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bbf1d6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bbf1d6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bbf1d6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bbf1d6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bbf1d6f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bbf1d6f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bbf1d6f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bbf1d6f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bbf1d6f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bbf1d6f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POO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248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Almacenes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del </a:t>
            </a:r>
            <a:r>
              <a:rPr lang="es"/>
              <a:t>almacén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36449" l="25714" r="51723" t="28381"/>
          <a:stretch/>
        </p:blipFill>
        <p:spPr>
          <a:xfrm>
            <a:off x="775375" y="1357950"/>
            <a:ext cx="2667725" cy="23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4052663" y="3350300"/>
            <a:ext cx="1153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6x6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59384" l="3016" r="79940" t="24300"/>
          <a:stretch/>
        </p:blipFill>
        <p:spPr>
          <a:xfrm>
            <a:off x="3908750" y="2571750"/>
            <a:ext cx="1441325" cy="77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216425" y="1655225"/>
            <a:ext cx="4064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 un grid de casillas como objetos, se le pueden agregar robots y slot con las funciones add. Los robots son representados con () y los slots con [].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5">
            <a:alphaModFix/>
          </a:blip>
          <a:srcRect b="47589" l="1846" r="82769" t="37683"/>
          <a:stretch/>
        </p:blipFill>
        <p:spPr>
          <a:xfrm>
            <a:off x="5448850" y="2571750"/>
            <a:ext cx="1441325" cy="77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5592750" y="3389800"/>
            <a:ext cx="1153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 6x6, con robot en 2,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6">
            <a:alphaModFix/>
          </a:blip>
          <a:srcRect b="47490" l="1989" r="82809" t="37968"/>
          <a:stretch/>
        </p:blipFill>
        <p:spPr>
          <a:xfrm>
            <a:off x="6937575" y="2558232"/>
            <a:ext cx="1441325" cy="77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7081475" y="3389800"/>
            <a:ext cx="1153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 6x6, con slot en 4,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Creacion del camino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707150" y="925500"/>
            <a:ext cx="57297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camino más corto a al slot donde el robot </a:t>
            </a:r>
            <a:r>
              <a:rPr lang="es"/>
              <a:t>dejará</a:t>
            </a:r>
            <a:r>
              <a:rPr lang="es"/>
              <a:t> el producto se haya con una </a:t>
            </a:r>
            <a:r>
              <a:rPr lang="es"/>
              <a:t>versión personalizada y desarrollada desde cero del algoritmo A*.</a:t>
            </a:r>
            <a:r>
              <a:rPr lang="es"/>
              <a:t> 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26600" y="1988075"/>
            <a:ext cx="5729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Primero se asigna con una </a:t>
            </a:r>
            <a:r>
              <a:rPr lang="es"/>
              <a:t>función</a:t>
            </a:r>
            <a:r>
              <a:rPr lang="es"/>
              <a:t> recursiva un </a:t>
            </a:r>
            <a:r>
              <a:rPr i="1" lang="es"/>
              <a:t>score  </a:t>
            </a:r>
            <a:r>
              <a:rPr lang="es"/>
              <a:t>a todas las casillas del </a:t>
            </a:r>
            <a:r>
              <a:rPr lang="es"/>
              <a:t>almacén donde cada casilla tendrá como </a:t>
            </a:r>
            <a:r>
              <a:rPr i="1" lang="es"/>
              <a:t>score  </a:t>
            </a:r>
            <a:r>
              <a:rPr lang="es"/>
              <a:t>el menor score de las casillas adyacentes + 1</a:t>
            </a:r>
            <a:r>
              <a:rPr lang="es"/>
              <a:t>, el caso inicial es en slot meta, que </a:t>
            </a:r>
            <a:r>
              <a:rPr lang="es"/>
              <a:t>tendrá</a:t>
            </a:r>
            <a:r>
              <a:rPr lang="es"/>
              <a:t> un </a:t>
            </a:r>
            <a:r>
              <a:rPr i="1" lang="es"/>
              <a:t>score  </a:t>
            </a:r>
            <a:r>
              <a:rPr lang="es"/>
              <a:t>de 0.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43988" l="9878" r="77161" t="44567"/>
          <a:stretch/>
        </p:blipFill>
        <p:spPr>
          <a:xfrm>
            <a:off x="1552250" y="3073125"/>
            <a:ext cx="2116651" cy="105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4">
            <a:alphaModFix/>
          </a:blip>
          <a:srcRect b="73594" l="1683" r="92569" t="14241"/>
          <a:stretch/>
        </p:blipFill>
        <p:spPr>
          <a:xfrm>
            <a:off x="4706075" y="2882163"/>
            <a:ext cx="1185326" cy="1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2033825" y="4204025"/>
            <a:ext cx="137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 4x4 con slot en 2,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6114550" y="3135825"/>
            <a:ext cx="201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Score correspondiente  a cada casilla para llegar a 2,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12850" y="544500"/>
            <a:ext cx="70389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Después</a:t>
            </a:r>
            <a:r>
              <a:rPr lang="es"/>
              <a:t>, el robot </a:t>
            </a:r>
            <a:r>
              <a:rPr lang="es"/>
              <a:t>sólo</a:t>
            </a:r>
            <a:r>
              <a:rPr lang="es"/>
              <a:t> tendrá que escoger al moverse la casilla adyacente con menor </a:t>
            </a:r>
            <a:r>
              <a:rPr i="1" lang="es"/>
              <a:t>score </a:t>
            </a:r>
            <a:r>
              <a:rPr lang="es"/>
              <a:t>sucesivamente hasta que se encuentre en una casilla con </a:t>
            </a:r>
            <a:r>
              <a:rPr i="1" lang="es"/>
              <a:t>score</a:t>
            </a:r>
            <a:r>
              <a:rPr lang="es"/>
              <a:t> 1, o sea, adyacente al slot meta. En caso sean iguales el programa </a:t>
            </a:r>
            <a:r>
              <a:rPr lang="es"/>
              <a:t>podría</a:t>
            </a:r>
            <a:r>
              <a:rPr lang="es"/>
              <a:t> escoger una  arbitrariamente. En este caso el programa da prioridad en este orden:  abajo, derecha, arriba y finalmente izquierda.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39523" l="8627" r="80176" t="48533"/>
          <a:stretch/>
        </p:blipFill>
        <p:spPr>
          <a:xfrm>
            <a:off x="1298225" y="1897925"/>
            <a:ext cx="2246074" cy="13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 b="74324" l="26422" r="53189" t="21648"/>
          <a:stretch/>
        </p:blipFill>
        <p:spPr>
          <a:xfrm>
            <a:off x="3639250" y="2033400"/>
            <a:ext cx="2921002" cy="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74324" l="48780" r="52106" t="21648"/>
          <a:stretch/>
        </p:blipFill>
        <p:spPr>
          <a:xfrm flipH="1">
            <a:off x="6560253" y="2033400"/>
            <a:ext cx="126998" cy="3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1416113" y="3312225"/>
            <a:ext cx="201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4x4, con robot en 0, 0 y slot meta en 2, 2.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128025" y="2465925"/>
            <a:ext cx="21795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Nuestra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PathFinder() devuelve un vector con las coordenadas a las que el robot tendrá que moverse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 b="62478" l="1872" r="87884" t="26862"/>
          <a:stretch/>
        </p:blipFill>
        <p:spPr>
          <a:xfrm>
            <a:off x="6603375" y="3222187"/>
            <a:ext cx="1648373" cy="9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4717850" y="3987075"/>
            <a:ext cx="21795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Después con la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mostrarAlmacenPath() podemos ver el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 el path trazado.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1212850" y="544500"/>
            <a:ext cx="70389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tomar en cuenta los </a:t>
            </a:r>
            <a:r>
              <a:rPr lang="es"/>
              <a:t>obstáculos</a:t>
            </a:r>
            <a:r>
              <a:rPr lang="es"/>
              <a:t>, que en un </a:t>
            </a:r>
            <a:r>
              <a:rPr lang="es"/>
              <a:t>almacén</a:t>
            </a:r>
            <a:r>
              <a:rPr lang="es"/>
              <a:t> </a:t>
            </a:r>
            <a:r>
              <a:rPr lang="es"/>
              <a:t>podrían</a:t>
            </a:r>
            <a:r>
              <a:rPr lang="es"/>
              <a:t> slots a donde el robot no tiene que ir, en la </a:t>
            </a:r>
            <a:r>
              <a:rPr lang="es"/>
              <a:t>función</a:t>
            </a:r>
            <a:r>
              <a:rPr lang="es"/>
              <a:t> que asigna el score a las casillas, les asigna un score muy alto a las casillas que poseen un </a:t>
            </a:r>
            <a:r>
              <a:rPr lang="es"/>
              <a:t>obstáculo</a:t>
            </a:r>
            <a:r>
              <a:rPr lang="es"/>
              <a:t> para que así el robot no pase nunca por ellas.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2132863" y="3199500"/>
            <a:ext cx="201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Almacén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donde el robot 1 quiere llegar al slot 22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55055" l="13823" r="67327" t="29686"/>
          <a:stretch/>
        </p:blipFill>
        <p:spPr>
          <a:xfrm>
            <a:off x="1427325" y="1707599"/>
            <a:ext cx="3203376" cy="145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4">
            <a:alphaModFix/>
          </a:blip>
          <a:srcRect b="53894" l="13816" r="71334" t="30517"/>
          <a:stretch/>
        </p:blipFill>
        <p:spPr>
          <a:xfrm>
            <a:off x="5189975" y="1707602"/>
            <a:ext cx="2526701" cy="149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5060131" y="3199500"/>
            <a:ext cx="29550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casillas con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obstáculos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tienen score 100, haciendo imposible que el robot escoja pasar por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ahí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se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podría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modificar con un valor más grande para almacenes que lo requieran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1297500" y="1151275"/>
            <a:ext cx="52641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Finalmente creamos una funcion entrega que recibe un robot, un slot y el </a:t>
            </a:r>
            <a:r>
              <a:rPr lang="es"/>
              <a:t>almacén</a:t>
            </a:r>
            <a:r>
              <a:rPr lang="es"/>
              <a:t> que </a:t>
            </a:r>
            <a:r>
              <a:rPr lang="es"/>
              <a:t>automáticamente</a:t>
            </a:r>
            <a:r>
              <a:rPr lang="es"/>
              <a:t> implementa el </a:t>
            </a:r>
            <a:r>
              <a:rPr lang="es"/>
              <a:t>pathfinding</a:t>
            </a:r>
            <a:r>
              <a:rPr lang="es"/>
              <a:t> y te muestra el camino más corto, </a:t>
            </a:r>
            <a:r>
              <a:rPr lang="es"/>
              <a:t>además</a:t>
            </a:r>
            <a:r>
              <a:rPr lang="es"/>
              <a:t> de depositar el producto del robot en el slot y dibujar el camino de regreso del robot a su casilla home.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38303" l="25784" r="12676" t="16221"/>
          <a:stretch/>
        </p:blipFill>
        <p:spPr>
          <a:xfrm>
            <a:off x="2476500" y="2363600"/>
            <a:ext cx="5720174" cy="23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