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0" r:id="rId4"/>
    <p:sldId id="259" r:id="rId5"/>
    <p:sldId id="265" r:id="rId6"/>
    <p:sldId id="261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61AFB-927F-487B-AF09-85624559D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03ADF-4902-4750-872B-2268E729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34FA-D52F-4693-9C71-A3CF0CBD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F9B7-0847-4D7F-AE10-7C914550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B01A-4BAC-4B0E-A031-D78B77DB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2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FCBD-329A-4EE5-835F-2FBB673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F668-E9C9-4933-A760-2A3955B0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AEF3-E3B0-4C47-9CE8-BBB0D325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CBF65-42CF-4E58-995B-AA978530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E143-21F2-49DB-9EBF-DEF1C012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0EDB2-5001-47C8-9AA6-905ED3B08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EFFD-10D0-4578-A6AC-8EB23D20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8DBC8-456E-4413-BB9C-2E0D7403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D0C97-A75E-4E37-B252-33B914B9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8C128-CF32-4D3A-86AE-D384308A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0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7EB0-C1D1-456F-A244-E2CBFF38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0434-FEAC-4C72-B313-A7A32E85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1B5-0933-410E-ABBB-0A768560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0FECD-08B9-4608-BD03-3A8240AE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292C-BDE8-4980-BF67-110A7602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2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38B4-8ADC-4D9B-9B96-03C1570D4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FF7CF-08CA-4A16-9C4B-999214193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7085-7176-4626-A50D-F2C4C324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7F05-F22A-40FF-A36F-05E1961A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4697-72A7-4812-99AB-7D628F94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53B-A027-4A3C-9F70-E7258BE52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C582-FEFF-4E8D-A38C-51A0C205F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15157-CD01-4096-B4DD-F0CDF17D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2BDF-4ABA-42BA-866D-E2854354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60438-220E-4A5E-ABD5-0EADEF09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C760D-E0B3-43E2-9323-CFBA4DC4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900F-A497-4286-9457-755D45E0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AD56-5553-4B3B-B8B3-F68FD6875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BFD88-3780-439E-923A-92B76C4F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07C31-34A1-4207-818C-12AE9BDC3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42CD-5F89-4978-A099-7556F034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7F463-D720-40B3-A8ED-E18A0951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0EB44-F09C-4114-9322-E9A46A82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934E07-06D6-4B06-BEC7-94469399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7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9F8-5C96-4006-B45B-EEBEEFD9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7878F8-9129-45A4-8AE4-D1EEFB9E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A3ACB-6E69-4CF9-833C-DDB2D2FA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67AA9-F73B-4F80-82BB-2EEBC6C2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565B-6400-4007-94FD-A4AD1080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0A311-807B-416D-A38C-AFC98AB5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3900E-5FB7-403A-9989-CE2A01D8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3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84AA-5B7F-4166-8DAD-DDE6B3931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8DB4-E82B-45CF-BED0-3938B9A51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677D8-1365-4886-80F5-00F131295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CF34B-B1F1-4491-B3F9-ACC84186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EC5C-1018-47CB-A749-AD54729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7A31-07F6-413D-9626-4B5D313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1F46-752E-4905-93BF-9A9DF4A8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CD669-768C-41FF-9CAE-B0B5C5FFB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CE85C-EB88-4458-89F1-4A775C95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7218E-9ADA-4E54-A290-F5F181D5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770DE-96C2-48DA-9851-046B4A1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38BBB-A136-48DA-BBCB-E3F8496B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43483-5505-4778-9961-184B4F13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D1360-55C5-4A86-AC22-7EC0D40D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F747A-D211-489C-BD8C-77C9CC03A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2BF5F-9B45-4AEE-94AD-CCC6CE036E60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BA0F-F37D-4D5F-A678-B6C41874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549F-F1D9-45CC-88D3-05EFFCFB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930F9-A73D-40BB-B06C-10EEDB345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ivan.r.lambev.2021@elsys-bg.org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boris.a.stoyanov.2021@elsys-bg.or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stoyan.h.babanov.2021@elsys-bg.org" TargetMode="External"/><Relationship Id="rId5" Type="http://schemas.openxmlformats.org/officeDocument/2006/relationships/hyperlink" Target="mailto:todor.s.stoimenov.2021@elsys-bg.org" TargetMode="External"/><Relationship Id="rId4" Type="http://schemas.openxmlformats.org/officeDocument/2006/relationships/hyperlink" Target="mailto:anton.m.stankov.2021@elsys-bg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1B0D752A-082E-4F91-B52A-FE5DC565E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C7691B-378B-4BBB-936D-541383D213B5}"/>
              </a:ext>
            </a:extLst>
          </p:cNvPr>
          <p:cNvSpPr txBox="1"/>
          <p:nvPr/>
        </p:nvSpPr>
        <p:spPr>
          <a:xfrm>
            <a:off x="1407008" y="150008"/>
            <a:ext cx="9377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Fira Sans Black" panose="020B0A03050000020004" pitchFamily="34" charset="0"/>
              </a:rPr>
              <a:t>Space for everybody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9EBA1-0B6F-4681-927E-0631EB01CFAA}"/>
              </a:ext>
            </a:extLst>
          </p:cNvPr>
          <p:cNvSpPr txBox="1"/>
          <p:nvPr/>
        </p:nvSpPr>
        <p:spPr>
          <a:xfrm>
            <a:off x="3350155" y="1790032"/>
            <a:ext cx="54916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EncryptoSpace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73E2B-DACB-41C7-A91A-E599393A044C}"/>
              </a:ext>
            </a:extLst>
          </p:cNvPr>
          <p:cNvSpPr txBox="1"/>
          <p:nvPr/>
        </p:nvSpPr>
        <p:spPr>
          <a:xfrm>
            <a:off x="3350154" y="3350115"/>
            <a:ext cx="549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Let’s help for a future beyond the borders of the Earth 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4002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F3A798E-9C55-4C28-9B22-AC627722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54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1671C-F120-4C66-93D8-BBDAF65E97D2}"/>
              </a:ext>
            </a:extLst>
          </p:cNvPr>
          <p:cNvSpPr txBox="1"/>
          <p:nvPr/>
        </p:nvSpPr>
        <p:spPr>
          <a:xfrm>
            <a:off x="715850" y="2124095"/>
            <a:ext cx="63634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Отбор</a:t>
            </a:r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 </a:t>
            </a:r>
            <a:r>
              <a:rPr lang="en-US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Pospalankovcite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91D4E-DFB9-4894-AC46-0358AEBC67B9}"/>
              </a:ext>
            </a:extLst>
          </p:cNvPr>
          <p:cNvSpPr txBox="1"/>
          <p:nvPr/>
        </p:nvSpPr>
        <p:spPr>
          <a:xfrm>
            <a:off x="1282781" y="950028"/>
            <a:ext cx="6363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Работили по проекта :</a:t>
            </a:r>
            <a:endParaRPr lang="en-US" sz="4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6013418B-4218-4F33-9A19-244C09C1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6032" flipV="1">
            <a:off x="3052529" y="4110464"/>
            <a:ext cx="4012029" cy="1986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8A9CB-EDD9-4415-88BD-4984ED7CD52D}"/>
              </a:ext>
            </a:extLst>
          </p:cNvPr>
          <p:cNvSpPr txBox="1"/>
          <p:nvPr/>
        </p:nvSpPr>
        <p:spPr>
          <a:xfrm>
            <a:off x="7181592" y="2436502"/>
            <a:ext cx="44374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Антон Станков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anton.m.stankov.2021@elsys-bg.org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Тодор Стоименов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todor.s.stoimenov.2021@elsys-bg.org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Стоян Бабанов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stoyan.h.babanov.2021@elsys-bg.org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Борис Стоянов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boris.a.stoyanov.2021@elsys-bg.org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bg-BG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r>
              <a:rPr lang="bg-BG" i="1" dirty="0">
                <a:solidFill>
                  <a:schemeClr val="bg1"/>
                </a:solidFill>
                <a:latin typeface="Century" panose="02040604050505020304" pitchFamily="18" charset="0"/>
              </a:rPr>
              <a:t>Иван Ламбев </a:t>
            </a:r>
            <a:r>
              <a:rPr lang="en-US" b="0" i="0" dirty="0">
                <a:solidFill>
                  <a:srgbClr val="DBD8D3"/>
                </a:solidFill>
                <a:effectLst/>
                <a:latin typeface="arial" panose="020B0604020202020204" pitchFamily="34" charset="0"/>
              </a:rPr>
              <a:t>↓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i="1" dirty="0">
                <a:solidFill>
                  <a:schemeClr val="bg1"/>
                </a:solidFill>
                <a:latin typeface="Century" panose="020406040505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ivan.r.lambev.2021@elsys-bg.org</a:t>
            </a:r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endParaRPr lang="en-US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7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F4ED38F-B08A-45B5-B752-C9492E903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408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03891-2F4D-411E-A10B-4C9584919DFD}"/>
              </a:ext>
            </a:extLst>
          </p:cNvPr>
          <p:cNvSpPr txBox="1"/>
          <p:nvPr/>
        </p:nvSpPr>
        <p:spPr>
          <a:xfrm>
            <a:off x="3306501" y="0"/>
            <a:ext cx="55789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Цел на проекта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0C1A5-1430-4BC9-AA91-B0F26221F540}"/>
              </a:ext>
            </a:extLst>
          </p:cNvPr>
          <p:cNvSpPr txBox="1"/>
          <p:nvPr/>
        </p:nvSpPr>
        <p:spPr>
          <a:xfrm>
            <a:off x="1649625" y="2265862"/>
            <a:ext cx="2994971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Целта на нашия проект е да подпомогне изследването на космически обекти</a:t>
            </a:r>
            <a:r>
              <a:rPr lang="en-US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с дадено описание към тях</a:t>
            </a:r>
            <a:r>
              <a:rPr lang="en-US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6" name="Picture 5" descr="A picture containing satellite, transport&#10;&#10;Description automatically generated">
            <a:extLst>
              <a:ext uri="{FF2B5EF4-FFF2-40B4-BE49-F238E27FC236}">
                <a16:creationId xmlns:a16="http://schemas.microsoft.com/office/drawing/2014/main" id="{07480D88-9F60-4706-B398-9DC5FC67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43" y="1263363"/>
            <a:ext cx="5172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9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9F3A798E-9C55-4C28-9B22-AC6277226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54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AF65B4-EC52-4869-B306-6062361E8004}"/>
              </a:ext>
            </a:extLst>
          </p:cNvPr>
          <p:cNvSpPr txBox="1"/>
          <p:nvPr/>
        </p:nvSpPr>
        <p:spPr>
          <a:xfrm>
            <a:off x="3897863" y="337882"/>
            <a:ext cx="48939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Проблемите</a:t>
            </a:r>
            <a:endParaRPr lang="en-US" sz="5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5F678-D318-40C1-9CFB-7CB7D17C0ADF}"/>
              </a:ext>
            </a:extLst>
          </p:cNvPr>
          <p:cNvSpPr txBox="1"/>
          <p:nvPr/>
        </p:nvSpPr>
        <p:spPr>
          <a:xfrm>
            <a:off x="6344816" y="1989730"/>
            <a:ext cx="4572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За един индивидуален бизнес не е от полза, ако информацията, която открива се разпространява свободно. Информацията е сила, която може да се превърне в пари, затова даден бизнес трябва да се отнася сериозно с нея, за да няма лоши последствия.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8" name="Picture 17" descr="Icon&#10;&#10;Description automatically generated with medium confidence">
            <a:extLst>
              <a:ext uri="{FF2B5EF4-FFF2-40B4-BE49-F238E27FC236}">
                <a16:creationId xmlns:a16="http://schemas.microsoft.com/office/drawing/2014/main" id="{EA013175-E12B-490F-9A89-6BD634F74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474" y="2372360"/>
            <a:ext cx="3845377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9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AAA457CE-92DC-4D0C-831D-E2AC7FDF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484"/>
            <a:ext cx="12192000" cy="6958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2A66E-904D-4E5B-83DF-845F467FA11B}"/>
              </a:ext>
            </a:extLst>
          </p:cNvPr>
          <p:cNvSpPr txBox="1"/>
          <p:nvPr/>
        </p:nvSpPr>
        <p:spPr>
          <a:xfrm>
            <a:off x="3382945" y="0"/>
            <a:ext cx="54261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dirty="0">
                <a:solidFill>
                  <a:schemeClr val="bg1"/>
                </a:solidFill>
                <a:latin typeface="Fira Sans Black" panose="020B0A03050000020004" pitchFamily="34" charset="0"/>
              </a:rPr>
              <a:t>Нашето решение </a:t>
            </a:r>
            <a:endParaRPr lang="en-US" sz="5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5720-D847-4F3D-8ADA-146B904F7032}"/>
              </a:ext>
            </a:extLst>
          </p:cNvPr>
          <p:cNvSpPr txBox="1"/>
          <p:nvPr/>
        </p:nvSpPr>
        <p:spPr>
          <a:xfrm>
            <a:off x="1344206" y="962258"/>
            <a:ext cx="407747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Чрез осъществяването на проекта ни смятаме, че при създаването на  определен ключ и криптирането на космическия обект и неговото описание ще се  предпази информацията, която трябва да бъде  защитена.За допълнителна защита сме добавили </a:t>
            </a:r>
            <a:r>
              <a:rPr lang="en-US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web security</a:t>
            </a:r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.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6B05DEEB-DDDD-42E1-98BC-E8008A9B8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116" y="1645091"/>
            <a:ext cx="1715876" cy="406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7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137018-465F-402E-9F26-653548AA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83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F7237-929D-4068-BA35-36B33B9BDDF9}"/>
              </a:ext>
            </a:extLst>
          </p:cNvPr>
          <p:cNvSpPr txBox="1"/>
          <p:nvPr/>
        </p:nvSpPr>
        <p:spPr>
          <a:xfrm>
            <a:off x="1509219" y="158643"/>
            <a:ext cx="9173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Технологиите, които използвахме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1F63E7B-AB2C-4314-9172-E1E5B33EB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40" y="2097833"/>
            <a:ext cx="3089981" cy="3089981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DDB0CAD7-85BA-492D-A42C-4A83B2FEE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953" y="4742863"/>
            <a:ext cx="3850304" cy="2021410"/>
          </a:xfrm>
          <a:prstGeom prst="rect">
            <a:avLst/>
          </a:prstGeom>
        </p:spPr>
      </p:pic>
      <p:pic>
        <p:nvPicPr>
          <p:cNvPr id="24" name="Picture 23" descr="Logo, icon&#10;&#10;Description automatically generated">
            <a:extLst>
              <a:ext uri="{FF2B5EF4-FFF2-40B4-BE49-F238E27FC236}">
                <a16:creationId xmlns:a16="http://schemas.microsoft.com/office/drawing/2014/main" id="{6069835B-DBF1-4DFE-B0C1-C5D40E315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706" y="3766249"/>
            <a:ext cx="5217376" cy="293310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3390F9-4771-4BA8-ADD0-995FECFA55C7}"/>
              </a:ext>
            </a:extLst>
          </p:cNvPr>
          <p:cNvSpPr txBox="1"/>
          <p:nvPr/>
        </p:nvSpPr>
        <p:spPr>
          <a:xfrm>
            <a:off x="6041918" y="3054179"/>
            <a:ext cx="14968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Arial Black" panose="020B0A04020102020204" pitchFamily="34" charset="0"/>
              </a:rPr>
              <a:t>Java Script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592B83-8743-4BA6-8889-D2CB57A6A9F3}"/>
              </a:ext>
            </a:extLst>
          </p:cNvPr>
          <p:cNvSpPr txBox="1"/>
          <p:nvPr/>
        </p:nvSpPr>
        <p:spPr>
          <a:xfrm>
            <a:off x="3511286" y="3106973"/>
            <a:ext cx="1358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CSS</a:t>
            </a:r>
          </a:p>
        </p:txBody>
      </p:sp>
      <p:pic>
        <p:nvPicPr>
          <p:cNvPr id="39" name="Picture 38" descr="Logo, icon&#10;&#10;Description automatically generated">
            <a:extLst>
              <a:ext uri="{FF2B5EF4-FFF2-40B4-BE49-F238E27FC236}">
                <a16:creationId xmlns:a16="http://schemas.microsoft.com/office/drawing/2014/main" id="{A1F3DF1A-8FD5-439A-9F44-027365C63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71" y="3554333"/>
            <a:ext cx="3303667" cy="3303667"/>
          </a:xfrm>
          <a:prstGeom prst="rect">
            <a:avLst/>
          </a:prstGeom>
        </p:spPr>
      </p:pic>
      <p:pic>
        <p:nvPicPr>
          <p:cNvPr id="41" name="Picture 40" descr="Logo, icon&#10;&#10;Description automatically generated">
            <a:extLst>
              <a:ext uri="{FF2B5EF4-FFF2-40B4-BE49-F238E27FC236}">
                <a16:creationId xmlns:a16="http://schemas.microsoft.com/office/drawing/2014/main" id="{01BBB839-7964-4385-85F0-B021DAB24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3" y="3915953"/>
            <a:ext cx="2669504" cy="2669504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F78B48-79C2-4314-9DDF-A9A98734A294}"/>
              </a:ext>
            </a:extLst>
          </p:cNvPr>
          <p:cNvSpPr txBox="1"/>
          <p:nvPr/>
        </p:nvSpPr>
        <p:spPr>
          <a:xfrm>
            <a:off x="365655" y="3131123"/>
            <a:ext cx="25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35340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F005881-8ED2-432E-B29F-94348A548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535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6CD016-7DB6-4493-B791-72BCA6019847}"/>
              </a:ext>
            </a:extLst>
          </p:cNvPr>
          <p:cNvSpPr txBox="1"/>
          <p:nvPr/>
        </p:nvSpPr>
        <p:spPr>
          <a:xfrm>
            <a:off x="1324812" y="-51488"/>
            <a:ext cx="9352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5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Процесът на разработка</a:t>
            </a:r>
            <a:endParaRPr lang="en-US" sz="5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70D54-D4B3-4AF3-A907-0587DD260A96}"/>
              </a:ext>
            </a:extLst>
          </p:cNvPr>
          <p:cNvSpPr txBox="1"/>
          <p:nvPr/>
        </p:nvSpPr>
        <p:spPr>
          <a:xfrm>
            <a:off x="881723" y="1065631"/>
            <a:ext cx="26853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Четвъртък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0808-5D45-42C3-B1A9-7C752B5203BB}"/>
              </a:ext>
            </a:extLst>
          </p:cNvPr>
          <p:cNvSpPr txBox="1"/>
          <p:nvPr/>
        </p:nvSpPr>
        <p:spPr>
          <a:xfrm>
            <a:off x="7429895" y="1104666"/>
            <a:ext cx="24740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Петък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122AE-933D-4DA9-A846-7F77461F1B4A}"/>
              </a:ext>
            </a:extLst>
          </p:cNvPr>
          <p:cNvSpPr txBox="1"/>
          <p:nvPr/>
        </p:nvSpPr>
        <p:spPr>
          <a:xfrm>
            <a:off x="1130578" y="4090233"/>
            <a:ext cx="2187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dirty="0">
                <a:solidFill>
                  <a:schemeClr val="bg1"/>
                </a:solidFill>
                <a:latin typeface="Century" panose="02040604050505020304" pitchFamily="18" charset="0"/>
              </a:rPr>
              <a:t>Събота</a:t>
            </a:r>
            <a:endParaRPr lang="en-US" sz="25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EC7724-DBD0-46EE-884D-37D2EBB5D240}"/>
              </a:ext>
            </a:extLst>
          </p:cNvPr>
          <p:cNvSpPr/>
          <p:nvPr/>
        </p:nvSpPr>
        <p:spPr>
          <a:xfrm>
            <a:off x="348515" y="861774"/>
            <a:ext cx="5623077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След като ни съобщиха темите започнахме да обсъждаме възможностите.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E5D562D-2C2F-4418-A424-0D6B23AC3BA5}"/>
              </a:ext>
            </a:extLst>
          </p:cNvPr>
          <p:cNvSpPr/>
          <p:nvPr/>
        </p:nvSpPr>
        <p:spPr>
          <a:xfrm>
            <a:off x="348515" y="3836177"/>
            <a:ext cx="5623077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Вече имахме стабилен план и идеята ни беше да довършим проекта, както и стана, маркирайки няколко последни щрихи</a:t>
            </a:r>
            <a:endParaRPr lang="en-US" i="1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4F956D-0779-4567-99C2-2F6C8E12D62B}"/>
              </a:ext>
            </a:extLst>
          </p:cNvPr>
          <p:cNvSpPr/>
          <p:nvPr/>
        </p:nvSpPr>
        <p:spPr>
          <a:xfrm>
            <a:off x="6096000" y="861774"/>
            <a:ext cx="5747485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>
                <a:solidFill>
                  <a:schemeClr val="bg1"/>
                </a:solidFill>
              </a:rPr>
              <a:t>Събрахме се за пръв път, за да изградим основите на проекта, както и да го доразвием.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C11676C-954D-4168-A4ED-0140D858D3C1}"/>
              </a:ext>
            </a:extLst>
          </p:cNvPr>
          <p:cNvSpPr/>
          <p:nvPr/>
        </p:nvSpPr>
        <p:spPr>
          <a:xfrm>
            <a:off x="6096000" y="3839899"/>
            <a:ext cx="5747485" cy="2985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i="1" dirty="0"/>
              <a:t>Преди да започне представянето се бяхме подготвили</a:t>
            </a:r>
            <a:r>
              <a:rPr lang="en-US" i="1" dirty="0"/>
              <a:t> </a:t>
            </a:r>
            <a:r>
              <a:rPr lang="bg-BG" i="1" dirty="0"/>
              <a:t>да представим проекта ни единно, като отбор.</a:t>
            </a:r>
            <a:endParaRPr lang="en-US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CF8764-CF66-4F55-9C5F-E383D46BBF32}"/>
              </a:ext>
            </a:extLst>
          </p:cNvPr>
          <p:cNvSpPr txBox="1"/>
          <p:nvPr/>
        </p:nvSpPr>
        <p:spPr>
          <a:xfrm>
            <a:off x="7547266" y="4090233"/>
            <a:ext cx="2239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Неделя</a:t>
            </a: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2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F156E58D-0866-4E60-932B-587921836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6732"/>
            <a:ext cx="12192000" cy="724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4AB9E-2280-460E-AB47-760707682D6D}"/>
              </a:ext>
            </a:extLst>
          </p:cNvPr>
          <p:cNvSpPr txBox="1"/>
          <p:nvPr/>
        </p:nvSpPr>
        <p:spPr>
          <a:xfrm>
            <a:off x="2684002" y="179770"/>
            <a:ext cx="6823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4000" dirty="0">
                <a:solidFill>
                  <a:schemeClr val="bg1"/>
                </a:solidFill>
                <a:latin typeface="Fira Sans Black" panose="020B0A03050000020004" pitchFamily="34" charset="0"/>
              </a:rPr>
              <a:t>Слабостите на проекта ни</a:t>
            </a:r>
            <a:endParaRPr lang="en-US" sz="4000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91A91-3C5E-4C61-9EA4-FEE8826EAA59}"/>
              </a:ext>
            </a:extLst>
          </p:cNvPr>
          <p:cNvSpPr txBox="1"/>
          <p:nvPr/>
        </p:nvSpPr>
        <p:spPr>
          <a:xfrm>
            <a:off x="1574780" y="2613392"/>
            <a:ext cx="473062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i="1" dirty="0">
                <a:solidFill>
                  <a:schemeClr val="bg1"/>
                </a:solidFill>
                <a:latin typeface="Century" panose="02040604050505020304" pitchFamily="18" charset="0"/>
              </a:rPr>
              <a:t>Алгоритъмът, който измислихме е от ниско ниво и лесно пробиваем от хакерите.</a:t>
            </a:r>
          </a:p>
          <a:p>
            <a:pPr marL="342900" indent="-342900">
              <a:buAutoNum type="arabicParenR"/>
            </a:pPr>
            <a:endParaRPr lang="en-US" sz="2500" i="1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pic>
        <p:nvPicPr>
          <p:cNvPr id="1030" name="Picture 6" descr="Hacker Icon - Download in Line Style">
            <a:extLst>
              <a:ext uri="{FF2B5EF4-FFF2-40B4-BE49-F238E27FC236}">
                <a16:creationId xmlns:a16="http://schemas.microsoft.com/office/drawing/2014/main" id="{9350C84C-001E-42DF-A14D-F51D227CB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024" y="487130"/>
            <a:ext cx="5883740" cy="588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A91B6F4-83BC-472D-95F2-40F13DA9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80608-0FCD-44D4-B8B8-47DE898EC17E}"/>
              </a:ext>
            </a:extLst>
          </p:cNvPr>
          <p:cNvSpPr txBox="1"/>
          <p:nvPr/>
        </p:nvSpPr>
        <p:spPr>
          <a:xfrm>
            <a:off x="2176041" y="2305615"/>
            <a:ext cx="85135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7000" i="1" dirty="0">
                <a:solidFill>
                  <a:schemeClr val="bg1"/>
                </a:solidFill>
                <a:latin typeface="Fira Sans Black" panose="020B0A03050000020004" pitchFamily="34" charset="0"/>
              </a:rPr>
              <a:t>Благодарим за вниманието!</a:t>
            </a:r>
            <a:endParaRPr lang="en-US" sz="7000" i="1" dirty="0">
              <a:solidFill>
                <a:schemeClr val="bg1"/>
              </a:solidFill>
              <a:latin typeface="Fira Sans Black" panose="020B0A03050000020004" pitchFamily="34" charset="0"/>
            </a:endParaRPr>
          </a:p>
        </p:txBody>
      </p:sp>
      <p:pic>
        <p:nvPicPr>
          <p:cNvPr id="2058" name="Picture 10" descr="Satellite - Free technology icons">
            <a:extLst>
              <a:ext uri="{FF2B5EF4-FFF2-40B4-BE49-F238E27FC236}">
                <a16:creationId xmlns:a16="http://schemas.microsoft.com/office/drawing/2014/main" id="{6B444687-093E-400B-8014-6B0AEB546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6" y="249936"/>
            <a:ext cx="2576887" cy="25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rescent moon - Free nature icons">
            <a:extLst>
              <a:ext uri="{FF2B5EF4-FFF2-40B4-BE49-F238E27FC236}">
                <a16:creationId xmlns:a16="http://schemas.microsoft.com/office/drawing/2014/main" id="{2E602981-7F38-4514-A11E-C7125DC95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70" y="368280"/>
            <a:ext cx="1569056" cy="15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lanets Icon - Download in Flat Style">
            <a:extLst>
              <a:ext uri="{FF2B5EF4-FFF2-40B4-BE49-F238E27FC236}">
                <a16:creationId xmlns:a16="http://schemas.microsoft.com/office/drawing/2014/main" id="{84AFE0E5-2992-449E-813D-15628F66F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104" y="416966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pace rocket Icon | Flat Free Sample Iconset | Squid Ink">
            <a:extLst>
              <a:ext uri="{FF2B5EF4-FFF2-40B4-BE49-F238E27FC236}">
                <a16:creationId xmlns:a16="http://schemas.microsoft.com/office/drawing/2014/main" id="{D8AE627C-94B9-47C7-90D3-EF49B159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40730">
            <a:off x="9467168" y="4031210"/>
            <a:ext cx="2688337" cy="268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AAF7B41-637F-414B-8DD2-D572BAA2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38" y="4898995"/>
            <a:ext cx="1387313" cy="131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Astronaut Icon | Free Space Iconset | Good Stuff No Nonsense">
            <a:extLst>
              <a:ext uri="{FF2B5EF4-FFF2-40B4-BE49-F238E27FC236}">
                <a16:creationId xmlns:a16="http://schemas.microsoft.com/office/drawing/2014/main" id="{F639A473-9D3F-44D3-81DA-5F626179A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0" y="482247"/>
            <a:ext cx="2112264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51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303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</vt:lpstr>
      <vt:lpstr>Arial Black</vt:lpstr>
      <vt:lpstr>Calibri</vt:lpstr>
      <vt:lpstr>Calibri Light</vt:lpstr>
      <vt:lpstr>Century</vt:lpstr>
      <vt:lpstr>Fira Sans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Тодор С. Стоименов</dc:creator>
  <cp:lastModifiedBy>Ivan L</cp:lastModifiedBy>
  <cp:revision>7</cp:revision>
  <dcterms:created xsi:type="dcterms:W3CDTF">2022-03-11T10:09:19Z</dcterms:created>
  <dcterms:modified xsi:type="dcterms:W3CDTF">2022-03-13T00:23:55Z</dcterms:modified>
</cp:coreProperties>
</file>