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7" r:id="rId6"/>
    <p:sldId id="268" r:id="rId7"/>
    <p:sldId id="260" r:id="rId8"/>
    <p:sldId id="261" r:id="rId9"/>
    <p:sldId id="269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EB68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127D-7F03-47CD-AE8D-641B4719450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42607-50B0-4045-A2FD-A6B10A111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4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2607-50B0-4045-A2FD-A6B10A1114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2607-50B0-4045-A2FD-A6B10A1114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8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044B096-16CF-481C-8EF8-08CAE0C4BB6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3EF287F-E62A-4E24-9F01-50ECC0695E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5999" y="1844824"/>
            <a:ext cx="2578075" cy="936104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Awimul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916760"/>
            <a:ext cx="5256584" cy="1752600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Автор: Дернин </a:t>
            </a:r>
            <a:r>
              <a:rPr lang="ru-RU" sz="2800" dirty="0" smtClean="0"/>
              <a:t>Иван</a:t>
            </a:r>
            <a:endParaRPr lang="en-US" sz="2800" dirty="0" smtClean="0"/>
          </a:p>
          <a:p>
            <a:pPr algn="l"/>
            <a:r>
              <a:rPr lang="ru-RU" sz="2800" dirty="0" smtClean="0"/>
              <a:t>Площадка: ТОЦ </a:t>
            </a:r>
            <a:r>
              <a:rPr lang="en-US" sz="2800" dirty="0" smtClean="0"/>
              <a:t>Samsung</a:t>
            </a:r>
            <a:endParaRPr lang="ru-RU" sz="2800" dirty="0" smtClean="0"/>
          </a:p>
          <a:p>
            <a:pPr algn="l"/>
            <a:r>
              <a:rPr lang="ru-RU" sz="2800" dirty="0" smtClean="0"/>
              <a:t>Учитель: Ильин Владимир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38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Меню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530624" cy="48737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Меню выбора пользователя и меню настройки системы.</a:t>
            </a:r>
            <a:endParaRPr lang="ru-RU" dirty="0"/>
          </a:p>
        </p:txBody>
      </p:sp>
      <p:pic>
        <p:nvPicPr>
          <p:cNvPr id="4" name="Picture 2" descr="C:\Users\Vanyk\Desktop\Screenshot_20210521_1948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52734"/>
            <a:ext cx="2504286" cy="54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Vanyk\Desktop\Screenshot_20210521_1948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2736"/>
            <a:ext cx="2504286" cy="54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получилось приложение, которое может запускать приложения </a:t>
            </a:r>
            <a:r>
              <a:rPr lang="en-US" dirty="0" smtClean="0"/>
              <a:t>Windows RT</a:t>
            </a:r>
            <a:r>
              <a:rPr lang="ru-RU" dirty="0" smtClean="0"/>
              <a:t> и взаимодействовать с системой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 будущем планируется продолжать работу над разработкой приложения и добавить возможность запуска приложений </a:t>
            </a:r>
            <a:r>
              <a:rPr lang="en-US" dirty="0" smtClean="0"/>
              <a:t>Windows x86</a:t>
            </a:r>
            <a:r>
              <a:rPr lang="ru-RU" dirty="0" smtClean="0"/>
              <a:t> и другой функционал.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0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Цель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ru-RU" sz="2800" dirty="0" smtClean="0"/>
              <a:t>Создать </a:t>
            </a:r>
            <a:r>
              <a:rPr lang="ru-RU" sz="2800" dirty="0" err="1" smtClean="0"/>
              <a:t>android</a:t>
            </a:r>
            <a:r>
              <a:rPr lang="ru-RU" sz="2800" dirty="0" smtClean="0"/>
              <a:t>-приложения, </a:t>
            </a:r>
            <a:r>
              <a:rPr lang="ru-RU" sz="2800" dirty="0"/>
              <a:t>которое сможет запускать приложения ОС </a:t>
            </a:r>
            <a:r>
              <a:rPr lang="ru-RU" sz="2800" dirty="0" err="1"/>
              <a:t>Windows</a:t>
            </a:r>
            <a:r>
              <a:rPr lang="ru-RU" sz="2800" dirty="0"/>
              <a:t> RT на мобильном устройстве при помощи </a:t>
            </a:r>
            <a:r>
              <a:rPr lang="en-US" sz="2800" dirty="0" smtClean="0"/>
              <a:t>Wine</a:t>
            </a:r>
            <a:r>
              <a:rPr lang="ru-RU" sz="28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263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Написать </a:t>
            </a:r>
            <a:r>
              <a:rPr lang="ru-RU" sz="2800" dirty="0"/>
              <a:t>код для взаимодействия с системой </a:t>
            </a:r>
            <a:r>
              <a:rPr lang="en-US" sz="2800" dirty="0"/>
              <a:t>Wine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/>
              <a:t>Создать удобный, настраиваемый пользовательский </a:t>
            </a:r>
            <a:r>
              <a:rPr lang="ru-RU" sz="2800" dirty="0" smtClean="0"/>
              <a:t>интерфейс.</a:t>
            </a:r>
          </a:p>
          <a:p>
            <a:r>
              <a:rPr lang="ru-RU" sz="2800" dirty="0" smtClean="0"/>
              <a:t>Создать меню</a:t>
            </a:r>
            <a:r>
              <a:rPr lang="en-US" sz="2800" dirty="0" smtClean="0"/>
              <a:t> </a:t>
            </a:r>
            <a:r>
              <a:rPr lang="ru-RU" sz="2800" dirty="0" smtClean="0"/>
              <a:t>для настройки параметров системы и пользователей.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393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467544" y="3555014"/>
            <a:ext cx="3346159" cy="272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084168" y="444549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27" name="Стрелка вправо 26"/>
          <p:cNvSpPr/>
          <p:nvPr/>
        </p:nvSpPr>
        <p:spPr>
          <a:xfrm>
            <a:off x="3707904" y="5409220"/>
            <a:ext cx="2448272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1556792"/>
            <a:ext cx="446449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88224" y="2564904"/>
            <a:ext cx="158417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88224" y="3429000"/>
            <a:ext cx="158417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NTDLL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92180" y="458112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39552" y="4581128"/>
            <a:ext cx="3168352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WineService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53409" y="3645024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11960" y="2564904"/>
            <a:ext cx="2016224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Системные </a:t>
            </a:r>
            <a:r>
              <a:rPr lang="en-US" dirty="0" smtClean="0"/>
              <a:t>DLL (</a:t>
            </a:r>
            <a:r>
              <a:rPr lang="en-US" dirty="0"/>
              <a:t>KERNEL</a:t>
            </a:r>
            <a:r>
              <a:rPr lang="en-US" dirty="0" smtClean="0"/>
              <a:t>, GDI, USER)</a:t>
            </a:r>
            <a:r>
              <a:rPr lang="ru-RU" dirty="0" smtClean="0"/>
              <a:t> и другие </a:t>
            </a:r>
            <a:r>
              <a:rPr lang="en-US" dirty="0" smtClean="0"/>
              <a:t>DLL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211960" y="1628800"/>
            <a:ext cx="39604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14" name="Двойная стрелка вверх/вниз 13"/>
          <p:cNvSpPr/>
          <p:nvPr/>
        </p:nvSpPr>
        <p:spPr>
          <a:xfrm>
            <a:off x="7254298" y="4005064"/>
            <a:ext cx="252028" cy="50405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ая стрелка вверх/вниз 14"/>
          <p:cNvSpPr/>
          <p:nvPr/>
        </p:nvSpPr>
        <p:spPr>
          <a:xfrm>
            <a:off x="7254298" y="3104964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верх/вниз 15"/>
          <p:cNvSpPr/>
          <p:nvPr/>
        </p:nvSpPr>
        <p:spPr>
          <a:xfrm rot="5400000">
            <a:off x="6281172" y="3537012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верх/вниз 16"/>
          <p:cNvSpPr/>
          <p:nvPr/>
        </p:nvSpPr>
        <p:spPr>
          <a:xfrm rot="5400000">
            <a:off x="6281172" y="2690918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войная стрелка вверх/вниз 18"/>
          <p:cNvSpPr/>
          <p:nvPr/>
        </p:nvSpPr>
        <p:spPr>
          <a:xfrm>
            <a:off x="5094058" y="2172251"/>
            <a:ext cx="252028" cy="36004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51920" y="5301208"/>
            <a:ext cx="208823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9552" y="3645024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WineActivity</a:t>
            </a:r>
            <a:endParaRPr lang="ru-RU" dirty="0"/>
          </a:p>
        </p:txBody>
      </p:sp>
      <p:sp>
        <p:nvSpPr>
          <p:cNvPr id="24" name="Стрелка вправо 23"/>
          <p:cNvSpPr/>
          <p:nvPr/>
        </p:nvSpPr>
        <p:spPr>
          <a:xfrm rot="10800000">
            <a:off x="3813703" y="4797152"/>
            <a:ext cx="2342473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верх/вниз 27"/>
          <p:cNvSpPr/>
          <p:nvPr/>
        </p:nvSpPr>
        <p:spPr>
          <a:xfrm>
            <a:off x="1241630" y="4221088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 rot="16200000">
            <a:off x="2978521" y="4242617"/>
            <a:ext cx="295086" cy="25202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верх/вниз 29"/>
          <p:cNvSpPr/>
          <p:nvPr/>
        </p:nvSpPr>
        <p:spPr>
          <a:xfrm rot="5400000">
            <a:off x="2251523" y="3753036"/>
            <a:ext cx="252028" cy="288032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верх 30"/>
          <p:cNvSpPr/>
          <p:nvPr/>
        </p:nvSpPr>
        <p:spPr>
          <a:xfrm>
            <a:off x="2677014" y="1556792"/>
            <a:ext cx="895731" cy="1872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2" name="Стрелка вниз 31"/>
          <p:cNvSpPr/>
          <p:nvPr/>
        </p:nvSpPr>
        <p:spPr>
          <a:xfrm>
            <a:off x="919779" y="1556792"/>
            <a:ext cx="895730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8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Скругленный прямоугольник 35"/>
          <p:cNvSpPr/>
          <p:nvPr/>
        </p:nvSpPr>
        <p:spPr>
          <a:xfrm>
            <a:off x="3851920" y="4365104"/>
            <a:ext cx="21602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23528" y="2492896"/>
            <a:ext cx="3490175" cy="378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475656" y="2492896"/>
            <a:ext cx="2257347" cy="27363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err="1" smtClean="0"/>
              <a:t>runOnUiThread</a:t>
            </a:r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084168" y="444549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Взаимодействие с </a:t>
            </a:r>
            <a:r>
              <a:rPr lang="en-US" sz="2800" dirty="0" smtClean="0"/>
              <a:t>Wine </a:t>
            </a:r>
            <a:r>
              <a:rPr lang="en-US" dirty="0" smtClean="0"/>
              <a:t>(</a:t>
            </a:r>
            <a:r>
              <a:rPr lang="ru-RU" dirty="0" smtClean="0"/>
              <a:t>создание окна</a:t>
            </a:r>
            <a:r>
              <a:rPr lang="en-US" dirty="0" smtClean="0"/>
              <a:t>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84168" y="116074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92180" y="458112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39552" y="5301208"/>
            <a:ext cx="3168352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WineService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3528" y="2564904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31" name="Стрелка вверх 30"/>
          <p:cNvSpPr/>
          <p:nvPr/>
        </p:nvSpPr>
        <p:spPr>
          <a:xfrm>
            <a:off x="467544" y="1052736"/>
            <a:ext cx="895731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12" name="Стрелка влево 11"/>
          <p:cNvSpPr/>
          <p:nvPr/>
        </p:nvSpPr>
        <p:spPr>
          <a:xfrm>
            <a:off x="3707904" y="5517232"/>
            <a:ext cx="2448272" cy="72008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createWindow</a:t>
            </a:r>
            <a:endParaRPr lang="ru-RU" sz="1600" dirty="0"/>
          </a:p>
        </p:txBody>
      </p:sp>
      <p:sp>
        <p:nvSpPr>
          <p:cNvPr id="33" name="Стрелка вправо 32"/>
          <p:cNvSpPr/>
          <p:nvPr/>
        </p:nvSpPr>
        <p:spPr>
          <a:xfrm rot="16200000">
            <a:off x="-410941" y="3983532"/>
            <a:ext cx="2052146" cy="4391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createWindow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547664" y="2564904"/>
            <a:ext cx="208823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 err="1" smtClean="0"/>
              <a:t>WineGroup</a:t>
            </a:r>
            <a:endParaRPr lang="ru-RU" sz="1600" dirty="0"/>
          </a:p>
        </p:txBody>
      </p:sp>
      <p:sp>
        <p:nvSpPr>
          <p:cNvPr id="27" name="Стрелка вправо 26"/>
          <p:cNvSpPr/>
          <p:nvPr/>
        </p:nvSpPr>
        <p:spPr>
          <a:xfrm rot="727721">
            <a:off x="3491880" y="4723807"/>
            <a:ext cx="269023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wine_surface_changed</a:t>
            </a:r>
            <a:endParaRPr lang="ru-RU" sz="12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632828" y="2672916"/>
            <a:ext cx="182189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WineView</a:t>
            </a:r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680833" y="4365104"/>
            <a:ext cx="182189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ru-RU" dirty="0"/>
          </a:p>
        </p:txBody>
      </p:sp>
      <p:sp>
        <p:nvSpPr>
          <p:cNvPr id="41" name="Стрелка влево 40"/>
          <p:cNvSpPr/>
          <p:nvPr/>
        </p:nvSpPr>
        <p:spPr>
          <a:xfrm rot="16200000">
            <a:off x="2555817" y="3537053"/>
            <a:ext cx="1188049" cy="46805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setSurface</a:t>
            </a:r>
            <a:endParaRPr lang="ru-RU" sz="1200" dirty="0"/>
          </a:p>
        </p:txBody>
      </p:sp>
      <p:sp>
        <p:nvSpPr>
          <p:cNvPr id="42" name="Стрелка углом вверх 41"/>
          <p:cNvSpPr/>
          <p:nvPr/>
        </p:nvSpPr>
        <p:spPr>
          <a:xfrm rot="5400000">
            <a:off x="463442" y="3626496"/>
            <a:ext cx="1664388" cy="792088"/>
          </a:xfrm>
          <a:prstGeom prst="bentUpArrow">
            <a:avLst>
              <a:gd name="adj1" fmla="val 25000"/>
              <a:gd name="adj2" fmla="val 25525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createView</a:t>
            </a:r>
            <a:endParaRPr lang="ru-RU" sz="1200" dirty="0"/>
          </a:p>
        </p:txBody>
      </p:sp>
      <p:sp>
        <p:nvSpPr>
          <p:cNvPr id="43" name="Стрелка вправо 42"/>
          <p:cNvSpPr/>
          <p:nvPr/>
        </p:nvSpPr>
        <p:spPr>
          <a:xfrm rot="19468297">
            <a:off x="1532458" y="3748325"/>
            <a:ext cx="1548932" cy="4220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createContentView</a:t>
            </a:r>
            <a:endParaRPr lang="ru-RU" sz="1100" dirty="0"/>
          </a:p>
        </p:txBody>
      </p:sp>
      <p:sp>
        <p:nvSpPr>
          <p:cNvPr id="44" name="Стрелка вправо 43"/>
          <p:cNvSpPr/>
          <p:nvPr/>
        </p:nvSpPr>
        <p:spPr>
          <a:xfrm rot="16200000">
            <a:off x="5264634" y="2777370"/>
            <a:ext cx="269023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wine_surface_changed</a:t>
            </a:r>
            <a:endParaRPr lang="ru-RU" sz="1200" dirty="0"/>
          </a:p>
        </p:txBody>
      </p:sp>
      <p:sp>
        <p:nvSpPr>
          <p:cNvPr id="45" name="Стрелка влево 44"/>
          <p:cNvSpPr/>
          <p:nvPr/>
        </p:nvSpPr>
        <p:spPr>
          <a:xfrm rot="16200000">
            <a:off x="6467241" y="2755841"/>
            <a:ext cx="2690238" cy="72008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createWindow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80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467544" y="2348880"/>
            <a:ext cx="3346159" cy="39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Взаимодействие с </a:t>
            </a:r>
            <a:r>
              <a:rPr lang="en-US" sz="2800" dirty="0" smtClean="0"/>
              <a:t>Wine </a:t>
            </a:r>
            <a:r>
              <a:rPr lang="en-US" dirty="0" smtClean="0"/>
              <a:t>(</a:t>
            </a:r>
            <a:r>
              <a:rPr lang="ru-RU" dirty="0" smtClean="0"/>
              <a:t>нажатие по экрану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815509" y="5445224"/>
            <a:ext cx="18808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MouseActions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9552" y="4077072"/>
            <a:ext cx="1944216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Дочерний класс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BaseControls</a:t>
            </a:r>
            <a:endParaRPr lang="ru-RU" dirty="0"/>
          </a:p>
        </p:txBody>
      </p:sp>
      <p:sp>
        <p:nvSpPr>
          <p:cNvPr id="32" name="Стрелка вниз 31"/>
          <p:cNvSpPr/>
          <p:nvPr/>
        </p:nvSpPr>
        <p:spPr>
          <a:xfrm>
            <a:off x="955783" y="2924944"/>
            <a:ext cx="447865" cy="115212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onTouch</a:t>
            </a:r>
            <a:endParaRPr lang="ru-RU" sz="12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851920" y="4941168"/>
            <a:ext cx="216024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LibraryManager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084168" y="4445496"/>
            <a:ext cx="2304256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org.winehq.wine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6084168" y="116074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Wine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192180" y="4581128"/>
            <a:ext cx="2052228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WineActivity</a:t>
            </a:r>
            <a:endParaRPr lang="ru-RU" dirty="0"/>
          </a:p>
        </p:txBody>
      </p:sp>
      <p:sp>
        <p:nvSpPr>
          <p:cNvPr id="46" name="Стрелка вправо 45"/>
          <p:cNvSpPr/>
          <p:nvPr/>
        </p:nvSpPr>
        <p:spPr>
          <a:xfrm>
            <a:off x="3707903" y="5344266"/>
            <a:ext cx="248427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wine_motion_event</a:t>
            </a:r>
            <a:endParaRPr lang="ru-RU" sz="1200" dirty="0"/>
          </a:p>
        </p:txBody>
      </p:sp>
      <p:sp>
        <p:nvSpPr>
          <p:cNvPr id="47" name="Стрелка вправо 46"/>
          <p:cNvSpPr/>
          <p:nvPr/>
        </p:nvSpPr>
        <p:spPr>
          <a:xfrm rot="16200000">
            <a:off x="5912706" y="2777370"/>
            <a:ext cx="2690237" cy="6770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wine_motion_event</a:t>
            </a:r>
            <a:endParaRPr lang="ru-RU" sz="1200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636969" y="2420888"/>
            <a:ext cx="1142943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XServer</a:t>
            </a:r>
            <a:endParaRPr lang="ru-RU" dirty="0"/>
          </a:p>
        </p:txBody>
      </p:sp>
      <p:sp>
        <p:nvSpPr>
          <p:cNvPr id="51" name="Стрелка вправо 50"/>
          <p:cNvSpPr/>
          <p:nvPr/>
        </p:nvSpPr>
        <p:spPr>
          <a:xfrm rot="18916583">
            <a:off x="1487297" y="3155712"/>
            <a:ext cx="1512168" cy="5890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changeFocus</a:t>
            </a:r>
            <a:endParaRPr lang="ru-RU" sz="1200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39552" y="2420888"/>
            <a:ext cx="165618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WineActivity</a:t>
            </a:r>
            <a:endParaRPr lang="ru-RU" dirty="0"/>
          </a:p>
        </p:txBody>
      </p:sp>
      <p:sp>
        <p:nvSpPr>
          <p:cNvPr id="53" name="Стрелка вниз 52"/>
          <p:cNvSpPr/>
          <p:nvPr/>
        </p:nvSpPr>
        <p:spPr>
          <a:xfrm>
            <a:off x="919779" y="1052736"/>
            <a:ext cx="895730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Ввод</a:t>
            </a:r>
            <a:endParaRPr lang="ru-RU" dirty="0"/>
          </a:p>
        </p:txBody>
      </p:sp>
      <p:sp>
        <p:nvSpPr>
          <p:cNvPr id="54" name="Стрелка вправо 53"/>
          <p:cNvSpPr/>
          <p:nvPr/>
        </p:nvSpPr>
        <p:spPr>
          <a:xfrm rot="16200000">
            <a:off x="2062029" y="3934786"/>
            <a:ext cx="2511700" cy="492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getFocusedWindow</a:t>
            </a:r>
            <a:endParaRPr lang="ru-RU" sz="1200" dirty="0"/>
          </a:p>
        </p:txBody>
      </p:sp>
      <p:sp>
        <p:nvSpPr>
          <p:cNvPr id="55" name="Стрелка вправо 54"/>
          <p:cNvSpPr/>
          <p:nvPr/>
        </p:nvSpPr>
        <p:spPr>
          <a:xfrm rot="2224313">
            <a:off x="719981" y="5185327"/>
            <a:ext cx="1326059" cy="5654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Действие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859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556794"/>
            <a:ext cx="2962672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Внешний вид пользовательского интерфейса и рабочего стола.</a:t>
            </a:r>
            <a:endParaRPr lang="ru-RU" sz="2000" dirty="0"/>
          </a:p>
        </p:txBody>
      </p:sp>
      <p:pic>
        <p:nvPicPr>
          <p:cNvPr id="2050" name="Picture 2" descr="C:\Users\Vanyk\Desktop\Screenshot_20210513_2047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80" y="1556793"/>
            <a:ext cx="481973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3971943"/>
            <a:ext cx="3687409" cy="263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57199" y="3971942"/>
            <a:ext cx="4186807" cy="26344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dirty="0" smtClean="0"/>
              <a:t>Код изменения порядка окон и их последующей синхронизации.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91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199"/>
            <a:ext cx="3513389" cy="103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Код для изменения положения окна на рабочем столе</a:t>
            </a:r>
            <a:endParaRPr lang="ru-RU" sz="2000" dirty="0"/>
          </a:p>
        </p:txBody>
      </p:sp>
      <p:pic>
        <p:nvPicPr>
          <p:cNvPr id="4098" name="Picture 2" descr="C:\Users\Vanyk\Desktop\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80101"/>
            <a:ext cx="3600400" cy="222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23528" y="4091163"/>
            <a:ext cx="3600400" cy="2218157"/>
          </a:xfrm>
          <a:prstGeom prst="rect">
            <a:avLst/>
          </a:prstGeom>
          <a:solidFill>
            <a:srgbClr val="FEB687">
              <a:alpha val="30196"/>
            </a:srgb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/>
              <a:buNone/>
            </a:pPr>
            <a:r>
              <a:rPr lang="en-US" sz="2000" dirty="0" smtClean="0"/>
              <a:t>Window </a:t>
            </a:r>
            <a:r>
              <a:rPr lang="ru-RU" sz="2000" dirty="0" smtClean="0"/>
              <a:t>зона</a:t>
            </a:r>
            <a:endParaRPr lang="ru-RU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89" y="1412776"/>
            <a:ext cx="456005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95536" y="4473274"/>
            <a:ext cx="3456384" cy="1764037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2000" dirty="0" smtClean="0"/>
              <a:t>Client </a:t>
            </a:r>
            <a:r>
              <a:rPr lang="ru-RU" sz="2000" dirty="0" smtClean="0"/>
              <a:t>зона</a:t>
            </a:r>
            <a:endParaRPr lang="ru-RU" sz="20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970691" y="5269579"/>
            <a:ext cx="3513389" cy="10397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dirty="0" smtClean="0"/>
              <a:t>Демонстрация на примере, что такое </a:t>
            </a:r>
            <a:r>
              <a:rPr lang="en-US" sz="2000" dirty="0" err="1"/>
              <a:t>w</a:t>
            </a:r>
            <a:r>
              <a:rPr lang="en-US" sz="2000" dirty="0" err="1" smtClean="0"/>
              <a:t>indowGroup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clientGroup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665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9686"/>
          </a:xfrm>
        </p:spPr>
        <p:txBody>
          <a:bodyPr>
            <a:normAutofit/>
          </a:bodyPr>
          <a:lstStyle/>
          <a:p>
            <a:r>
              <a:rPr lang="ru-RU" sz="3200" dirty="0"/>
              <a:t>Пользовательский </a:t>
            </a:r>
            <a:r>
              <a:rPr lang="ru-RU" sz="3200" dirty="0" smtClean="0"/>
              <a:t>интерфейс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2592289" cy="103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Демонстрация работоспособности </a:t>
            </a:r>
            <a:r>
              <a:rPr lang="en-US" sz="2000" dirty="0" smtClean="0"/>
              <a:t>Python 2.7</a:t>
            </a:r>
            <a:endParaRPr lang="ru-RU" sz="2000" dirty="0"/>
          </a:p>
        </p:txBody>
      </p:sp>
      <p:pic>
        <p:nvPicPr>
          <p:cNvPr id="2050" name="Picture 2" descr="C:\Users\Vanyk\Desktop\Screenshot_20210523_1328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18340"/>
            <a:ext cx="5942536" cy="27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anyk\Desktop\Screenshot_20210523_1335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926651"/>
            <a:ext cx="5942537" cy="274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251518" y="3926651"/>
            <a:ext cx="2592289" cy="10397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2000" dirty="0" smtClean="0"/>
              <a:t>Демонстрация работоспособности </a:t>
            </a:r>
            <a:r>
              <a:rPr lang="en-US" sz="2000" dirty="0" smtClean="0"/>
              <a:t>Quake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78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508</TotalTime>
  <Words>234</Words>
  <Application>Microsoft Office PowerPoint</Application>
  <PresentationFormat>Экран (4:3)</PresentationFormat>
  <Paragraphs>81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Awimul</vt:lpstr>
      <vt:lpstr>Цель</vt:lpstr>
      <vt:lpstr>Задачи</vt:lpstr>
      <vt:lpstr>Принцип работы</vt:lpstr>
      <vt:lpstr>Взаимодействие с Wine (создание окна) </vt:lpstr>
      <vt:lpstr>Взаимодействие с Wine (нажатие по экрану) </vt:lpstr>
      <vt:lpstr>Пользовательский интерфейс</vt:lpstr>
      <vt:lpstr>Пользовательский интерфейс</vt:lpstr>
      <vt:lpstr>Пользовательский интерфейс</vt:lpstr>
      <vt:lpstr>Меню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Awimul</dc:title>
  <dc:creator>Vanyk</dc:creator>
  <cp:lastModifiedBy>Vanyk</cp:lastModifiedBy>
  <cp:revision>41</cp:revision>
  <dcterms:created xsi:type="dcterms:W3CDTF">2021-05-13T16:18:27Z</dcterms:created>
  <dcterms:modified xsi:type="dcterms:W3CDTF">2021-05-27T18:07:59Z</dcterms:modified>
</cp:coreProperties>
</file>