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BA8F-258F-4D7B-A750-2F37350FF4BC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C403-1CD5-46FE-B866-44F498812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80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BA8F-258F-4D7B-A750-2F37350FF4BC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C403-1CD5-46FE-B866-44F498812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81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BA8F-258F-4D7B-A750-2F37350FF4BC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C403-1CD5-46FE-B866-44F498812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20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BA8F-258F-4D7B-A750-2F37350FF4BC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C403-1CD5-46FE-B866-44F498812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40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BA8F-258F-4D7B-A750-2F37350FF4BC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C403-1CD5-46FE-B866-44F498812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22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BA8F-258F-4D7B-A750-2F37350FF4BC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C403-1CD5-46FE-B866-44F498812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00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BA8F-258F-4D7B-A750-2F37350FF4BC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C403-1CD5-46FE-B866-44F498812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16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BA8F-258F-4D7B-A750-2F37350FF4BC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C403-1CD5-46FE-B866-44F498812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02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BA8F-258F-4D7B-A750-2F37350FF4BC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C403-1CD5-46FE-B866-44F498812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77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BA8F-258F-4D7B-A750-2F37350FF4BC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C403-1CD5-46FE-B866-44F498812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78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BA8F-258F-4D7B-A750-2F37350FF4BC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C403-1CD5-46FE-B866-44F498812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44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1BA8F-258F-4D7B-A750-2F37350FF4BC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EC403-1CD5-46FE-B866-44F498812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83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5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782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0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0087" y="146549"/>
            <a:ext cx="11198087" cy="652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Horizontal Bars (Top-Left)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profit by product.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Colombian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product leads with the highest profit (12,932).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 top performers include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Lemon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Decaf Espresso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Chamomile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Pie Chart (Top-Right)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Also shows product-wise distribution of profits.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Colombian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(30,761 total, 12,932 profit).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Darjeeling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Chamomile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also significant contributors.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Products like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Amaretto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have lower profits.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Packed Bubbles (Bottom-Left)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Visually reinforces product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Larger bubbles for high-performing products like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Colombian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Lemon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 coding helps differentiate products.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Tree Map (Bottom-Right)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state-wise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profit distribution.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states: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California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Illinois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York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Texas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prominent.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Smaller boxes represent lower-performing states like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Louisiana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Connecticut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Interactive Filters (Right Sidebar)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 by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 product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profit range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a slider.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200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161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Akhil</dc:creator>
  <cp:lastModifiedBy>Akhil</cp:lastModifiedBy>
  <cp:revision>3</cp:revision>
  <dcterms:created xsi:type="dcterms:W3CDTF">2025-05-16T16:04:22Z</dcterms:created>
  <dcterms:modified xsi:type="dcterms:W3CDTF">2025-05-16T16:06:48Z</dcterms:modified>
</cp:coreProperties>
</file>