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26" r:id="rId2"/>
    <p:sldId id="415" r:id="rId3"/>
    <p:sldId id="327" r:id="rId4"/>
    <p:sldId id="416" r:id="rId5"/>
    <p:sldId id="41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99694"/>
    <a:srgbClr val="FFFFCC"/>
    <a:srgbClr val="FF7A5B"/>
    <a:srgbClr val="FFCCCC"/>
    <a:srgbClr val="FF9966"/>
    <a:srgbClr val="00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83516" autoAdjust="0"/>
  </p:normalViewPr>
  <p:slideViewPr>
    <p:cSldViewPr>
      <p:cViewPr varScale="1">
        <p:scale>
          <a:sx n="76" d="100"/>
          <a:sy n="76" d="100"/>
        </p:scale>
        <p:origin x="-18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8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AE345-743E-4114-A62B-F6336D5B0580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575B-A231-42FF-8A75-4E39F7708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00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9144000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3"/>
            <a:ext cx="9144000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8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AD20-C254-4289-AA8A-3D722A92EBD7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FCC2-47E2-4D8C-8183-3F3487BA9280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793" y="4714633"/>
            <a:ext cx="9142413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309A-B680-4626-9913-C684771D3BA7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2CB7-CDC7-4A61-B697-453942DDA04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6987724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6915759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3558725" y="3357038"/>
            <a:ext cx="6858000" cy="143930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85800"/>
            <a:ext cx="559708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2575-69E0-4102-BC66-193C5BE41083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A47A-15E6-4C43-B55D-4C5957F562EA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0868" y="685800"/>
            <a:ext cx="97180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DEB1-000A-451C-BAF9-1F94FA46B66C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58EC-66F8-400B-9E26-748AE80D3B22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"/>
            <a:ext cx="9144000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9144000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068" y="1905000"/>
            <a:ext cx="6859035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029200"/>
            <a:ext cx="6173809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F8D-B8FA-464D-9AEE-913B98BEA7E5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4217-9F47-4963-8E40-49EE871DA36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793" y="4714633"/>
            <a:ext cx="9142413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3277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29" y="1905000"/>
            <a:ext cx="3313277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3593-9C61-4DC2-82FC-16FFD5B062A2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1D5-C6DC-4284-824A-1725C2157650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743201"/>
            <a:ext cx="3313277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29" y="1905000"/>
            <a:ext cx="3313277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29" y="2743201"/>
            <a:ext cx="3313277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EE8F-6D42-4D59-B6A8-5C3FF8AA6729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DE73-6F45-416B-AA39-0A2FEAFAFE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C95-4A3D-4246-B95C-6125BB67CC17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1F20-ABDC-4022-A9F6-6202D5BBAA4E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9144000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B992-0963-41AA-BBE5-CD9B17247F52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41F0-10BF-41FC-AE6E-7C53A241DE02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3371537" y="1905000"/>
            <a:ext cx="4616636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515E-3CDE-4617-9D4C-0AF1D1C5C5AA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9310-FA89-4F4A-80BB-B0CF4335F93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590" y="2087880"/>
            <a:ext cx="4344531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142107" y="1905000"/>
            <a:ext cx="4616636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6" y="3429000"/>
            <a:ext cx="2057936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0D0-F231-433C-A781-752D3100201C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879E-79E6-49E7-BB5D-26152A37E2C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0493" y="2087880"/>
            <a:ext cx="4339864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7" y="189723"/>
            <a:ext cx="6859786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7"/>
            <a:ext cx="9144000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9"/>
            <a:ext cx="9144000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8262" y="6420898"/>
            <a:ext cx="723215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8F029B-5244-4E07-9AA1-144C2A40224C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3/10/2014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20898"/>
            <a:ext cx="525916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2900" y="6420898"/>
            <a:ext cx="478994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DDC662-8C87-46EC-AD13-EE29DF886723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793" y="1470257"/>
            <a:ext cx="9142413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685800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E44-0A8F-4304-8A79-B01F4DFED08D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58EC-66F8-400B-9E26-748AE80D3B22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610600" cy="493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01137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924800" cy="838200"/>
          </a:xfrm>
        </p:spPr>
        <p:txBody>
          <a:bodyPr/>
          <a:lstStyle/>
          <a:p>
            <a:r>
              <a:rPr lang="en-US" dirty="0" smtClean="0"/>
              <a:t>Interfaces –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8006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Brings abstraction-level enhancements to ports and internals</a:t>
            </a:r>
          </a:p>
          <a:p>
            <a:pPr>
              <a:spcBef>
                <a:spcPct val="0"/>
              </a:spcBef>
            </a:pPr>
            <a:endParaRPr lang="en-US" alt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 may contain any legal System Verilog code except module definitions and/or instances. </a:t>
            </a:r>
          </a:p>
          <a:p>
            <a:pPr lvl="1">
              <a:spcBef>
                <a:spcPct val="0"/>
              </a:spcBef>
            </a:pPr>
            <a:r>
              <a:rPr lang="en-US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tasks, functions, initial/always blocks, parameters, etc.</a:t>
            </a:r>
          </a:p>
          <a:p>
            <a:pPr>
              <a:spcBef>
                <a:spcPct val="0"/>
              </a:spcBef>
            </a:pPr>
            <a:endParaRPr lang="en-US" alt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Bus timing, pipelining, etc. may be captured in an interface rather than the connecting modules.</a:t>
            </a:r>
          </a:p>
          <a:p>
            <a:pPr>
              <a:spcBef>
                <a:spcPct val="0"/>
              </a:spcBef>
            </a:pPr>
            <a:endParaRPr lang="en-US" alt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Interfaces are defined once and used widely, so it simplifies design. </a:t>
            </a:r>
          </a:p>
          <a:p>
            <a:pPr>
              <a:spcBef>
                <a:spcPct val="0"/>
              </a:spcBef>
            </a:pPr>
            <a:endParaRPr lang="en-US" alt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Interfaces are synthesizable.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BCEF-3FAC-466B-A6DA-D4A6A7B3DAE6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58EC-66F8-400B-9E26-748AE80D3B22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649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1"/>
            <a:ext cx="8458200" cy="3810000"/>
          </a:xfrm>
        </p:spPr>
        <p:txBody>
          <a:bodyPr/>
          <a:lstStyle/>
          <a:p>
            <a:pPr eaLnBrk="1" hangingPunct="1"/>
            <a:r>
              <a:rPr lang="en-US" sz="2800" dirty="0"/>
              <a:t>Different users of interface need different views</a:t>
            </a:r>
          </a:p>
          <a:p>
            <a:pPr lvl="1" eaLnBrk="1" hangingPunct="1"/>
            <a:r>
              <a:rPr lang="en-US" sz="2800" dirty="0" smtClean="0"/>
              <a:t>Master/Slave</a:t>
            </a:r>
          </a:p>
          <a:p>
            <a:pPr lvl="1" eaLnBrk="1" hangingPunct="1"/>
            <a:r>
              <a:rPr lang="en-US" sz="2800" dirty="0" smtClean="0"/>
              <a:t>Monitor/driver</a:t>
            </a:r>
            <a:endParaRPr lang="en-US" sz="2800" dirty="0"/>
          </a:p>
          <a:p>
            <a:pPr lvl="1" eaLnBrk="1" hangingPunct="1">
              <a:buNone/>
            </a:pPr>
            <a:endParaRPr lang="en-US" sz="2800" dirty="0"/>
          </a:p>
          <a:p>
            <a:pPr eaLnBrk="1" hangingPunct="1"/>
            <a:r>
              <a:rPr lang="en-US" sz="2800" dirty="0" err="1" smtClean="0"/>
              <a:t>Modport</a:t>
            </a:r>
            <a:r>
              <a:rPr lang="en-US" sz="2800" dirty="0" smtClean="0"/>
              <a:t> construct allows you to group signals and specify directions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7DBB-9650-4B8F-BFA5-BAE896F2AB42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DE73-6F45-416B-AA39-0A2FEAFAFE15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20072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5800" y="189723"/>
            <a:ext cx="7316093" cy="1144556"/>
          </a:xfrm>
        </p:spPr>
        <p:txBody>
          <a:bodyPr/>
          <a:lstStyle/>
          <a:p>
            <a:r>
              <a:rPr lang="en-IN" dirty="0" smtClean="0"/>
              <a:t> Mod port example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EE8F-6D42-4D59-B6A8-5C3FF8AA6729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DE73-6F45-416B-AA39-0A2FEAFAFE15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6677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Mod port </a:t>
            </a:r>
            <a:r>
              <a:rPr lang="en-IN" dirty="0" smtClean="0"/>
              <a:t>example - usage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C95-4A3D-4246-B95C-6125BB67CC17}" type="datetime1">
              <a:rPr lang="en-US" altLang="en-US" smtClean="0">
                <a:solidFill>
                  <a:srgbClr val="000000"/>
                </a:solidFill>
              </a:rPr>
              <a:pPr/>
              <a:t>3/10/2014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Verification with System Verilog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1F20-ABDC-4022-A9F6-6202D5BBAA4E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1"/>
            <a:ext cx="79438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TS102801065</Template>
  <TotalTime>22345</TotalTime>
  <Words>132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Earthtones 16x9</vt:lpstr>
      <vt:lpstr>Interfaces</vt:lpstr>
      <vt:lpstr>Interfaces – Characteristics</vt:lpstr>
      <vt:lpstr>ModPorts</vt:lpstr>
      <vt:lpstr> Mod port example</vt:lpstr>
      <vt:lpstr> Mod port example - usage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M, Ramdas</dc:creator>
  <cp:lastModifiedBy>rmozhiku</cp:lastModifiedBy>
  <cp:revision>510</cp:revision>
  <dcterms:created xsi:type="dcterms:W3CDTF">2006-08-16T00:00:00Z</dcterms:created>
  <dcterms:modified xsi:type="dcterms:W3CDTF">2014-03-10T17:39:10Z</dcterms:modified>
</cp:coreProperties>
</file>