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23" r:id="rId2"/>
    <p:sldId id="324" r:id="rId3"/>
    <p:sldId id="325" r:id="rId4"/>
    <p:sldId id="315" r:id="rId5"/>
    <p:sldId id="327" r:id="rId6"/>
    <p:sldId id="298" r:id="rId7"/>
    <p:sldId id="336" r:id="rId8"/>
    <p:sldId id="337" r:id="rId9"/>
    <p:sldId id="338" r:id="rId10"/>
    <p:sldId id="332" r:id="rId11"/>
    <p:sldId id="296" r:id="rId12"/>
    <p:sldId id="339" r:id="rId13"/>
    <p:sldId id="340" r:id="rId14"/>
    <p:sldId id="341" r:id="rId15"/>
    <p:sldId id="333" r:id="rId16"/>
    <p:sldId id="297" r:id="rId17"/>
    <p:sldId id="334" r:id="rId18"/>
    <p:sldId id="342" r:id="rId19"/>
    <p:sldId id="335" r:id="rId20"/>
    <p:sldId id="343" r:id="rId21"/>
    <p:sldId id="331" r:id="rId22"/>
    <p:sldId id="294" r:id="rId23"/>
    <p:sldId id="295" r:id="rId24"/>
    <p:sldId id="291" r:id="rId25"/>
    <p:sldId id="290" r:id="rId26"/>
    <p:sldId id="265" r:id="rId27"/>
    <p:sldId id="299" r:id="rId28"/>
    <p:sldId id="262" r:id="rId29"/>
    <p:sldId id="300" r:id="rId30"/>
    <p:sldId id="302" r:id="rId31"/>
    <p:sldId id="267" r:id="rId32"/>
    <p:sldId id="328" r:id="rId33"/>
    <p:sldId id="266" r:id="rId34"/>
    <p:sldId id="301" r:id="rId35"/>
    <p:sldId id="271" r:id="rId36"/>
    <p:sldId id="285" r:id="rId37"/>
    <p:sldId id="329" r:id="rId38"/>
    <p:sldId id="286" r:id="rId39"/>
    <p:sldId id="303" r:id="rId40"/>
    <p:sldId id="273" r:id="rId41"/>
    <p:sldId id="304" r:id="rId42"/>
    <p:sldId id="272" r:id="rId43"/>
    <p:sldId id="330" r:id="rId44"/>
    <p:sldId id="306" r:id="rId45"/>
    <p:sldId id="311" r:id="rId46"/>
    <p:sldId id="307" r:id="rId47"/>
    <p:sldId id="308" r:id="rId48"/>
  </p:sldIdLst>
  <p:sldSz cx="9144000" cy="5143500" type="screen16x9"/>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134"/>
      </p:cViewPr>
      <p:guideLst>
        <p:guide orient="horz" pos="1620"/>
        <p:guide pos="2880"/>
        <p:guide pos="54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F896-4F38-BB8E-3775F6010295}"/>
              </c:ext>
            </c:extLst>
          </c:dPt>
          <c:dPt>
            <c:idx val="1"/>
            <c:bubble3D val="0"/>
            <c:spPr>
              <a:solidFill>
                <a:srgbClr val="03A9F3"/>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F896-4F38-BB8E-3775F6010295}"/>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F896-4F38-BB8E-3775F6010295}"/>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F896-4F38-BB8E-3775F6010295}"/>
              </c:ext>
            </c:extLst>
          </c:dPt>
          <c:cat>
            <c:strRef>
              <c:f>Sheet1!$A$2:$A$5</c:f>
              <c:strCache>
                <c:ptCount val="2"/>
                <c:pt idx="0">
                  <c:v>第一季度</c:v>
                </c:pt>
                <c:pt idx="1">
                  <c:v>第二季度</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F896-4F38-BB8E-3775F601029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7049-466C-95EC-F45C29F3E32A}"/>
              </c:ext>
            </c:extLst>
          </c:dPt>
          <c:dPt>
            <c:idx val="1"/>
            <c:bubble3D val="0"/>
            <c:spPr>
              <a:solidFill>
                <a:schemeClr val="tx1">
                  <a:lumMod val="50000"/>
                  <a:lumOff val="50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7049-466C-95EC-F45C29F3E32A}"/>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7049-466C-95EC-F45C29F3E32A}"/>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7049-466C-95EC-F45C29F3E32A}"/>
              </c:ext>
            </c:extLst>
          </c:dPt>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7049-466C-95EC-F45C29F3E32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4ABA-4039-B087-BA21F8B61B65}"/>
              </c:ext>
            </c:extLst>
          </c:dPt>
          <c:dPt>
            <c:idx val="1"/>
            <c:bubble3D val="0"/>
            <c:spPr>
              <a:solidFill>
                <a:srgbClr val="03A9F3"/>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4ABA-4039-B087-BA21F8B61B65}"/>
              </c:ext>
            </c:extLst>
          </c:dPt>
          <c:dPt>
            <c:idx val="2"/>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5-4ABA-4039-B087-BA21F8B61B65}"/>
              </c:ext>
            </c:extLst>
          </c:dPt>
          <c:dPt>
            <c:idx val="3"/>
            <c:bubble3D val="0"/>
            <c:spPr>
              <a:gradFill>
                <a:gsLst>
                  <a:gs pos="100000">
                    <a:schemeClr val="bg1">
                      <a:lumMod val="95000"/>
                    </a:schemeClr>
                  </a:gs>
                  <a:gs pos="0">
                    <a:schemeClr val="bg1">
                      <a:lumMod val="75000"/>
                    </a:schemeClr>
                  </a:gs>
                </a:gsLst>
                <a:lin ang="2700000" scaled="1"/>
              </a:gradFill>
              <a:ln w="19050">
                <a:noFill/>
              </a:ln>
              <a:effectLst/>
            </c:spPr>
            <c:extLst>
              <c:ext xmlns:c16="http://schemas.microsoft.com/office/drawing/2014/chart" uri="{C3380CC4-5D6E-409C-BE32-E72D297353CC}">
                <c16:uniqueId val="{00000007-4ABA-4039-B087-BA21F8B61B65}"/>
              </c:ext>
            </c:extLst>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4ABA-4039-B087-BA21F8B61B6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25"/>
          <c:y val="8.8007807086133899E-2"/>
          <c:w val="0.53865932578740161"/>
          <c:h val="0.80798893897705837"/>
        </c:manualLayout>
      </c:layout>
      <c:doughnutChart>
        <c:varyColors val="1"/>
        <c:ser>
          <c:idx val="0"/>
          <c:order val="0"/>
          <c:tx>
            <c:strRef>
              <c:f>Sheet1!$B$1</c:f>
              <c:strCache>
                <c:ptCount val="1"/>
                <c:pt idx="0">
                  <c:v>列1</c:v>
                </c:pt>
              </c:strCache>
            </c:strRef>
          </c:tx>
          <c:spPr>
            <a:solidFill>
              <a:srgbClr val="0067B0"/>
            </a:solidFill>
            <a:ln>
              <a:noFill/>
            </a:ln>
            <a:effectLst/>
          </c:spPr>
          <c:dPt>
            <c:idx val="0"/>
            <c:bubble3D val="0"/>
            <c:spPr>
              <a:solidFill>
                <a:srgbClr val="0067B0"/>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1-116F-4E45-A0F8-509F7A0DE371}"/>
              </c:ext>
            </c:extLst>
          </c:dPt>
          <c:dPt>
            <c:idx val="1"/>
            <c:bubble3D val="0"/>
            <c:spPr>
              <a:solidFill>
                <a:srgbClr val="0067B0"/>
              </a:solidFill>
              <a:ln w="19050">
                <a:noFill/>
              </a:ln>
              <a:effectLst>
                <a:innerShdw blurRad="63500" dist="50800" dir="13500000">
                  <a:prstClr val="black">
                    <a:alpha val="50000"/>
                  </a:prstClr>
                </a:innerShdw>
              </a:effectLst>
            </c:spPr>
            <c:extLst>
              <c:ext xmlns:c16="http://schemas.microsoft.com/office/drawing/2014/chart" uri="{C3380CC4-5D6E-409C-BE32-E72D297353CC}">
                <c16:uniqueId val="{00000003-116F-4E45-A0F8-509F7A0DE371}"/>
              </c:ext>
            </c:extLst>
          </c:dPt>
          <c:dPt>
            <c:idx val="2"/>
            <c:bubble3D val="0"/>
            <c:spPr>
              <a:solidFill>
                <a:srgbClr val="0067B0"/>
              </a:solidFill>
              <a:ln w="19050">
                <a:noFill/>
              </a:ln>
              <a:effectLst/>
            </c:spPr>
            <c:extLst>
              <c:ext xmlns:c16="http://schemas.microsoft.com/office/drawing/2014/chart" uri="{C3380CC4-5D6E-409C-BE32-E72D297353CC}">
                <c16:uniqueId val="{00000005-116F-4E45-A0F8-509F7A0DE371}"/>
              </c:ext>
            </c:extLst>
          </c:dPt>
          <c:dPt>
            <c:idx val="3"/>
            <c:bubble3D val="0"/>
            <c:spPr>
              <a:solidFill>
                <a:srgbClr val="0067B0"/>
              </a:solidFill>
              <a:ln w="19050">
                <a:noFill/>
              </a:ln>
              <a:effectLst/>
            </c:spPr>
            <c:extLst>
              <c:ext xmlns:c16="http://schemas.microsoft.com/office/drawing/2014/chart" uri="{C3380CC4-5D6E-409C-BE32-E72D297353CC}">
                <c16:uniqueId val="{00000007-116F-4E45-A0F8-509F7A0DE371}"/>
              </c:ext>
            </c:extLst>
          </c:dPt>
          <c:cat>
            <c:strRef>
              <c:f>Sheet1!$A$2:$A$5</c:f>
              <c:strCache>
                <c:ptCount val="2"/>
                <c:pt idx="0">
                  <c:v>第一季度</c:v>
                </c:pt>
                <c:pt idx="1">
                  <c:v>第二季度</c:v>
                </c:pt>
              </c:strCache>
            </c:strRef>
          </c:cat>
          <c:val>
            <c:numRef>
              <c:f>Sheet1!$B$2:$B$5</c:f>
              <c:numCache>
                <c:formatCode>General</c:formatCode>
                <c:ptCount val="4"/>
                <c:pt idx="0">
                  <c:v>0</c:v>
                </c:pt>
                <c:pt idx="1">
                  <c:v>100</c:v>
                </c:pt>
              </c:numCache>
            </c:numRef>
          </c:val>
          <c:extLst>
            <c:ext xmlns:c16="http://schemas.microsoft.com/office/drawing/2014/chart" uri="{C3380CC4-5D6E-409C-BE32-E72D297353CC}">
              <c16:uniqueId val="{00000008-116F-4E45-A0F8-509F7A0DE37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3.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drawings/drawing4.xml><?xml version="1.0" encoding="utf-8"?>
<c:userShapes xmlns:c="http://schemas.openxmlformats.org/drawingml/2006/chart">
  <cdr:relSizeAnchor xmlns:cdr="http://schemas.openxmlformats.org/drawingml/2006/chartDrawing">
    <cdr:from>
      <cdr:x>0.31089</cdr:x>
      <cdr:y>0.19211</cdr:y>
    </cdr:from>
    <cdr:to>
      <cdr:x>0.65356</cdr:x>
      <cdr:y>0.79287</cdr:y>
    </cdr:to>
    <cdr:sp macro="" textlink="">
      <cdr:nvSpPr>
        <cdr:cNvPr id="2" name="椭圆 1"/>
        <cdr:cNvSpPr/>
      </cdr:nvSpPr>
      <cdr:spPr>
        <a:xfrm xmlns:a="http://schemas.openxmlformats.org/drawingml/2006/main">
          <a:off x="1382713" y="487362"/>
          <a:ext cx="1524000" cy="1524000"/>
        </a:xfrm>
        <a:prstGeom xmlns:a="http://schemas.openxmlformats.org/drawingml/2006/main" prst="ellipse">
          <a:avLst/>
        </a:prstGeom>
        <a:noFill xmlns:a="http://schemas.openxmlformats.org/drawingml/2006/main"/>
        <a:ln xmlns:a="http://schemas.openxmlformats.org/drawingml/2006/main" w="25400">
          <a:gradFill flip="none" rotWithShape="1">
            <a:gsLst>
              <a:gs pos="0">
                <a:schemeClr val="bg1"/>
              </a:gs>
              <a:gs pos="100000">
                <a:schemeClr val="bg1">
                  <a:lumMod val="50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0.25128</cdr:x>
      <cdr:y>0.08573</cdr:y>
    </cdr:from>
    <cdr:to>
      <cdr:x>0.71459</cdr:x>
      <cdr:y>0.89987</cdr:y>
    </cdr:to>
    <cdr:sp macro="" textlink="">
      <cdr:nvSpPr>
        <cdr:cNvPr id="3" name="椭圆 2"/>
        <cdr:cNvSpPr/>
      </cdr:nvSpPr>
      <cdr:spPr>
        <a:xfrm xmlns:a="http://schemas.openxmlformats.org/drawingml/2006/main">
          <a:off x="1117600" y="217487"/>
          <a:ext cx="2060574" cy="2065337"/>
        </a:xfrm>
        <a:prstGeom xmlns:a="http://schemas.openxmlformats.org/drawingml/2006/main" prst="ellipse">
          <a:avLst/>
        </a:prstGeom>
        <a:noFill xmlns:a="http://schemas.openxmlformats.org/drawingml/2006/main"/>
        <a:ln xmlns:a="http://schemas.openxmlformats.org/drawingml/2006/main" w="25400">
          <a:gradFill flip="none" rotWithShape="1">
            <a:gsLst>
              <a:gs pos="100000">
                <a:schemeClr val="bg1"/>
              </a:gs>
              <a:gs pos="0">
                <a:schemeClr val="bg1">
                  <a:lumMod val="65000"/>
                </a:schemeClr>
              </a:gs>
            </a:gsLst>
            <a:lin ang="2700000" scaled="1"/>
            <a:tileRect/>
          </a:gra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78944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3745726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198688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145149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2435578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619794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143488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2206131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3535221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413241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19</a:t>
            </a:fld>
            <a:endParaRPr lang="zh-CN" altLang="en-US"/>
          </a:p>
        </p:txBody>
      </p:sp>
    </p:spTree>
    <p:extLst>
      <p:ext uri="{BB962C8B-B14F-4D97-AF65-F5344CB8AC3E}">
        <p14:creationId xmlns:p14="http://schemas.microsoft.com/office/powerpoint/2010/main" val="3232688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363865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20</a:t>
            </a:fld>
            <a:endParaRPr lang="zh-CN" altLang="en-US"/>
          </a:p>
        </p:txBody>
      </p:sp>
    </p:spTree>
    <p:extLst>
      <p:ext uri="{BB962C8B-B14F-4D97-AF65-F5344CB8AC3E}">
        <p14:creationId xmlns:p14="http://schemas.microsoft.com/office/powerpoint/2010/main" val="90904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21</a:t>
            </a:fld>
            <a:endParaRPr lang="zh-CN" altLang="en-US"/>
          </a:p>
        </p:txBody>
      </p:sp>
    </p:spTree>
    <p:extLst>
      <p:ext uri="{BB962C8B-B14F-4D97-AF65-F5344CB8AC3E}">
        <p14:creationId xmlns:p14="http://schemas.microsoft.com/office/powerpoint/2010/main" val="3265475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22</a:t>
            </a:fld>
            <a:endParaRPr lang="zh-CN" altLang="en-US"/>
          </a:p>
        </p:txBody>
      </p:sp>
    </p:spTree>
    <p:extLst>
      <p:ext uri="{BB962C8B-B14F-4D97-AF65-F5344CB8AC3E}">
        <p14:creationId xmlns:p14="http://schemas.microsoft.com/office/powerpoint/2010/main" val="1538432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23</a:t>
            </a:fld>
            <a:endParaRPr lang="zh-CN" altLang="en-US"/>
          </a:p>
        </p:txBody>
      </p:sp>
    </p:spTree>
    <p:extLst>
      <p:ext uri="{BB962C8B-B14F-4D97-AF65-F5344CB8AC3E}">
        <p14:creationId xmlns:p14="http://schemas.microsoft.com/office/powerpoint/2010/main" val="2974082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24</a:t>
            </a:fld>
            <a:endParaRPr lang="zh-CN" altLang="en-US"/>
          </a:p>
        </p:txBody>
      </p:sp>
    </p:spTree>
    <p:extLst>
      <p:ext uri="{BB962C8B-B14F-4D97-AF65-F5344CB8AC3E}">
        <p14:creationId xmlns:p14="http://schemas.microsoft.com/office/powerpoint/2010/main" val="76234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25</a:t>
            </a:fld>
            <a:endParaRPr lang="zh-CN" altLang="en-US"/>
          </a:p>
        </p:txBody>
      </p:sp>
    </p:spTree>
    <p:extLst>
      <p:ext uri="{BB962C8B-B14F-4D97-AF65-F5344CB8AC3E}">
        <p14:creationId xmlns:p14="http://schemas.microsoft.com/office/powerpoint/2010/main" val="1982481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26</a:t>
            </a:fld>
            <a:endParaRPr lang="zh-CN" altLang="en-US"/>
          </a:p>
        </p:txBody>
      </p:sp>
    </p:spTree>
    <p:extLst>
      <p:ext uri="{BB962C8B-B14F-4D97-AF65-F5344CB8AC3E}">
        <p14:creationId xmlns:p14="http://schemas.microsoft.com/office/powerpoint/2010/main" val="3533403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27</a:t>
            </a:fld>
            <a:endParaRPr lang="zh-CN" altLang="en-US"/>
          </a:p>
        </p:txBody>
      </p:sp>
    </p:spTree>
    <p:extLst>
      <p:ext uri="{BB962C8B-B14F-4D97-AF65-F5344CB8AC3E}">
        <p14:creationId xmlns:p14="http://schemas.microsoft.com/office/powerpoint/2010/main" val="3041616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28</a:t>
            </a:fld>
            <a:endParaRPr lang="zh-CN" altLang="en-US"/>
          </a:p>
        </p:txBody>
      </p:sp>
    </p:spTree>
    <p:extLst>
      <p:ext uri="{BB962C8B-B14F-4D97-AF65-F5344CB8AC3E}">
        <p14:creationId xmlns:p14="http://schemas.microsoft.com/office/powerpoint/2010/main" val="2137764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29</a:t>
            </a:fld>
            <a:endParaRPr lang="zh-CN" altLang="en-US"/>
          </a:p>
        </p:txBody>
      </p:sp>
    </p:spTree>
    <p:extLst>
      <p:ext uri="{BB962C8B-B14F-4D97-AF65-F5344CB8AC3E}">
        <p14:creationId xmlns:p14="http://schemas.microsoft.com/office/powerpoint/2010/main" val="173568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1761004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30</a:t>
            </a:fld>
            <a:endParaRPr lang="zh-CN" altLang="en-US"/>
          </a:p>
        </p:txBody>
      </p:sp>
    </p:spTree>
    <p:extLst>
      <p:ext uri="{BB962C8B-B14F-4D97-AF65-F5344CB8AC3E}">
        <p14:creationId xmlns:p14="http://schemas.microsoft.com/office/powerpoint/2010/main" val="3308178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31</a:t>
            </a:fld>
            <a:endParaRPr lang="zh-CN" altLang="en-US"/>
          </a:p>
        </p:txBody>
      </p:sp>
    </p:spTree>
    <p:extLst>
      <p:ext uri="{BB962C8B-B14F-4D97-AF65-F5344CB8AC3E}">
        <p14:creationId xmlns:p14="http://schemas.microsoft.com/office/powerpoint/2010/main" val="2187508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32</a:t>
            </a:fld>
            <a:endParaRPr lang="zh-CN" altLang="en-US"/>
          </a:p>
        </p:txBody>
      </p:sp>
    </p:spTree>
    <p:extLst>
      <p:ext uri="{BB962C8B-B14F-4D97-AF65-F5344CB8AC3E}">
        <p14:creationId xmlns:p14="http://schemas.microsoft.com/office/powerpoint/2010/main" val="3032108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33</a:t>
            </a:fld>
            <a:endParaRPr lang="zh-CN" altLang="en-US"/>
          </a:p>
        </p:txBody>
      </p:sp>
    </p:spTree>
    <p:extLst>
      <p:ext uri="{BB962C8B-B14F-4D97-AF65-F5344CB8AC3E}">
        <p14:creationId xmlns:p14="http://schemas.microsoft.com/office/powerpoint/2010/main" val="2259535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34</a:t>
            </a:fld>
            <a:endParaRPr lang="zh-CN" altLang="en-US"/>
          </a:p>
        </p:txBody>
      </p:sp>
    </p:spTree>
    <p:extLst>
      <p:ext uri="{BB962C8B-B14F-4D97-AF65-F5344CB8AC3E}">
        <p14:creationId xmlns:p14="http://schemas.microsoft.com/office/powerpoint/2010/main" val="3979895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35</a:t>
            </a:fld>
            <a:endParaRPr lang="zh-CN" altLang="en-US"/>
          </a:p>
        </p:txBody>
      </p:sp>
    </p:spTree>
    <p:extLst>
      <p:ext uri="{BB962C8B-B14F-4D97-AF65-F5344CB8AC3E}">
        <p14:creationId xmlns:p14="http://schemas.microsoft.com/office/powerpoint/2010/main" val="1648871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36</a:t>
            </a:fld>
            <a:endParaRPr lang="zh-CN" altLang="en-US"/>
          </a:p>
        </p:txBody>
      </p:sp>
    </p:spTree>
    <p:extLst>
      <p:ext uri="{BB962C8B-B14F-4D97-AF65-F5344CB8AC3E}">
        <p14:creationId xmlns:p14="http://schemas.microsoft.com/office/powerpoint/2010/main" val="549398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37</a:t>
            </a:fld>
            <a:endParaRPr lang="zh-CN" altLang="en-US"/>
          </a:p>
        </p:txBody>
      </p:sp>
    </p:spTree>
    <p:extLst>
      <p:ext uri="{BB962C8B-B14F-4D97-AF65-F5344CB8AC3E}">
        <p14:creationId xmlns:p14="http://schemas.microsoft.com/office/powerpoint/2010/main" val="2206570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38</a:t>
            </a:fld>
            <a:endParaRPr lang="zh-CN" altLang="en-US"/>
          </a:p>
        </p:txBody>
      </p:sp>
    </p:spTree>
    <p:extLst>
      <p:ext uri="{BB962C8B-B14F-4D97-AF65-F5344CB8AC3E}">
        <p14:creationId xmlns:p14="http://schemas.microsoft.com/office/powerpoint/2010/main" val="1552783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39</a:t>
            </a:fld>
            <a:endParaRPr lang="zh-CN" altLang="en-US"/>
          </a:p>
        </p:txBody>
      </p:sp>
    </p:spTree>
    <p:extLst>
      <p:ext uri="{BB962C8B-B14F-4D97-AF65-F5344CB8AC3E}">
        <p14:creationId xmlns:p14="http://schemas.microsoft.com/office/powerpoint/2010/main" val="376072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1F41D1-EB0D-4857-8E93-8C1C831E61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52353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40</a:t>
            </a:fld>
            <a:endParaRPr lang="zh-CN" altLang="en-US"/>
          </a:p>
        </p:txBody>
      </p:sp>
    </p:spTree>
    <p:extLst>
      <p:ext uri="{BB962C8B-B14F-4D97-AF65-F5344CB8AC3E}">
        <p14:creationId xmlns:p14="http://schemas.microsoft.com/office/powerpoint/2010/main" val="2286330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41</a:t>
            </a:fld>
            <a:endParaRPr lang="zh-CN" altLang="en-US"/>
          </a:p>
        </p:txBody>
      </p:sp>
    </p:spTree>
    <p:extLst>
      <p:ext uri="{BB962C8B-B14F-4D97-AF65-F5344CB8AC3E}">
        <p14:creationId xmlns:p14="http://schemas.microsoft.com/office/powerpoint/2010/main" val="1694138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42</a:t>
            </a:fld>
            <a:endParaRPr lang="zh-CN" altLang="en-US"/>
          </a:p>
        </p:txBody>
      </p:sp>
    </p:spTree>
    <p:extLst>
      <p:ext uri="{BB962C8B-B14F-4D97-AF65-F5344CB8AC3E}">
        <p14:creationId xmlns:p14="http://schemas.microsoft.com/office/powerpoint/2010/main" val="2951498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43</a:t>
            </a:fld>
            <a:endParaRPr lang="zh-CN" altLang="en-US"/>
          </a:p>
        </p:txBody>
      </p:sp>
    </p:spTree>
    <p:extLst>
      <p:ext uri="{BB962C8B-B14F-4D97-AF65-F5344CB8AC3E}">
        <p14:creationId xmlns:p14="http://schemas.microsoft.com/office/powerpoint/2010/main" val="2315153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44</a:t>
            </a:fld>
            <a:endParaRPr lang="zh-CN" altLang="en-US"/>
          </a:p>
        </p:txBody>
      </p:sp>
    </p:spTree>
    <p:extLst>
      <p:ext uri="{BB962C8B-B14F-4D97-AF65-F5344CB8AC3E}">
        <p14:creationId xmlns:p14="http://schemas.microsoft.com/office/powerpoint/2010/main" val="1511733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45</a:t>
            </a:fld>
            <a:endParaRPr lang="zh-CN" altLang="en-US"/>
          </a:p>
        </p:txBody>
      </p:sp>
    </p:spTree>
    <p:extLst>
      <p:ext uri="{BB962C8B-B14F-4D97-AF65-F5344CB8AC3E}">
        <p14:creationId xmlns:p14="http://schemas.microsoft.com/office/powerpoint/2010/main" val="4228079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46</a:t>
            </a:fld>
            <a:endParaRPr lang="zh-CN" altLang="en-US"/>
          </a:p>
        </p:txBody>
      </p:sp>
    </p:spTree>
    <p:extLst>
      <p:ext uri="{BB962C8B-B14F-4D97-AF65-F5344CB8AC3E}">
        <p14:creationId xmlns:p14="http://schemas.microsoft.com/office/powerpoint/2010/main" val="25863564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47</a:t>
            </a:fld>
            <a:endParaRPr lang="zh-CN" altLang="en-US"/>
          </a:p>
        </p:txBody>
      </p:sp>
    </p:spTree>
    <p:extLst>
      <p:ext uri="{BB962C8B-B14F-4D97-AF65-F5344CB8AC3E}">
        <p14:creationId xmlns:p14="http://schemas.microsoft.com/office/powerpoint/2010/main" val="304990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266342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405794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134166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150853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3756823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3" name="组合 1"/>
          <p:cNvGrpSpPr>
            <a:grpSpLocks/>
          </p:cNvGrpSpPr>
          <p:nvPr userDrawn="1"/>
        </p:nvGrpSpPr>
        <p:grpSpPr bwMode="auto">
          <a:xfrm>
            <a:off x="253769" y="-19938"/>
            <a:ext cx="674786" cy="646331"/>
            <a:chOff x="2506532" y="465192"/>
            <a:chExt cx="675190" cy="646231"/>
          </a:xfrm>
        </p:grpSpPr>
        <p:sp>
          <p:nvSpPr>
            <p:cNvPr id="4" name="文本框 2"/>
            <p:cNvSpPr txBox="1">
              <a:spLocks noChangeArrowheads="1"/>
            </p:cNvSpPr>
            <p:nvPr/>
          </p:nvSpPr>
          <p:spPr bwMode="auto">
            <a:xfrm>
              <a:off x="2506532" y="465192"/>
              <a:ext cx="236653" cy="646231"/>
            </a:xfrm>
            <a:prstGeom prst="rect">
              <a:avLst/>
            </a:prstGeom>
            <a:noFill/>
            <a:ln w="9525">
              <a:noFill/>
              <a:miter lim="800000"/>
              <a:headEnd/>
              <a:tailEnd/>
            </a:ln>
          </p:spPr>
          <p:txBody>
            <a:bodyPr>
              <a:spAutoFit/>
            </a:bodyPr>
            <a:lstStyle/>
            <a:p>
              <a:r>
                <a:rPr lang="en-US" altLang="zh-CN" sz="3600" dirty="0">
                  <a:solidFill>
                    <a:srgbClr val="005292"/>
                  </a:solidFill>
                  <a:latin typeface="Impact" pitchFamily="34" charset="0"/>
                </a:rPr>
                <a:t>5</a:t>
              </a:r>
              <a:endParaRPr lang="zh-CN" altLang="en-US" sz="3600" dirty="0">
                <a:solidFill>
                  <a:srgbClr val="005292"/>
                </a:solidFill>
                <a:latin typeface="Impact"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572146"/>
            <a:ext cx="9138050" cy="3428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4794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4AF190-E6C3-4F71-9AD4-820770AEF1A8}"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t>2018/12/4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8.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chart" Target="../charts/chart3.xml"/><Relationship Id="rId5" Type="http://schemas.openxmlformats.org/officeDocument/2006/relationships/chart" Target="../charts/chart2.xml"/><Relationship Id="rId10" Type="http://schemas.openxmlformats.org/officeDocument/2006/relationships/image" Target="../media/image7.jpeg"/><Relationship Id="rId4" Type="http://schemas.openxmlformats.org/officeDocument/2006/relationships/chart" Target="../charts/chart1.xml"/><Relationship Id="rId9"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3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7.jpeg"/><Relationship Id="rId4" Type="http://schemas.openxmlformats.org/officeDocument/2006/relationships/image" Target="../media/image10.jpg"/><Relationship Id="rId9" Type="http://schemas.openxmlformats.org/officeDocument/2006/relationships/image" Target="../media/image6.jpeg"/></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jpg"/><Relationship Id="rId7"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7.jpeg"/><Relationship Id="rId4" Type="http://schemas.openxmlformats.org/officeDocument/2006/relationships/image" Target="../media/image16.png"/><Relationship Id="rId9"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20.jpeg"/><Relationship Id="rId7" Type="http://schemas.microsoft.com/office/2007/relationships/hdphoto" Target="../media/hdphoto3.wdp"/><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7.jpeg"/><Relationship Id="rId5" Type="http://schemas.openxmlformats.org/officeDocument/2006/relationships/image" Target="../media/image21.jpeg"/><Relationship Id="rId10" Type="http://schemas.openxmlformats.org/officeDocument/2006/relationships/image" Target="../media/image6.jpeg"/><Relationship Id="rId4" Type="http://schemas.microsoft.com/office/2007/relationships/hdphoto" Target="../media/hdphoto2.wdp"/><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3461200" y="3281917"/>
            <a:ext cx="48910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b="1" dirty="0">
                <a:solidFill>
                  <a:srgbClr val="ED7D31"/>
                </a:solidFill>
                <a:latin typeface="Arial" panose="020B0604020202020204" pitchFamily="34" charset="0"/>
                <a:ea typeface="微软雅黑" panose="020B0503020204020204" pitchFamily="34" charset="-122"/>
                <a:sym typeface="Arial" panose="020B0604020202020204" pitchFamily="34" charset="0"/>
              </a:rPr>
              <a:t>组长：潘施敏     组员：李婉婷，罗璇，许泷方</a:t>
            </a:r>
          </a:p>
        </p:txBody>
      </p:sp>
      <p:sp>
        <p:nvSpPr>
          <p:cNvPr id="17" name="TextBox 11"/>
          <p:cNvSpPr>
            <a:spLocks noChangeArrowheads="1"/>
          </p:cNvSpPr>
          <p:nvPr/>
        </p:nvSpPr>
        <p:spPr bwMode="auto">
          <a:xfrm>
            <a:off x="3461200" y="3785106"/>
            <a:ext cx="55194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200" b="1" dirty="0">
                <a:solidFill>
                  <a:srgbClr val="FFFFFF"/>
                </a:solidFill>
                <a:latin typeface="Arial" panose="020B0604020202020204" pitchFamily="34" charset="0"/>
                <a:ea typeface="微软雅黑" panose="020B0503020204020204" pitchFamily="34" charset="-122"/>
                <a:sym typeface="Arial" panose="020B0604020202020204" pitchFamily="34" charset="0"/>
              </a:rPr>
              <a:t>电影数据可视化项目开题报告</a:t>
            </a:r>
          </a:p>
        </p:txBody>
      </p:sp>
    </p:spTree>
    <p:extLst>
      <p:ext uri="{BB962C8B-B14F-4D97-AF65-F5344CB8AC3E}">
        <p14:creationId xmlns:p14="http://schemas.microsoft.com/office/powerpoint/2010/main" val="36044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目标场景</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4288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967903" y="458381"/>
            <a:ext cx="2446810"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000" dirty="0">
                <a:latin typeface="Arial" panose="020B0604020202020204" pitchFamily="34" charset="0"/>
                <a:ea typeface="微软雅黑" panose="020B0503020204020204" pitchFamily="34" charset="-122"/>
                <a:sym typeface="Arial" panose="020B0604020202020204" pitchFamily="34" charset="0"/>
              </a:rPr>
              <a:t>目标场景</a:t>
            </a:r>
            <a:r>
              <a:rPr lang="en-US" altLang="zh-CN"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latin typeface="Arial" panose="020B0604020202020204" pitchFamily="34" charset="0"/>
                <a:ea typeface="微软雅黑" panose="020B0503020204020204" pitchFamily="34" charset="-122"/>
                <a:sym typeface="Arial" panose="020B0604020202020204" pitchFamily="34" charset="0"/>
              </a:rPr>
              <a:t>观影者</a:t>
            </a:r>
          </a:p>
        </p:txBody>
      </p:sp>
      <p:sp>
        <p:nvSpPr>
          <p:cNvPr id="9" name="矩形 47"/>
          <p:cNvSpPr>
            <a:spLocks noChangeArrowheads="1"/>
          </p:cNvSpPr>
          <p:nvPr/>
        </p:nvSpPr>
        <p:spPr bwMode="auto">
          <a:xfrm>
            <a:off x="979884" y="955228"/>
            <a:ext cx="7184231" cy="67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30000"/>
              </a:lnSpc>
              <a:spcBef>
                <a:spcPct val="0"/>
              </a:spcBef>
              <a:buFont typeface="Arial" pitchFamily="34" charset="0"/>
              <a:buNone/>
            </a:pPr>
            <a:r>
              <a:rPr lang="en-US" altLang="zh-CN" sz="1600" dirty="0"/>
              <a:t>在</a:t>
            </a:r>
            <a:r>
              <a:rPr lang="en-US" altLang="zh-CN" sz="1600" b="1" dirty="0"/>
              <a:t> Movie Nest </a:t>
            </a:r>
            <a:r>
              <a:rPr lang="en-US" altLang="zh-CN" sz="1600" dirty="0" err="1"/>
              <a:t>等电影搜索类</a:t>
            </a:r>
            <a:r>
              <a:rPr lang="en-US" altLang="zh-CN" sz="1600" b="1" dirty="0" err="1"/>
              <a:t>APP</a:t>
            </a:r>
            <a:r>
              <a:rPr lang="en-US" altLang="zh-CN" sz="1600" dirty="0" err="1">
                <a:solidFill>
                  <a:schemeClr val="accent6">
                    <a:lumMod val="75000"/>
                  </a:schemeClr>
                </a:solidFill>
              </a:rPr>
              <a:t>未投入市场之前</a:t>
            </a:r>
            <a:r>
              <a:rPr lang="en-US" altLang="zh-CN" sz="1600" dirty="0" err="1"/>
              <a:t>，用户的典型客观场景可以描述为</a:t>
            </a:r>
            <a:r>
              <a:rPr lang="en-US" altLang="zh-CN" sz="1600" b="1" dirty="0"/>
              <a:t>:</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36">
            <a:extLst>
              <a:ext uri="{FF2B5EF4-FFF2-40B4-BE49-F238E27FC236}">
                <a16:creationId xmlns:a16="http://schemas.microsoft.com/office/drawing/2014/main" id="{E6B9F90A-A53B-429C-AA1B-1BFB4A17566B}"/>
              </a:ext>
            </a:extLst>
          </p:cNvPr>
          <p:cNvSpPr/>
          <p:nvPr/>
        </p:nvSpPr>
        <p:spPr>
          <a:xfrm>
            <a:off x="2865120" y="1633036"/>
            <a:ext cx="6019800" cy="315857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nSpc>
                <a:spcPct val="150000"/>
              </a:lnSpc>
            </a:pPr>
            <a:r>
              <a:rPr lang="zh-CN" altLang="zh-CN" dirty="0">
                <a:solidFill>
                  <a:schemeClr val="tx1"/>
                </a:solidFill>
                <a:latin typeface="+mn-ea"/>
              </a:rPr>
              <a:t>小明（很正常很普通的一个人）想看一部合心意电影打发时间，在网上找相应类别的电影，或者找朋友推荐。同一类别的电影非常多，粗略的看完电影的梗概发现缺省太多细节，必须看了才知道电影内容。</a:t>
            </a:r>
            <a:r>
              <a:rPr lang="en-US" altLang="zh-CN" dirty="0">
                <a:solidFill>
                  <a:schemeClr val="tx1"/>
                </a:solidFill>
                <a:latin typeface="+mn-ea"/>
              </a:rPr>
              <a:t>然而观看一部分以后发现并不合心意。每部电影花上约十分钟的</a:t>
            </a:r>
            <a:r>
              <a:rPr lang="en-US" altLang="zh-CN" dirty="0">
                <a:solidFill>
                  <a:schemeClr val="accent6">
                    <a:lumMod val="75000"/>
                  </a:schemeClr>
                </a:solidFill>
                <a:latin typeface="+mn-ea"/>
              </a:rPr>
              <a:t>试看时间有点浪费</a:t>
            </a:r>
            <a:r>
              <a:rPr lang="en-US" altLang="zh-CN" dirty="0">
                <a:solidFill>
                  <a:schemeClr val="tx1"/>
                </a:solidFill>
                <a:latin typeface="+mn-ea"/>
              </a:rPr>
              <a:t>，能不能降低试错风险呢？小明突然有点好奇谁是劳模演员？</a:t>
            </a:r>
            <a:r>
              <a:rPr lang="en-US" altLang="zh-CN" dirty="0">
                <a:solidFill>
                  <a:schemeClr val="accent6">
                    <a:lumMod val="75000"/>
                  </a:schemeClr>
                </a:solidFill>
                <a:latin typeface="+mn-ea"/>
              </a:rPr>
              <a:t>搜罗演员数据很伤脑筋</a:t>
            </a:r>
            <a:r>
              <a:rPr lang="en-US" altLang="zh-CN" dirty="0">
                <a:solidFill>
                  <a:schemeClr val="tx1"/>
                </a:solidFill>
                <a:latin typeface="+mn-ea"/>
              </a:rPr>
              <a:t>。</a:t>
            </a:r>
            <a:endParaRPr lang="zh-CN" altLang="en-US" dirty="0">
              <a:solidFill>
                <a:schemeClr val="tx1"/>
              </a:solidFill>
              <a:latin typeface="+mn-ea"/>
              <a:sym typeface="Arial" panose="020B0604020202020204" pitchFamily="34" charset="0"/>
            </a:endParaRPr>
          </a:p>
        </p:txBody>
      </p:sp>
      <p:pic>
        <p:nvPicPr>
          <p:cNvPr id="2" name="图片 1">
            <a:extLst>
              <a:ext uri="{FF2B5EF4-FFF2-40B4-BE49-F238E27FC236}">
                <a16:creationId xmlns:a16="http://schemas.microsoft.com/office/drawing/2014/main" id="{1C85374A-F9A5-4D67-A689-A376378B1D44}"/>
              </a:ext>
            </a:extLst>
          </p:cNvPr>
          <p:cNvPicPr>
            <a:picLocks noChangeAspect="1"/>
          </p:cNvPicPr>
          <p:nvPr/>
        </p:nvPicPr>
        <p:blipFill rotWithShape="1">
          <a:blip r:embed="rId4"/>
          <a:srcRect l="6675" r="5861"/>
          <a:stretch/>
        </p:blipFill>
        <p:spPr>
          <a:xfrm>
            <a:off x="710046" y="1738044"/>
            <a:ext cx="2045346" cy="2947076"/>
          </a:xfrm>
          <a:prstGeom prst="rect">
            <a:avLst/>
          </a:prstGeom>
          <a:ln>
            <a:solidFill>
              <a:schemeClr val="bg1"/>
            </a:solidFill>
          </a:ln>
          <a:effectLst>
            <a:softEdge rad="31750"/>
          </a:effectLst>
        </p:spPr>
      </p:pic>
    </p:spTree>
    <p:extLst>
      <p:ext uri="{BB962C8B-B14F-4D97-AF65-F5344CB8AC3E}">
        <p14:creationId xmlns:p14="http://schemas.microsoft.com/office/powerpoint/2010/main" val="414020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9" grpId="0" bldLvl="0" autoUpdateAnimBg="0"/>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967903" y="458381"/>
            <a:ext cx="2446810"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000" dirty="0">
                <a:latin typeface="Arial" panose="020B0604020202020204" pitchFamily="34" charset="0"/>
                <a:ea typeface="微软雅黑" panose="020B0503020204020204" pitchFamily="34" charset="-122"/>
                <a:sym typeface="Arial" panose="020B0604020202020204" pitchFamily="34" charset="0"/>
              </a:rPr>
              <a:t>目标场景</a:t>
            </a:r>
            <a:r>
              <a:rPr lang="en-US" altLang="zh-CN"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latin typeface="Arial" panose="020B0604020202020204" pitchFamily="34" charset="0"/>
                <a:ea typeface="微软雅黑" panose="020B0503020204020204" pitchFamily="34" charset="-122"/>
                <a:sym typeface="Arial" panose="020B0604020202020204" pitchFamily="34" charset="0"/>
              </a:rPr>
              <a:t>观影者</a:t>
            </a:r>
          </a:p>
        </p:txBody>
      </p:sp>
      <p:sp>
        <p:nvSpPr>
          <p:cNvPr id="9" name="矩形 47"/>
          <p:cNvSpPr>
            <a:spLocks noChangeArrowheads="1"/>
          </p:cNvSpPr>
          <p:nvPr/>
        </p:nvSpPr>
        <p:spPr bwMode="auto">
          <a:xfrm>
            <a:off x="979884" y="955228"/>
            <a:ext cx="7184231" cy="67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30000"/>
              </a:lnSpc>
              <a:spcBef>
                <a:spcPct val="0"/>
              </a:spcBef>
              <a:buFont typeface="Arial" pitchFamily="34" charset="0"/>
              <a:buNone/>
            </a:pPr>
            <a:r>
              <a:rPr lang="en-US" altLang="zh-CN" sz="1600" dirty="0"/>
              <a:t>在</a:t>
            </a:r>
            <a:r>
              <a:rPr lang="en-US" altLang="zh-CN" sz="1600" b="1" dirty="0"/>
              <a:t> Movie Nest </a:t>
            </a:r>
            <a:r>
              <a:rPr lang="en-US" altLang="zh-CN" sz="1600" dirty="0" err="1"/>
              <a:t>等电影搜索类</a:t>
            </a:r>
            <a:r>
              <a:rPr lang="en-US" altLang="zh-CN" sz="1600" b="1" dirty="0" err="1"/>
              <a:t>APP</a:t>
            </a:r>
            <a:r>
              <a:rPr lang="en-US" altLang="zh-CN" sz="1600" dirty="0" err="1">
                <a:solidFill>
                  <a:schemeClr val="accent6">
                    <a:lumMod val="75000"/>
                  </a:schemeClr>
                </a:solidFill>
              </a:rPr>
              <a:t>投入市场之</a:t>
            </a:r>
            <a:r>
              <a:rPr lang="zh-CN" altLang="en-US" sz="1600" dirty="0">
                <a:solidFill>
                  <a:schemeClr val="accent6">
                    <a:lumMod val="75000"/>
                  </a:schemeClr>
                </a:solidFill>
              </a:rPr>
              <a:t>后</a:t>
            </a:r>
            <a:r>
              <a:rPr lang="en-US" altLang="zh-CN" sz="1600" dirty="0"/>
              <a:t>，</a:t>
            </a:r>
            <a:r>
              <a:rPr lang="en-US" altLang="zh-CN" sz="1600" dirty="0" err="1"/>
              <a:t>用户的典型客观场景可以描述为</a:t>
            </a:r>
            <a:r>
              <a:rPr lang="en-US" altLang="zh-CN" sz="1600" b="1" dirty="0"/>
              <a:t>:</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36">
            <a:extLst>
              <a:ext uri="{FF2B5EF4-FFF2-40B4-BE49-F238E27FC236}">
                <a16:creationId xmlns:a16="http://schemas.microsoft.com/office/drawing/2014/main" id="{E6B9F90A-A53B-429C-AA1B-1BFB4A17566B}"/>
              </a:ext>
            </a:extLst>
          </p:cNvPr>
          <p:cNvSpPr/>
          <p:nvPr/>
        </p:nvSpPr>
        <p:spPr>
          <a:xfrm>
            <a:off x="2865120" y="1633036"/>
            <a:ext cx="6019800" cy="315857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nSpc>
                <a:spcPct val="150000"/>
              </a:lnSpc>
            </a:pPr>
            <a:r>
              <a:rPr lang="en-US" altLang="zh-CN" dirty="0" err="1">
                <a:solidFill>
                  <a:schemeClr val="tx1"/>
                </a:solidFill>
                <a:latin typeface="+mn-ea"/>
              </a:rPr>
              <a:t>小明（很正常很普通的一个人）想看一部合心意电影打发时间，登录</a:t>
            </a:r>
            <a:r>
              <a:rPr lang="en-US" altLang="zh-CN" b="1" dirty="0" err="1">
                <a:solidFill>
                  <a:schemeClr val="tx1"/>
                </a:solidFill>
                <a:latin typeface="+mn-ea"/>
              </a:rPr>
              <a:t>Movie</a:t>
            </a:r>
            <a:r>
              <a:rPr lang="en-US" altLang="zh-CN" b="1" dirty="0">
                <a:solidFill>
                  <a:schemeClr val="tx1"/>
                </a:solidFill>
                <a:latin typeface="+mn-ea"/>
              </a:rPr>
              <a:t> Nest</a:t>
            </a:r>
            <a:r>
              <a:rPr lang="en-US" altLang="zh-CN" dirty="0">
                <a:solidFill>
                  <a:schemeClr val="tx1"/>
                </a:solidFill>
                <a:latin typeface="+mn-ea"/>
              </a:rPr>
              <a:t>，搜索评分最高的电影。可以按照年份搜索，当发现对某一年份的电影不感兴趣时可以更换年份，很大程度缩小了范围，很大几率他能在</a:t>
            </a:r>
            <a:r>
              <a:rPr lang="en-US" altLang="zh-CN" dirty="0">
                <a:solidFill>
                  <a:schemeClr val="accent6">
                    <a:lumMod val="75000"/>
                  </a:schemeClr>
                </a:solidFill>
                <a:latin typeface="+mn-ea"/>
              </a:rPr>
              <a:t>前三次试看中找到合心意的电影</a:t>
            </a:r>
            <a:r>
              <a:rPr lang="en-US" altLang="zh-CN" dirty="0">
                <a:solidFill>
                  <a:schemeClr val="tx1"/>
                </a:solidFill>
                <a:latin typeface="+mn-ea"/>
              </a:rPr>
              <a:t>。小明突如其来的好奇心可以</a:t>
            </a:r>
            <a:r>
              <a:rPr lang="en-US" altLang="zh-CN" dirty="0">
                <a:solidFill>
                  <a:schemeClr val="accent6">
                    <a:lumMod val="75000"/>
                  </a:schemeClr>
                </a:solidFill>
                <a:latin typeface="+mn-ea"/>
              </a:rPr>
              <a:t>用</a:t>
            </a:r>
            <a:r>
              <a:rPr lang="en-US" altLang="zh-CN" b="1" dirty="0">
                <a:solidFill>
                  <a:schemeClr val="accent6">
                    <a:lumMod val="75000"/>
                  </a:schemeClr>
                </a:solidFill>
                <a:latin typeface="+mn-ea"/>
              </a:rPr>
              <a:t>app</a:t>
            </a:r>
            <a:r>
              <a:rPr lang="en-US" altLang="zh-CN" dirty="0">
                <a:solidFill>
                  <a:schemeClr val="accent6">
                    <a:lumMod val="75000"/>
                  </a:schemeClr>
                </a:solidFill>
                <a:latin typeface="+mn-ea"/>
              </a:rPr>
              <a:t>搜索到劳模明星</a:t>
            </a:r>
            <a:r>
              <a:rPr lang="en-US" altLang="zh-CN" dirty="0">
                <a:solidFill>
                  <a:schemeClr val="tx1"/>
                </a:solidFill>
                <a:latin typeface="+mn-ea"/>
              </a:rPr>
              <a:t>。</a:t>
            </a:r>
            <a:endParaRPr lang="en-US" altLang="zh-CN" b="1" dirty="0">
              <a:solidFill>
                <a:schemeClr val="tx1"/>
              </a:solidFill>
              <a:latin typeface="+mn-ea"/>
            </a:endParaRPr>
          </a:p>
          <a:p>
            <a:pPr>
              <a:lnSpc>
                <a:spcPct val="150000"/>
              </a:lnSpc>
            </a:pPr>
            <a:r>
              <a:rPr lang="en-US" altLang="zh-CN" dirty="0" err="1">
                <a:solidFill>
                  <a:schemeClr val="tx1"/>
                </a:solidFill>
                <a:latin typeface="+mn-ea"/>
              </a:rPr>
              <a:t>预增设功能：小明给看过满意的电影</a:t>
            </a:r>
            <a:r>
              <a:rPr lang="en-US" altLang="zh-CN" dirty="0" err="1">
                <a:solidFill>
                  <a:schemeClr val="accent6">
                    <a:lumMod val="75000"/>
                  </a:schemeClr>
                </a:solidFill>
                <a:latin typeface="+mn-ea"/>
              </a:rPr>
              <a:t>点赞</a:t>
            </a:r>
            <a:r>
              <a:rPr lang="en-US" altLang="zh-CN" dirty="0">
                <a:solidFill>
                  <a:schemeClr val="tx1"/>
                </a:solidFill>
                <a:latin typeface="+mn-ea"/>
              </a:rPr>
              <a:t>。</a:t>
            </a:r>
            <a:endParaRPr lang="zh-CN" altLang="zh-CN" dirty="0">
              <a:solidFill>
                <a:schemeClr val="tx1"/>
              </a:solidFill>
              <a:latin typeface="+mn-ea"/>
            </a:endParaRPr>
          </a:p>
        </p:txBody>
      </p:sp>
      <p:pic>
        <p:nvPicPr>
          <p:cNvPr id="2" name="图片 1">
            <a:extLst>
              <a:ext uri="{FF2B5EF4-FFF2-40B4-BE49-F238E27FC236}">
                <a16:creationId xmlns:a16="http://schemas.microsoft.com/office/drawing/2014/main" id="{B9587DDF-D683-45F7-8D2E-FBC770342C68}"/>
              </a:ext>
            </a:extLst>
          </p:cNvPr>
          <p:cNvPicPr>
            <a:picLocks noChangeAspect="1"/>
          </p:cNvPicPr>
          <p:nvPr/>
        </p:nvPicPr>
        <p:blipFill rotWithShape="1">
          <a:blip r:embed="rId4"/>
          <a:srcRect l="8835" r="8973"/>
          <a:stretch/>
        </p:blipFill>
        <p:spPr>
          <a:xfrm>
            <a:off x="710046" y="1775925"/>
            <a:ext cx="2064351" cy="2872799"/>
          </a:xfrm>
          <a:prstGeom prst="rect">
            <a:avLst/>
          </a:prstGeom>
          <a:ln>
            <a:solidFill>
              <a:schemeClr val="bg1"/>
            </a:solidFill>
          </a:ln>
          <a:effectLst>
            <a:softEdge rad="31750"/>
          </a:effectLst>
        </p:spPr>
      </p:pic>
    </p:spTree>
    <p:extLst>
      <p:ext uri="{BB962C8B-B14F-4D97-AF65-F5344CB8AC3E}">
        <p14:creationId xmlns:p14="http://schemas.microsoft.com/office/powerpoint/2010/main" val="181982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9" grpId="0" bldLvl="0" autoUpdateAnimBg="0"/>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967903" y="458381"/>
            <a:ext cx="2959770"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000" dirty="0">
                <a:latin typeface="Arial" panose="020B0604020202020204" pitchFamily="34" charset="0"/>
                <a:ea typeface="微软雅黑" panose="020B0503020204020204" pitchFamily="34" charset="-122"/>
                <a:sym typeface="Arial" panose="020B0604020202020204" pitchFamily="34" charset="0"/>
              </a:rPr>
              <a:t>目标场景</a:t>
            </a:r>
            <a:r>
              <a:rPr lang="en-US" altLang="zh-CN"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latin typeface="Arial" panose="020B0604020202020204" pitchFamily="34" charset="0"/>
                <a:ea typeface="微软雅黑" panose="020B0503020204020204" pitchFamily="34" charset="-122"/>
                <a:sym typeface="Arial" panose="020B0604020202020204" pitchFamily="34" charset="0"/>
              </a:rPr>
              <a:t>电影投资人</a:t>
            </a:r>
          </a:p>
        </p:txBody>
      </p:sp>
      <p:sp>
        <p:nvSpPr>
          <p:cNvPr id="9" name="矩形 47"/>
          <p:cNvSpPr>
            <a:spLocks noChangeArrowheads="1"/>
          </p:cNvSpPr>
          <p:nvPr/>
        </p:nvSpPr>
        <p:spPr bwMode="auto">
          <a:xfrm>
            <a:off x="979884" y="955228"/>
            <a:ext cx="7184231" cy="67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30000"/>
              </a:lnSpc>
              <a:spcBef>
                <a:spcPct val="0"/>
              </a:spcBef>
              <a:buFont typeface="Arial" pitchFamily="34" charset="0"/>
              <a:buNone/>
            </a:pPr>
            <a:r>
              <a:rPr lang="en-US" altLang="zh-CN" sz="1600" dirty="0"/>
              <a:t>在</a:t>
            </a:r>
            <a:r>
              <a:rPr lang="en-US" altLang="zh-CN" sz="1600" b="1" dirty="0"/>
              <a:t> Movie Nest </a:t>
            </a:r>
            <a:r>
              <a:rPr lang="en-US" altLang="zh-CN" sz="1600" dirty="0" err="1"/>
              <a:t>等电影搜索类</a:t>
            </a:r>
            <a:r>
              <a:rPr lang="en-US" altLang="zh-CN" sz="1600" b="1" dirty="0" err="1"/>
              <a:t>APP</a:t>
            </a:r>
            <a:r>
              <a:rPr lang="en-US" altLang="zh-CN" sz="1600" dirty="0" err="1">
                <a:solidFill>
                  <a:schemeClr val="accent6">
                    <a:lumMod val="75000"/>
                  </a:schemeClr>
                </a:solidFill>
              </a:rPr>
              <a:t>未投入市场之前</a:t>
            </a:r>
            <a:r>
              <a:rPr lang="en-US" altLang="zh-CN" sz="1600" dirty="0" err="1"/>
              <a:t>，用户的典型客观场景可以描述为</a:t>
            </a:r>
            <a:r>
              <a:rPr lang="en-US" altLang="zh-CN" sz="1600" b="1" dirty="0"/>
              <a:t>:</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36">
            <a:extLst>
              <a:ext uri="{FF2B5EF4-FFF2-40B4-BE49-F238E27FC236}">
                <a16:creationId xmlns:a16="http://schemas.microsoft.com/office/drawing/2014/main" id="{E6B9F90A-A53B-429C-AA1B-1BFB4A17566B}"/>
              </a:ext>
            </a:extLst>
          </p:cNvPr>
          <p:cNvSpPr/>
          <p:nvPr/>
        </p:nvSpPr>
        <p:spPr>
          <a:xfrm>
            <a:off x="2865120" y="1633036"/>
            <a:ext cx="6019800" cy="315857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nSpc>
                <a:spcPct val="150000"/>
              </a:lnSpc>
            </a:pPr>
            <a:r>
              <a:rPr lang="zh-CN" altLang="zh-CN" dirty="0">
                <a:solidFill>
                  <a:schemeClr val="tx1"/>
                </a:solidFill>
              </a:rPr>
              <a:t>电影投资方的王经理想制定来年电影投资方案，在网上找当年的热门电影，或实地考察各大院线的票房记录。王经理发现，</a:t>
            </a:r>
            <a:r>
              <a:rPr lang="zh-CN" altLang="zh-CN" dirty="0">
                <a:solidFill>
                  <a:schemeClr val="accent6">
                    <a:lumMod val="75000"/>
                  </a:schemeClr>
                </a:solidFill>
              </a:rPr>
              <a:t>网上的信息不够准确</a:t>
            </a:r>
            <a:r>
              <a:rPr lang="zh-CN" altLang="zh-CN" dirty="0">
                <a:solidFill>
                  <a:schemeClr val="tx1"/>
                </a:solidFill>
              </a:rPr>
              <a:t>，网上写评论的群体不能代表贡献票房的全体，而且受关注度高的电影不等同于票房高；</a:t>
            </a:r>
            <a:r>
              <a:rPr lang="zh-CN" altLang="zh-CN" dirty="0">
                <a:solidFill>
                  <a:schemeClr val="accent6">
                    <a:lumMod val="75000"/>
                  </a:schemeClr>
                </a:solidFill>
              </a:rPr>
              <a:t>实地考察又太浪费时间</a:t>
            </a:r>
            <a:r>
              <a:rPr lang="zh-CN" altLang="zh-CN" dirty="0">
                <a:solidFill>
                  <a:schemeClr val="tx1"/>
                </a:solidFill>
              </a:rPr>
              <a:t>。有没有历年按题材分类的票房统计数据呢？票房和月份有关系吗？最好有</a:t>
            </a:r>
            <a:r>
              <a:rPr lang="zh-CN" altLang="zh-CN" dirty="0">
                <a:solidFill>
                  <a:schemeClr val="accent6">
                    <a:lumMod val="75000"/>
                  </a:schemeClr>
                </a:solidFill>
              </a:rPr>
              <a:t>直观的图表呈现</a:t>
            </a:r>
            <a:r>
              <a:rPr lang="zh-CN" altLang="zh-CN" dirty="0">
                <a:solidFill>
                  <a:schemeClr val="tx1"/>
                </a:solidFill>
              </a:rPr>
              <a:t>。</a:t>
            </a:r>
          </a:p>
        </p:txBody>
      </p:sp>
      <p:pic>
        <p:nvPicPr>
          <p:cNvPr id="11" name="图片 10">
            <a:extLst>
              <a:ext uri="{FF2B5EF4-FFF2-40B4-BE49-F238E27FC236}">
                <a16:creationId xmlns:a16="http://schemas.microsoft.com/office/drawing/2014/main" id="{DE193231-CF4E-41AB-9CF9-E5FB8639312F}"/>
              </a:ext>
            </a:extLst>
          </p:cNvPr>
          <p:cNvPicPr>
            <a:picLocks noChangeAspect="1"/>
          </p:cNvPicPr>
          <p:nvPr/>
        </p:nvPicPr>
        <p:blipFill rotWithShape="1">
          <a:blip r:embed="rId4"/>
          <a:srcRect l="6675" r="5861"/>
          <a:stretch/>
        </p:blipFill>
        <p:spPr>
          <a:xfrm>
            <a:off x="710046" y="1738044"/>
            <a:ext cx="2045346" cy="2947076"/>
          </a:xfrm>
          <a:prstGeom prst="rect">
            <a:avLst/>
          </a:prstGeom>
          <a:ln>
            <a:solidFill>
              <a:schemeClr val="bg1"/>
            </a:solidFill>
          </a:ln>
          <a:effectLst>
            <a:softEdge rad="31750"/>
          </a:effectLst>
        </p:spPr>
      </p:pic>
    </p:spTree>
    <p:extLst>
      <p:ext uri="{BB962C8B-B14F-4D97-AF65-F5344CB8AC3E}">
        <p14:creationId xmlns:p14="http://schemas.microsoft.com/office/powerpoint/2010/main" val="20067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9" grpId="0" bldLvl="0" autoUpdateAnimBg="0"/>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967903" y="458381"/>
            <a:ext cx="2959770"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2000" dirty="0">
                <a:latin typeface="Arial" panose="020B0604020202020204" pitchFamily="34" charset="0"/>
                <a:ea typeface="微软雅黑" panose="020B0503020204020204" pitchFamily="34" charset="-122"/>
                <a:sym typeface="Arial" panose="020B0604020202020204" pitchFamily="34" charset="0"/>
              </a:rPr>
              <a:t>目标场景</a:t>
            </a:r>
            <a:r>
              <a:rPr lang="en-US" altLang="zh-CN"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latin typeface="Arial" panose="020B0604020202020204" pitchFamily="34" charset="0"/>
                <a:ea typeface="微软雅黑" panose="020B0503020204020204" pitchFamily="34" charset="-122"/>
                <a:sym typeface="Arial" panose="020B0604020202020204" pitchFamily="34" charset="0"/>
              </a:rPr>
              <a:t>电影投资人</a:t>
            </a:r>
          </a:p>
        </p:txBody>
      </p:sp>
      <p:sp>
        <p:nvSpPr>
          <p:cNvPr id="9" name="矩形 47"/>
          <p:cNvSpPr>
            <a:spLocks noChangeArrowheads="1"/>
          </p:cNvSpPr>
          <p:nvPr/>
        </p:nvSpPr>
        <p:spPr bwMode="auto">
          <a:xfrm>
            <a:off x="979884" y="955228"/>
            <a:ext cx="7184231" cy="67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30000"/>
              </a:lnSpc>
              <a:spcBef>
                <a:spcPct val="0"/>
              </a:spcBef>
              <a:buFont typeface="Arial" pitchFamily="34" charset="0"/>
              <a:buNone/>
            </a:pPr>
            <a:r>
              <a:rPr lang="en-US" altLang="zh-CN" sz="1600" dirty="0"/>
              <a:t>在</a:t>
            </a:r>
            <a:r>
              <a:rPr lang="en-US" altLang="zh-CN" sz="1600" b="1" dirty="0"/>
              <a:t> Movie Nest </a:t>
            </a:r>
            <a:r>
              <a:rPr lang="en-US" altLang="zh-CN" sz="1600" dirty="0" err="1"/>
              <a:t>等电影搜索类</a:t>
            </a:r>
            <a:r>
              <a:rPr lang="en-US" altLang="zh-CN" sz="1600" b="1" dirty="0" err="1"/>
              <a:t>APP</a:t>
            </a:r>
            <a:r>
              <a:rPr lang="en-US" altLang="zh-CN" sz="1600" dirty="0" err="1">
                <a:solidFill>
                  <a:schemeClr val="accent6">
                    <a:lumMod val="75000"/>
                  </a:schemeClr>
                </a:solidFill>
              </a:rPr>
              <a:t>投入市场之</a:t>
            </a:r>
            <a:r>
              <a:rPr lang="zh-CN" altLang="en-US" sz="1600" dirty="0">
                <a:solidFill>
                  <a:schemeClr val="accent6">
                    <a:lumMod val="75000"/>
                  </a:schemeClr>
                </a:solidFill>
              </a:rPr>
              <a:t>后</a:t>
            </a:r>
            <a:r>
              <a:rPr lang="en-US" altLang="zh-CN" sz="1600" dirty="0"/>
              <a:t>，</a:t>
            </a:r>
            <a:r>
              <a:rPr lang="en-US" altLang="zh-CN" sz="1600" dirty="0" err="1"/>
              <a:t>用户的典型客观场景可以描述为</a:t>
            </a:r>
            <a:r>
              <a:rPr lang="en-US" altLang="zh-CN" sz="1600" b="1" dirty="0"/>
              <a:t>:</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36">
            <a:extLst>
              <a:ext uri="{FF2B5EF4-FFF2-40B4-BE49-F238E27FC236}">
                <a16:creationId xmlns:a16="http://schemas.microsoft.com/office/drawing/2014/main" id="{E6B9F90A-A53B-429C-AA1B-1BFB4A17566B}"/>
              </a:ext>
            </a:extLst>
          </p:cNvPr>
          <p:cNvSpPr/>
          <p:nvPr/>
        </p:nvSpPr>
        <p:spPr>
          <a:xfrm>
            <a:off x="2865120" y="1633036"/>
            <a:ext cx="6019800" cy="315857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nSpc>
                <a:spcPct val="150000"/>
              </a:lnSpc>
            </a:pPr>
            <a:r>
              <a:rPr lang="en-US" altLang="zh-CN" dirty="0" err="1">
                <a:solidFill>
                  <a:schemeClr val="tx1"/>
                </a:solidFill>
                <a:latin typeface="+mn-ea"/>
              </a:rPr>
              <a:t>电影投资方的王经理想制定来年电影投资方案，登录</a:t>
            </a:r>
            <a:r>
              <a:rPr lang="en-US" altLang="zh-CN" b="1" dirty="0" err="1">
                <a:solidFill>
                  <a:schemeClr val="tx1"/>
                </a:solidFill>
                <a:latin typeface="+mn-ea"/>
              </a:rPr>
              <a:t>Movie</a:t>
            </a:r>
            <a:r>
              <a:rPr lang="en-US" altLang="zh-CN" b="1" dirty="0">
                <a:solidFill>
                  <a:schemeClr val="tx1"/>
                </a:solidFill>
                <a:latin typeface="+mn-ea"/>
              </a:rPr>
              <a:t> </a:t>
            </a:r>
            <a:r>
              <a:rPr lang="en-US" altLang="zh-CN" b="1" dirty="0" err="1">
                <a:solidFill>
                  <a:schemeClr val="tx1"/>
                </a:solidFill>
                <a:latin typeface="+mn-ea"/>
              </a:rPr>
              <a:t>Nest</a:t>
            </a:r>
            <a:r>
              <a:rPr lang="en-US" altLang="zh-CN" dirty="0" err="1">
                <a:solidFill>
                  <a:schemeClr val="tx1"/>
                </a:solidFill>
                <a:latin typeface="+mn-ea"/>
              </a:rPr>
              <a:t>，选择要搜索的年份或季度，并且选择图表的样式（饼状图</a:t>
            </a:r>
            <a:r>
              <a:rPr lang="en-US" altLang="zh-CN" b="1" dirty="0">
                <a:solidFill>
                  <a:schemeClr val="tx1"/>
                </a:solidFill>
                <a:latin typeface="+mn-ea"/>
              </a:rPr>
              <a:t>/</a:t>
            </a:r>
            <a:r>
              <a:rPr lang="en-US" altLang="zh-CN" dirty="0" err="1">
                <a:solidFill>
                  <a:schemeClr val="tx1"/>
                </a:solidFill>
                <a:latin typeface="+mn-ea"/>
              </a:rPr>
              <a:t>柱状图</a:t>
            </a:r>
            <a:r>
              <a:rPr lang="en-US" altLang="zh-CN" b="1" dirty="0">
                <a:solidFill>
                  <a:schemeClr val="tx1"/>
                </a:solidFill>
                <a:latin typeface="+mn-ea"/>
              </a:rPr>
              <a:t>/</a:t>
            </a:r>
            <a:r>
              <a:rPr lang="en-US" altLang="zh-CN" dirty="0" err="1">
                <a:solidFill>
                  <a:schemeClr val="tx1"/>
                </a:solidFill>
                <a:latin typeface="+mn-ea"/>
              </a:rPr>
              <a:t>折线图等</a:t>
            </a:r>
            <a:r>
              <a:rPr lang="en-US" altLang="zh-CN" dirty="0">
                <a:solidFill>
                  <a:schemeClr val="tx1"/>
                </a:solidFill>
                <a:latin typeface="+mn-ea"/>
              </a:rPr>
              <a:t>），</a:t>
            </a:r>
            <a:r>
              <a:rPr lang="en-US" altLang="zh-CN" dirty="0" err="1">
                <a:solidFill>
                  <a:schemeClr val="tx1"/>
                </a:solidFill>
                <a:latin typeface="+mn-ea"/>
              </a:rPr>
              <a:t>等待</a:t>
            </a:r>
            <a:r>
              <a:rPr lang="en-US" altLang="zh-CN" b="1" dirty="0" err="1">
                <a:solidFill>
                  <a:schemeClr val="tx1"/>
                </a:solidFill>
                <a:latin typeface="+mn-ea"/>
              </a:rPr>
              <a:t>app</a:t>
            </a:r>
            <a:r>
              <a:rPr lang="en-US" altLang="zh-CN" dirty="0" err="1">
                <a:solidFill>
                  <a:schemeClr val="tx1"/>
                </a:solidFill>
                <a:latin typeface="+mn-ea"/>
              </a:rPr>
              <a:t>一小会响应时间，就可以</a:t>
            </a:r>
            <a:r>
              <a:rPr lang="en-US" altLang="zh-CN" dirty="0" err="1">
                <a:solidFill>
                  <a:schemeClr val="accent6">
                    <a:lumMod val="75000"/>
                  </a:schemeClr>
                </a:solidFill>
                <a:latin typeface="+mn-ea"/>
              </a:rPr>
              <a:t>看到某年</a:t>
            </a:r>
            <a:r>
              <a:rPr lang="en-US" altLang="zh-CN" b="1" dirty="0">
                <a:solidFill>
                  <a:schemeClr val="accent6">
                    <a:lumMod val="75000"/>
                  </a:schemeClr>
                </a:solidFill>
                <a:latin typeface="+mn-ea"/>
              </a:rPr>
              <a:t>/</a:t>
            </a:r>
            <a:r>
              <a:rPr lang="en-US" altLang="zh-CN" dirty="0">
                <a:solidFill>
                  <a:schemeClr val="accent6">
                    <a:lumMod val="75000"/>
                  </a:schemeClr>
                </a:solidFill>
                <a:latin typeface="+mn-ea"/>
              </a:rPr>
              <a:t>季度票房的各题材份额</a:t>
            </a:r>
            <a:r>
              <a:rPr lang="en-US" altLang="zh-CN" dirty="0">
                <a:solidFill>
                  <a:schemeClr val="tx1"/>
                </a:solidFill>
                <a:latin typeface="+mn-ea"/>
              </a:rPr>
              <a:t>。在网上找当年的热门电影，或实地考察各大院线的票房记录。此外，王经理还可以</a:t>
            </a:r>
            <a:r>
              <a:rPr lang="en-US" altLang="zh-CN" dirty="0">
                <a:solidFill>
                  <a:schemeClr val="accent6">
                    <a:lumMod val="75000"/>
                  </a:schemeClr>
                </a:solidFill>
                <a:latin typeface="+mn-ea"/>
              </a:rPr>
              <a:t>查询到不同年份的电影票房变化趋势对比</a:t>
            </a:r>
            <a:r>
              <a:rPr lang="en-US" altLang="zh-CN" dirty="0">
                <a:solidFill>
                  <a:schemeClr val="tx1"/>
                </a:solidFill>
                <a:latin typeface="+mn-ea"/>
              </a:rPr>
              <a:t>。</a:t>
            </a:r>
            <a:endParaRPr lang="zh-CN" altLang="zh-CN" dirty="0">
              <a:solidFill>
                <a:schemeClr val="tx1"/>
              </a:solidFill>
              <a:latin typeface="+mn-ea"/>
            </a:endParaRPr>
          </a:p>
        </p:txBody>
      </p:sp>
      <p:pic>
        <p:nvPicPr>
          <p:cNvPr id="11" name="图片 10">
            <a:extLst>
              <a:ext uri="{FF2B5EF4-FFF2-40B4-BE49-F238E27FC236}">
                <a16:creationId xmlns:a16="http://schemas.microsoft.com/office/drawing/2014/main" id="{26C76652-9DDE-405E-BBE9-A4DA972A7CE5}"/>
              </a:ext>
            </a:extLst>
          </p:cNvPr>
          <p:cNvPicPr>
            <a:picLocks noChangeAspect="1"/>
          </p:cNvPicPr>
          <p:nvPr/>
        </p:nvPicPr>
        <p:blipFill rotWithShape="1">
          <a:blip r:embed="rId4"/>
          <a:srcRect l="8835" r="8973"/>
          <a:stretch/>
        </p:blipFill>
        <p:spPr>
          <a:xfrm>
            <a:off x="710046" y="1775925"/>
            <a:ext cx="2064351" cy="2872799"/>
          </a:xfrm>
          <a:prstGeom prst="rect">
            <a:avLst/>
          </a:prstGeom>
          <a:ln>
            <a:solidFill>
              <a:schemeClr val="bg1"/>
            </a:solidFill>
          </a:ln>
          <a:effectLst>
            <a:softEdge rad="31750"/>
          </a:effectLst>
        </p:spPr>
      </p:pic>
    </p:spTree>
    <p:extLst>
      <p:ext uri="{BB962C8B-B14F-4D97-AF65-F5344CB8AC3E}">
        <p14:creationId xmlns:p14="http://schemas.microsoft.com/office/powerpoint/2010/main" val="52210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9" grpId="0" bldLvl="0" autoUpdateAnimBg="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功能介绍</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5711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空心弧 40"/>
          <p:cNvSpPr>
            <a:spLocks noChangeArrowheads="1"/>
          </p:cNvSpPr>
          <p:nvPr/>
        </p:nvSpPr>
        <p:spPr bwMode="auto">
          <a:xfrm rot="5400000">
            <a:off x="645915" y="1446015"/>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a:extLst/>
        </p:spPr>
        <p:txBody>
          <a:bodyPr lIns="68573" tIns="34287" rIns="68573" bIns="34287"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直接连接符 52"/>
          <p:cNvSpPr>
            <a:spLocks noChangeShapeType="1"/>
          </p:cNvSpPr>
          <p:nvPr/>
        </p:nvSpPr>
        <p:spPr bwMode="auto">
          <a:xfrm>
            <a:off x="3150394" y="1686740"/>
            <a:ext cx="1079919"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62"/>
          <p:cNvCxnSpPr>
            <a:cxnSpLocks noChangeShapeType="1"/>
          </p:cNvCxnSpPr>
          <p:nvPr/>
        </p:nvCxnSpPr>
        <p:spPr bwMode="auto">
          <a:xfrm>
            <a:off x="3789760" y="2501504"/>
            <a:ext cx="1805985"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cxnSp>
      <p:sp>
        <p:nvSpPr>
          <p:cNvPr id="24" name="直接连接符 66"/>
          <p:cNvSpPr>
            <a:spLocks noChangeShapeType="1"/>
          </p:cNvSpPr>
          <p:nvPr/>
        </p:nvSpPr>
        <p:spPr bwMode="auto">
          <a:xfrm>
            <a:off x="3799285" y="3463647"/>
            <a:ext cx="1778982" cy="1"/>
          </a:xfrm>
          <a:prstGeom prst="line">
            <a:avLst/>
          </a:prstGeom>
          <a:noFill/>
          <a:ln w="12700">
            <a:solidFill>
              <a:schemeClr val="bg1">
                <a:lumMod val="50000"/>
              </a:schemeClr>
            </a:solidFill>
            <a:bevel/>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1"/>
          <p:cNvSpPr>
            <a:spLocks noChangeArrowheads="1"/>
          </p:cNvSpPr>
          <p:nvPr/>
        </p:nvSpPr>
        <p:spPr bwMode="auto">
          <a:xfrm>
            <a:off x="4994693" y="1536721"/>
            <a:ext cx="198514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800" dirty="0" err="1"/>
              <a:t>搜索某年劳模演员</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75"/>
          <p:cNvSpPr>
            <a:spLocks noChangeArrowheads="1"/>
          </p:cNvSpPr>
          <p:nvPr/>
        </p:nvSpPr>
        <p:spPr bwMode="auto">
          <a:xfrm>
            <a:off x="6357938" y="2241831"/>
            <a:ext cx="2469069"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800" dirty="0" err="1"/>
              <a:t>搜索某段时间</a:t>
            </a:r>
            <a:r>
              <a:rPr lang="zh-CN" altLang="en-US" sz="1800" dirty="0"/>
              <a:t>内</a:t>
            </a:r>
            <a:r>
              <a:rPr lang="en-US" altLang="zh-CN" sz="1800" dirty="0" err="1"/>
              <a:t>评分最高的电影</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77"/>
          <p:cNvSpPr>
            <a:spLocks noChangeArrowheads="1"/>
          </p:cNvSpPr>
          <p:nvPr/>
        </p:nvSpPr>
        <p:spPr bwMode="auto">
          <a:xfrm>
            <a:off x="6357938" y="3313628"/>
            <a:ext cx="244681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en-US" altLang="zh-CN" sz="1800" dirty="0" err="1"/>
              <a:t>搜索某年票房变化趋势</a:t>
            </a:r>
            <a:endParaRPr lang="en-US" altLang="zh-CN" sz="15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771815" y="1732019"/>
            <a:ext cx="2497422" cy="2497422"/>
            <a:chOff x="-112105" y="2839261"/>
            <a:chExt cx="2497422" cy="2497422"/>
          </a:xfrm>
        </p:grpSpPr>
        <p:grpSp>
          <p:nvGrpSpPr>
            <p:cNvPr id="39" name="组合 38"/>
            <p:cNvGrpSpPr/>
            <p:nvPr/>
          </p:nvGrpSpPr>
          <p:grpSpPr>
            <a:xfrm>
              <a:off x="-112105" y="2839261"/>
              <a:ext cx="2497422" cy="24974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椭圆 81"/>
            <p:cNvSpPr>
              <a:spLocks noChangeArrowheads="1"/>
            </p:cNvSpPr>
            <p:nvPr/>
          </p:nvSpPr>
          <p:spPr bwMode="auto">
            <a:xfrm>
              <a:off x="75318" y="3038785"/>
              <a:ext cx="2104717" cy="2104715"/>
            </a:xfrm>
            <a:prstGeom prst="ellipse">
              <a:avLst/>
            </a:prstGeom>
            <a:blipFill dpi="0" rotWithShape="1">
              <a:blip r:embed="rId4"/>
              <a:srcRect/>
              <a:stretch>
                <a:fillRect/>
              </a:stretch>
            </a:blipFill>
            <a:ln>
              <a:noFill/>
            </a:ln>
            <a:effectLst>
              <a:innerShdw blurRad="63500" dist="50800" dir="18900000">
                <a:prstClr val="black">
                  <a:alpha val="50000"/>
                </a:prstClr>
              </a:innerShdw>
            </a:effectLst>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椭圆 42"/>
          <p:cNvSpPr/>
          <p:nvPr/>
        </p:nvSpPr>
        <p:spPr>
          <a:xfrm>
            <a:off x="2865855" y="155570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3453287" y="236640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443762" y="329137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8" name="组合 47"/>
          <p:cNvGrpSpPr/>
          <p:nvPr/>
        </p:nvGrpSpPr>
        <p:grpSpPr>
          <a:xfrm>
            <a:off x="4159471" y="1383506"/>
            <a:ext cx="674791" cy="674791"/>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98391" y="2164109"/>
            <a:ext cx="674791" cy="674791"/>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Freeform 168"/>
          <p:cNvSpPr>
            <a:spLocks noChangeAspect="1" noEditPoints="1" noChangeArrowheads="1"/>
          </p:cNvSpPr>
          <p:nvPr/>
        </p:nvSpPr>
        <p:spPr bwMode="auto">
          <a:xfrm>
            <a:off x="5627534" y="2338231"/>
            <a:ext cx="381357" cy="326545"/>
          </a:xfrm>
          <a:custGeom>
            <a:avLst/>
            <a:gdLst>
              <a:gd name="T0" fmla="*/ 96767825 w 94"/>
              <a:gd name="T1" fmla="*/ 454124000 h 81"/>
              <a:gd name="T2" fmla="*/ 1112844741 w 94"/>
              <a:gd name="T3" fmla="*/ 454124000 h 81"/>
              <a:gd name="T4" fmla="*/ 1209612566 w 94"/>
              <a:gd name="T5" fmla="*/ 382418667 h 81"/>
              <a:gd name="T6" fmla="*/ 1766034936 w 94"/>
              <a:gd name="T7" fmla="*/ 0 h 81"/>
              <a:gd name="T8" fmla="*/ 1766034936 w 94"/>
              <a:gd name="T9" fmla="*/ 788739111 h 81"/>
              <a:gd name="T10" fmla="*/ 1766034936 w 94"/>
              <a:gd name="T11" fmla="*/ 1577483111 h 81"/>
              <a:gd name="T12" fmla="*/ 1209612566 w 94"/>
              <a:gd name="T13" fmla="*/ 1171162667 h 81"/>
              <a:gd name="T14" fmla="*/ 1112844741 w 94"/>
              <a:gd name="T15" fmla="*/ 1123359111 h 81"/>
              <a:gd name="T16" fmla="*/ 798346851 w 94"/>
              <a:gd name="T17" fmla="*/ 1123359111 h 81"/>
              <a:gd name="T18" fmla="*/ 967693004 w 94"/>
              <a:gd name="T19" fmla="*/ 1673085333 h 81"/>
              <a:gd name="T20" fmla="*/ 1088650325 w 94"/>
              <a:gd name="T21" fmla="*/ 1673085333 h 81"/>
              <a:gd name="T22" fmla="*/ 1088650325 w 94"/>
              <a:gd name="T23" fmla="*/ 1936000000 h 81"/>
              <a:gd name="T24" fmla="*/ 1040266413 w 94"/>
              <a:gd name="T25" fmla="*/ 1936000000 h 81"/>
              <a:gd name="T26" fmla="*/ 508038458 w 94"/>
              <a:gd name="T27" fmla="*/ 1936000000 h 81"/>
              <a:gd name="T28" fmla="*/ 266113977 w 94"/>
              <a:gd name="T29" fmla="*/ 1123359111 h 81"/>
              <a:gd name="T30" fmla="*/ 96767825 w 94"/>
              <a:gd name="T31" fmla="*/ 1123359111 h 81"/>
              <a:gd name="T32" fmla="*/ 96767825 w 94"/>
              <a:gd name="T33" fmla="*/ 454124000 h 81"/>
              <a:gd name="T34" fmla="*/ 2104727241 w 94"/>
              <a:gd name="T35" fmla="*/ 549726222 h 81"/>
              <a:gd name="T36" fmla="*/ 2147483647 w 94"/>
              <a:gd name="T37" fmla="*/ 788739111 h 81"/>
              <a:gd name="T38" fmla="*/ 2104727241 w 94"/>
              <a:gd name="T39" fmla="*/ 1027752000 h 81"/>
              <a:gd name="T40" fmla="*/ 2104727241 w 94"/>
              <a:gd name="T41" fmla="*/ 1577483111 h 81"/>
              <a:gd name="T42" fmla="*/ 1886997176 w 94"/>
              <a:gd name="T43" fmla="*/ 1577483111 h 81"/>
              <a:gd name="T44" fmla="*/ 1886997176 w 94"/>
              <a:gd name="T45" fmla="*/ 0 h 81"/>
              <a:gd name="T46" fmla="*/ 2104727241 w 94"/>
              <a:gd name="T47" fmla="*/ 0 h 81"/>
              <a:gd name="T48" fmla="*/ 2104727241 w 94"/>
              <a:gd name="T49" fmla="*/ 549726222 h 81"/>
              <a:gd name="T50" fmla="*/ 1112844741 w 94"/>
              <a:gd name="T51" fmla="*/ 1171162667 h 81"/>
              <a:gd name="T52" fmla="*/ 895114676 w 94"/>
              <a:gd name="T53" fmla="*/ 1171162667 h 81"/>
              <a:gd name="T54" fmla="*/ 967693004 w 94"/>
              <a:gd name="T55" fmla="*/ 1457974222 h 81"/>
              <a:gd name="T56" fmla="*/ 1040266413 w 94"/>
              <a:gd name="T57" fmla="*/ 1457974222 h 81"/>
              <a:gd name="T58" fmla="*/ 1040266413 w 94"/>
              <a:gd name="T59" fmla="*/ 1362372000 h 81"/>
              <a:gd name="T60" fmla="*/ 1112844741 w 94"/>
              <a:gd name="T61" fmla="*/ 1171162667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03A9F3"/>
          </a:solidFill>
          <a:ln>
            <a:noFill/>
          </a:ln>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5" name="组合 54"/>
          <p:cNvGrpSpPr/>
          <p:nvPr/>
        </p:nvGrpSpPr>
        <p:grpSpPr>
          <a:xfrm>
            <a:off x="5529182" y="3126977"/>
            <a:ext cx="674791" cy="67479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矩形 7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8017" y="140572"/>
            <a:ext cx="2108371" cy="364572"/>
          </a:xfrm>
          <a:prstGeom prst="homePlate">
            <a:avLst>
              <a:gd name="adj" fmla="val 34324"/>
            </a:avLst>
          </a:prstGeom>
        </p:spPr>
      </p:pic>
      <p:sp>
        <p:nvSpPr>
          <p:cNvPr id="66" name="TextBox 65"/>
          <p:cNvSpPr txBox="1"/>
          <p:nvPr/>
        </p:nvSpPr>
        <p:spPr>
          <a:xfrm>
            <a:off x="930210" y="158706"/>
            <a:ext cx="1159292"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功能介绍</a:t>
            </a:r>
          </a:p>
        </p:txBody>
      </p:sp>
      <p:pic>
        <p:nvPicPr>
          <p:cNvPr id="67" name="图片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67888" y="144448"/>
            <a:ext cx="254645" cy="364572"/>
          </a:xfrm>
          <a:prstGeom prst="chevron">
            <a:avLst/>
          </a:prstGeom>
        </p:spPr>
      </p:pic>
      <p:sp>
        <p:nvSpPr>
          <p:cNvPr id="6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6" name="Group 8">
            <a:extLst>
              <a:ext uri="{FF2B5EF4-FFF2-40B4-BE49-F238E27FC236}">
                <a16:creationId xmlns:a16="http://schemas.microsoft.com/office/drawing/2014/main" id="{300EB12C-F1B7-4DEC-BEFF-AB5C046B0CFD}"/>
              </a:ext>
            </a:extLst>
          </p:cNvPr>
          <p:cNvGrpSpPr>
            <a:grpSpLocks noChangeAspect="1"/>
          </p:cNvGrpSpPr>
          <p:nvPr/>
        </p:nvGrpSpPr>
        <p:grpSpPr bwMode="auto">
          <a:xfrm>
            <a:off x="4343977" y="1507887"/>
            <a:ext cx="330403" cy="362031"/>
            <a:chOff x="3437" y="2282"/>
            <a:chExt cx="679" cy="744"/>
          </a:xfrm>
          <a:solidFill>
            <a:srgbClr val="03A9F3"/>
          </a:solidFill>
        </p:grpSpPr>
        <p:sp>
          <p:nvSpPr>
            <p:cNvPr id="47" name="Freeform 9">
              <a:extLst>
                <a:ext uri="{FF2B5EF4-FFF2-40B4-BE49-F238E27FC236}">
                  <a16:creationId xmlns:a16="http://schemas.microsoft.com/office/drawing/2014/main" id="{F036A6DD-B4EC-41FF-99D5-E57123F89715}"/>
                </a:ext>
              </a:extLst>
            </p:cNvPr>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10">
              <a:extLst>
                <a:ext uri="{FF2B5EF4-FFF2-40B4-BE49-F238E27FC236}">
                  <a16:creationId xmlns:a16="http://schemas.microsoft.com/office/drawing/2014/main" id="{58678090-88FB-40F5-A6CB-515D0700388F}"/>
                </a:ext>
              </a:extLst>
            </p:cNvPr>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8" name="Group 18">
            <a:extLst>
              <a:ext uri="{FF2B5EF4-FFF2-40B4-BE49-F238E27FC236}">
                <a16:creationId xmlns:a16="http://schemas.microsoft.com/office/drawing/2014/main" id="{811A03CD-A66C-42B5-AB87-E4F8AAEC403F}"/>
              </a:ext>
            </a:extLst>
          </p:cNvPr>
          <p:cNvGrpSpPr>
            <a:grpSpLocks noChangeAspect="1"/>
          </p:cNvGrpSpPr>
          <p:nvPr/>
        </p:nvGrpSpPr>
        <p:grpSpPr bwMode="auto">
          <a:xfrm>
            <a:off x="5678395" y="3288296"/>
            <a:ext cx="376364" cy="350702"/>
            <a:chOff x="3802" y="2858"/>
            <a:chExt cx="616" cy="574"/>
          </a:xfrm>
          <a:solidFill>
            <a:srgbClr val="03A9F3"/>
          </a:solidFill>
        </p:grpSpPr>
        <p:sp>
          <p:nvSpPr>
            <p:cNvPr id="59" name="Rectangle 19">
              <a:extLst>
                <a:ext uri="{FF2B5EF4-FFF2-40B4-BE49-F238E27FC236}">
                  <a16:creationId xmlns:a16="http://schemas.microsoft.com/office/drawing/2014/main" id="{9AE06B03-2F31-43A3-8768-A41777ADF2D1}"/>
                </a:ext>
              </a:extLst>
            </p:cNvPr>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Rectangle 20">
              <a:extLst>
                <a:ext uri="{FF2B5EF4-FFF2-40B4-BE49-F238E27FC236}">
                  <a16:creationId xmlns:a16="http://schemas.microsoft.com/office/drawing/2014/main" id="{5BAF1459-4971-4884-AE7F-BE4B5B746EE8}"/>
                </a:ext>
              </a:extLst>
            </p:cNvPr>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Rectangle 21">
              <a:extLst>
                <a:ext uri="{FF2B5EF4-FFF2-40B4-BE49-F238E27FC236}">
                  <a16:creationId xmlns:a16="http://schemas.microsoft.com/office/drawing/2014/main" id="{028D9F2D-1FFF-440C-8F78-18B15B070D6B}"/>
                </a:ext>
              </a:extLst>
            </p:cNvPr>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Rectangle 22">
              <a:extLst>
                <a:ext uri="{FF2B5EF4-FFF2-40B4-BE49-F238E27FC236}">
                  <a16:creationId xmlns:a16="http://schemas.microsoft.com/office/drawing/2014/main" id="{B60F2A74-8304-4957-96F9-561772505A9D}"/>
                </a:ext>
              </a:extLst>
            </p:cNvPr>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23">
              <a:extLst>
                <a:ext uri="{FF2B5EF4-FFF2-40B4-BE49-F238E27FC236}">
                  <a16:creationId xmlns:a16="http://schemas.microsoft.com/office/drawing/2014/main" id="{7ED2137E-5421-4396-B0D6-2A4B78A31D2B}"/>
                </a:ext>
              </a:extLst>
            </p:cNvPr>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7029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ppt_x</p:attrName>
                                        </p:attrNameLst>
                                      </p:cBhvr>
                                      <p:tavLst>
                                        <p:tav tm="0">
                                          <p:val>
                                            <p:strVal val="#ppt_x-#ppt_w*1.125000"/>
                                          </p:val>
                                        </p:tav>
                                        <p:tav tm="100000">
                                          <p:val>
                                            <p:strVal val="#ppt_x"/>
                                          </p:val>
                                        </p:tav>
                                      </p:tavLst>
                                    </p:anim>
                                    <p:animEffect transition="in" filter="wipe(right)">
                                      <p:cBhvr>
                                        <p:cTn id="8" dur="500"/>
                                        <p:tgtEl>
                                          <p:spTgt spid="66"/>
                                        </p:tgtEl>
                                      </p:cBhvr>
                                    </p:animEffect>
                                  </p:childTnLst>
                                </p:cTn>
                              </p:par>
                              <p:par>
                                <p:cTn id="9" presetID="18" presetClass="entr" presetSubtype="1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strips(downLeft)">
                                      <p:cBhvr>
                                        <p:cTn id="11" dur="500"/>
                                        <p:tgtEl>
                                          <p:spTgt spid="79"/>
                                        </p:tgtEl>
                                      </p:cBhvr>
                                    </p:animEffect>
                                  </p:childTnLst>
                                </p:cTn>
                              </p:par>
                            </p:childTnLst>
                          </p:cTn>
                        </p:par>
                        <p:par>
                          <p:cTn id="12" fill="hold">
                            <p:stCondLst>
                              <p:cond delay="500"/>
                            </p:stCondLst>
                            <p:childTnLst>
                              <p:par>
                                <p:cTn id="13" presetID="21"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heel(1)">
                                      <p:cBhvr>
                                        <p:cTn id="15" dur="1000"/>
                                        <p:tgtEl>
                                          <p:spTgt spid="4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2250"/>
                            </p:stCondLst>
                            <p:childTnLst>
                              <p:par>
                                <p:cTn id="39" presetID="10" presetClass="entr" presetSubtype="0"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21" presetClass="entr" presetSubtype="1"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heel(1)">
                                      <p:cBhvr>
                                        <p:cTn id="50" dur="1000"/>
                                        <p:tgtEl>
                                          <p:spTgt spid="46"/>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heel(1)">
                                      <p:cBhvr>
                                        <p:cTn id="53" dur="1000"/>
                                        <p:tgtEl>
                                          <p:spTgt spid="22"/>
                                        </p:tgtEl>
                                      </p:cBhvr>
                                    </p:animEffect>
                                  </p:childTnLst>
                                </p:cTn>
                              </p:par>
                              <p:par>
                                <p:cTn id="54" presetID="21" presetClass="entr" presetSubtype="1"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heel(1)">
                                      <p:cBhvr>
                                        <p:cTn id="56" dur="1000"/>
                                        <p:tgtEl>
                                          <p:spTgt spid="58"/>
                                        </p:tgtEl>
                                      </p:cBhvr>
                                    </p:animEffect>
                                  </p:childTnLst>
                                </p:cTn>
                              </p:par>
                            </p:childTnLst>
                          </p:cTn>
                        </p:par>
                        <p:par>
                          <p:cTn id="57" fill="hold">
                            <p:stCondLst>
                              <p:cond delay="3250"/>
                            </p:stCondLst>
                            <p:childTnLst>
                              <p:par>
                                <p:cTn id="58" presetID="2" presetClass="entr" presetSubtype="2" fill="hold" grpId="0" nodeType="afterEffect">
                                  <p:stCondLst>
                                    <p:cond delay="0"/>
                                  </p:stCondLst>
                                  <p:iterate type="lt">
                                    <p:tmPct val="15000"/>
                                  </p:iterate>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400"/>
                                  </p:stCondLst>
                                  <p:iterate type="lt">
                                    <p:tmPct val="15385"/>
                                  </p:iterate>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500" fill="hold"/>
                                        <p:tgtEl>
                                          <p:spTgt spid="31"/>
                                        </p:tgtEl>
                                        <p:attrNameLst>
                                          <p:attrName>ppt_x</p:attrName>
                                        </p:attrNameLst>
                                      </p:cBhvr>
                                      <p:tavLst>
                                        <p:tav tm="0">
                                          <p:val>
                                            <p:strVal val="1+#ppt_w/2"/>
                                          </p:val>
                                        </p:tav>
                                        <p:tav tm="100000">
                                          <p:val>
                                            <p:strVal val="#ppt_x"/>
                                          </p:val>
                                        </p:tav>
                                      </p:tavLst>
                                    </p:anim>
                                    <p:anim calcmode="lin" valueType="num">
                                      <p:cBhvr additive="base">
                                        <p:cTn id="65" dur="500" fill="hold"/>
                                        <p:tgtEl>
                                          <p:spTgt spid="31"/>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400"/>
                                  </p:stCondLst>
                                  <p:iterate type="lt">
                                    <p:tmPct val="15000"/>
                                  </p:iterate>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1+#ppt_w/2"/>
                                          </p:val>
                                        </p:tav>
                                        <p:tav tm="100000">
                                          <p:val>
                                            <p:strVal val="#ppt_x"/>
                                          </p:val>
                                        </p:tav>
                                      </p:tavLst>
                                    </p:anim>
                                    <p:anim calcmode="lin" valueType="num">
                                      <p:cBhvr additive="base">
                                        <p:cTn id="6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4" grpId="0" animBg="1"/>
      <p:bldP spid="27" grpId="0"/>
      <p:bldP spid="31" grpId="0"/>
      <p:bldP spid="33" grpId="0"/>
      <p:bldP spid="43" grpId="0" animBg="1"/>
      <p:bldP spid="44" grpId="0" animBg="1"/>
      <p:bldP spid="45" grpId="0" animBg="1"/>
      <p:bldP spid="22" grpId="0" animBg="1"/>
      <p:bldP spid="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人员分工</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05</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7963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897117" y="1501632"/>
            <a:ext cx="1563458" cy="738664"/>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后端开发</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前端后端测试</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集成测试</a:t>
            </a:r>
          </a:p>
        </p:txBody>
      </p:sp>
      <p:sp>
        <p:nvSpPr>
          <p:cNvPr id="23" name="TextBox 22"/>
          <p:cNvSpPr txBox="1"/>
          <p:nvPr/>
        </p:nvSpPr>
        <p:spPr>
          <a:xfrm>
            <a:off x="1897117" y="2888905"/>
            <a:ext cx="1563458" cy="52322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前端设计</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前端开发</a:t>
            </a:r>
          </a:p>
        </p:txBody>
      </p:sp>
      <p:sp>
        <p:nvSpPr>
          <p:cNvPr id="24" name="TextBox 23"/>
          <p:cNvSpPr txBox="1"/>
          <p:nvPr/>
        </p:nvSpPr>
        <p:spPr>
          <a:xfrm>
            <a:off x="6034916" y="1562105"/>
            <a:ext cx="1563458" cy="52322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爬虫程序编写</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爬虫程序测试</a:t>
            </a:r>
          </a:p>
        </p:txBody>
      </p:sp>
      <p:sp>
        <p:nvSpPr>
          <p:cNvPr id="25" name="TextBox 24"/>
          <p:cNvSpPr txBox="1"/>
          <p:nvPr/>
        </p:nvSpPr>
        <p:spPr>
          <a:xfrm>
            <a:off x="6034916" y="2888905"/>
            <a:ext cx="1563458" cy="523220"/>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前端设计</a:t>
            </a:r>
            <a:endPar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前端开发</a:t>
            </a: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5"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175" y="140572"/>
            <a:ext cx="2108371" cy="364572"/>
          </a:xfrm>
          <a:prstGeom prst="homePlate">
            <a:avLst>
              <a:gd name="adj" fmla="val 34324"/>
            </a:avLst>
          </a:prstGeom>
        </p:spPr>
      </p:pic>
      <p:sp>
        <p:nvSpPr>
          <p:cNvPr id="37" name="TextBox 36"/>
          <p:cNvSpPr txBox="1"/>
          <p:nvPr/>
        </p:nvSpPr>
        <p:spPr>
          <a:xfrm>
            <a:off x="1102057"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人员分工</a:t>
            </a:r>
          </a:p>
        </p:txBody>
      </p:sp>
      <p:pic>
        <p:nvPicPr>
          <p:cNvPr id="38" name="图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1046" y="144448"/>
            <a:ext cx="254645" cy="364572"/>
          </a:xfrm>
          <a:prstGeom prst="chevron">
            <a:avLst/>
          </a:prstGeom>
        </p:spPr>
      </p:pic>
      <p:sp>
        <p:nvSpPr>
          <p:cNvPr id="2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BA7E4784-0309-4770-8805-43837E4C1383}"/>
              </a:ext>
            </a:extLst>
          </p:cNvPr>
          <p:cNvGrpSpPr/>
          <p:nvPr/>
        </p:nvGrpSpPr>
        <p:grpSpPr>
          <a:xfrm>
            <a:off x="3282001" y="1309552"/>
            <a:ext cx="1077642" cy="1385911"/>
            <a:chOff x="3282001" y="1309552"/>
            <a:chExt cx="1077642" cy="1385911"/>
          </a:xfrm>
        </p:grpSpPr>
        <p:sp>
          <p:nvSpPr>
            <p:cNvPr id="95" name="椭圆 34"/>
            <p:cNvSpPr/>
            <p:nvPr/>
          </p:nvSpPr>
          <p:spPr>
            <a:xfrm rot="10800000">
              <a:off x="3282001" y="1309552"/>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TextBox 70"/>
            <p:cNvSpPr txBox="1"/>
            <p:nvPr/>
          </p:nvSpPr>
          <p:spPr>
            <a:xfrm>
              <a:off x="3414422" y="1654438"/>
              <a:ext cx="800219" cy="338554"/>
            </a:xfrm>
            <a:prstGeom prst="rect">
              <a:avLst/>
            </a:prstGeom>
            <a:noFill/>
            <a:ln>
              <a:noFill/>
            </a:ln>
          </p:spPr>
          <p:txBody>
            <a:bodyPr wrap="non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潘施敏</a:t>
              </a:r>
            </a:p>
          </p:txBody>
        </p:sp>
      </p:grpSp>
      <p:grpSp>
        <p:nvGrpSpPr>
          <p:cNvPr id="4" name="组合 3">
            <a:extLst>
              <a:ext uri="{FF2B5EF4-FFF2-40B4-BE49-F238E27FC236}">
                <a16:creationId xmlns:a16="http://schemas.microsoft.com/office/drawing/2014/main" id="{BF266F61-4DC7-493E-8E12-4031555C2258}"/>
              </a:ext>
            </a:extLst>
          </p:cNvPr>
          <p:cNvGrpSpPr/>
          <p:nvPr/>
        </p:nvGrpSpPr>
        <p:grpSpPr>
          <a:xfrm>
            <a:off x="4359643" y="1271452"/>
            <a:ext cx="1379360" cy="1061672"/>
            <a:chOff x="4359643" y="1271452"/>
            <a:chExt cx="1379360" cy="1061672"/>
          </a:xfrm>
        </p:grpSpPr>
        <p:grpSp>
          <p:nvGrpSpPr>
            <p:cNvPr id="117" name="组合 116"/>
            <p:cNvGrpSpPr/>
            <p:nvPr/>
          </p:nvGrpSpPr>
          <p:grpSpPr>
            <a:xfrm rot="16200000">
              <a:off x="4518487" y="1112608"/>
              <a:ext cx="1061672" cy="1379360"/>
              <a:chOff x="4020870" y="2194485"/>
              <a:chExt cx="1102258" cy="1432090"/>
            </a:xfrm>
            <a:effectLst>
              <a:outerShdw blurRad="444500" dist="254000" dir="8100000" algn="tr" rotWithShape="0">
                <a:prstClr val="black">
                  <a:alpha val="50000"/>
                </a:prstClr>
              </a:outerShdw>
            </a:effectLst>
          </p:grpSpPr>
          <p:sp>
            <p:nvSpPr>
              <p:cNvPr id="1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TextBox 69"/>
            <p:cNvSpPr txBox="1"/>
            <p:nvPr/>
          </p:nvSpPr>
          <p:spPr>
            <a:xfrm>
              <a:off x="4797251" y="1654438"/>
              <a:ext cx="800219" cy="338554"/>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李婉婷</a:t>
              </a:r>
            </a:p>
          </p:txBody>
        </p:sp>
      </p:grpSp>
      <p:grpSp>
        <p:nvGrpSpPr>
          <p:cNvPr id="3" name="组合 2">
            <a:extLst>
              <a:ext uri="{FF2B5EF4-FFF2-40B4-BE49-F238E27FC236}">
                <a16:creationId xmlns:a16="http://schemas.microsoft.com/office/drawing/2014/main" id="{E492A056-D012-45F3-9CEF-A226B7A47EAB}"/>
              </a:ext>
            </a:extLst>
          </p:cNvPr>
          <p:cNvGrpSpPr/>
          <p:nvPr/>
        </p:nvGrpSpPr>
        <p:grpSpPr>
          <a:xfrm>
            <a:off x="3327360" y="2695464"/>
            <a:ext cx="1379360" cy="1061672"/>
            <a:chOff x="3327360" y="2695464"/>
            <a:chExt cx="1379360" cy="1061672"/>
          </a:xfrm>
        </p:grpSpPr>
        <p:grpSp>
          <p:nvGrpSpPr>
            <p:cNvPr id="96" name="组合 95"/>
            <p:cNvGrpSpPr/>
            <p:nvPr/>
          </p:nvGrpSpPr>
          <p:grpSpPr>
            <a:xfrm rot="5400000">
              <a:off x="3486204" y="2536620"/>
              <a:ext cx="1061672" cy="1379360"/>
              <a:chOff x="4020870" y="2194485"/>
              <a:chExt cx="1102258" cy="1432090"/>
            </a:xfrm>
            <a:effectLst>
              <a:outerShdw blurRad="444500" dist="254000" dir="8100000" algn="tr" rotWithShape="0">
                <a:prstClr val="black">
                  <a:alpha val="50000"/>
                </a:prstClr>
              </a:outerShdw>
            </a:effectLst>
          </p:grpSpPr>
          <p:sp>
            <p:nvSpPr>
              <p:cNvPr id="9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8" name="TextBox 67"/>
            <p:cNvSpPr txBox="1"/>
            <p:nvPr/>
          </p:nvSpPr>
          <p:spPr>
            <a:xfrm>
              <a:off x="3549238" y="3057023"/>
              <a:ext cx="595035" cy="338554"/>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罗璇</a:t>
              </a:r>
            </a:p>
          </p:txBody>
        </p:sp>
      </p:grpSp>
      <p:grpSp>
        <p:nvGrpSpPr>
          <p:cNvPr id="5" name="组合 4">
            <a:extLst>
              <a:ext uri="{FF2B5EF4-FFF2-40B4-BE49-F238E27FC236}">
                <a16:creationId xmlns:a16="http://schemas.microsoft.com/office/drawing/2014/main" id="{82110E36-D7C1-485A-AE21-85D3141C0630}"/>
              </a:ext>
            </a:extLst>
          </p:cNvPr>
          <p:cNvGrpSpPr/>
          <p:nvPr/>
        </p:nvGrpSpPr>
        <p:grpSpPr>
          <a:xfrm>
            <a:off x="4713885" y="2371225"/>
            <a:ext cx="1077642" cy="1385911"/>
            <a:chOff x="4713885" y="2371225"/>
            <a:chExt cx="1077642" cy="1385911"/>
          </a:xfrm>
        </p:grpSpPr>
        <p:sp>
          <p:nvSpPr>
            <p:cNvPr id="100" name="椭圆 34"/>
            <p:cNvSpPr/>
            <p:nvPr/>
          </p:nvSpPr>
          <p:spPr>
            <a:xfrm>
              <a:off x="4713885" y="2371225"/>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TextBox 68"/>
            <p:cNvSpPr txBox="1"/>
            <p:nvPr/>
          </p:nvSpPr>
          <p:spPr>
            <a:xfrm>
              <a:off x="4915613" y="3057023"/>
              <a:ext cx="800219" cy="338554"/>
            </a:xfrm>
            <a:prstGeom prst="rect">
              <a:avLst/>
            </a:prstGeom>
            <a:noFill/>
            <a:ln>
              <a:noFill/>
            </a:ln>
          </p:spPr>
          <p:txBody>
            <a:bodyPr wrap="non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许泷方</a:t>
              </a:r>
            </a:p>
          </p:txBody>
        </p:sp>
      </p:grpSp>
    </p:spTree>
    <p:custDataLst>
      <p:tags r:id="rId1"/>
    </p:custDataLst>
    <p:extLst>
      <p:ext uri="{BB962C8B-B14F-4D97-AF65-F5344CB8AC3E}">
        <p14:creationId xmlns:p14="http://schemas.microsoft.com/office/powerpoint/2010/main" val="87433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par>
                                <p:cTn id="9" presetID="18" presetClass="entr" presetSubtype="12"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strips(downLeft)">
                                      <p:cBhvr>
                                        <p:cTn id="11" dur="500"/>
                                        <p:tgtEl>
                                          <p:spTgt spid="35"/>
                                        </p:tgtEl>
                                      </p:cBhvr>
                                    </p:animEffect>
                                  </p:childTnLst>
                                </p:cTn>
                              </p:par>
                            </p:childTnLst>
                          </p:cTn>
                        </p:par>
                        <p:par>
                          <p:cTn id="12" fill="hold">
                            <p:stCondLst>
                              <p:cond delay="500"/>
                            </p:stCondLst>
                            <p:childTnLst>
                              <p:par>
                                <p:cTn id="13" presetID="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12" presetClass="entr" presetSubtype="8"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300"/>
                                        <p:tgtEl>
                                          <p:spTgt spid="22"/>
                                        </p:tgtEl>
                                        <p:attrNameLst>
                                          <p:attrName>ppt_x</p:attrName>
                                        </p:attrNameLst>
                                      </p:cBhvr>
                                      <p:tavLst>
                                        <p:tav tm="0">
                                          <p:val>
                                            <p:strVal val="#ppt_x-#ppt_w*1.125000"/>
                                          </p:val>
                                        </p:tav>
                                        <p:tav tm="100000">
                                          <p:val>
                                            <p:strVal val="#ppt_x"/>
                                          </p:val>
                                        </p:tav>
                                      </p:tavLst>
                                    </p:anim>
                                    <p:animEffect transition="in" filter="wipe(right)">
                                      <p:cBhvr>
                                        <p:cTn id="36" dur="300"/>
                                        <p:tgtEl>
                                          <p:spTgt spid="22"/>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300"/>
                                        <p:tgtEl>
                                          <p:spTgt spid="23"/>
                                        </p:tgtEl>
                                        <p:attrNameLst>
                                          <p:attrName>ppt_x</p:attrName>
                                        </p:attrNameLst>
                                      </p:cBhvr>
                                      <p:tavLst>
                                        <p:tav tm="0">
                                          <p:val>
                                            <p:strVal val="#ppt_x-#ppt_w*1.125000"/>
                                          </p:val>
                                        </p:tav>
                                        <p:tav tm="100000">
                                          <p:val>
                                            <p:strVal val="#ppt_x"/>
                                          </p:val>
                                        </p:tav>
                                      </p:tavLst>
                                    </p:anim>
                                    <p:animEffect transition="in" filter="wipe(right)">
                                      <p:cBhvr>
                                        <p:cTn id="40" dur="300"/>
                                        <p:tgtEl>
                                          <p:spTgt spid="23"/>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300"/>
                                        <p:tgtEl>
                                          <p:spTgt spid="24"/>
                                        </p:tgtEl>
                                        <p:attrNameLst>
                                          <p:attrName>ppt_x</p:attrName>
                                        </p:attrNameLst>
                                      </p:cBhvr>
                                      <p:tavLst>
                                        <p:tav tm="0">
                                          <p:val>
                                            <p:strVal val="#ppt_x-#ppt_w*1.125000"/>
                                          </p:val>
                                        </p:tav>
                                        <p:tav tm="100000">
                                          <p:val>
                                            <p:strVal val="#ppt_x"/>
                                          </p:val>
                                        </p:tav>
                                      </p:tavLst>
                                    </p:anim>
                                    <p:animEffect transition="in" filter="wipe(right)">
                                      <p:cBhvr>
                                        <p:cTn id="44" dur="300"/>
                                        <p:tgtEl>
                                          <p:spTgt spid="24"/>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300"/>
                                        <p:tgtEl>
                                          <p:spTgt spid="25"/>
                                        </p:tgtEl>
                                        <p:attrNameLst>
                                          <p:attrName>ppt_x</p:attrName>
                                        </p:attrNameLst>
                                      </p:cBhvr>
                                      <p:tavLst>
                                        <p:tav tm="0">
                                          <p:val>
                                            <p:strVal val="#ppt_x-#ppt_w*1.125000"/>
                                          </p:val>
                                        </p:tav>
                                        <p:tav tm="100000">
                                          <p:val>
                                            <p:strVal val="#ppt_x"/>
                                          </p:val>
                                        </p:tav>
                                      </p:tavLst>
                                    </p:anim>
                                    <p:animEffect transition="in" filter="wipe(right)">
                                      <p:cBhvr>
                                        <p:cTn id="48"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进度安排</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06</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7981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699762"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699762"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083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目标场景</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29547" y="1191314"/>
            <a:ext cx="2363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用户描述</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386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功能介绍</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31527"/>
            <a:ext cx="2337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人员分工</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5242447" y="3686175"/>
            <a:ext cx="2337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进度安排</a:t>
            </a:r>
            <a:endParaRPr lang="en-US" alt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69976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69976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69976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699762"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flipV="1">
            <a:off x="4699762" y="3745820"/>
            <a:ext cx="334355" cy="803015"/>
            <a:chOff x="581025" y="-431160"/>
            <a:chExt cx="1619642" cy="3889866"/>
          </a:xfrm>
        </p:grpSpPr>
        <p:grpSp>
          <p:nvGrpSpPr>
            <p:cNvPr id="41" name="组合 40"/>
            <p:cNvGrpSpPr/>
            <p:nvPr/>
          </p:nvGrpSpPr>
          <p:grpSpPr>
            <a:xfrm>
              <a:off x="581025" y="-431160"/>
              <a:ext cx="1619642" cy="3889866"/>
              <a:chOff x="6651335" y="-335489"/>
              <a:chExt cx="1360493" cy="3190953"/>
            </a:xfrm>
            <a:effectLst/>
          </p:grpSpPr>
          <p:grpSp>
            <p:nvGrpSpPr>
              <p:cNvPr id="4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92"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8" name="TextBox 47"/>
          <p:cNvSpPr txBox="1"/>
          <p:nvPr/>
        </p:nvSpPr>
        <p:spPr>
          <a:xfrm>
            <a:off x="721793" y="2571750"/>
            <a:ext cx="2223879" cy="369332"/>
          </a:xfrm>
          <a:prstGeom prst="rect">
            <a:avLst/>
          </a:prstGeom>
          <a:noFill/>
        </p:spPr>
        <p:txBody>
          <a:bodyPr wrap="none" rtlCol="0">
            <a:spAutoFit/>
          </a:bodyPr>
          <a:lstStyle/>
          <a:p>
            <a:pPr algn="ctr" defTabSz="914492" eaLnBrk="1" fontAlgn="auto" hangingPunct="1">
              <a:spcBef>
                <a:spcPts val="0"/>
              </a:spcBef>
              <a:spcAft>
                <a:spcPts val="0"/>
              </a:spcAft>
            </a:pPr>
            <a:r>
              <a:rPr lang="en-US" altLang="zh-CN" dirty="0">
                <a:solidFill>
                  <a:schemeClr val="bg1"/>
                </a:solidFill>
                <a:latin typeface="Arial" panose="020B0604020202020204" pitchFamily="34" charset="0"/>
                <a:ea typeface="微软雅黑" pitchFamily="34" charset="-122"/>
                <a:sym typeface="Arial" panose="020B0604020202020204" pitchFamily="34" charset="0"/>
              </a:rPr>
              <a:t>PAGE DIRECTORY</a:t>
            </a:r>
            <a:endParaRPr lang="zh-CN" altLang="en-US" dirty="0">
              <a:solidFill>
                <a:schemeClr val="bg1"/>
              </a:solidFill>
              <a:latin typeface="Arial" panose="020B0604020202020204" pitchFamily="34" charset="0"/>
              <a:ea typeface="微软雅黑" pitchFamily="34" charset="-122"/>
              <a:sym typeface="Arial" panose="020B0604020202020204" pitchFamily="34" charset="0"/>
            </a:endParaRPr>
          </a:p>
        </p:txBody>
      </p:sp>
      <p:grpSp>
        <p:nvGrpSpPr>
          <p:cNvPr id="100" name="组合 99">
            <a:extLst>
              <a:ext uri="{FF2B5EF4-FFF2-40B4-BE49-F238E27FC236}">
                <a16:creationId xmlns:a16="http://schemas.microsoft.com/office/drawing/2014/main" id="{F46E8B07-B255-4C39-88CD-3BAE663BB910}"/>
              </a:ext>
            </a:extLst>
          </p:cNvPr>
          <p:cNvGrpSpPr/>
          <p:nvPr/>
        </p:nvGrpSpPr>
        <p:grpSpPr>
          <a:xfrm flipV="1">
            <a:off x="4699762" y="561532"/>
            <a:ext cx="334355" cy="803015"/>
            <a:chOff x="581025" y="-431160"/>
            <a:chExt cx="1619642" cy="3889866"/>
          </a:xfrm>
        </p:grpSpPr>
        <p:grpSp>
          <p:nvGrpSpPr>
            <p:cNvPr id="101" name="组合 100">
              <a:extLst>
                <a:ext uri="{FF2B5EF4-FFF2-40B4-BE49-F238E27FC236}">
                  <a16:creationId xmlns:a16="http://schemas.microsoft.com/office/drawing/2014/main" id="{91DF6CFD-300E-4755-8BC4-9C85C2A9B57A}"/>
                </a:ext>
              </a:extLst>
            </p:cNvPr>
            <p:cNvGrpSpPr/>
            <p:nvPr/>
          </p:nvGrpSpPr>
          <p:grpSpPr>
            <a:xfrm>
              <a:off x="581025" y="-431160"/>
              <a:ext cx="1619642" cy="3889866"/>
              <a:chOff x="6651335" y="-335489"/>
              <a:chExt cx="1360493" cy="3190953"/>
            </a:xfrm>
            <a:effectLst/>
          </p:grpSpPr>
          <p:grpSp>
            <p:nvGrpSpPr>
              <p:cNvPr id="103" name="组合 102">
                <a:extLst>
                  <a:ext uri="{FF2B5EF4-FFF2-40B4-BE49-F238E27FC236}">
                    <a16:creationId xmlns:a16="http://schemas.microsoft.com/office/drawing/2014/main" id="{7F4BC9E6-7429-414F-BA3A-2BE19B594EED}"/>
                  </a:ext>
                </a:extLst>
              </p:cNvPr>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05" name="同心圆 15">
                  <a:extLst>
                    <a:ext uri="{FF2B5EF4-FFF2-40B4-BE49-F238E27FC236}">
                      <a16:creationId xmlns:a16="http://schemas.microsoft.com/office/drawing/2014/main" id="{D4A619E3-5A61-440A-98AC-58EC227DFEF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椭圆 105">
                  <a:extLst>
                    <a:ext uri="{FF2B5EF4-FFF2-40B4-BE49-F238E27FC236}">
                      <a16:creationId xmlns:a16="http://schemas.microsoft.com/office/drawing/2014/main" id="{614FC7D1-17F2-4A6B-8976-75E44DF36C60}"/>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4" name="TextBox 14">
                <a:extLst>
                  <a:ext uri="{FF2B5EF4-FFF2-40B4-BE49-F238E27FC236}">
                    <a16:creationId xmlns:a16="http://schemas.microsoft.com/office/drawing/2014/main" id="{E5D241E4-607D-4AE0-BCE3-07046CA90FCF}"/>
                  </a:ext>
                </a:extLst>
              </p:cNvPr>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02" name="椭圆 101">
              <a:extLst>
                <a:ext uri="{FF2B5EF4-FFF2-40B4-BE49-F238E27FC236}">
                  <a16:creationId xmlns:a16="http://schemas.microsoft.com/office/drawing/2014/main" id="{59F4D746-FFDC-4032-95AF-C3C3C751E48A}"/>
                </a:ext>
              </a:extLst>
            </p:cNvPr>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7" name="TextBox 6">
            <a:extLst>
              <a:ext uri="{FF2B5EF4-FFF2-40B4-BE49-F238E27FC236}">
                <a16:creationId xmlns:a16="http://schemas.microsoft.com/office/drawing/2014/main" id="{5286AB0A-29C3-48E8-8BE0-2288E215E15B}"/>
              </a:ext>
            </a:extLst>
          </p:cNvPr>
          <p:cNvSpPr txBox="1">
            <a:spLocks noChangeArrowheads="1"/>
          </p:cNvSpPr>
          <p:nvPr/>
        </p:nvSpPr>
        <p:spPr bwMode="auto">
          <a:xfrm>
            <a:off x="5229547" y="533995"/>
            <a:ext cx="2363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项目介绍</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3583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fade">
                                      <p:cBhvr>
                                        <p:cTn id="20" dur="750"/>
                                        <p:tgtEl>
                                          <p:spTgt spid="107"/>
                                        </p:tgtEl>
                                      </p:cBhvr>
                                    </p:animEffect>
                                    <p:anim calcmode="lin" valueType="num">
                                      <p:cBhvr>
                                        <p:cTn id="21" dur="750" fill="hold"/>
                                        <p:tgtEl>
                                          <p:spTgt spid="107"/>
                                        </p:tgtEl>
                                        <p:attrNameLst>
                                          <p:attrName>ppt_x</p:attrName>
                                        </p:attrNameLst>
                                      </p:cBhvr>
                                      <p:tavLst>
                                        <p:tav tm="0">
                                          <p:val>
                                            <p:strVal val="#ppt_x"/>
                                          </p:val>
                                        </p:tav>
                                        <p:tav tm="100000">
                                          <p:val>
                                            <p:strVal val="#ppt_x"/>
                                          </p:val>
                                        </p:tav>
                                      </p:tavLst>
                                    </p:anim>
                                    <p:anim calcmode="lin" valueType="num">
                                      <p:cBhvr>
                                        <p:cTn id="22" dur="750" fill="hold"/>
                                        <p:tgtEl>
                                          <p:spTgt spid="107"/>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42" presetClass="entr" presetSubtype="0" fill="hold" grpId="0" nodeType="with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750"/>
                                        <p:tgtEl>
                                          <p:spTgt spid="7"/>
                                        </p:tgtEl>
                                      </p:cBhvr>
                                    </p:animEffect>
                                    <p:anim calcmode="lin" valueType="num">
                                      <p:cBhvr>
                                        <p:cTn id="29" dur="750" fill="hold"/>
                                        <p:tgtEl>
                                          <p:spTgt spid="7"/>
                                        </p:tgtEl>
                                        <p:attrNameLst>
                                          <p:attrName>ppt_x</p:attrName>
                                        </p:attrNameLst>
                                      </p:cBhvr>
                                      <p:tavLst>
                                        <p:tav tm="0">
                                          <p:val>
                                            <p:strVal val="#ppt_x"/>
                                          </p:val>
                                        </p:tav>
                                        <p:tav tm="100000">
                                          <p:val>
                                            <p:strVal val="#ppt_x"/>
                                          </p:val>
                                        </p:tav>
                                      </p:tavLst>
                                    </p:anim>
                                    <p:anim calcmode="lin" valueType="num">
                                      <p:cBhvr>
                                        <p:cTn id="30" dur="750" fill="hold"/>
                                        <p:tgtEl>
                                          <p:spTgt spid="7"/>
                                        </p:tgtEl>
                                        <p:attrNameLst>
                                          <p:attrName>ppt_y</p:attrName>
                                        </p:attrNameLst>
                                      </p:cBhvr>
                                      <p:tavLst>
                                        <p:tav tm="0">
                                          <p:val>
                                            <p:strVal val="#ppt_y+.1"/>
                                          </p:val>
                                        </p:tav>
                                        <p:tav tm="100000">
                                          <p:val>
                                            <p:strVal val="#ppt_y"/>
                                          </p:val>
                                        </p:tav>
                                      </p:tavLst>
                                    </p:anim>
                                  </p:childTnLst>
                                </p:cTn>
                              </p:par>
                              <p:par>
                                <p:cTn id="31" presetID="10" presetClass="entr" presetSubtype="0" fill="hold" nodeType="withEffect">
                                  <p:stCondLst>
                                    <p:cond delay="100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42" presetClass="entr" presetSubtype="0" fill="hold" grpId="0" nodeType="withEffect">
                                  <p:stCondLst>
                                    <p:cond delay="100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50"/>
                                        <p:tgtEl>
                                          <p:spTgt spid="6"/>
                                        </p:tgtEl>
                                      </p:cBhvr>
                                    </p:animEffect>
                                    <p:anim calcmode="lin" valueType="num">
                                      <p:cBhvr>
                                        <p:cTn id="37" dur="750" fill="hold"/>
                                        <p:tgtEl>
                                          <p:spTgt spid="6"/>
                                        </p:tgtEl>
                                        <p:attrNameLst>
                                          <p:attrName>ppt_x</p:attrName>
                                        </p:attrNameLst>
                                      </p:cBhvr>
                                      <p:tavLst>
                                        <p:tav tm="0">
                                          <p:val>
                                            <p:strVal val="#ppt_x"/>
                                          </p:val>
                                        </p:tav>
                                        <p:tav tm="100000">
                                          <p:val>
                                            <p:strVal val="#ppt_x"/>
                                          </p:val>
                                        </p:tav>
                                      </p:tavLst>
                                    </p:anim>
                                    <p:anim calcmode="lin" valueType="num">
                                      <p:cBhvr>
                                        <p:cTn id="38" dur="750" fill="hold"/>
                                        <p:tgtEl>
                                          <p:spTgt spid="6"/>
                                        </p:tgtEl>
                                        <p:attrNameLst>
                                          <p:attrName>ppt_y</p:attrName>
                                        </p:attrNameLst>
                                      </p:cBhvr>
                                      <p:tavLst>
                                        <p:tav tm="0">
                                          <p:val>
                                            <p:strVal val="#ppt_y+.1"/>
                                          </p:val>
                                        </p:tav>
                                        <p:tav tm="100000">
                                          <p:val>
                                            <p:strVal val="#ppt_y"/>
                                          </p:val>
                                        </p:tav>
                                      </p:tavLst>
                                    </p:anim>
                                  </p:childTnLst>
                                </p:cTn>
                              </p:par>
                              <p:par>
                                <p:cTn id="39" presetID="10" presetClass="entr" presetSubtype="0" fill="hold" nodeType="withEffect">
                                  <p:stCondLst>
                                    <p:cond delay="1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42" presetClass="entr" presetSubtype="0" fill="hold" grpId="0" nodeType="withEffect">
                                  <p:stCondLst>
                                    <p:cond delay="15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750"/>
                                        <p:tgtEl>
                                          <p:spTgt spid="8"/>
                                        </p:tgtEl>
                                      </p:cBhvr>
                                    </p:animEffect>
                                    <p:anim calcmode="lin" valueType="num">
                                      <p:cBhvr>
                                        <p:cTn id="45" dur="750" fill="hold"/>
                                        <p:tgtEl>
                                          <p:spTgt spid="8"/>
                                        </p:tgtEl>
                                        <p:attrNameLst>
                                          <p:attrName>ppt_x</p:attrName>
                                        </p:attrNameLst>
                                      </p:cBhvr>
                                      <p:tavLst>
                                        <p:tav tm="0">
                                          <p:val>
                                            <p:strVal val="#ppt_x"/>
                                          </p:val>
                                        </p:tav>
                                        <p:tav tm="100000">
                                          <p:val>
                                            <p:strVal val="#ppt_x"/>
                                          </p:val>
                                        </p:tav>
                                      </p:tavLst>
                                    </p:anim>
                                    <p:anim calcmode="lin" valueType="num">
                                      <p:cBhvr>
                                        <p:cTn id="46" dur="750" fill="hold"/>
                                        <p:tgtEl>
                                          <p:spTgt spid="8"/>
                                        </p:tgtEl>
                                        <p:attrNameLst>
                                          <p:attrName>ppt_y</p:attrName>
                                        </p:attrNameLst>
                                      </p:cBhvr>
                                      <p:tavLst>
                                        <p:tav tm="0">
                                          <p:val>
                                            <p:strVal val="#ppt_y+.1"/>
                                          </p:val>
                                        </p:tav>
                                        <p:tav tm="100000">
                                          <p:val>
                                            <p:strVal val="#ppt_y"/>
                                          </p:val>
                                        </p:tav>
                                      </p:tavLst>
                                    </p:anim>
                                  </p:childTnLst>
                                </p:cTn>
                              </p:par>
                              <p:par>
                                <p:cTn id="47" presetID="10" presetClass="entr" presetSubtype="0" fill="hold" nodeType="withEffect">
                                  <p:stCondLst>
                                    <p:cond delay="200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42" presetClass="entr" presetSubtype="0" fill="hold" grpId="0" nodeType="withEffect">
                                  <p:stCondLst>
                                    <p:cond delay="20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750"/>
                                        <p:tgtEl>
                                          <p:spTgt spid="9"/>
                                        </p:tgtEl>
                                      </p:cBhvr>
                                    </p:animEffect>
                                    <p:anim calcmode="lin" valueType="num">
                                      <p:cBhvr>
                                        <p:cTn id="53" dur="750" fill="hold"/>
                                        <p:tgtEl>
                                          <p:spTgt spid="9"/>
                                        </p:tgtEl>
                                        <p:attrNameLst>
                                          <p:attrName>ppt_x</p:attrName>
                                        </p:attrNameLst>
                                      </p:cBhvr>
                                      <p:tavLst>
                                        <p:tav tm="0">
                                          <p:val>
                                            <p:strVal val="#ppt_x"/>
                                          </p:val>
                                        </p:tav>
                                        <p:tav tm="100000">
                                          <p:val>
                                            <p:strVal val="#ppt_x"/>
                                          </p:val>
                                        </p:tav>
                                      </p:tavLst>
                                    </p:anim>
                                    <p:anim calcmode="lin" valueType="num">
                                      <p:cBhvr>
                                        <p:cTn id="54" dur="750" fill="hold"/>
                                        <p:tgtEl>
                                          <p:spTgt spid="9"/>
                                        </p:tgtEl>
                                        <p:attrNameLst>
                                          <p:attrName>ppt_y</p:attrName>
                                        </p:attrNameLst>
                                      </p:cBhvr>
                                      <p:tavLst>
                                        <p:tav tm="0">
                                          <p:val>
                                            <p:strVal val="#ppt_y+.1"/>
                                          </p:val>
                                        </p:tav>
                                        <p:tav tm="100000">
                                          <p:val>
                                            <p:strVal val="#ppt_y"/>
                                          </p:val>
                                        </p:tav>
                                      </p:tavLst>
                                    </p:anim>
                                  </p:childTnLst>
                                </p:cTn>
                              </p:par>
                              <p:par>
                                <p:cTn id="55" presetID="10" presetClass="entr" presetSubtype="0" fill="hold" nodeType="withEffect">
                                  <p:stCondLst>
                                    <p:cond delay="250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42" presetClass="entr" presetSubtype="0" fill="hold" grpId="0" nodeType="withEffect">
                                  <p:stCondLst>
                                    <p:cond delay="250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750"/>
                                        <p:tgtEl>
                                          <p:spTgt spid="10"/>
                                        </p:tgtEl>
                                      </p:cBhvr>
                                    </p:animEffect>
                                    <p:anim calcmode="lin" valueType="num">
                                      <p:cBhvr>
                                        <p:cTn id="61" dur="750" fill="hold"/>
                                        <p:tgtEl>
                                          <p:spTgt spid="10"/>
                                        </p:tgtEl>
                                        <p:attrNameLst>
                                          <p:attrName>ppt_x</p:attrName>
                                        </p:attrNameLst>
                                      </p:cBhvr>
                                      <p:tavLst>
                                        <p:tav tm="0">
                                          <p:val>
                                            <p:strVal val="#ppt_x"/>
                                          </p:val>
                                        </p:tav>
                                        <p:tav tm="100000">
                                          <p:val>
                                            <p:strVal val="#ppt_x"/>
                                          </p:val>
                                        </p:tav>
                                      </p:tavLst>
                                    </p:anim>
                                    <p:anim calcmode="lin" valueType="num">
                                      <p:cBhvr>
                                        <p:cTn id="62"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7" grpId="0"/>
      <p:bldP spid="48" grpId="0"/>
      <p:bldP spid="10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空心弧 4"/>
          <p:cNvSpPr/>
          <p:nvPr/>
        </p:nvSpPr>
        <p:spPr>
          <a:xfrm>
            <a:off x="2384053" y="2826451"/>
            <a:ext cx="4239295" cy="4239295"/>
          </a:xfrm>
          <a:prstGeom prst="blockArc">
            <a:avLst>
              <a:gd name="adj1" fmla="val 10800000"/>
              <a:gd name="adj2" fmla="val 1"/>
              <a:gd name="adj3" fmla="val 3011"/>
            </a:avLst>
          </a:prstGeom>
          <a:solidFill>
            <a:srgbClr val="EBEBEB"/>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椭圆 34"/>
          <p:cNvSpPr/>
          <p:nvPr/>
        </p:nvSpPr>
        <p:spPr>
          <a:xfrm rot="10190714">
            <a:off x="3599881" y="1858425"/>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3303882">
            <a:off x="6648304" y="3526768"/>
            <a:ext cx="759550" cy="986833"/>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rot="11594412">
            <a:off x="5083766" y="1948428"/>
            <a:ext cx="759550" cy="986833"/>
            <a:chOff x="4020870" y="2194485"/>
            <a:chExt cx="1102258" cy="1432090"/>
          </a:xfrm>
          <a:effectLst>
            <a:outerShdw blurRad="444500" dist="254000" dir="8100000" algn="tr" rotWithShape="0">
              <a:prstClr val="black">
                <a:alpha val="50000"/>
              </a:prstClr>
            </a:outerShdw>
          </a:effectLst>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椭圆 34"/>
          <p:cNvSpPr/>
          <p:nvPr/>
        </p:nvSpPr>
        <p:spPr>
          <a:xfrm rot="13009338">
            <a:off x="6174512" y="2591287"/>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rot="9469324">
            <a:off x="2419325" y="2359982"/>
            <a:ext cx="759550" cy="986833"/>
            <a:chOff x="4020870" y="2194485"/>
            <a:chExt cx="1102258" cy="1432090"/>
          </a:xfrm>
          <a:effectLst>
            <a:outerShdw blurRad="444500" dist="254000" dir="8100000" algn="tr" rotWithShape="0">
              <a:prstClr val="black">
                <a:alpha val="50000"/>
              </a:prstClr>
            </a:outerShdw>
          </a:effectLst>
        </p:grpSpPr>
        <p:sp>
          <p:nvSpPr>
            <p:cNvPr id="1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椭圆 34"/>
          <p:cNvSpPr/>
          <p:nvPr/>
        </p:nvSpPr>
        <p:spPr>
          <a:xfrm rot="8068240">
            <a:off x="1670786" y="3527312"/>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p:cNvGrpSpPr/>
          <p:nvPr/>
        </p:nvGrpSpPr>
        <p:grpSpPr>
          <a:xfrm>
            <a:off x="3657545" y="3232969"/>
            <a:ext cx="1612681" cy="1612685"/>
            <a:chOff x="3851771" y="1163107"/>
            <a:chExt cx="1402358" cy="1402358"/>
          </a:xfrm>
        </p:grpSpPr>
        <p:grpSp>
          <p:nvGrpSpPr>
            <p:cNvPr id="26" name="组合 2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26"/>
            <p:cNvSpPr txBox="1"/>
            <p:nvPr/>
          </p:nvSpPr>
          <p:spPr>
            <a:xfrm>
              <a:off x="4030123" y="1333410"/>
              <a:ext cx="1186820" cy="1043782"/>
            </a:xfrm>
            <a:prstGeom prst="rect">
              <a:avLst/>
            </a:prstGeom>
            <a:noFill/>
          </p:spPr>
          <p:txBody>
            <a:bodyPr wrap="square" rtlCol="0">
              <a:spAutoFit/>
            </a:bodyPr>
            <a:lstStyle/>
            <a:p>
              <a:r>
                <a:rPr lang="zh-CN" altLang="en-US" sz="3600" spc="300" dirty="0">
                  <a:solidFill>
                    <a:srgbClr val="03A9F3"/>
                  </a:solidFill>
                  <a:latin typeface="Arial" panose="020B0604020202020204" pitchFamily="34" charset="0"/>
                  <a:ea typeface="微软雅黑" panose="020B0503020204020204" pitchFamily="34" charset="-122"/>
                  <a:sym typeface="Arial" panose="020B0604020202020204" pitchFamily="34" charset="0"/>
                </a:rPr>
                <a:t>进度安排</a:t>
              </a:r>
            </a:p>
          </p:txBody>
        </p:sp>
      </p:grpSp>
      <p:sp>
        <p:nvSpPr>
          <p:cNvPr id="34" name="TextBox 33"/>
          <p:cNvSpPr txBox="1"/>
          <p:nvPr/>
        </p:nvSpPr>
        <p:spPr>
          <a:xfrm>
            <a:off x="1857385" y="3867150"/>
            <a:ext cx="45719" cy="369332"/>
          </a:xfrm>
          <a:prstGeom prst="rect">
            <a:avLst/>
          </a:prstGeom>
          <a:noFill/>
        </p:spPr>
        <p:txBody>
          <a:bodyPr wrap="square" rtlCol="0">
            <a:sp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2577391" y="2456750"/>
            <a:ext cx="425116"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5232126" y="2050921"/>
            <a:ext cx="425116"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6869466" y="3625522"/>
            <a:ext cx="425116"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6</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6395561" y="2650308"/>
            <a:ext cx="425116"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3726906" y="1896854"/>
            <a:ext cx="425116"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1675317" y="3624543"/>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507443" y="3026038"/>
            <a:ext cx="1563458" cy="769441"/>
          </a:xfrm>
          <a:prstGeom prst="rect">
            <a:avLst/>
          </a:prstGeom>
          <a:noFill/>
        </p:spPr>
        <p:txBody>
          <a:bodyPr wrap="square" rtlCol="0">
            <a:spAutoFit/>
          </a:bodyPr>
          <a:lstStyle/>
          <a:p>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9</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-10</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学习前端技术、学习后端技术、学习爬虫技术</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41"/>
          <p:cNvSpPr txBox="1"/>
          <p:nvPr/>
        </p:nvSpPr>
        <p:spPr>
          <a:xfrm>
            <a:off x="820595" y="1973798"/>
            <a:ext cx="1563458" cy="600164"/>
          </a:xfrm>
          <a:prstGeom prst="rect">
            <a:avLst/>
          </a:prstGeom>
          <a:noFill/>
        </p:spPr>
        <p:txBody>
          <a:bodyPr wrap="square" rtlCol="0">
            <a:spAutoFit/>
          </a:bodyPr>
          <a:lstStyle/>
          <a:p>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11</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完成界面原型构建、爬虫原型编写</a:t>
            </a:r>
          </a:p>
        </p:txBody>
      </p:sp>
      <p:sp>
        <p:nvSpPr>
          <p:cNvPr id="43" name="TextBox 42"/>
          <p:cNvSpPr txBox="1"/>
          <p:nvPr/>
        </p:nvSpPr>
        <p:spPr>
          <a:xfrm>
            <a:off x="3119017" y="1211798"/>
            <a:ext cx="1563458" cy="600164"/>
          </a:xfrm>
          <a:prstGeom prst="rect">
            <a:avLst/>
          </a:prstGeom>
          <a:noFill/>
        </p:spPr>
        <p:txBody>
          <a:bodyPr wrap="square" rtlCol="0">
            <a:spAutoFit/>
          </a:bodyPr>
          <a:lstStyle/>
          <a:p>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日至</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7</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完成项目报告、完成前后端通信工作</a:t>
            </a:r>
          </a:p>
        </p:txBody>
      </p:sp>
      <p:sp>
        <p:nvSpPr>
          <p:cNvPr id="44" name="TextBox 43"/>
          <p:cNvSpPr txBox="1"/>
          <p:nvPr/>
        </p:nvSpPr>
        <p:spPr>
          <a:xfrm>
            <a:off x="5523375" y="1366731"/>
            <a:ext cx="1563458" cy="430887"/>
          </a:xfrm>
          <a:prstGeom prst="rect">
            <a:avLst/>
          </a:prstGeom>
          <a:noFill/>
        </p:spPr>
        <p:txBody>
          <a:bodyPr wrap="square" rtlCol="0">
            <a:spAutoFit/>
          </a:bodyPr>
          <a:lstStyle/>
          <a:p>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7</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日至</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15</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完成调试工作</a:t>
            </a:r>
          </a:p>
        </p:txBody>
      </p:sp>
      <p:sp>
        <p:nvSpPr>
          <p:cNvPr id="47" name="TextBox 46"/>
          <p:cNvSpPr txBox="1"/>
          <p:nvPr/>
        </p:nvSpPr>
        <p:spPr>
          <a:xfrm>
            <a:off x="6885510" y="2222844"/>
            <a:ext cx="1563458" cy="769441"/>
          </a:xfrm>
          <a:prstGeom prst="rect">
            <a:avLst/>
          </a:prstGeom>
          <a:noFill/>
        </p:spPr>
        <p:txBody>
          <a:bodyPr wrap="square" rtlCol="0">
            <a:spAutoFit/>
          </a:bodyPr>
          <a:lstStyle/>
          <a:p>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16</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日至</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24</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增加新功能或继续调试、完成视频</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Demo</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及展示</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7430966" y="3235083"/>
            <a:ext cx="1563458" cy="430887"/>
          </a:xfrm>
          <a:prstGeom prst="rect">
            <a:avLst/>
          </a:prstGeom>
          <a:noFill/>
        </p:spPr>
        <p:txBody>
          <a:bodyPr wrap="square" rtlCol="0">
            <a:spAutoFit/>
          </a:bodyPr>
          <a:lstStyle/>
          <a:p>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12</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月</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25</a:t>
            </a: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日</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最终验收</a:t>
            </a:r>
          </a:p>
        </p:txBody>
      </p:sp>
      <p:sp>
        <p:nvSpPr>
          <p:cNvPr id="49" name="矩形 4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7"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012" y="140572"/>
            <a:ext cx="2108371" cy="364572"/>
          </a:xfrm>
          <a:prstGeom prst="homePlate">
            <a:avLst>
              <a:gd name="adj" fmla="val 34324"/>
            </a:avLst>
          </a:prstGeom>
        </p:spPr>
      </p:pic>
      <p:sp>
        <p:nvSpPr>
          <p:cNvPr id="58" name="TextBox 57"/>
          <p:cNvSpPr txBox="1"/>
          <p:nvPr/>
        </p:nvSpPr>
        <p:spPr>
          <a:xfrm>
            <a:off x="1137894" y="158706"/>
            <a:ext cx="1159292"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进度安排</a:t>
            </a:r>
          </a:p>
        </p:txBody>
      </p:sp>
      <p:pic>
        <p:nvPicPr>
          <p:cNvPr id="59" name="图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6883" y="144448"/>
            <a:ext cx="254645" cy="364572"/>
          </a:xfrm>
          <a:prstGeom prst="chevron">
            <a:avLst/>
          </a:prstGeom>
        </p:spPr>
      </p:pic>
      <p:sp>
        <p:nvSpPr>
          <p:cNvPr id="5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7796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p:tgtEl>
                                              <p:spTgt spid="58"/>
                                            </p:tgtEl>
                                            <p:attrNameLst>
                                              <p:attrName>ppt_x</p:attrName>
                                            </p:attrNameLst>
                                          </p:cBhvr>
                                          <p:tavLst>
                                            <p:tav tm="0">
                                              <p:val>
                                                <p:strVal val="#ppt_x-#ppt_w*1.125000"/>
                                              </p:val>
                                            </p:tav>
                                            <p:tav tm="100000">
                                              <p:val>
                                                <p:strVal val="#ppt_x"/>
                                              </p:val>
                                            </p:tav>
                                          </p:tavLst>
                                        </p:anim>
                                        <p:animEffect transition="in" filter="wipe(right)">
                                          <p:cBhvr>
                                            <p:cTn id="8" dur="500"/>
                                            <p:tgtEl>
                                              <p:spTgt spid="58"/>
                                            </p:tgtEl>
                                          </p:cBhvr>
                                        </p:animEffect>
                                      </p:childTnLst>
                                    </p:cTn>
                                  </p:par>
                                  <p:par>
                                    <p:cTn id="9" presetID="18" presetClass="entr" presetSubtype="12"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downLeft)">
                                          <p:cBhvr>
                                            <p:cTn id="11" dur="500"/>
                                            <p:tgtEl>
                                              <p:spTgt spid="57"/>
                                            </p:tgtEl>
                                          </p:cBhvr>
                                        </p:animEffect>
                                      </p:childTnLst>
                                    </p:cTn>
                                  </p:par>
                                </p:childTnLst>
                              </p:cTn>
                            </p:par>
                            <p:par>
                              <p:cTn id="12" fill="hold">
                                <p:stCondLst>
                                  <p:cond delay="500"/>
                                </p:stCondLst>
                                <p:childTnLst>
                                  <p:par>
                                    <p:cTn id="13" presetID="2" presetClass="entr" presetSubtype="4" fill="hold" nodeType="afterEffect" p14:presetBounceEnd="44000">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14:bounceEnd="44000">
                                          <p:cBhvr additive="base">
                                            <p:cTn id="15" dur="5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500"/>
                                </p:stCondLst>
                                <p:childTnLst>
                                  <p:par>
                                    <p:cTn id="22" presetID="2" presetClass="entr" presetSubtype="1" fill="hold" grpId="0" nodeType="afterEffect" p14:presetBounceEnd="40000">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14:bounceEnd="40000">
                                          <p:cBhvr additive="base">
                                            <p:cTn id="24"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24"/>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14:presetBounceEnd="40000">
                                      <p:stCondLst>
                                        <p:cond delay="400"/>
                                      </p:stCondLst>
                                      <p:childTnLst>
                                        <p:set>
                                          <p:cBhvr>
                                            <p:cTn id="27" dur="1" fill="hold">
                                              <p:stCondLst>
                                                <p:cond delay="0"/>
                                              </p:stCondLst>
                                            </p:cTn>
                                            <p:tgtEl>
                                              <p:spTgt spid="6"/>
                                            </p:tgtEl>
                                            <p:attrNameLst>
                                              <p:attrName>style.visibility</p:attrName>
                                            </p:attrNameLst>
                                          </p:cBhvr>
                                          <p:to>
                                            <p:strVal val="visible"/>
                                          </p:to>
                                        </p:set>
                                        <p:anim calcmode="lin" valueType="num" p14:bounceEnd="40000">
                                          <p:cBhvr additive="base">
                                            <p:cTn id="28"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6"/>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14:presetBounceEnd="40000">
                                      <p:stCondLst>
                                        <p:cond delay="200"/>
                                      </p:stCondLst>
                                      <p:childTnLst>
                                        <p:set>
                                          <p:cBhvr>
                                            <p:cTn id="31" dur="1" fill="hold">
                                              <p:stCondLst>
                                                <p:cond delay="0"/>
                                              </p:stCondLst>
                                            </p:cTn>
                                            <p:tgtEl>
                                              <p:spTgt spid="17"/>
                                            </p:tgtEl>
                                            <p:attrNameLst>
                                              <p:attrName>style.visibility</p:attrName>
                                            </p:attrNameLst>
                                          </p:cBhvr>
                                          <p:to>
                                            <p:strVal val="visible"/>
                                          </p:to>
                                        </p:set>
                                        <p:anim calcmode="lin" valueType="num" p14:bounceEnd="40000">
                                          <p:cBhvr additive="base">
                                            <p:cTn id="32"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14:presetBounceEnd="40000">
                                      <p:stCondLst>
                                        <p:cond delay="1200"/>
                                      </p:stCondLst>
                                      <p:childTnLst>
                                        <p:set>
                                          <p:cBhvr>
                                            <p:cTn id="35" dur="1" fill="hold">
                                              <p:stCondLst>
                                                <p:cond delay="0"/>
                                              </p:stCondLst>
                                            </p:cTn>
                                            <p:tgtEl>
                                              <p:spTgt spid="7"/>
                                            </p:tgtEl>
                                            <p:attrNameLst>
                                              <p:attrName>style.visibility</p:attrName>
                                            </p:attrNameLst>
                                          </p:cBhvr>
                                          <p:to>
                                            <p:strVal val="visible"/>
                                          </p:to>
                                        </p:set>
                                        <p:anim calcmode="lin" valueType="num" p14:bounceEnd="40000">
                                          <p:cBhvr additive="base">
                                            <p:cTn id="36"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7"/>
                                            </p:tgtEl>
                                            <p:attrNameLst>
                                              <p:attrName>ppt_y</p:attrName>
                                            </p:attrNameLst>
                                          </p:cBhvr>
                                          <p:tavLst>
                                            <p:tav tm="0">
                                              <p:val>
                                                <p:strVal val="#ppt_y"/>
                                              </p:val>
                                            </p:tav>
                                            <p:tav tm="100000">
                                              <p:val>
                                                <p:strVal val="#ppt_y"/>
                                              </p:val>
                                            </p:tav>
                                          </p:tavLst>
                                        </p:anim>
                                      </p:childTnLst>
                                    </p:cTn>
                                  </p:par>
                                  <p:par>
                                    <p:cTn id="38" presetID="2" presetClass="entr" presetSubtype="1" fill="hold" grpId="0" nodeType="withEffect" p14:presetBounceEnd="40000">
                                      <p:stCondLst>
                                        <p:cond delay="900"/>
                                      </p:stCondLst>
                                      <p:childTnLst>
                                        <p:set>
                                          <p:cBhvr>
                                            <p:cTn id="39" dur="1" fill="hold">
                                              <p:stCondLst>
                                                <p:cond delay="0"/>
                                              </p:stCondLst>
                                            </p:cTn>
                                            <p:tgtEl>
                                              <p:spTgt spid="16"/>
                                            </p:tgtEl>
                                            <p:attrNameLst>
                                              <p:attrName>style.visibility</p:attrName>
                                            </p:attrNameLst>
                                          </p:cBhvr>
                                          <p:to>
                                            <p:strVal val="visible"/>
                                          </p:to>
                                        </p:set>
                                        <p:anim calcmode="lin" valueType="num" p14:bounceEnd="40000">
                                          <p:cBhvr additive="base">
                                            <p:cTn id="40"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2" fill="hold" nodeType="withEffect" p14:presetBounceEnd="40000">
                                      <p:stCondLst>
                                        <p:cond delay="600"/>
                                      </p:stCondLst>
                                      <p:childTnLst>
                                        <p:set>
                                          <p:cBhvr>
                                            <p:cTn id="43" dur="1" fill="hold">
                                              <p:stCondLst>
                                                <p:cond delay="0"/>
                                              </p:stCondLst>
                                            </p:cTn>
                                            <p:tgtEl>
                                              <p:spTgt spid="13"/>
                                            </p:tgtEl>
                                            <p:attrNameLst>
                                              <p:attrName>style.visibility</p:attrName>
                                            </p:attrNameLst>
                                          </p:cBhvr>
                                          <p:to>
                                            <p:strVal val="visible"/>
                                          </p:to>
                                        </p:set>
                                        <p:anim calcmode="lin" valueType="num" p14:bounceEnd="40000">
                                          <p:cBhvr additive="base">
                                            <p:cTn id="44"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3200"/>
                                </p:stCondLst>
                                <p:childTnLst>
                                  <p:par>
                                    <p:cTn id="47" presetID="10"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90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600"/>
                                </p:stCondLst>
                                <p:childTnLst>
                                  <p:par>
                                    <p:cTn id="66" presetID="12" presetClass="entr" presetSubtype="8"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additive="base">
                                            <p:cTn id="68" dur="300"/>
                                            <p:tgtEl>
                                              <p:spTgt spid="41"/>
                                            </p:tgtEl>
                                            <p:attrNameLst>
                                              <p:attrName>ppt_x</p:attrName>
                                            </p:attrNameLst>
                                          </p:cBhvr>
                                          <p:tavLst>
                                            <p:tav tm="0">
                                              <p:val>
                                                <p:strVal val="#ppt_x-#ppt_w*1.125000"/>
                                              </p:val>
                                            </p:tav>
                                            <p:tav tm="100000">
                                              <p:val>
                                                <p:strVal val="#ppt_x"/>
                                              </p:val>
                                            </p:tav>
                                          </p:tavLst>
                                        </p:anim>
                                        <p:animEffect transition="in" filter="wipe(right)">
                                          <p:cBhvr>
                                            <p:cTn id="69" dur="300"/>
                                            <p:tgtEl>
                                              <p:spTgt spid="41"/>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300"/>
                                            <p:tgtEl>
                                              <p:spTgt spid="42"/>
                                            </p:tgtEl>
                                            <p:attrNameLst>
                                              <p:attrName>ppt_x</p:attrName>
                                            </p:attrNameLst>
                                          </p:cBhvr>
                                          <p:tavLst>
                                            <p:tav tm="0">
                                              <p:val>
                                                <p:strVal val="#ppt_x-#ppt_w*1.125000"/>
                                              </p:val>
                                            </p:tav>
                                            <p:tav tm="100000">
                                              <p:val>
                                                <p:strVal val="#ppt_x"/>
                                              </p:val>
                                            </p:tav>
                                          </p:tavLst>
                                        </p:anim>
                                        <p:animEffect transition="in" filter="wipe(right)">
                                          <p:cBhvr>
                                            <p:cTn id="73" dur="300"/>
                                            <p:tgtEl>
                                              <p:spTgt spid="42"/>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300"/>
                                            <p:tgtEl>
                                              <p:spTgt spid="43"/>
                                            </p:tgtEl>
                                            <p:attrNameLst>
                                              <p:attrName>ppt_x</p:attrName>
                                            </p:attrNameLst>
                                          </p:cBhvr>
                                          <p:tavLst>
                                            <p:tav tm="0">
                                              <p:val>
                                                <p:strVal val="#ppt_x-#ppt_w*1.125000"/>
                                              </p:val>
                                            </p:tav>
                                            <p:tav tm="100000">
                                              <p:val>
                                                <p:strVal val="#ppt_x"/>
                                              </p:val>
                                            </p:tav>
                                          </p:tavLst>
                                        </p:anim>
                                        <p:animEffect transition="in" filter="wipe(right)">
                                          <p:cBhvr>
                                            <p:cTn id="77" dur="300"/>
                                            <p:tgtEl>
                                              <p:spTgt spid="43"/>
                                            </p:tgtEl>
                                          </p:cBhvr>
                                        </p:animEffect>
                                      </p:childTnLst>
                                    </p:cTn>
                                  </p:par>
                                  <p:par>
                                    <p:cTn id="78" presetID="12" presetClass="entr" presetSubtype="8" fill="hold" grpId="0" nodeType="withEffect">
                                      <p:stCondLst>
                                        <p:cond delay="200"/>
                                      </p:stCondLst>
                                      <p:childTnLst>
                                        <p:set>
                                          <p:cBhvr>
                                            <p:cTn id="79" dur="1" fill="hold">
                                              <p:stCondLst>
                                                <p:cond delay="0"/>
                                              </p:stCondLst>
                                            </p:cTn>
                                            <p:tgtEl>
                                              <p:spTgt spid="44"/>
                                            </p:tgtEl>
                                            <p:attrNameLst>
                                              <p:attrName>style.visibility</p:attrName>
                                            </p:attrNameLst>
                                          </p:cBhvr>
                                          <p:to>
                                            <p:strVal val="visible"/>
                                          </p:to>
                                        </p:set>
                                        <p:anim calcmode="lin" valueType="num">
                                          <p:cBhvr additive="base">
                                            <p:cTn id="80" dur="300"/>
                                            <p:tgtEl>
                                              <p:spTgt spid="44"/>
                                            </p:tgtEl>
                                            <p:attrNameLst>
                                              <p:attrName>ppt_x</p:attrName>
                                            </p:attrNameLst>
                                          </p:cBhvr>
                                          <p:tavLst>
                                            <p:tav tm="0">
                                              <p:val>
                                                <p:strVal val="#ppt_x-#ppt_w*1.125000"/>
                                              </p:val>
                                            </p:tav>
                                            <p:tav tm="100000">
                                              <p:val>
                                                <p:strVal val="#ppt_x"/>
                                              </p:val>
                                            </p:tav>
                                          </p:tavLst>
                                        </p:anim>
                                        <p:animEffect transition="in" filter="wipe(right)">
                                          <p:cBhvr>
                                            <p:cTn id="81" dur="300"/>
                                            <p:tgtEl>
                                              <p:spTgt spid="44"/>
                                            </p:tgtEl>
                                          </p:cBhvr>
                                        </p:animEffect>
                                      </p:childTnLst>
                                    </p:cTn>
                                  </p:par>
                                  <p:par>
                                    <p:cTn id="82" presetID="12" presetClass="entr" presetSubtype="8" fill="hold" grpId="0" nodeType="withEffect">
                                      <p:stCondLst>
                                        <p:cond delay="200"/>
                                      </p:stCondLst>
                                      <p:childTnLst>
                                        <p:set>
                                          <p:cBhvr>
                                            <p:cTn id="83" dur="1" fill="hold">
                                              <p:stCondLst>
                                                <p:cond delay="0"/>
                                              </p:stCondLst>
                                            </p:cTn>
                                            <p:tgtEl>
                                              <p:spTgt spid="47"/>
                                            </p:tgtEl>
                                            <p:attrNameLst>
                                              <p:attrName>style.visibility</p:attrName>
                                            </p:attrNameLst>
                                          </p:cBhvr>
                                          <p:to>
                                            <p:strVal val="visible"/>
                                          </p:to>
                                        </p:set>
                                        <p:anim calcmode="lin" valueType="num">
                                          <p:cBhvr additive="base">
                                            <p:cTn id="84" dur="300"/>
                                            <p:tgtEl>
                                              <p:spTgt spid="47"/>
                                            </p:tgtEl>
                                            <p:attrNameLst>
                                              <p:attrName>ppt_x</p:attrName>
                                            </p:attrNameLst>
                                          </p:cBhvr>
                                          <p:tavLst>
                                            <p:tav tm="0">
                                              <p:val>
                                                <p:strVal val="#ppt_x-#ppt_w*1.125000"/>
                                              </p:val>
                                            </p:tav>
                                            <p:tav tm="100000">
                                              <p:val>
                                                <p:strVal val="#ppt_x"/>
                                              </p:val>
                                            </p:tav>
                                          </p:tavLst>
                                        </p:anim>
                                        <p:animEffect transition="in" filter="wipe(right)">
                                          <p:cBhvr>
                                            <p:cTn id="85" dur="300"/>
                                            <p:tgtEl>
                                              <p:spTgt spid="47"/>
                                            </p:tgtEl>
                                          </p:cBhvr>
                                        </p:animEffect>
                                      </p:childTnLst>
                                    </p:cTn>
                                  </p:par>
                                  <p:par>
                                    <p:cTn id="86" presetID="12" presetClass="entr" presetSubtype="8" fill="hold" grpId="0" nodeType="withEffect">
                                      <p:stCondLst>
                                        <p:cond delay="20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300"/>
                                            <p:tgtEl>
                                              <p:spTgt spid="48"/>
                                            </p:tgtEl>
                                            <p:attrNameLst>
                                              <p:attrName>ppt_x</p:attrName>
                                            </p:attrNameLst>
                                          </p:cBhvr>
                                          <p:tavLst>
                                            <p:tav tm="0">
                                              <p:val>
                                                <p:strVal val="#ppt_x-#ppt_w*1.125000"/>
                                              </p:val>
                                            </p:tav>
                                            <p:tav tm="100000">
                                              <p:val>
                                                <p:strVal val="#ppt_x"/>
                                              </p:val>
                                            </p:tav>
                                          </p:tavLst>
                                        </p:anim>
                                        <p:animEffect transition="in" filter="wipe(right)">
                                          <p:cBhvr>
                                            <p:cTn id="89"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24" grpId="0" animBg="1"/>
          <p:bldP spid="35" grpId="0"/>
          <p:bldP spid="36" grpId="0"/>
          <p:bldP spid="37" grpId="0"/>
          <p:bldP spid="38" grpId="0"/>
          <p:bldP spid="39" grpId="0"/>
          <p:bldP spid="40" grpId="0"/>
          <p:bldP spid="41" grpId="0"/>
          <p:bldP spid="42" grpId="0"/>
          <p:bldP spid="43" grpId="0"/>
          <p:bldP spid="44" grpId="0"/>
          <p:bldP spid="47" grpId="0"/>
          <p:bldP spid="48" grpId="0"/>
          <p:bldP spid="5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p:tgtEl>
                                              <p:spTgt spid="58"/>
                                            </p:tgtEl>
                                            <p:attrNameLst>
                                              <p:attrName>ppt_x</p:attrName>
                                            </p:attrNameLst>
                                          </p:cBhvr>
                                          <p:tavLst>
                                            <p:tav tm="0">
                                              <p:val>
                                                <p:strVal val="#ppt_x-#ppt_w*1.125000"/>
                                              </p:val>
                                            </p:tav>
                                            <p:tav tm="100000">
                                              <p:val>
                                                <p:strVal val="#ppt_x"/>
                                              </p:val>
                                            </p:tav>
                                          </p:tavLst>
                                        </p:anim>
                                        <p:animEffect transition="in" filter="wipe(right)">
                                          <p:cBhvr>
                                            <p:cTn id="8" dur="500"/>
                                            <p:tgtEl>
                                              <p:spTgt spid="58"/>
                                            </p:tgtEl>
                                          </p:cBhvr>
                                        </p:animEffect>
                                      </p:childTnLst>
                                    </p:cTn>
                                  </p:par>
                                  <p:par>
                                    <p:cTn id="9" presetID="18" presetClass="entr" presetSubtype="12"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downLeft)">
                                          <p:cBhvr>
                                            <p:cTn id="11" dur="500"/>
                                            <p:tgtEl>
                                              <p:spTgt spid="57"/>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500"/>
                                </p:stCondLst>
                                <p:childTnLst>
                                  <p:par>
                                    <p:cTn id="22" presetID="2"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40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2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1+#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par>
                                    <p:cTn id="38" presetID="2" presetClass="entr" presetSubtype="1" fill="hold" grpId="0" nodeType="withEffect">
                                      <p:stCondLst>
                                        <p:cond delay="90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2"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1+#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3200"/>
                                </p:stCondLst>
                                <p:childTnLst>
                                  <p:par>
                                    <p:cTn id="47" presetID="10"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90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600"/>
                                </p:stCondLst>
                                <p:childTnLst>
                                  <p:par>
                                    <p:cTn id="66" presetID="12" presetClass="entr" presetSubtype="8"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additive="base">
                                            <p:cTn id="68" dur="300"/>
                                            <p:tgtEl>
                                              <p:spTgt spid="41"/>
                                            </p:tgtEl>
                                            <p:attrNameLst>
                                              <p:attrName>ppt_x</p:attrName>
                                            </p:attrNameLst>
                                          </p:cBhvr>
                                          <p:tavLst>
                                            <p:tav tm="0">
                                              <p:val>
                                                <p:strVal val="#ppt_x-#ppt_w*1.125000"/>
                                              </p:val>
                                            </p:tav>
                                            <p:tav tm="100000">
                                              <p:val>
                                                <p:strVal val="#ppt_x"/>
                                              </p:val>
                                            </p:tav>
                                          </p:tavLst>
                                        </p:anim>
                                        <p:animEffect transition="in" filter="wipe(right)">
                                          <p:cBhvr>
                                            <p:cTn id="69" dur="300"/>
                                            <p:tgtEl>
                                              <p:spTgt spid="41"/>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300"/>
                                            <p:tgtEl>
                                              <p:spTgt spid="42"/>
                                            </p:tgtEl>
                                            <p:attrNameLst>
                                              <p:attrName>ppt_x</p:attrName>
                                            </p:attrNameLst>
                                          </p:cBhvr>
                                          <p:tavLst>
                                            <p:tav tm="0">
                                              <p:val>
                                                <p:strVal val="#ppt_x-#ppt_w*1.125000"/>
                                              </p:val>
                                            </p:tav>
                                            <p:tav tm="100000">
                                              <p:val>
                                                <p:strVal val="#ppt_x"/>
                                              </p:val>
                                            </p:tav>
                                          </p:tavLst>
                                        </p:anim>
                                        <p:animEffect transition="in" filter="wipe(right)">
                                          <p:cBhvr>
                                            <p:cTn id="73" dur="300"/>
                                            <p:tgtEl>
                                              <p:spTgt spid="42"/>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300"/>
                                            <p:tgtEl>
                                              <p:spTgt spid="43"/>
                                            </p:tgtEl>
                                            <p:attrNameLst>
                                              <p:attrName>ppt_x</p:attrName>
                                            </p:attrNameLst>
                                          </p:cBhvr>
                                          <p:tavLst>
                                            <p:tav tm="0">
                                              <p:val>
                                                <p:strVal val="#ppt_x-#ppt_w*1.125000"/>
                                              </p:val>
                                            </p:tav>
                                            <p:tav tm="100000">
                                              <p:val>
                                                <p:strVal val="#ppt_x"/>
                                              </p:val>
                                            </p:tav>
                                          </p:tavLst>
                                        </p:anim>
                                        <p:animEffect transition="in" filter="wipe(right)">
                                          <p:cBhvr>
                                            <p:cTn id="77" dur="300"/>
                                            <p:tgtEl>
                                              <p:spTgt spid="43"/>
                                            </p:tgtEl>
                                          </p:cBhvr>
                                        </p:animEffect>
                                      </p:childTnLst>
                                    </p:cTn>
                                  </p:par>
                                  <p:par>
                                    <p:cTn id="78" presetID="12" presetClass="entr" presetSubtype="8" fill="hold" grpId="0" nodeType="withEffect">
                                      <p:stCondLst>
                                        <p:cond delay="200"/>
                                      </p:stCondLst>
                                      <p:childTnLst>
                                        <p:set>
                                          <p:cBhvr>
                                            <p:cTn id="79" dur="1" fill="hold">
                                              <p:stCondLst>
                                                <p:cond delay="0"/>
                                              </p:stCondLst>
                                            </p:cTn>
                                            <p:tgtEl>
                                              <p:spTgt spid="44"/>
                                            </p:tgtEl>
                                            <p:attrNameLst>
                                              <p:attrName>style.visibility</p:attrName>
                                            </p:attrNameLst>
                                          </p:cBhvr>
                                          <p:to>
                                            <p:strVal val="visible"/>
                                          </p:to>
                                        </p:set>
                                        <p:anim calcmode="lin" valueType="num">
                                          <p:cBhvr additive="base">
                                            <p:cTn id="80" dur="300"/>
                                            <p:tgtEl>
                                              <p:spTgt spid="44"/>
                                            </p:tgtEl>
                                            <p:attrNameLst>
                                              <p:attrName>ppt_x</p:attrName>
                                            </p:attrNameLst>
                                          </p:cBhvr>
                                          <p:tavLst>
                                            <p:tav tm="0">
                                              <p:val>
                                                <p:strVal val="#ppt_x-#ppt_w*1.125000"/>
                                              </p:val>
                                            </p:tav>
                                            <p:tav tm="100000">
                                              <p:val>
                                                <p:strVal val="#ppt_x"/>
                                              </p:val>
                                            </p:tav>
                                          </p:tavLst>
                                        </p:anim>
                                        <p:animEffect transition="in" filter="wipe(right)">
                                          <p:cBhvr>
                                            <p:cTn id="81" dur="300"/>
                                            <p:tgtEl>
                                              <p:spTgt spid="44"/>
                                            </p:tgtEl>
                                          </p:cBhvr>
                                        </p:animEffect>
                                      </p:childTnLst>
                                    </p:cTn>
                                  </p:par>
                                  <p:par>
                                    <p:cTn id="82" presetID="12" presetClass="entr" presetSubtype="8" fill="hold" grpId="0" nodeType="withEffect">
                                      <p:stCondLst>
                                        <p:cond delay="200"/>
                                      </p:stCondLst>
                                      <p:childTnLst>
                                        <p:set>
                                          <p:cBhvr>
                                            <p:cTn id="83" dur="1" fill="hold">
                                              <p:stCondLst>
                                                <p:cond delay="0"/>
                                              </p:stCondLst>
                                            </p:cTn>
                                            <p:tgtEl>
                                              <p:spTgt spid="47"/>
                                            </p:tgtEl>
                                            <p:attrNameLst>
                                              <p:attrName>style.visibility</p:attrName>
                                            </p:attrNameLst>
                                          </p:cBhvr>
                                          <p:to>
                                            <p:strVal val="visible"/>
                                          </p:to>
                                        </p:set>
                                        <p:anim calcmode="lin" valueType="num">
                                          <p:cBhvr additive="base">
                                            <p:cTn id="84" dur="300"/>
                                            <p:tgtEl>
                                              <p:spTgt spid="47"/>
                                            </p:tgtEl>
                                            <p:attrNameLst>
                                              <p:attrName>ppt_x</p:attrName>
                                            </p:attrNameLst>
                                          </p:cBhvr>
                                          <p:tavLst>
                                            <p:tav tm="0">
                                              <p:val>
                                                <p:strVal val="#ppt_x-#ppt_w*1.125000"/>
                                              </p:val>
                                            </p:tav>
                                            <p:tav tm="100000">
                                              <p:val>
                                                <p:strVal val="#ppt_x"/>
                                              </p:val>
                                            </p:tav>
                                          </p:tavLst>
                                        </p:anim>
                                        <p:animEffect transition="in" filter="wipe(right)">
                                          <p:cBhvr>
                                            <p:cTn id="85" dur="300"/>
                                            <p:tgtEl>
                                              <p:spTgt spid="47"/>
                                            </p:tgtEl>
                                          </p:cBhvr>
                                        </p:animEffect>
                                      </p:childTnLst>
                                    </p:cTn>
                                  </p:par>
                                  <p:par>
                                    <p:cTn id="86" presetID="12" presetClass="entr" presetSubtype="8" fill="hold" grpId="0" nodeType="withEffect">
                                      <p:stCondLst>
                                        <p:cond delay="20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300"/>
                                            <p:tgtEl>
                                              <p:spTgt spid="48"/>
                                            </p:tgtEl>
                                            <p:attrNameLst>
                                              <p:attrName>ppt_x</p:attrName>
                                            </p:attrNameLst>
                                          </p:cBhvr>
                                          <p:tavLst>
                                            <p:tav tm="0">
                                              <p:val>
                                                <p:strVal val="#ppt_x-#ppt_w*1.125000"/>
                                              </p:val>
                                            </p:tav>
                                            <p:tav tm="100000">
                                              <p:val>
                                                <p:strVal val="#ppt_x"/>
                                              </p:val>
                                            </p:tav>
                                          </p:tavLst>
                                        </p:anim>
                                        <p:animEffect transition="in" filter="wipe(right)">
                                          <p:cBhvr>
                                            <p:cTn id="89"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24" grpId="0" animBg="1"/>
          <p:bldP spid="35" grpId="0"/>
          <p:bldP spid="36" grpId="0"/>
          <p:bldP spid="37" grpId="0"/>
          <p:bldP spid="38" grpId="0"/>
          <p:bldP spid="39" grpId="0"/>
          <p:bldP spid="40" grpId="0"/>
          <p:bldP spid="41" grpId="0"/>
          <p:bldP spid="42" grpId="0"/>
          <p:bldP spid="43" grpId="0"/>
          <p:bldP spid="44" grpId="0"/>
          <p:bldP spid="47" grpId="0"/>
          <p:bldP spid="48" grpId="0"/>
          <p:bldP spid="58"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a:spLocks/>
          </p:cNvSpPr>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tabLst/>
                <a:defRPr/>
              </a:pPr>
              <a:t>21</a:t>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328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p:cNvGrpSpPr/>
          <p:nvPr/>
        </p:nvGrpSpPr>
        <p:grpSpPr>
          <a:xfrm>
            <a:off x="571500" y="2568238"/>
            <a:ext cx="8374380" cy="2613361"/>
            <a:chOff x="571500" y="2568238"/>
            <a:chExt cx="8374380" cy="2613361"/>
          </a:xfrm>
        </p:grpSpPr>
        <p:sp>
          <p:nvSpPr>
            <p:cNvPr id="5" name="任意多边形 4"/>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006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p:nvPr/>
          </p:nvCxnSpPr>
          <p:spPr>
            <a:xfrm flipV="1">
              <a:off x="8557260" y="2686050"/>
              <a:ext cx="388620" cy="571500"/>
            </a:xfrm>
            <a:prstGeom prst="straightConnector1">
              <a:avLst/>
            </a:prstGeom>
            <a:ln w="19050">
              <a:solidFill>
                <a:srgbClr val="0067B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8958258">
            <a:off x="1465829" y="3636777"/>
            <a:ext cx="487344" cy="309269"/>
            <a:chOff x="2903220" y="280488"/>
            <a:chExt cx="746760" cy="473892"/>
          </a:xfrm>
          <a:solidFill>
            <a:schemeClr val="tx1">
              <a:lumMod val="65000"/>
              <a:lumOff val="35000"/>
            </a:schemeClr>
          </a:solidFill>
        </p:grpSpPr>
        <p:sp>
          <p:nvSpPr>
            <p:cNvPr id="10" name="矩形 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2012</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rot="8938009">
            <a:off x="2599338" y="3075293"/>
            <a:ext cx="487344" cy="309267"/>
            <a:chOff x="2903220" y="280488"/>
            <a:chExt cx="746760" cy="473892"/>
          </a:xfrm>
          <a:solidFill>
            <a:schemeClr val="tx1">
              <a:lumMod val="65000"/>
              <a:lumOff val="35000"/>
            </a:schemeClr>
          </a:solidFill>
        </p:grpSpPr>
        <p:sp>
          <p:nvSpPr>
            <p:cNvPr id="14" name="矩形 13"/>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2013</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rot="20658534">
            <a:off x="3976555" y="2435520"/>
            <a:ext cx="487344" cy="309269"/>
            <a:chOff x="2903220" y="280488"/>
            <a:chExt cx="746760" cy="473892"/>
          </a:xfrm>
          <a:solidFill>
            <a:schemeClr val="tx1">
              <a:lumMod val="65000"/>
              <a:lumOff val="35000"/>
            </a:schemeClr>
          </a:solidFill>
        </p:grpSpPr>
        <p:sp>
          <p:nvSpPr>
            <p:cNvPr id="17" name="矩形 16"/>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2014</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等腰三角形 17"/>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rot="10800000">
            <a:off x="5473327" y="2525065"/>
            <a:ext cx="487344" cy="309269"/>
            <a:chOff x="2903220" y="280488"/>
            <a:chExt cx="746760" cy="473892"/>
          </a:xfrm>
          <a:solidFill>
            <a:schemeClr val="tx1">
              <a:lumMod val="65000"/>
              <a:lumOff val="35000"/>
            </a:schemeClr>
          </a:solidFill>
        </p:grpSpPr>
        <p:sp>
          <p:nvSpPr>
            <p:cNvPr id="20" name="矩形 1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2015</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等腰三角形 2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rot="1114118">
            <a:off x="7012567" y="2556971"/>
            <a:ext cx="487344" cy="309269"/>
            <a:chOff x="2903220" y="280488"/>
            <a:chExt cx="746760" cy="473892"/>
          </a:xfrm>
          <a:solidFill>
            <a:schemeClr val="tx1">
              <a:lumMod val="65000"/>
              <a:lumOff val="35000"/>
            </a:schemeClr>
          </a:solidFill>
        </p:grpSpPr>
        <p:sp>
          <p:nvSpPr>
            <p:cNvPr id="23" name="矩形 22"/>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2016</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等腰三角形 23"/>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877075" y="3059462"/>
            <a:ext cx="619125" cy="633972"/>
            <a:chOff x="877075" y="3059462"/>
            <a:chExt cx="619125" cy="633972"/>
          </a:xfrm>
        </p:grpSpPr>
        <p:grpSp>
          <p:nvGrpSpPr>
            <p:cNvPr id="27" name="组合 26"/>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rot="20085162">
              <a:off x="901165" y="3207171"/>
              <a:ext cx="595035" cy="338554"/>
            </a:xfrm>
            <a:prstGeom prst="rect">
              <a:avLst/>
            </a:prstGeom>
            <a:noFill/>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启航</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组合 60"/>
          <p:cNvGrpSpPr/>
          <p:nvPr/>
        </p:nvGrpSpPr>
        <p:grpSpPr>
          <a:xfrm>
            <a:off x="2877864" y="3455276"/>
            <a:ext cx="631551" cy="633972"/>
            <a:chOff x="2877864" y="3455276"/>
            <a:chExt cx="631551" cy="633972"/>
          </a:xfrm>
        </p:grpSpPr>
        <p:grpSp>
          <p:nvGrpSpPr>
            <p:cNvPr id="31" name="组合 30"/>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rot="19571467">
              <a:off x="2914380" y="3573525"/>
              <a:ext cx="595035" cy="338554"/>
            </a:xfrm>
            <a:prstGeom prst="rect">
              <a:avLst/>
            </a:prstGeom>
            <a:noFill/>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拼搏</a:t>
              </a:r>
            </a:p>
          </p:txBody>
        </p:sp>
      </p:grpSp>
      <p:grpSp>
        <p:nvGrpSpPr>
          <p:cNvPr id="62" name="组合 61"/>
          <p:cNvGrpSpPr/>
          <p:nvPr/>
        </p:nvGrpSpPr>
        <p:grpSpPr>
          <a:xfrm>
            <a:off x="3710046" y="1639176"/>
            <a:ext cx="646331" cy="633972"/>
            <a:chOff x="3710046" y="1639176"/>
            <a:chExt cx="646331" cy="633972"/>
          </a:xfrm>
        </p:grpSpPr>
        <p:grpSp>
          <p:nvGrpSpPr>
            <p:cNvPr id="34" name="组合 33"/>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44"/>
            <p:cNvSpPr txBox="1"/>
            <p:nvPr/>
          </p:nvSpPr>
          <p:spPr>
            <a:xfrm rot="20721555">
              <a:off x="3710046" y="1806770"/>
              <a:ext cx="646331"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飞跃</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5473327" y="2971804"/>
            <a:ext cx="670421" cy="633972"/>
            <a:chOff x="5473327" y="2971804"/>
            <a:chExt cx="670421" cy="633972"/>
          </a:xfrm>
        </p:grpSpPr>
        <p:grpSp>
          <p:nvGrpSpPr>
            <p:cNvPr id="37" name="组合 36"/>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5"/>
            <p:cNvSpPr txBox="1"/>
            <p:nvPr/>
          </p:nvSpPr>
          <p:spPr>
            <a:xfrm>
              <a:off x="5497417" y="3118580"/>
              <a:ext cx="646331"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创新</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7199683" y="1774359"/>
            <a:ext cx="646331" cy="633972"/>
            <a:chOff x="7199683" y="1774359"/>
            <a:chExt cx="646331" cy="633972"/>
          </a:xfrm>
        </p:grpSpPr>
        <p:grpSp>
          <p:nvGrpSpPr>
            <p:cNvPr id="40" name="组合 39"/>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rot="1067031">
              <a:off x="7199683" y="1935283"/>
              <a:ext cx="646331"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辉煌</a:t>
              </a:r>
            </a:p>
          </p:txBody>
        </p:sp>
      </p:grpSp>
      <p:sp>
        <p:nvSpPr>
          <p:cNvPr id="48" name="TextBox 47"/>
          <p:cNvSpPr txBox="1"/>
          <p:nvPr/>
        </p:nvSpPr>
        <p:spPr>
          <a:xfrm>
            <a:off x="412330" y="892092"/>
            <a:ext cx="1569660" cy="369332"/>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企业发展历程</a:t>
            </a:r>
          </a:p>
        </p:txBody>
      </p:sp>
      <p:sp>
        <p:nvSpPr>
          <p:cNvPr id="49" name="TextBox 48"/>
          <p:cNvSpPr txBox="1"/>
          <p:nvPr/>
        </p:nvSpPr>
        <p:spPr>
          <a:xfrm>
            <a:off x="286253" y="1261424"/>
            <a:ext cx="2565376" cy="830997"/>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a:t>
            </a:r>
          </a:p>
        </p:txBody>
      </p:sp>
      <p:sp>
        <p:nvSpPr>
          <p:cNvPr id="55" name="TextBox 54"/>
          <p:cNvSpPr txBox="1"/>
          <p:nvPr/>
        </p:nvSpPr>
        <p:spPr>
          <a:xfrm>
            <a:off x="5251696" y="1238780"/>
            <a:ext cx="1062386" cy="1169551"/>
          </a:xfrm>
          <a:prstGeom prst="rect">
            <a:avLst/>
          </a:prstGeom>
          <a:noFill/>
        </p:spPr>
        <p:txBody>
          <a:bodyPr wrap="square" rtlCol="0">
            <a:spAutoFit/>
          </a:bodyPr>
          <a:lstStyle/>
          <a:p>
            <a:r>
              <a:rPr lang="zh-CN" altLang="en-US"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56" name="TextBox 55"/>
          <p:cNvSpPr txBox="1"/>
          <p:nvPr/>
        </p:nvSpPr>
        <p:spPr>
          <a:xfrm rot="19800000">
            <a:off x="1914427" y="2224384"/>
            <a:ext cx="1062386" cy="923330"/>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57" name="TextBox 56"/>
          <p:cNvSpPr txBox="1"/>
          <p:nvPr/>
        </p:nvSpPr>
        <p:spPr>
          <a:xfrm rot="18900000">
            <a:off x="1667063" y="3771022"/>
            <a:ext cx="1062386" cy="923330"/>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58" name="TextBox 57"/>
          <p:cNvSpPr txBox="1"/>
          <p:nvPr/>
        </p:nvSpPr>
        <p:spPr>
          <a:xfrm rot="20700000">
            <a:off x="3908026" y="2825841"/>
            <a:ext cx="1062386" cy="923330"/>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59" name="TextBox 58"/>
          <p:cNvSpPr txBox="1"/>
          <p:nvPr/>
        </p:nvSpPr>
        <p:spPr>
          <a:xfrm rot="900000">
            <a:off x="6546915" y="2940103"/>
            <a:ext cx="1062386" cy="923330"/>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a:t>
            </a:r>
          </a:p>
        </p:txBody>
      </p:sp>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8762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down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8" presetClass="entr" presetSubtype="3"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strips(upRight)">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1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0-#ppt_w/2"/>
                                          </p:val>
                                        </p:tav>
                                        <p:tav tm="100000">
                                          <p:val>
                                            <p:strVal val="#ppt_x"/>
                                          </p:val>
                                        </p:tav>
                                      </p:tavLst>
                                    </p:anim>
                                    <p:anim calcmode="lin" valueType="num">
                                      <p:cBhvr additive="base">
                                        <p:cTn id="36"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500" fill="hold"/>
                                        <p:tgtEl>
                                          <p:spTgt spid="61"/>
                                        </p:tgtEl>
                                        <p:attrNameLst>
                                          <p:attrName>ppt_x</p:attrName>
                                        </p:attrNameLst>
                                      </p:cBhvr>
                                      <p:tavLst>
                                        <p:tav tm="0">
                                          <p:val>
                                            <p:strVal val="#ppt_x"/>
                                          </p:val>
                                        </p:tav>
                                        <p:tav tm="100000">
                                          <p:val>
                                            <p:strVal val="#ppt_x"/>
                                          </p:val>
                                        </p:tav>
                                      </p:tavLst>
                                    </p:anim>
                                    <p:anim calcmode="lin" valueType="num">
                                      <p:cBhvr additive="base">
                                        <p:cTn id="5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down)">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1" fill="hold" nodeType="click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up)">
                                      <p:cBhvr>
                                        <p:cTn id="77" dur="500"/>
                                        <p:tgtEl>
                                          <p:spTgt spid="58"/>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500" fill="hold"/>
                                        <p:tgtEl>
                                          <p:spTgt spid="63"/>
                                        </p:tgtEl>
                                        <p:attrNameLst>
                                          <p:attrName>ppt_x</p:attrName>
                                        </p:attrNameLst>
                                      </p:cBhvr>
                                      <p:tavLst>
                                        <p:tav tm="0">
                                          <p:val>
                                            <p:strVal val="#ppt_x"/>
                                          </p:val>
                                        </p:tav>
                                        <p:tav tm="100000">
                                          <p:val>
                                            <p:strVal val="#ppt_x"/>
                                          </p:val>
                                        </p:tav>
                                      </p:tavLst>
                                    </p:anim>
                                    <p:anim calcmode="lin" valueType="num">
                                      <p:cBhvr additive="base">
                                        <p:cTn id="9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wipe(down)">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 calcmode="lin" valueType="num">
                                      <p:cBhvr>
                                        <p:cTn id="100" dur="500" fill="hold"/>
                                        <p:tgtEl>
                                          <p:spTgt spid="22"/>
                                        </p:tgtEl>
                                        <p:attrNameLst>
                                          <p:attrName>ppt_w</p:attrName>
                                        </p:attrNameLst>
                                      </p:cBhvr>
                                      <p:tavLst>
                                        <p:tav tm="0">
                                          <p:val>
                                            <p:fltVal val="0"/>
                                          </p:val>
                                        </p:tav>
                                        <p:tav tm="100000">
                                          <p:val>
                                            <p:strVal val="#ppt_w"/>
                                          </p:val>
                                        </p:tav>
                                      </p:tavLst>
                                    </p:anim>
                                    <p:anim calcmode="lin" valueType="num">
                                      <p:cBhvr>
                                        <p:cTn id="101" dur="500" fill="hold"/>
                                        <p:tgtEl>
                                          <p:spTgt spid="22"/>
                                        </p:tgtEl>
                                        <p:attrNameLst>
                                          <p:attrName>ppt_h</p:attrName>
                                        </p:attrNameLst>
                                      </p:cBhvr>
                                      <p:tavLst>
                                        <p:tav tm="0">
                                          <p:val>
                                            <p:fltVal val="0"/>
                                          </p:val>
                                        </p:tav>
                                        <p:tav tm="100000">
                                          <p:val>
                                            <p:strVal val="#ppt_h"/>
                                          </p:val>
                                        </p:tav>
                                      </p:tavLst>
                                    </p:anim>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3" fill="hold" nodeType="clickEffect">
                                  <p:stCondLst>
                                    <p:cond delay="0"/>
                                  </p:stCondLst>
                                  <p:childTnLst>
                                    <p:set>
                                      <p:cBhvr>
                                        <p:cTn id="106" dur="1" fill="hold">
                                          <p:stCondLst>
                                            <p:cond delay="0"/>
                                          </p:stCondLst>
                                        </p:cTn>
                                        <p:tgtEl>
                                          <p:spTgt spid="64"/>
                                        </p:tgtEl>
                                        <p:attrNameLst>
                                          <p:attrName>style.visibility</p:attrName>
                                        </p:attrNameLst>
                                      </p:cBhvr>
                                      <p:to>
                                        <p:strVal val="visible"/>
                                      </p:to>
                                    </p:set>
                                    <p:anim calcmode="lin" valueType="num">
                                      <p:cBhvr additive="base">
                                        <p:cTn id="107" dur="500" fill="hold"/>
                                        <p:tgtEl>
                                          <p:spTgt spid="64"/>
                                        </p:tgtEl>
                                        <p:attrNameLst>
                                          <p:attrName>ppt_x</p:attrName>
                                        </p:attrNameLst>
                                      </p:cBhvr>
                                      <p:tavLst>
                                        <p:tav tm="0">
                                          <p:val>
                                            <p:strVal val="1+#ppt_w/2"/>
                                          </p:val>
                                        </p:tav>
                                        <p:tav tm="100000">
                                          <p:val>
                                            <p:strVal val="#ppt_x"/>
                                          </p:val>
                                        </p:tav>
                                      </p:tavLst>
                                    </p:anim>
                                    <p:anim calcmode="lin" valueType="num">
                                      <p:cBhvr additive="base">
                                        <p:cTn id="108"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wipe(up)">
                                      <p:cBhvr>
                                        <p:cTn id="11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5" grpId="0"/>
      <p:bldP spid="56" grpId="0"/>
      <p:bldP spid="57" grpId="0"/>
      <p:bldP spid="58"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3" name="组合 82"/>
          <p:cNvGrpSpPr/>
          <p:nvPr/>
        </p:nvGrpSpPr>
        <p:grpSpPr>
          <a:xfrm>
            <a:off x="1031650" y="2362955"/>
            <a:ext cx="3238673" cy="107987"/>
            <a:chOff x="1507396" y="1628800"/>
            <a:chExt cx="4320480" cy="144016"/>
          </a:xfrm>
        </p:grpSpPr>
        <p:cxnSp>
          <p:nvCxnSpPr>
            <p:cNvPr id="84" name="直接连接符 83"/>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4686628" y="2362955"/>
            <a:ext cx="3238673" cy="107987"/>
            <a:chOff x="1507396" y="1628800"/>
            <a:chExt cx="4320480" cy="144016"/>
          </a:xfrm>
        </p:grpSpPr>
        <p:cxnSp>
          <p:nvCxnSpPr>
            <p:cNvPr id="96" name="直接连接符 95"/>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4128106"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10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08" name="TextBox 107"/>
          <p:cNvSpPr txBox="1"/>
          <p:nvPr/>
        </p:nvSpPr>
        <p:spPr>
          <a:xfrm>
            <a:off x="3773963"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20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09" name="TextBox 108"/>
          <p:cNvSpPr txBox="1"/>
          <p:nvPr/>
        </p:nvSpPr>
        <p:spPr>
          <a:xfrm>
            <a:off x="3414112"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30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0" name="TextBox 109"/>
          <p:cNvSpPr txBox="1"/>
          <p:nvPr/>
        </p:nvSpPr>
        <p:spPr>
          <a:xfrm>
            <a:off x="3054259"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40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1" name="TextBox 110"/>
          <p:cNvSpPr txBox="1"/>
          <p:nvPr/>
        </p:nvSpPr>
        <p:spPr>
          <a:xfrm>
            <a:off x="2694406"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50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2" name="TextBox 111"/>
          <p:cNvSpPr txBox="1"/>
          <p:nvPr/>
        </p:nvSpPr>
        <p:spPr>
          <a:xfrm>
            <a:off x="2334555"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60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3" name="TextBox 112"/>
          <p:cNvSpPr txBox="1"/>
          <p:nvPr/>
        </p:nvSpPr>
        <p:spPr>
          <a:xfrm>
            <a:off x="1974702"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70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4" name="TextBox 113"/>
          <p:cNvSpPr txBox="1"/>
          <p:nvPr/>
        </p:nvSpPr>
        <p:spPr>
          <a:xfrm>
            <a:off x="1614850"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80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5" name="TextBox 114"/>
          <p:cNvSpPr txBox="1"/>
          <p:nvPr/>
        </p:nvSpPr>
        <p:spPr>
          <a:xfrm>
            <a:off x="1254998"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90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6" name="TextBox 115"/>
          <p:cNvSpPr txBox="1"/>
          <p:nvPr/>
        </p:nvSpPr>
        <p:spPr>
          <a:xfrm>
            <a:off x="861500" y="2139144"/>
            <a:ext cx="408793" cy="253857"/>
          </a:xfrm>
          <a:prstGeom prst="rect">
            <a:avLst/>
          </a:prstGeom>
          <a:noFill/>
        </p:spPr>
        <p:txBody>
          <a:bodyPr wrap="none" lIns="68571" tIns="34285" rIns="68571" bIns="34285" rtlCol="0">
            <a:spAutoFit/>
          </a:bodyPr>
          <a:lstStyle/>
          <a:p>
            <a:r>
              <a:rPr lang="en-US" altLang="zh-CN" sz="1200" dirty="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100</a:t>
            </a:r>
            <a:endParaRPr lang="zh-CN" altLang="en-US" sz="1200" dirty="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7" name="TextBox 116"/>
          <p:cNvSpPr txBox="1"/>
          <p:nvPr/>
        </p:nvSpPr>
        <p:spPr>
          <a:xfrm>
            <a:off x="4551718"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10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8" name="TextBox 117"/>
          <p:cNvSpPr txBox="1"/>
          <p:nvPr/>
        </p:nvSpPr>
        <p:spPr>
          <a:xfrm>
            <a:off x="4909975"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20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19" name="TextBox 118"/>
          <p:cNvSpPr txBox="1"/>
          <p:nvPr/>
        </p:nvSpPr>
        <p:spPr>
          <a:xfrm>
            <a:off x="5269828"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30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0" name="TextBox 119"/>
          <p:cNvSpPr txBox="1"/>
          <p:nvPr/>
        </p:nvSpPr>
        <p:spPr>
          <a:xfrm>
            <a:off x="5629680"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40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1" name="TextBox 120"/>
          <p:cNvSpPr txBox="1"/>
          <p:nvPr/>
        </p:nvSpPr>
        <p:spPr>
          <a:xfrm>
            <a:off x="5989532"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50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2" name="TextBox 121"/>
          <p:cNvSpPr txBox="1"/>
          <p:nvPr/>
        </p:nvSpPr>
        <p:spPr>
          <a:xfrm>
            <a:off x="6349385"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60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3" name="TextBox 122"/>
          <p:cNvSpPr txBox="1"/>
          <p:nvPr/>
        </p:nvSpPr>
        <p:spPr>
          <a:xfrm>
            <a:off x="6709237"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70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4" name="TextBox 123"/>
          <p:cNvSpPr txBox="1"/>
          <p:nvPr/>
        </p:nvSpPr>
        <p:spPr>
          <a:xfrm>
            <a:off x="7069089"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80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5" name="TextBox 124"/>
          <p:cNvSpPr txBox="1"/>
          <p:nvPr/>
        </p:nvSpPr>
        <p:spPr>
          <a:xfrm>
            <a:off x="7428942" y="2139144"/>
            <a:ext cx="318671"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90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6" name="TextBox 125"/>
          <p:cNvSpPr txBox="1"/>
          <p:nvPr/>
        </p:nvSpPr>
        <p:spPr>
          <a:xfrm>
            <a:off x="7755151" y="2139144"/>
            <a:ext cx="408793" cy="253857"/>
          </a:xfrm>
          <a:prstGeom prst="rect">
            <a:avLst/>
          </a:prstGeom>
          <a:noFill/>
        </p:spPr>
        <p:txBody>
          <a:bodyPr wrap="none" lIns="68571" tIns="34285" rIns="68571" bIns="34285" rtlCol="0">
            <a:spAutoFit/>
          </a:bodyPr>
          <a:lstStyle/>
          <a:p>
            <a:r>
              <a:rPr lang="en-US" altLang="zh-CN"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100</a:t>
            </a:r>
            <a:endParaRPr lang="zh-CN" altLang="en-US" sz="12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27" name="五边形 126"/>
          <p:cNvSpPr/>
          <p:nvPr/>
        </p:nvSpPr>
        <p:spPr>
          <a:xfrm flipH="1">
            <a:off x="1887858" y="2769444"/>
            <a:ext cx="2382464" cy="242944"/>
          </a:xfrm>
          <a:prstGeom prst="homePlate">
            <a:avLst/>
          </a:prstGeom>
          <a:solidFill>
            <a:srgbClr val="0067B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8" name="五边形 127"/>
          <p:cNvSpPr/>
          <p:nvPr/>
        </p:nvSpPr>
        <p:spPr>
          <a:xfrm flipH="1">
            <a:off x="2805111" y="3183394"/>
            <a:ext cx="1465211" cy="242944"/>
          </a:xfrm>
          <a:prstGeom prst="homePlate">
            <a:avLst/>
          </a:prstGeom>
          <a:solidFill>
            <a:srgbClr val="0067B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9" name="五边形 128"/>
          <p:cNvSpPr/>
          <p:nvPr/>
        </p:nvSpPr>
        <p:spPr>
          <a:xfrm flipH="1">
            <a:off x="2247711" y="3597344"/>
            <a:ext cx="2022611" cy="242944"/>
          </a:xfrm>
          <a:prstGeom prst="homePlate">
            <a:avLst/>
          </a:prstGeom>
          <a:solidFill>
            <a:srgbClr val="0067B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0" name="五边形 129"/>
          <p:cNvSpPr/>
          <p:nvPr/>
        </p:nvSpPr>
        <p:spPr>
          <a:xfrm flipH="1">
            <a:off x="1054927" y="4011294"/>
            <a:ext cx="3215396" cy="242944"/>
          </a:xfrm>
          <a:prstGeom prst="homePlate">
            <a:avLst/>
          </a:prstGeom>
          <a:solidFill>
            <a:srgbClr val="0067B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1" name="五边形 130"/>
          <p:cNvSpPr/>
          <p:nvPr/>
        </p:nvSpPr>
        <p:spPr>
          <a:xfrm flipH="1">
            <a:off x="1614850" y="4425244"/>
            <a:ext cx="2655473" cy="242944"/>
          </a:xfrm>
          <a:prstGeom prst="homePlate">
            <a:avLst/>
          </a:prstGeom>
          <a:solidFill>
            <a:srgbClr val="0067B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4" name="TextBox 133"/>
          <p:cNvSpPr txBox="1"/>
          <p:nvPr/>
        </p:nvSpPr>
        <p:spPr>
          <a:xfrm>
            <a:off x="1148721" y="2767061"/>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35" name="TextBox 134"/>
          <p:cNvSpPr txBox="1"/>
          <p:nvPr/>
        </p:nvSpPr>
        <p:spPr>
          <a:xfrm>
            <a:off x="2048059" y="3181480"/>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36" name="TextBox 135"/>
          <p:cNvSpPr txBox="1"/>
          <p:nvPr/>
        </p:nvSpPr>
        <p:spPr>
          <a:xfrm>
            <a:off x="1511599" y="3595138"/>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37" name="TextBox 136"/>
          <p:cNvSpPr txBox="1"/>
          <p:nvPr/>
        </p:nvSpPr>
        <p:spPr>
          <a:xfrm>
            <a:off x="361725" y="4002829"/>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38" name="TextBox 137"/>
          <p:cNvSpPr txBox="1"/>
          <p:nvPr/>
        </p:nvSpPr>
        <p:spPr>
          <a:xfrm>
            <a:off x="925202" y="4422861"/>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41" name="五边形 140"/>
          <p:cNvSpPr/>
          <p:nvPr/>
        </p:nvSpPr>
        <p:spPr>
          <a:xfrm>
            <a:off x="4686627" y="2769444"/>
            <a:ext cx="1216061" cy="242944"/>
          </a:xfrm>
          <a:prstGeom prst="homePlate">
            <a:avLst/>
          </a:prstGeom>
          <a:solidFill>
            <a:srgbClr val="03A9F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2" name="五边形 141"/>
          <p:cNvSpPr/>
          <p:nvPr/>
        </p:nvSpPr>
        <p:spPr>
          <a:xfrm>
            <a:off x="4686628" y="3183394"/>
            <a:ext cx="2295618" cy="242944"/>
          </a:xfrm>
          <a:prstGeom prst="homePlate">
            <a:avLst/>
          </a:prstGeom>
          <a:solidFill>
            <a:srgbClr val="03A9F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3" name="五边形 142"/>
          <p:cNvSpPr/>
          <p:nvPr/>
        </p:nvSpPr>
        <p:spPr>
          <a:xfrm>
            <a:off x="4686627" y="3597344"/>
            <a:ext cx="1439410" cy="242944"/>
          </a:xfrm>
          <a:prstGeom prst="homePlate">
            <a:avLst/>
          </a:prstGeom>
          <a:solidFill>
            <a:srgbClr val="03A9F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4" name="五边形 143"/>
          <p:cNvSpPr/>
          <p:nvPr/>
        </p:nvSpPr>
        <p:spPr>
          <a:xfrm>
            <a:off x="4686627" y="4011294"/>
            <a:ext cx="3068523" cy="242944"/>
          </a:xfrm>
          <a:prstGeom prst="homePlate">
            <a:avLst/>
          </a:prstGeom>
          <a:solidFill>
            <a:srgbClr val="03A9F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5" name="五边形 144"/>
          <p:cNvSpPr/>
          <p:nvPr/>
        </p:nvSpPr>
        <p:spPr>
          <a:xfrm>
            <a:off x="4686627" y="4425244"/>
            <a:ext cx="2518967" cy="242944"/>
          </a:xfrm>
          <a:prstGeom prst="homePlate">
            <a:avLst/>
          </a:prstGeom>
          <a:solidFill>
            <a:srgbClr val="03A9F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8" name="TextBox 147"/>
          <p:cNvSpPr txBox="1"/>
          <p:nvPr/>
        </p:nvSpPr>
        <p:spPr>
          <a:xfrm>
            <a:off x="5949031" y="2767061"/>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49" name="TextBox 148"/>
          <p:cNvSpPr txBox="1"/>
          <p:nvPr/>
        </p:nvSpPr>
        <p:spPr>
          <a:xfrm>
            <a:off x="7039667" y="3189946"/>
            <a:ext cx="420610" cy="238517"/>
          </a:xfrm>
          <a:prstGeom prst="rect">
            <a:avLst/>
          </a:prstGeom>
          <a:noFill/>
        </p:spPr>
        <p:txBody>
          <a:bodyPr wrap="none" lIns="68571" tIns="34285" rIns="68571" bIns="34285" rtlCol="0">
            <a:spAutoFit/>
          </a:bodyPr>
          <a:lstStyle/>
          <a:p>
            <a:r>
              <a:rPr lang="zh-CN" altLang="en-US" sz="11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文字</a:t>
            </a:r>
          </a:p>
        </p:txBody>
      </p:sp>
      <p:sp>
        <p:nvSpPr>
          <p:cNvPr id="150" name="TextBox 149"/>
          <p:cNvSpPr txBox="1"/>
          <p:nvPr/>
        </p:nvSpPr>
        <p:spPr>
          <a:xfrm>
            <a:off x="6159096" y="3595138"/>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51" name="TextBox 150"/>
          <p:cNvSpPr txBox="1"/>
          <p:nvPr/>
        </p:nvSpPr>
        <p:spPr>
          <a:xfrm>
            <a:off x="7738227" y="4002829"/>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52" name="TextBox 151"/>
          <p:cNvSpPr txBox="1"/>
          <p:nvPr/>
        </p:nvSpPr>
        <p:spPr>
          <a:xfrm>
            <a:off x="7243767" y="4422861"/>
            <a:ext cx="753660" cy="253857"/>
          </a:xfrm>
          <a:prstGeom prst="rect">
            <a:avLst/>
          </a:prstGeom>
          <a:noFill/>
        </p:spPr>
        <p:txBody>
          <a:bodyPr wrap="none" lIns="68571" tIns="34285" rIns="68571" bIns="34285"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输入文字</a:t>
            </a:r>
          </a:p>
        </p:txBody>
      </p:sp>
      <p:sp>
        <p:nvSpPr>
          <p:cNvPr id="155" name="TextBox 154"/>
          <p:cNvSpPr txBox="1"/>
          <p:nvPr/>
        </p:nvSpPr>
        <p:spPr>
          <a:xfrm>
            <a:off x="4341369" y="2740909"/>
            <a:ext cx="274212" cy="300013"/>
          </a:xfrm>
          <a:prstGeom prst="rect">
            <a:avLst/>
          </a:prstGeom>
          <a:noFill/>
        </p:spPr>
        <p:txBody>
          <a:bodyPr wrap="none" lIns="68571" tIns="34285" rIns="68571" bIns="34285" rtlCol="0">
            <a:spAutoFit/>
          </a:bodyPr>
          <a:lstStyle/>
          <a:p>
            <a:r>
              <a:rPr lang="en-US" altLang="zh-CN"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A</a:t>
            </a:r>
            <a:endParaRPr lang="zh-CN" altLang="en-US"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56" name="TextBox 155"/>
          <p:cNvSpPr txBox="1"/>
          <p:nvPr/>
        </p:nvSpPr>
        <p:spPr>
          <a:xfrm>
            <a:off x="4341369" y="3154859"/>
            <a:ext cx="266722" cy="300072"/>
          </a:xfrm>
          <a:prstGeom prst="rect">
            <a:avLst/>
          </a:prstGeom>
          <a:noFill/>
        </p:spPr>
        <p:txBody>
          <a:bodyPr wrap="none" lIns="68571" tIns="34285" rIns="68571" bIns="34285" rtlCol="0">
            <a:spAutoFit/>
          </a:bodyPr>
          <a:lstStyle/>
          <a:p>
            <a:r>
              <a:rPr lang="en-US" altLang="zh-CN"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B</a:t>
            </a:r>
            <a:endParaRPr lang="zh-CN" altLang="en-US"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57" name="TextBox 156"/>
          <p:cNvSpPr txBox="1"/>
          <p:nvPr/>
        </p:nvSpPr>
        <p:spPr>
          <a:xfrm>
            <a:off x="4341369" y="3568809"/>
            <a:ext cx="277943" cy="300072"/>
          </a:xfrm>
          <a:prstGeom prst="rect">
            <a:avLst/>
          </a:prstGeom>
          <a:noFill/>
        </p:spPr>
        <p:txBody>
          <a:bodyPr wrap="none" lIns="68571" tIns="34285" rIns="68571" bIns="34285" rtlCol="0">
            <a:spAutoFit/>
          </a:bodyPr>
          <a:lstStyle/>
          <a:p>
            <a:r>
              <a:rPr lang="en-US" altLang="zh-CN"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C</a:t>
            </a:r>
            <a:endParaRPr lang="zh-CN" altLang="en-US"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58" name="TextBox 157"/>
          <p:cNvSpPr txBox="1"/>
          <p:nvPr/>
        </p:nvSpPr>
        <p:spPr>
          <a:xfrm>
            <a:off x="4341369" y="3982759"/>
            <a:ext cx="285026" cy="300013"/>
          </a:xfrm>
          <a:prstGeom prst="rect">
            <a:avLst/>
          </a:prstGeom>
          <a:noFill/>
        </p:spPr>
        <p:txBody>
          <a:bodyPr wrap="none" lIns="68571" tIns="34285" rIns="68571" bIns="34285" rtlCol="0">
            <a:spAutoFit/>
          </a:bodyPr>
          <a:lstStyle/>
          <a:p>
            <a:r>
              <a:rPr lang="en-US" altLang="zh-CN"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D</a:t>
            </a:r>
            <a:endParaRPr lang="zh-CN" altLang="en-US"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sp>
        <p:nvSpPr>
          <p:cNvPr id="159" name="TextBox 158"/>
          <p:cNvSpPr txBox="1"/>
          <p:nvPr/>
        </p:nvSpPr>
        <p:spPr>
          <a:xfrm>
            <a:off x="4341369" y="4396709"/>
            <a:ext cx="266722" cy="300072"/>
          </a:xfrm>
          <a:prstGeom prst="rect">
            <a:avLst/>
          </a:prstGeom>
          <a:noFill/>
        </p:spPr>
        <p:txBody>
          <a:bodyPr wrap="none" lIns="68571" tIns="34285" rIns="68571" bIns="34285" rtlCol="0">
            <a:spAutoFit/>
          </a:bodyPr>
          <a:lstStyle/>
          <a:p>
            <a:r>
              <a:rPr lang="en-US" altLang="zh-CN"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E</a:t>
            </a:r>
            <a:endParaRPr lang="zh-CN" altLang="en-US" sz="150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p:txBody>
      </p:sp>
      <p:grpSp>
        <p:nvGrpSpPr>
          <p:cNvPr id="162" name="组合 161"/>
          <p:cNvGrpSpPr/>
          <p:nvPr/>
        </p:nvGrpSpPr>
        <p:grpSpPr>
          <a:xfrm>
            <a:off x="1936759" y="922088"/>
            <a:ext cx="1244466" cy="462163"/>
            <a:chOff x="3295234" y="2676992"/>
            <a:chExt cx="2697127" cy="363230"/>
          </a:xfrm>
        </p:grpSpPr>
        <p:sp>
          <p:nvSpPr>
            <p:cNvPr id="163" name="圆角矩形 162"/>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4" name="TextBox 163"/>
            <p:cNvSpPr txBox="1"/>
            <p:nvPr/>
          </p:nvSpPr>
          <p:spPr>
            <a:xfrm>
              <a:off x="3354761" y="2677383"/>
              <a:ext cx="2637600" cy="362839"/>
            </a:xfrm>
            <a:prstGeom prst="rect">
              <a:avLst/>
            </a:prstGeom>
            <a:noFill/>
          </p:spPr>
          <p:txBody>
            <a:bodyPr wrap="none" rtlCol="0">
              <a:spAutoFit/>
            </a:bodyPr>
            <a:lstStyle/>
            <a:p>
              <a:r>
                <a:rPr lang="en-US" altLang="zh-CN" sz="2400" dirty="0">
                  <a:solidFill>
                    <a:srgbClr val="0067B0"/>
                  </a:solidFill>
                  <a:latin typeface="Arial" panose="020B0604020202020204" pitchFamily="34" charset="0"/>
                  <a:ea typeface="微软雅黑" panose="020B0503020204020204" pitchFamily="34" charset="-122"/>
                  <a:sym typeface="Arial" panose="020B0604020202020204" pitchFamily="34" charset="0"/>
                </a:rPr>
                <a:t>2014</a:t>
              </a:r>
              <a:r>
                <a:rPr lang="zh-CN" altLang="en-US" sz="2400" dirty="0">
                  <a:solidFill>
                    <a:srgbClr val="0067B0"/>
                  </a:solidFill>
                  <a:latin typeface="Arial" panose="020B0604020202020204" pitchFamily="34" charset="0"/>
                  <a:ea typeface="微软雅黑" panose="020B0503020204020204" pitchFamily="34" charset="-122"/>
                  <a:sym typeface="Arial" panose="020B0604020202020204" pitchFamily="34" charset="0"/>
                </a:rPr>
                <a:t>年</a:t>
              </a:r>
            </a:p>
          </p:txBody>
        </p:sp>
      </p:grpSp>
      <p:sp>
        <p:nvSpPr>
          <p:cNvPr id="168" name="TextBox 167"/>
          <p:cNvSpPr txBox="1"/>
          <p:nvPr/>
        </p:nvSpPr>
        <p:spPr>
          <a:xfrm>
            <a:off x="906549" y="1385395"/>
            <a:ext cx="3363774" cy="646331"/>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a:t>
            </a:r>
          </a:p>
        </p:txBody>
      </p:sp>
      <p:grpSp>
        <p:nvGrpSpPr>
          <p:cNvPr id="169" name="组合 168"/>
          <p:cNvGrpSpPr/>
          <p:nvPr/>
        </p:nvGrpSpPr>
        <p:grpSpPr>
          <a:xfrm>
            <a:off x="5512158" y="928755"/>
            <a:ext cx="1244466" cy="462163"/>
            <a:chOff x="3295234" y="2676992"/>
            <a:chExt cx="2697128" cy="363230"/>
          </a:xfrm>
        </p:grpSpPr>
        <p:sp>
          <p:nvSpPr>
            <p:cNvPr id="170" name="圆角矩形 169"/>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TextBox 170"/>
            <p:cNvSpPr txBox="1"/>
            <p:nvPr/>
          </p:nvSpPr>
          <p:spPr>
            <a:xfrm>
              <a:off x="3354761" y="2677383"/>
              <a:ext cx="2637601" cy="362839"/>
            </a:xfrm>
            <a:prstGeom prst="rect">
              <a:avLst/>
            </a:prstGeom>
            <a:noFill/>
          </p:spPr>
          <p:txBody>
            <a:bodyPr wrap="none" rtlCol="0">
              <a:spAutoFit/>
            </a:bodyPr>
            <a:lstStyle/>
            <a:p>
              <a:r>
                <a:rPr lang="en-US" alt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2015</a:t>
              </a:r>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年</a:t>
              </a:r>
            </a:p>
          </p:txBody>
        </p:sp>
      </p:grpSp>
      <p:sp>
        <p:nvSpPr>
          <p:cNvPr id="172" name="TextBox 171"/>
          <p:cNvSpPr txBox="1"/>
          <p:nvPr/>
        </p:nvSpPr>
        <p:spPr>
          <a:xfrm>
            <a:off x="4481948" y="1392062"/>
            <a:ext cx="3363774" cy="646331"/>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a:t>
            </a:r>
          </a:p>
        </p:txBody>
      </p:sp>
      <p:sp>
        <p:nvSpPr>
          <p:cNvPr id="132" name="矩形 13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60"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图片 1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sp>
        <p:nvSpPr>
          <p:cNvPr id="174" name="TextBox 173"/>
          <p:cNvSpPr txBox="1"/>
          <p:nvPr/>
        </p:nvSpPr>
        <p:spPr>
          <a:xfrm>
            <a:off x="1131783" y="247943"/>
            <a:ext cx="1659429"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与去年对比</a:t>
            </a:r>
          </a:p>
        </p:txBody>
      </p:sp>
      <p:pic>
        <p:nvPicPr>
          <p:cNvPr id="175" name="图片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3391" y="272526"/>
            <a:ext cx="254645" cy="364572"/>
          </a:xfrm>
          <a:prstGeom prst="chevron">
            <a:avLst/>
          </a:prstGeom>
        </p:spPr>
      </p:pic>
      <p:sp>
        <p:nvSpPr>
          <p:cNvPr id="13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3681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p:tgtEl>
                                          <p:spTgt spid="174"/>
                                        </p:tgtEl>
                                        <p:attrNameLst>
                                          <p:attrName>ppt_x</p:attrName>
                                        </p:attrNameLst>
                                      </p:cBhvr>
                                      <p:tavLst>
                                        <p:tav tm="0">
                                          <p:val>
                                            <p:strVal val="#ppt_x-#ppt_w*1.125000"/>
                                          </p:val>
                                        </p:tav>
                                        <p:tav tm="100000">
                                          <p:val>
                                            <p:strVal val="#ppt_x"/>
                                          </p:val>
                                        </p:tav>
                                      </p:tavLst>
                                    </p:anim>
                                    <p:animEffect transition="in" filter="wipe(right)">
                                      <p:cBhvr>
                                        <p:cTn id="8" dur="500"/>
                                        <p:tgtEl>
                                          <p:spTgt spid="174"/>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strips(downLeft)">
                                      <p:cBhvr>
                                        <p:cTn id="12" dur="500"/>
                                        <p:tgtEl>
                                          <p:spTgt spid="16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2"/>
                                        </p:tgtEl>
                                        <p:attrNameLst>
                                          <p:attrName>style.visibility</p:attrName>
                                        </p:attrNameLst>
                                      </p:cBhvr>
                                      <p:to>
                                        <p:strVal val="visible"/>
                                      </p:to>
                                    </p:set>
                                    <p:animEffect transition="in" filter="wipe(left)">
                                      <p:cBhvr>
                                        <p:cTn id="16" dur="500"/>
                                        <p:tgtEl>
                                          <p:spTgt spid="162"/>
                                        </p:tgtEl>
                                      </p:cBhvr>
                                    </p:animEffect>
                                  </p:childTnLst>
                                </p:cTn>
                              </p:par>
                            </p:childTnLst>
                          </p:cTn>
                        </p:par>
                        <p:par>
                          <p:cTn id="17" fill="hold">
                            <p:stCondLst>
                              <p:cond delay="1500"/>
                            </p:stCondLst>
                            <p:childTnLst>
                              <p:par>
                                <p:cTn id="18" presetID="18" presetClass="entr" presetSubtype="3" fill="hold" grpId="0" nodeType="afterEffect">
                                  <p:stCondLst>
                                    <p:cond delay="0"/>
                                  </p:stCondLst>
                                  <p:childTnLst>
                                    <p:set>
                                      <p:cBhvr>
                                        <p:cTn id="19" dur="1" fill="hold">
                                          <p:stCondLst>
                                            <p:cond delay="0"/>
                                          </p:stCondLst>
                                        </p:cTn>
                                        <p:tgtEl>
                                          <p:spTgt spid="168"/>
                                        </p:tgtEl>
                                        <p:attrNameLst>
                                          <p:attrName>style.visibility</p:attrName>
                                        </p:attrNameLst>
                                      </p:cBhvr>
                                      <p:to>
                                        <p:strVal val="visible"/>
                                      </p:to>
                                    </p:set>
                                    <p:animEffect transition="in" filter="strips(upRight)">
                                      <p:cBhvr>
                                        <p:cTn id="20" dur="500"/>
                                        <p:tgtEl>
                                          <p:spTgt spid="16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69"/>
                                        </p:tgtEl>
                                        <p:attrNameLst>
                                          <p:attrName>style.visibility</p:attrName>
                                        </p:attrNameLst>
                                      </p:cBhvr>
                                      <p:to>
                                        <p:strVal val="visible"/>
                                      </p:to>
                                    </p:set>
                                    <p:animEffect transition="in" filter="wipe(left)">
                                      <p:cBhvr>
                                        <p:cTn id="24" dur="500"/>
                                        <p:tgtEl>
                                          <p:spTgt spid="169"/>
                                        </p:tgtEl>
                                      </p:cBhvr>
                                    </p:animEffect>
                                  </p:childTnLst>
                                </p:cTn>
                              </p:par>
                            </p:childTnLst>
                          </p:cTn>
                        </p:par>
                        <p:par>
                          <p:cTn id="25" fill="hold">
                            <p:stCondLst>
                              <p:cond delay="2500"/>
                            </p:stCondLst>
                            <p:childTnLst>
                              <p:par>
                                <p:cTn id="26" presetID="18" presetClass="entr" presetSubtype="3" fill="hold" grpId="0" nodeType="afterEffect">
                                  <p:stCondLst>
                                    <p:cond delay="0"/>
                                  </p:stCondLst>
                                  <p:childTnLst>
                                    <p:set>
                                      <p:cBhvr>
                                        <p:cTn id="27" dur="1" fill="hold">
                                          <p:stCondLst>
                                            <p:cond delay="0"/>
                                          </p:stCondLst>
                                        </p:cTn>
                                        <p:tgtEl>
                                          <p:spTgt spid="172"/>
                                        </p:tgtEl>
                                        <p:attrNameLst>
                                          <p:attrName>style.visibility</p:attrName>
                                        </p:attrNameLst>
                                      </p:cBhvr>
                                      <p:to>
                                        <p:strVal val="visible"/>
                                      </p:to>
                                    </p:set>
                                    <p:animEffect transition="in" filter="strips(upRight)">
                                      <p:cBhvr>
                                        <p:cTn id="28" dur="500"/>
                                        <p:tgtEl>
                                          <p:spTgt spid="172"/>
                                        </p:tgtEl>
                                      </p:cBhvr>
                                    </p:animEffect>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1000"/>
                                        <p:tgtEl>
                                          <p:spTgt spid="95"/>
                                        </p:tgtEl>
                                      </p:cBhvr>
                                    </p:animEffect>
                                    <p:anim calcmode="lin" valueType="num">
                                      <p:cBhvr>
                                        <p:cTn id="38" dur="1000" fill="hold"/>
                                        <p:tgtEl>
                                          <p:spTgt spid="95"/>
                                        </p:tgtEl>
                                        <p:attrNameLst>
                                          <p:attrName>ppt_x</p:attrName>
                                        </p:attrNameLst>
                                      </p:cBhvr>
                                      <p:tavLst>
                                        <p:tav tm="0">
                                          <p:val>
                                            <p:strVal val="#ppt_x"/>
                                          </p:val>
                                        </p:tav>
                                        <p:tav tm="100000">
                                          <p:val>
                                            <p:strVal val="#ppt_x"/>
                                          </p:val>
                                        </p:tav>
                                      </p:tavLst>
                                    </p:anim>
                                    <p:anim calcmode="lin" valueType="num">
                                      <p:cBhvr>
                                        <p:cTn id="39" dur="1000" fill="hold"/>
                                        <p:tgtEl>
                                          <p:spTgt spid="95"/>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47" presetClass="entr" presetSubtype="0" fill="hold" grpId="0" nodeType="after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1000"/>
                                        <p:tgtEl>
                                          <p:spTgt spid="107"/>
                                        </p:tgtEl>
                                      </p:cBhvr>
                                    </p:animEffect>
                                    <p:anim calcmode="lin" valueType="num">
                                      <p:cBhvr>
                                        <p:cTn id="44" dur="1000" fill="hold"/>
                                        <p:tgtEl>
                                          <p:spTgt spid="107"/>
                                        </p:tgtEl>
                                        <p:attrNameLst>
                                          <p:attrName>ppt_x</p:attrName>
                                        </p:attrNameLst>
                                      </p:cBhvr>
                                      <p:tavLst>
                                        <p:tav tm="0">
                                          <p:val>
                                            <p:strVal val="#ppt_x"/>
                                          </p:val>
                                        </p:tav>
                                        <p:tav tm="100000">
                                          <p:val>
                                            <p:strVal val="#ppt_x"/>
                                          </p:val>
                                        </p:tav>
                                      </p:tavLst>
                                    </p:anim>
                                    <p:anim calcmode="lin" valueType="num">
                                      <p:cBhvr>
                                        <p:cTn id="45" dur="1000" fill="hold"/>
                                        <p:tgtEl>
                                          <p:spTgt spid="107"/>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100"/>
                                  </p:stCondLst>
                                  <p:childTnLst>
                                    <p:set>
                                      <p:cBhvr>
                                        <p:cTn id="47" dur="1" fill="hold">
                                          <p:stCondLst>
                                            <p:cond delay="0"/>
                                          </p:stCondLst>
                                        </p:cTn>
                                        <p:tgtEl>
                                          <p:spTgt spid="108"/>
                                        </p:tgtEl>
                                        <p:attrNameLst>
                                          <p:attrName>style.visibility</p:attrName>
                                        </p:attrNameLst>
                                      </p:cBhvr>
                                      <p:to>
                                        <p:strVal val="visible"/>
                                      </p:to>
                                    </p:set>
                                    <p:animEffect transition="in" filter="fade">
                                      <p:cBhvr>
                                        <p:cTn id="48" dur="1000"/>
                                        <p:tgtEl>
                                          <p:spTgt spid="108"/>
                                        </p:tgtEl>
                                      </p:cBhvr>
                                    </p:animEffect>
                                    <p:anim calcmode="lin" valueType="num">
                                      <p:cBhvr>
                                        <p:cTn id="49" dur="1000" fill="hold"/>
                                        <p:tgtEl>
                                          <p:spTgt spid="108"/>
                                        </p:tgtEl>
                                        <p:attrNameLst>
                                          <p:attrName>ppt_x</p:attrName>
                                        </p:attrNameLst>
                                      </p:cBhvr>
                                      <p:tavLst>
                                        <p:tav tm="0">
                                          <p:val>
                                            <p:strVal val="#ppt_x"/>
                                          </p:val>
                                        </p:tav>
                                        <p:tav tm="100000">
                                          <p:val>
                                            <p:strVal val="#ppt_x"/>
                                          </p:val>
                                        </p:tav>
                                      </p:tavLst>
                                    </p:anim>
                                    <p:anim calcmode="lin" valueType="num">
                                      <p:cBhvr>
                                        <p:cTn id="50" dur="1000" fill="hold"/>
                                        <p:tgtEl>
                                          <p:spTgt spid="108"/>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200"/>
                                  </p:stCondLst>
                                  <p:childTnLst>
                                    <p:set>
                                      <p:cBhvr>
                                        <p:cTn id="52" dur="1" fill="hold">
                                          <p:stCondLst>
                                            <p:cond delay="0"/>
                                          </p:stCondLst>
                                        </p:cTn>
                                        <p:tgtEl>
                                          <p:spTgt spid="109"/>
                                        </p:tgtEl>
                                        <p:attrNameLst>
                                          <p:attrName>style.visibility</p:attrName>
                                        </p:attrNameLst>
                                      </p:cBhvr>
                                      <p:to>
                                        <p:strVal val="visible"/>
                                      </p:to>
                                    </p:set>
                                    <p:animEffect transition="in" filter="fade">
                                      <p:cBhvr>
                                        <p:cTn id="53" dur="1000"/>
                                        <p:tgtEl>
                                          <p:spTgt spid="109"/>
                                        </p:tgtEl>
                                      </p:cBhvr>
                                    </p:animEffect>
                                    <p:anim calcmode="lin" valueType="num">
                                      <p:cBhvr>
                                        <p:cTn id="54" dur="1000" fill="hold"/>
                                        <p:tgtEl>
                                          <p:spTgt spid="109"/>
                                        </p:tgtEl>
                                        <p:attrNameLst>
                                          <p:attrName>ppt_x</p:attrName>
                                        </p:attrNameLst>
                                      </p:cBhvr>
                                      <p:tavLst>
                                        <p:tav tm="0">
                                          <p:val>
                                            <p:strVal val="#ppt_x"/>
                                          </p:val>
                                        </p:tav>
                                        <p:tav tm="100000">
                                          <p:val>
                                            <p:strVal val="#ppt_x"/>
                                          </p:val>
                                        </p:tav>
                                      </p:tavLst>
                                    </p:anim>
                                    <p:anim calcmode="lin" valueType="num">
                                      <p:cBhvr>
                                        <p:cTn id="55" dur="1000" fill="hold"/>
                                        <p:tgtEl>
                                          <p:spTgt spid="109"/>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30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1000"/>
                                        <p:tgtEl>
                                          <p:spTgt spid="110"/>
                                        </p:tgtEl>
                                      </p:cBhvr>
                                    </p:animEffect>
                                    <p:anim calcmode="lin" valueType="num">
                                      <p:cBhvr>
                                        <p:cTn id="59" dur="1000" fill="hold"/>
                                        <p:tgtEl>
                                          <p:spTgt spid="110"/>
                                        </p:tgtEl>
                                        <p:attrNameLst>
                                          <p:attrName>ppt_x</p:attrName>
                                        </p:attrNameLst>
                                      </p:cBhvr>
                                      <p:tavLst>
                                        <p:tav tm="0">
                                          <p:val>
                                            <p:strVal val="#ppt_x"/>
                                          </p:val>
                                        </p:tav>
                                        <p:tav tm="100000">
                                          <p:val>
                                            <p:strVal val="#ppt_x"/>
                                          </p:val>
                                        </p:tav>
                                      </p:tavLst>
                                    </p:anim>
                                    <p:anim calcmode="lin" valueType="num">
                                      <p:cBhvr>
                                        <p:cTn id="60" dur="1000" fill="hold"/>
                                        <p:tgtEl>
                                          <p:spTgt spid="110"/>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11"/>
                                        </p:tgtEl>
                                        <p:attrNameLst>
                                          <p:attrName>style.visibility</p:attrName>
                                        </p:attrNameLst>
                                      </p:cBhvr>
                                      <p:to>
                                        <p:strVal val="visible"/>
                                      </p:to>
                                    </p:set>
                                    <p:animEffect transition="in" filter="fade">
                                      <p:cBhvr>
                                        <p:cTn id="63" dur="1000"/>
                                        <p:tgtEl>
                                          <p:spTgt spid="111"/>
                                        </p:tgtEl>
                                      </p:cBhvr>
                                    </p:animEffect>
                                    <p:anim calcmode="lin" valueType="num">
                                      <p:cBhvr>
                                        <p:cTn id="64" dur="1000" fill="hold"/>
                                        <p:tgtEl>
                                          <p:spTgt spid="111"/>
                                        </p:tgtEl>
                                        <p:attrNameLst>
                                          <p:attrName>ppt_x</p:attrName>
                                        </p:attrNameLst>
                                      </p:cBhvr>
                                      <p:tavLst>
                                        <p:tav tm="0">
                                          <p:val>
                                            <p:strVal val="#ppt_x"/>
                                          </p:val>
                                        </p:tav>
                                        <p:tav tm="100000">
                                          <p:val>
                                            <p:strVal val="#ppt_x"/>
                                          </p:val>
                                        </p:tav>
                                      </p:tavLst>
                                    </p:anim>
                                    <p:anim calcmode="lin" valueType="num">
                                      <p:cBhvr>
                                        <p:cTn id="65" dur="1000" fill="hold"/>
                                        <p:tgtEl>
                                          <p:spTgt spid="111"/>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500"/>
                                  </p:stCondLst>
                                  <p:childTnLst>
                                    <p:set>
                                      <p:cBhvr>
                                        <p:cTn id="67" dur="1" fill="hold">
                                          <p:stCondLst>
                                            <p:cond delay="0"/>
                                          </p:stCondLst>
                                        </p:cTn>
                                        <p:tgtEl>
                                          <p:spTgt spid="112"/>
                                        </p:tgtEl>
                                        <p:attrNameLst>
                                          <p:attrName>style.visibility</p:attrName>
                                        </p:attrNameLst>
                                      </p:cBhvr>
                                      <p:to>
                                        <p:strVal val="visible"/>
                                      </p:to>
                                    </p:set>
                                    <p:animEffect transition="in" filter="fade">
                                      <p:cBhvr>
                                        <p:cTn id="68" dur="1000"/>
                                        <p:tgtEl>
                                          <p:spTgt spid="112"/>
                                        </p:tgtEl>
                                      </p:cBhvr>
                                    </p:animEffect>
                                    <p:anim calcmode="lin" valueType="num">
                                      <p:cBhvr>
                                        <p:cTn id="69" dur="1000" fill="hold"/>
                                        <p:tgtEl>
                                          <p:spTgt spid="112"/>
                                        </p:tgtEl>
                                        <p:attrNameLst>
                                          <p:attrName>ppt_x</p:attrName>
                                        </p:attrNameLst>
                                      </p:cBhvr>
                                      <p:tavLst>
                                        <p:tav tm="0">
                                          <p:val>
                                            <p:strVal val="#ppt_x"/>
                                          </p:val>
                                        </p:tav>
                                        <p:tav tm="100000">
                                          <p:val>
                                            <p:strVal val="#ppt_x"/>
                                          </p:val>
                                        </p:tav>
                                      </p:tavLst>
                                    </p:anim>
                                    <p:anim calcmode="lin" valueType="num">
                                      <p:cBhvr>
                                        <p:cTn id="70" dur="1000" fill="hold"/>
                                        <p:tgtEl>
                                          <p:spTgt spid="112"/>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600"/>
                                  </p:stCondLst>
                                  <p:childTnLst>
                                    <p:set>
                                      <p:cBhvr>
                                        <p:cTn id="72" dur="1" fill="hold">
                                          <p:stCondLst>
                                            <p:cond delay="0"/>
                                          </p:stCondLst>
                                        </p:cTn>
                                        <p:tgtEl>
                                          <p:spTgt spid="113"/>
                                        </p:tgtEl>
                                        <p:attrNameLst>
                                          <p:attrName>style.visibility</p:attrName>
                                        </p:attrNameLst>
                                      </p:cBhvr>
                                      <p:to>
                                        <p:strVal val="visible"/>
                                      </p:to>
                                    </p:set>
                                    <p:animEffect transition="in" filter="fade">
                                      <p:cBhvr>
                                        <p:cTn id="73" dur="1000"/>
                                        <p:tgtEl>
                                          <p:spTgt spid="113"/>
                                        </p:tgtEl>
                                      </p:cBhvr>
                                    </p:animEffect>
                                    <p:anim calcmode="lin" valueType="num">
                                      <p:cBhvr>
                                        <p:cTn id="74" dur="1000" fill="hold"/>
                                        <p:tgtEl>
                                          <p:spTgt spid="113"/>
                                        </p:tgtEl>
                                        <p:attrNameLst>
                                          <p:attrName>ppt_x</p:attrName>
                                        </p:attrNameLst>
                                      </p:cBhvr>
                                      <p:tavLst>
                                        <p:tav tm="0">
                                          <p:val>
                                            <p:strVal val="#ppt_x"/>
                                          </p:val>
                                        </p:tav>
                                        <p:tav tm="100000">
                                          <p:val>
                                            <p:strVal val="#ppt_x"/>
                                          </p:val>
                                        </p:tav>
                                      </p:tavLst>
                                    </p:anim>
                                    <p:anim calcmode="lin" valueType="num">
                                      <p:cBhvr>
                                        <p:cTn id="75" dur="1000" fill="hold"/>
                                        <p:tgtEl>
                                          <p:spTgt spid="113"/>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700"/>
                                  </p:stCondLst>
                                  <p:childTnLst>
                                    <p:set>
                                      <p:cBhvr>
                                        <p:cTn id="77" dur="1" fill="hold">
                                          <p:stCondLst>
                                            <p:cond delay="0"/>
                                          </p:stCondLst>
                                        </p:cTn>
                                        <p:tgtEl>
                                          <p:spTgt spid="114"/>
                                        </p:tgtEl>
                                        <p:attrNameLst>
                                          <p:attrName>style.visibility</p:attrName>
                                        </p:attrNameLst>
                                      </p:cBhvr>
                                      <p:to>
                                        <p:strVal val="visible"/>
                                      </p:to>
                                    </p:set>
                                    <p:animEffect transition="in" filter="fade">
                                      <p:cBhvr>
                                        <p:cTn id="78" dur="1000"/>
                                        <p:tgtEl>
                                          <p:spTgt spid="114"/>
                                        </p:tgtEl>
                                      </p:cBhvr>
                                    </p:animEffect>
                                    <p:anim calcmode="lin" valueType="num">
                                      <p:cBhvr>
                                        <p:cTn id="79" dur="1000" fill="hold"/>
                                        <p:tgtEl>
                                          <p:spTgt spid="114"/>
                                        </p:tgtEl>
                                        <p:attrNameLst>
                                          <p:attrName>ppt_x</p:attrName>
                                        </p:attrNameLst>
                                      </p:cBhvr>
                                      <p:tavLst>
                                        <p:tav tm="0">
                                          <p:val>
                                            <p:strVal val="#ppt_x"/>
                                          </p:val>
                                        </p:tav>
                                        <p:tav tm="100000">
                                          <p:val>
                                            <p:strVal val="#ppt_x"/>
                                          </p:val>
                                        </p:tav>
                                      </p:tavLst>
                                    </p:anim>
                                    <p:anim calcmode="lin" valueType="num">
                                      <p:cBhvr>
                                        <p:cTn id="80" dur="1000" fill="hold"/>
                                        <p:tgtEl>
                                          <p:spTgt spid="114"/>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800"/>
                                  </p:stCondLst>
                                  <p:childTnLst>
                                    <p:set>
                                      <p:cBhvr>
                                        <p:cTn id="82" dur="1" fill="hold">
                                          <p:stCondLst>
                                            <p:cond delay="0"/>
                                          </p:stCondLst>
                                        </p:cTn>
                                        <p:tgtEl>
                                          <p:spTgt spid="115"/>
                                        </p:tgtEl>
                                        <p:attrNameLst>
                                          <p:attrName>style.visibility</p:attrName>
                                        </p:attrNameLst>
                                      </p:cBhvr>
                                      <p:to>
                                        <p:strVal val="visible"/>
                                      </p:to>
                                    </p:set>
                                    <p:animEffect transition="in" filter="fade">
                                      <p:cBhvr>
                                        <p:cTn id="83" dur="1000"/>
                                        <p:tgtEl>
                                          <p:spTgt spid="115"/>
                                        </p:tgtEl>
                                      </p:cBhvr>
                                    </p:animEffect>
                                    <p:anim calcmode="lin" valueType="num">
                                      <p:cBhvr>
                                        <p:cTn id="84" dur="1000" fill="hold"/>
                                        <p:tgtEl>
                                          <p:spTgt spid="115"/>
                                        </p:tgtEl>
                                        <p:attrNameLst>
                                          <p:attrName>ppt_x</p:attrName>
                                        </p:attrNameLst>
                                      </p:cBhvr>
                                      <p:tavLst>
                                        <p:tav tm="0">
                                          <p:val>
                                            <p:strVal val="#ppt_x"/>
                                          </p:val>
                                        </p:tav>
                                        <p:tav tm="100000">
                                          <p:val>
                                            <p:strVal val="#ppt_x"/>
                                          </p:val>
                                        </p:tav>
                                      </p:tavLst>
                                    </p:anim>
                                    <p:anim calcmode="lin" valueType="num">
                                      <p:cBhvr>
                                        <p:cTn id="85" dur="1000" fill="hold"/>
                                        <p:tgtEl>
                                          <p:spTgt spid="115"/>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900"/>
                                  </p:stCondLst>
                                  <p:childTnLst>
                                    <p:set>
                                      <p:cBhvr>
                                        <p:cTn id="87" dur="1" fill="hold">
                                          <p:stCondLst>
                                            <p:cond delay="0"/>
                                          </p:stCondLst>
                                        </p:cTn>
                                        <p:tgtEl>
                                          <p:spTgt spid="116"/>
                                        </p:tgtEl>
                                        <p:attrNameLst>
                                          <p:attrName>style.visibility</p:attrName>
                                        </p:attrNameLst>
                                      </p:cBhvr>
                                      <p:to>
                                        <p:strVal val="visible"/>
                                      </p:to>
                                    </p:set>
                                    <p:animEffect transition="in" filter="fade">
                                      <p:cBhvr>
                                        <p:cTn id="88" dur="1000"/>
                                        <p:tgtEl>
                                          <p:spTgt spid="116"/>
                                        </p:tgtEl>
                                      </p:cBhvr>
                                    </p:animEffect>
                                    <p:anim calcmode="lin" valueType="num">
                                      <p:cBhvr>
                                        <p:cTn id="89" dur="1000" fill="hold"/>
                                        <p:tgtEl>
                                          <p:spTgt spid="116"/>
                                        </p:tgtEl>
                                        <p:attrNameLst>
                                          <p:attrName>ppt_x</p:attrName>
                                        </p:attrNameLst>
                                      </p:cBhvr>
                                      <p:tavLst>
                                        <p:tav tm="0">
                                          <p:val>
                                            <p:strVal val="#ppt_x"/>
                                          </p:val>
                                        </p:tav>
                                        <p:tav tm="100000">
                                          <p:val>
                                            <p:strVal val="#ppt_x"/>
                                          </p:val>
                                        </p:tav>
                                      </p:tavLst>
                                    </p:anim>
                                    <p:anim calcmode="lin" valueType="num">
                                      <p:cBhvr>
                                        <p:cTn id="90" dur="1000" fill="hold"/>
                                        <p:tgtEl>
                                          <p:spTgt spid="116"/>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fade">
                                      <p:cBhvr>
                                        <p:cTn id="93" dur="1000"/>
                                        <p:tgtEl>
                                          <p:spTgt spid="117"/>
                                        </p:tgtEl>
                                      </p:cBhvr>
                                    </p:animEffect>
                                    <p:anim calcmode="lin" valueType="num">
                                      <p:cBhvr>
                                        <p:cTn id="94" dur="1000" fill="hold"/>
                                        <p:tgtEl>
                                          <p:spTgt spid="117"/>
                                        </p:tgtEl>
                                        <p:attrNameLst>
                                          <p:attrName>ppt_x</p:attrName>
                                        </p:attrNameLst>
                                      </p:cBhvr>
                                      <p:tavLst>
                                        <p:tav tm="0">
                                          <p:val>
                                            <p:strVal val="#ppt_x"/>
                                          </p:val>
                                        </p:tav>
                                        <p:tav tm="100000">
                                          <p:val>
                                            <p:strVal val="#ppt_x"/>
                                          </p:val>
                                        </p:tav>
                                      </p:tavLst>
                                    </p:anim>
                                    <p:anim calcmode="lin" valueType="num">
                                      <p:cBhvr>
                                        <p:cTn id="95" dur="1000" fill="hold"/>
                                        <p:tgtEl>
                                          <p:spTgt spid="117"/>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100"/>
                                  </p:stCondLst>
                                  <p:childTnLst>
                                    <p:set>
                                      <p:cBhvr>
                                        <p:cTn id="97" dur="1" fill="hold">
                                          <p:stCondLst>
                                            <p:cond delay="0"/>
                                          </p:stCondLst>
                                        </p:cTn>
                                        <p:tgtEl>
                                          <p:spTgt spid="118"/>
                                        </p:tgtEl>
                                        <p:attrNameLst>
                                          <p:attrName>style.visibility</p:attrName>
                                        </p:attrNameLst>
                                      </p:cBhvr>
                                      <p:to>
                                        <p:strVal val="visible"/>
                                      </p:to>
                                    </p:set>
                                    <p:animEffect transition="in" filter="fade">
                                      <p:cBhvr>
                                        <p:cTn id="98" dur="1000"/>
                                        <p:tgtEl>
                                          <p:spTgt spid="118"/>
                                        </p:tgtEl>
                                      </p:cBhvr>
                                    </p:animEffect>
                                    <p:anim calcmode="lin" valueType="num">
                                      <p:cBhvr>
                                        <p:cTn id="99" dur="1000" fill="hold"/>
                                        <p:tgtEl>
                                          <p:spTgt spid="118"/>
                                        </p:tgtEl>
                                        <p:attrNameLst>
                                          <p:attrName>ppt_x</p:attrName>
                                        </p:attrNameLst>
                                      </p:cBhvr>
                                      <p:tavLst>
                                        <p:tav tm="0">
                                          <p:val>
                                            <p:strVal val="#ppt_x"/>
                                          </p:val>
                                        </p:tav>
                                        <p:tav tm="100000">
                                          <p:val>
                                            <p:strVal val="#ppt_x"/>
                                          </p:val>
                                        </p:tav>
                                      </p:tavLst>
                                    </p:anim>
                                    <p:anim calcmode="lin" valueType="num">
                                      <p:cBhvr>
                                        <p:cTn id="100" dur="1000" fill="hold"/>
                                        <p:tgtEl>
                                          <p:spTgt spid="118"/>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20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1000"/>
                                        <p:tgtEl>
                                          <p:spTgt spid="119"/>
                                        </p:tgtEl>
                                      </p:cBhvr>
                                    </p:animEffect>
                                    <p:anim calcmode="lin" valueType="num">
                                      <p:cBhvr>
                                        <p:cTn id="104" dur="1000" fill="hold"/>
                                        <p:tgtEl>
                                          <p:spTgt spid="119"/>
                                        </p:tgtEl>
                                        <p:attrNameLst>
                                          <p:attrName>ppt_x</p:attrName>
                                        </p:attrNameLst>
                                      </p:cBhvr>
                                      <p:tavLst>
                                        <p:tav tm="0">
                                          <p:val>
                                            <p:strVal val="#ppt_x"/>
                                          </p:val>
                                        </p:tav>
                                        <p:tav tm="100000">
                                          <p:val>
                                            <p:strVal val="#ppt_x"/>
                                          </p:val>
                                        </p:tav>
                                      </p:tavLst>
                                    </p:anim>
                                    <p:anim calcmode="lin" valueType="num">
                                      <p:cBhvr>
                                        <p:cTn id="105" dur="1000" fill="hold"/>
                                        <p:tgtEl>
                                          <p:spTgt spid="119"/>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300"/>
                                  </p:stCondLst>
                                  <p:childTnLst>
                                    <p:set>
                                      <p:cBhvr>
                                        <p:cTn id="107" dur="1" fill="hold">
                                          <p:stCondLst>
                                            <p:cond delay="0"/>
                                          </p:stCondLst>
                                        </p:cTn>
                                        <p:tgtEl>
                                          <p:spTgt spid="120"/>
                                        </p:tgtEl>
                                        <p:attrNameLst>
                                          <p:attrName>style.visibility</p:attrName>
                                        </p:attrNameLst>
                                      </p:cBhvr>
                                      <p:to>
                                        <p:strVal val="visible"/>
                                      </p:to>
                                    </p:set>
                                    <p:animEffect transition="in" filter="fade">
                                      <p:cBhvr>
                                        <p:cTn id="108" dur="1000"/>
                                        <p:tgtEl>
                                          <p:spTgt spid="120"/>
                                        </p:tgtEl>
                                      </p:cBhvr>
                                    </p:animEffect>
                                    <p:anim calcmode="lin" valueType="num">
                                      <p:cBhvr>
                                        <p:cTn id="109" dur="1000" fill="hold"/>
                                        <p:tgtEl>
                                          <p:spTgt spid="120"/>
                                        </p:tgtEl>
                                        <p:attrNameLst>
                                          <p:attrName>ppt_x</p:attrName>
                                        </p:attrNameLst>
                                      </p:cBhvr>
                                      <p:tavLst>
                                        <p:tav tm="0">
                                          <p:val>
                                            <p:strVal val="#ppt_x"/>
                                          </p:val>
                                        </p:tav>
                                        <p:tav tm="100000">
                                          <p:val>
                                            <p:strVal val="#ppt_x"/>
                                          </p:val>
                                        </p:tav>
                                      </p:tavLst>
                                    </p:anim>
                                    <p:anim calcmode="lin" valueType="num">
                                      <p:cBhvr>
                                        <p:cTn id="110" dur="1000" fill="hold"/>
                                        <p:tgtEl>
                                          <p:spTgt spid="120"/>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400"/>
                                  </p:stCondLst>
                                  <p:childTnLst>
                                    <p:set>
                                      <p:cBhvr>
                                        <p:cTn id="112" dur="1" fill="hold">
                                          <p:stCondLst>
                                            <p:cond delay="0"/>
                                          </p:stCondLst>
                                        </p:cTn>
                                        <p:tgtEl>
                                          <p:spTgt spid="121"/>
                                        </p:tgtEl>
                                        <p:attrNameLst>
                                          <p:attrName>style.visibility</p:attrName>
                                        </p:attrNameLst>
                                      </p:cBhvr>
                                      <p:to>
                                        <p:strVal val="visible"/>
                                      </p:to>
                                    </p:set>
                                    <p:animEffect transition="in" filter="fade">
                                      <p:cBhvr>
                                        <p:cTn id="113" dur="1000"/>
                                        <p:tgtEl>
                                          <p:spTgt spid="121"/>
                                        </p:tgtEl>
                                      </p:cBhvr>
                                    </p:animEffect>
                                    <p:anim calcmode="lin" valueType="num">
                                      <p:cBhvr>
                                        <p:cTn id="114" dur="1000" fill="hold"/>
                                        <p:tgtEl>
                                          <p:spTgt spid="121"/>
                                        </p:tgtEl>
                                        <p:attrNameLst>
                                          <p:attrName>ppt_x</p:attrName>
                                        </p:attrNameLst>
                                      </p:cBhvr>
                                      <p:tavLst>
                                        <p:tav tm="0">
                                          <p:val>
                                            <p:strVal val="#ppt_x"/>
                                          </p:val>
                                        </p:tav>
                                        <p:tav tm="100000">
                                          <p:val>
                                            <p:strVal val="#ppt_x"/>
                                          </p:val>
                                        </p:tav>
                                      </p:tavLst>
                                    </p:anim>
                                    <p:anim calcmode="lin" valueType="num">
                                      <p:cBhvr>
                                        <p:cTn id="115" dur="1000" fill="hold"/>
                                        <p:tgtEl>
                                          <p:spTgt spid="121"/>
                                        </p:tgtEl>
                                        <p:attrNameLst>
                                          <p:attrName>ppt_y</p:attrName>
                                        </p:attrNameLst>
                                      </p:cBhvr>
                                      <p:tavLst>
                                        <p:tav tm="0">
                                          <p:val>
                                            <p:strVal val="#ppt_y-.1"/>
                                          </p:val>
                                        </p:tav>
                                        <p:tav tm="100000">
                                          <p:val>
                                            <p:strVal val="#ppt_y"/>
                                          </p:val>
                                        </p:tav>
                                      </p:tavLst>
                                    </p:anim>
                                  </p:childTnLst>
                                </p:cTn>
                              </p:par>
                              <p:par>
                                <p:cTn id="116" presetID="47" presetClass="entr" presetSubtype="0" fill="hold" grpId="0" nodeType="withEffect">
                                  <p:stCondLst>
                                    <p:cond delay="500"/>
                                  </p:stCondLst>
                                  <p:childTnLst>
                                    <p:set>
                                      <p:cBhvr>
                                        <p:cTn id="117" dur="1" fill="hold">
                                          <p:stCondLst>
                                            <p:cond delay="0"/>
                                          </p:stCondLst>
                                        </p:cTn>
                                        <p:tgtEl>
                                          <p:spTgt spid="122"/>
                                        </p:tgtEl>
                                        <p:attrNameLst>
                                          <p:attrName>style.visibility</p:attrName>
                                        </p:attrNameLst>
                                      </p:cBhvr>
                                      <p:to>
                                        <p:strVal val="visible"/>
                                      </p:to>
                                    </p:set>
                                    <p:animEffect transition="in" filter="fade">
                                      <p:cBhvr>
                                        <p:cTn id="118" dur="1000"/>
                                        <p:tgtEl>
                                          <p:spTgt spid="122"/>
                                        </p:tgtEl>
                                      </p:cBhvr>
                                    </p:animEffect>
                                    <p:anim calcmode="lin" valueType="num">
                                      <p:cBhvr>
                                        <p:cTn id="119" dur="1000" fill="hold"/>
                                        <p:tgtEl>
                                          <p:spTgt spid="122"/>
                                        </p:tgtEl>
                                        <p:attrNameLst>
                                          <p:attrName>ppt_x</p:attrName>
                                        </p:attrNameLst>
                                      </p:cBhvr>
                                      <p:tavLst>
                                        <p:tav tm="0">
                                          <p:val>
                                            <p:strVal val="#ppt_x"/>
                                          </p:val>
                                        </p:tav>
                                        <p:tav tm="100000">
                                          <p:val>
                                            <p:strVal val="#ppt_x"/>
                                          </p:val>
                                        </p:tav>
                                      </p:tavLst>
                                    </p:anim>
                                    <p:anim calcmode="lin" valueType="num">
                                      <p:cBhvr>
                                        <p:cTn id="120" dur="1000" fill="hold"/>
                                        <p:tgtEl>
                                          <p:spTgt spid="122"/>
                                        </p:tgtEl>
                                        <p:attrNameLst>
                                          <p:attrName>ppt_y</p:attrName>
                                        </p:attrNameLst>
                                      </p:cBhvr>
                                      <p:tavLst>
                                        <p:tav tm="0">
                                          <p:val>
                                            <p:strVal val="#ppt_y-.1"/>
                                          </p:val>
                                        </p:tav>
                                        <p:tav tm="100000">
                                          <p:val>
                                            <p:strVal val="#ppt_y"/>
                                          </p:val>
                                        </p:tav>
                                      </p:tavLst>
                                    </p:anim>
                                  </p:childTnLst>
                                </p:cTn>
                              </p:par>
                              <p:par>
                                <p:cTn id="121" presetID="47" presetClass="entr" presetSubtype="0" fill="hold" grpId="0" nodeType="withEffect">
                                  <p:stCondLst>
                                    <p:cond delay="600"/>
                                  </p:stCondLst>
                                  <p:childTnLst>
                                    <p:set>
                                      <p:cBhvr>
                                        <p:cTn id="122" dur="1" fill="hold">
                                          <p:stCondLst>
                                            <p:cond delay="0"/>
                                          </p:stCondLst>
                                        </p:cTn>
                                        <p:tgtEl>
                                          <p:spTgt spid="123"/>
                                        </p:tgtEl>
                                        <p:attrNameLst>
                                          <p:attrName>style.visibility</p:attrName>
                                        </p:attrNameLst>
                                      </p:cBhvr>
                                      <p:to>
                                        <p:strVal val="visible"/>
                                      </p:to>
                                    </p:set>
                                    <p:animEffect transition="in" filter="fade">
                                      <p:cBhvr>
                                        <p:cTn id="123" dur="1000"/>
                                        <p:tgtEl>
                                          <p:spTgt spid="123"/>
                                        </p:tgtEl>
                                      </p:cBhvr>
                                    </p:animEffect>
                                    <p:anim calcmode="lin" valueType="num">
                                      <p:cBhvr>
                                        <p:cTn id="124" dur="1000" fill="hold"/>
                                        <p:tgtEl>
                                          <p:spTgt spid="123"/>
                                        </p:tgtEl>
                                        <p:attrNameLst>
                                          <p:attrName>ppt_x</p:attrName>
                                        </p:attrNameLst>
                                      </p:cBhvr>
                                      <p:tavLst>
                                        <p:tav tm="0">
                                          <p:val>
                                            <p:strVal val="#ppt_x"/>
                                          </p:val>
                                        </p:tav>
                                        <p:tav tm="100000">
                                          <p:val>
                                            <p:strVal val="#ppt_x"/>
                                          </p:val>
                                        </p:tav>
                                      </p:tavLst>
                                    </p:anim>
                                    <p:anim calcmode="lin" valueType="num">
                                      <p:cBhvr>
                                        <p:cTn id="125" dur="1000" fill="hold"/>
                                        <p:tgtEl>
                                          <p:spTgt spid="123"/>
                                        </p:tgtEl>
                                        <p:attrNameLst>
                                          <p:attrName>ppt_y</p:attrName>
                                        </p:attrNameLst>
                                      </p:cBhvr>
                                      <p:tavLst>
                                        <p:tav tm="0">
                                          <p:val>
                                            <p:strVal val="#ppt_y-.1"/>
                                          </p:val>
                                        </p:tav>
                                        <p:tav tm="100000">
                                          <p:val>
                                            <p:strVal val="#ppt_y"/>
                                          </p:val>
                                        </p:tav>
                                      </p:tavLst>
                                    </p:anim>
                                  </p:childTnLst>
                                </p:cTn>
                              </p:par>
                              <p:par>
                                <p:cTn id="126" presetID="47" presetClass="entr" presetSubtype="0" fill="hold" grpId="0" nodeType="withEffect">
                                  <p:stCondLst>
                                    <p:cond delay="700"/>
                                  </p:stCondLst>
                                  <p:childTnLst>
                                    <p:set>
                                      <p:cBhvr>
                                        <p:cTn id="127" dur="1" fill="hold">
                                          <p:stCondLst>
                                            <p:cond delay="0"/>
                                          </p:stCondLst>
                                        </p:cTn>
                                        <p:tgtEl>
                                          <p:spTgt spid="124"/>
                                        </p:tgtEl>
                                        <p:attrNameLst>
                                          <p:attrName>style.visibility</p:attrName>
                                        </p:attrNameLst>
                                      </p:cBhvr>
                                      <p:to>
                                        <p:strVal val="visible"/>
                                      </p:to>
                                    </p:set>
                                    <p:animEffect transition="in" filter="fade">
                                      <p:cBhvr>
                                        <p:cTn id="128" dur="1000"/>
                                        <p:tgtEl>
                                          <p:spTgt spid="124"/>
                                        </p:tgtEl>
                                      </p:cBhvr>
                                    </p:animEffect>
                                    <p:anim calcmode="lin" valueType="num">
                                      <p:cBhvr>
                                        <p:cTn id="129" dur="1000" fill="hold"/>
                                        <p:tgtEl>
                                          <p:spTgt spid="124"/>
                                        </p:tgtEl>
                                        <p:attrNameLst>
                                          <p:attrName>ppt_x</p:attrName>
                                        </p:attrNameLst>
                                      </p:cBhvr>
                                      <p:tavLst>
                                        <p:tav tm="0">
                                          <p:val>
                                            <p:strVal val="#ppt_x"/>
                                          </p:val>
                                        </p:tav>
                                        <p:tav tm="100000">
                                          <p:val>
                                            <p:strVal val="#ppt_x"/>
                                          </p:val>
                                        </p:tav>
                                      </p:tavLst>
                                    </p:anim>
                                    <p:anim calcmode="lin" valueType="num">
                                      <p:cBhvr>
                                        <p:cTn id="130" dur="1000" fill="hold"/>
                                        <p:tgtEl>
                                          <p:spTgt spid="124"/>
                                        </p:tgtEl>
                                        <p:attrNameLst>
                                          <p:attrName>ppt_y</p:attrName>
                                        </p:attrNameLst>
                                      </p:cBhvr>
                                      <p:tavLst>
                                        <p:tav tm="0">
                                          <p:val>
                                            <p:strVal val="#ppt_y-.1"/>
                                          </p:val>
                                        </p:tav>
                                        <p:tav tm="100000">
                                          <p:val>
                                            <p:strVal val="#ppt_y"/>
                                          </p:val>
                                        </p:tav>
                                      </p:tavLst>
                                    </p:anim>
                                  </p:childTnLst>
                                </p:cTn>
                              </p:par>
                              <p:par>
                                <p:cTn id="131" presetID="47" presetClass="entr" presetSubtype="0" fill="hold" grpId="0" nodeType="withEffect">
                                  <p:stCondLst>
                                    <p:cond delay="800"/>
                                  </p:stCondLst>
                                  <p:childTnLst>
                                    <p:set>
                                      <p:cBhvr>
                                        <p:cTn id="132" dur="1" fill="hold">
                                          <p:stCondLst>
                                            <p:cond delay="0"/>
                                          </p:stCondLst>
                                        </p:cTn>
                                        <p:tgtEl>
                                          <p:spTgt spid="125"/>
                                        </p:tgtEl>
                                        <p:attrNameLst>
                                          <p:attrName>style.visibility</p:attrName>
                                        </p:attrNameLst>
                                      </p:cBhvr>
                                      <p:to>
                                        <p:strVal val="visible"/>
                                      </p:to>
                                    </p:set>
                                    <p:animEffect transition="in" filter="fade">
                                      <p:cBhvr>
                                        <p:cTn id="133" dur="1000"/>
                                        <p:tgtEl>
                                          <p:spTgt spid="125"/>
                                        </p:tgtEl>
                                      </p:cBhvr>
                                    </p:animEffect>
                                    <p:anim calcmode="lin" valueType="num">
                                      <p:cBhvr>
                                        <p:cTn id="134" dur="1000" fill="hold"/>
                                        <p:tgtEl>
                                          <p:spTgt spid="125"/>
                                        </p:tgtEl>
                                        <p:attrNameLst>
                                          <p:attrName>ppt_x</p:attrName>
                                        </p:attrNameLst>
                                      </p:cBhvr>
                                      <p:tavLst>
                                        <p:tav tm="0">
                                          <p:val>
                                            <p:strVal val="#ppt_x"/>
                                          </p:val>
                                        </p:tav>
                                        <p:tav tm="100000">
                                          <p:val>
                                            <p:strVal val="#ppt_x"/>
                                          </p:val>
                                        </p:tav>
                                      </p:tavLst>
                                    </p:anim>
                                    <p:anim calcmode="lin" valueType="num">
                                      <p:cBhvr>
                                        <p:cTn id="135" dur="1000" fill="hold"/>
                                        <p:tgtEl>
                                          <p:spTgt spid="125"/>
                                        </p:tgtEl>
                                        <p:attrNameLst>
                                          <p:attrName>ppt_y</p:attrName>
                                        </p:attrNameLst>
                                      </p:cBhvr>
                                      <p:tavLst>
                                        <p:tav tm="0">
                                          <p:val>
                                            <p:strVal val="#ppt_y-.1"/>
                                          </p:val>
                                        </p:tav>
                                        <p:tav tm="100000">
                                          <p:val>
                                            <p:strVal val="#ppt_y"/>
                                          </p:val>
                                        </p:tav>
                                      </p:tavLst>
                                    </p:anim>
                                  </p:childTnLst>
                                </p:cTn>
                              </p:par>
                              <p:par>
                                <p:cTn id="136" presetID="47" presetClass="entr" presetSubtype="0" fill="hold" grpId="0" nodeType="withEffect">
                                  <p:stCondLst>
                                    <p:cond delay="900"/>
                                  </p:stCondLst>
                                  <p:childTnLst>
                                    <p:set>
                                      <p:cBhvr>
                                        <p:cTn id="137" dur="1" fill="hold">
                                          <p:stCondLst>
                                            <p:cond delay="0"/>
                                          </p:stCondLst>
                                        </p:cTn>
                                        <p:tgtEl>
                                          <p:spTgt spid="126"/>
                                        </p:tgtEl>
                                        <p:attrNameLst>
                                          <p:attrName>style.visibility</p:attrName>
                                        </p:attrNameLst>
                                      </p:cBhvr>
                                      <p:to>
                                        <p:strVal val="visible"/>
                                      </p:to>
                                    </p:set>
                                    <p:animEffect transition="in" filter="fade">
                                      <p:cBhvr>
                                        <p:cTn id="138" dur="1000"/>
                                        <p:tgtEl>
                                          <p:spTgt spid="126"/>
                                        </p:tgtEl>
                                      </p:cBhvr>
                                    </p:animEffect>
                                    <p:anim calcmode="lin" valueType="num">
                                      <p:cBhvr>
                                        <p:cTn id="139" dur="1000" fill="hold"/>
                                        <p:tgtEl>
                                          <p:spTgt spid="126"/>
                                        </p:tgtEl>
                                        <p:attrNameLst>
                                          <p:attrName>ppt_x</p:attrName>
                                        </p:attrNameLst>
                                      </p:cBhvr>
                                      <p:tavLst>
                                        <p:tav tm="0">
                                          <p:val>
                                            <p:strVal val="#ppt_x"/>
                                          </p:val>
                                        </p:tav>
                                        <p:tav tm="100000">
                                          <p:val>
                                            <p:strVal val="#ppt_x"/>
                                          </p:val>
                                        </p:tav>
                                      </p:tavLst>
                                    </p:anim>
                                    <p:anim calcmode="lin" valueType="num">
                                      <p:cBhvr>
                                        <p:cTn id="140" dur="1000" fill="hold"/>
                                        <p:tgtEl>
                                          <p:spTgt spid="126"/>
                                        </p:tgtEl>
                                        <p:attrNameLst>
                                          <p:attrName>ppt_y</p:attrName>
                                        </p:attrNameLst>
                                      </p:cBhvr>
                                      <p:tavLst>
                                        <p:tav tm="0">
                                          <p:val>
                                            <p:strVal val="#ppt_y-.1"/>
                                          </p:val>
                                        </p:tav>
                                        <p:tav tm="100000">
                                          <p:val>
                                            <p:strVal val="#ppt_y"/>
                                          </p:val>
                                        </p:tav>
                                      </p:tavLst>
                                    </p:anim>
                                  </p:childTnLst>
                                </p:cTn>
                              </p:par>
                            </p:childTnLst>
                          </p:cTn>
                        </p:par>
                        <p:par>
                          <p:cTn id="141" fill="hold">
                            <p:stCondLst>
                              <p:cond delay="5900"/>
                            </p:stCondLst>
                            <p:childTnLst>
                              <p:par>
                                <p:cTn id="142" presetID="2" presetClass="entr" presetSubtype="4" decel="100000" fill="hold" grpId="0" nodeType="afterEffect">
                                  <p:stCondLst>
                                    <p:cond delay="0"/>
                                  </p:stCondLst>
                                  <p:childTnLst>
                                    <p:set>
                                      <p:cBhvr>
                                        <p:cTn id="143" dur="1" fill="hold">
                                          <p:stCondLst>
                                            <p:cond delay="0"/>
                                          </p:stCondLst>
                                        </p:cTn>
                                        <p:tgtEl>
                                          <p:spTgt spid="155"/>
                                        </p:tgtEl>
                                        <p:attrNameLst>
                                          <p:attrName>style.visibility</p:attrName>
                                        </p:attrNameLst>
                                      </p:cBhvr>
                                      <p:to>
                                        <p:strVal val="visible"/>
                                      </p:to>
                                    </p:set>
                                    <p:anim calcmode="lin" valueType="num">
                                      <p:cBhvr additive="base">
                                        <p:cTn id="144" dur="500" fill="hold"/>
                                        <p:tgtEl>
                                          <p:spTgt spid="155"/>
                                        </p:tgtEl>
                                        <p:attrNameLst>
                                          <p:attrName>ppt_x</p:attrName>
                                        </p:attrNameLst>
                                      </p:cBhvr>
                                      <p:tavLst>
                                        <p:tav tm="0">
                                          <p:val>
                                            <p:strVal val="#ppt_x"/>
                                          </p:val>
                                        </p:tav>
                                        <p:tav tm="100000">
                                          <p:val>
                                            <p:strVal val="#ppt_x"/>
                                          </p:val>
                                        </p:tav>
                                      </p:tavLst>
                                    </p:anim>
                                    <p:anim calcmode="lin" valueType="num">
                                      <p:cBhvr additive="base">
                                        <p:cTn id="145" dur="500" fill="hold"/>
                                        <p:tgtEl>
                                          <p:spTgt spid="155"/>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156"/>
                                        </p:tgtEl>
                                        <p:attrNameLst>
                                          <p:attrName>style.visibility</p:attrName>
                                        </p:attrNameLst>
                                      </p:cBhvr>
                                      <p:to>
                                        <p:strVal val="visible"/>
                                      </p:to>
                                    </p:set>
                                    <p:anim calcmode="lin" valueType="num">
                                      <p:cBhvr additive="base">
                                        <p:cTn id="148" dur="500" fill="hold"/>
                                        <p:tgtEl>
                                          <p:spTgt spid="156"/>
                                        </p:tgtEl>
                                        <p:attrNameLst>
                                          <p:attrName>ppt_x</p:attrName>
                                        </p:attrNameLst>
                                      </p:cBhvr>
                                      <p:tavLst>
                                        <p:tav tm="0">
                                          <p:val>
                                            <p:strVal val="#ppt_x"/>
                                          </p:val>
                                        </p:tav>
                                        <p:tav tm="100000">
                                          <p:val>
                                            <p:strVal val="#ppt_x"/>
                                          </p:val>
                                        </p:tav>
                                      </p:tavLst>
                                    </p:anim>
                                    <p:anim calcmode="lin" valueType="num">
                                      <p:cBhvr additive="base">
                                        <p:cTn id="149" dur="500" fill="hold"/>
                                        <p:tgtEl>
                                          <p:spTgt spid="156"/>
                                        </p:tgtEl>
                                        <p:attrNameLst>
                                          <p:attrName>ppt_y</p:attrName>
                                        </p:attrNameLst>
                                      </p:cBhvr>
                                      <p:tavLst>
                                        <p:tav tm="0">
                                          <p:val>
                                            <p:strVal val="1+#ppt_h/2"/>
                                          </p:val>
                                        </p:tav>
                                        <p:tav tm="100000">
                                          <p:val>
                                            <p:strVal val="#ppt_y"/>
                                          </p:val>
                                        </p:tav>
                                      </p:tavLst>
                                    </p:anim>
                                  </p:childTnLst>
                                </p:cTn>
                              </p:par>
                              <p:par>
                                <p:cTn id="150" presetID="2" presetClass="entr" presetSubtype="4" decel="100000" fill="hold" grpId="0" nodeType="withEffect">
                                  <p:stCondLst>
                                    <p:cond delay="0"/>
                                  </p:stCondLst>
                                  <p:childTnLst>
                                    <p:set>
                                      <p:cBhvr>
                                        <p:cTn id="151" dur="1" fill="hold">
                                          <p:stCondLst>
                                            <p:cond delay="0"/>
                                          </p:stCondLst>
                                        </p:cTn>
                                        <p:tgtEl>
                                          <p:spTgt spid="157"/>
                                        </p:tgtEl>
                                        <p:attrNameLst>
                                          <p:attrName>style.visibility</p:attrName>
                                        </p:attrNameLst>
                                      </p:cBhvr>
                                      <p:to>
                                        <p:strVal val="visible"/>
                                      </p:to>
                                    </p:set>
                                    <p:anim calcmode="lin" valueType="num">
                                      <p:cBhvr additive="base">
                                        <p:cTn id="152" dur="500" fill="hold"/>
                                        <p:tgtEl>
                                          <p:spTgt spid="157"/>
                                        </p:tgtEl>
                                        <p:attrNameLst>
                                          <p:attrName>ppt_x</p:attrName>
                                        </p:attrNameLst>
                                      </p:cBhvr>
                                      <p:tavLst>
                                        <p:tav tm="0">
                                          <p:val>
                                            <p:strVal val="#ppt_x"/>
                                          </p:val>
                                        </p:tav>
                                        <p:tav tm="100000">
                                          <p:val>
                                            <p:strVal val="#ppt_x"/>
                                          </p:val>
                                        </p:tav>
                                      </p:tavLst>
                                    </p:anim>
                                    <p:anim calcmode="lin" valueType="num">
                                      <p:cBhvr additive="base">
                                        <p:cTn id="153" dur="500" fill="hold"/>
                                        <p:tgtEl>
                                          <p:spTgt spid="157"/>
                                        </p:tgtEl>
                                        <p:attrNameLst>
                                          <p:attrName>ppt_y</p:attrName>
                                        </p:attrNameLst>
                                      </p:cBhvr>
                                      <p:tavLst>
                                        <p:tav tm="0">
                                          <p:val>
                                            <p:strVal val="1+#ppt_h/2"/>
                                          </p:val>
                                        </p:tav>
                                        <p:tav tm="100000">
                                          <p:val>
                                            <p:strVal val="#ppt_y"/>
                                          </p:val>
                                        </p:tav>
                                      </p:tavLst>
                                    </p:anim>
                                  </p:childTnLst>
                                </p:cTn>
                              </p:par>
                              <p:par>
                                <p:cTn id="154" presetID="2" presetClass="entr" presetSubtype="4" decel="100000" fill="hold" grpId="0" nodeType="withEffect">
                                  <p:stCondLst>
                                    <p:cond delay="0"/>
                                  </p:stCondLst>
                                  <p:childTnLst>
                                    <p:set>
                                      <p:cBhvr>
                                        <p:cTn id="155" dur="1" fill="hold">
                                          <p:stCondLst>
                                            <p:cond delay="0"/>
                                          </p:stCondLst>
                                        </p:cTn>
                                        <p:tgtEl>
                                          <p:spTgt spid="158"/>
                                        </p:tgtEl>
                                        <p:attrNameLst>
                                          <p:attrName>style.visibility</p:attrName>
                                        </p:attrNameLst>
                                      </p:cBhvr>
                                      <p:to>
                                        <p:strVal val="visible"/>
                                      </p:to>
                                    </p:set>
                                    <p:anim calcmode="lin" valueType="num">
                                      <p:cBhvr additive="base">
                                        <p:cTn id="156" dur="500" fill="hold"/>
                                        <p:tgtEl>
                                          <p:spTgt spid="158"/>
                                        </p:tgtEl>
                                        <p:attrNameLst>
                                          <p:attrName>ppt_x</p:attrName>
                                        </p:attrNameLst>
                                      </p:cBhvr>
                                      <p:tavLst>
                                        <p:tav tm="0">
                                          <p:val>
                                            <p:strVal val="#ppt_x"/>
                                          </p:val>
                                        </p:tav>
                                        <p:tav tm="100000">
                                          <p:val>
                                            <p:strVal val="#ppt_x"/>
                                          </p:val>
                                        </p:tav>
                                      </p:tavLst>
                                    </p:anim>
                                    <p:anim calcmode="lin" valueType="num">
                                      <p:cBhvr additive="base">
                                        <p:cTn id="157" dur="500" fill="hold"/>
                                        <p:tgtEl>
                                          <p:spTgt spid="158"/>
                                        </p:tgtEl>
                                        <p:attrNameLst>
                                          <p:attrName>ppt_y</p:attrName>
                                        </p:attrNameLst>
                                      </p:cBhvr>
                                      <p:tavLst>
                                        <p:tav tm="0">
                                          <p:val>
                                            <p:strVal val="1+#ppt_h/2"/>
                                          </p:val>
                                        </p:tav>
                                        <p:tav tm="100000">
                                          <p:val>
                                            <p:strVal val="#ppt_y"/>
                                          </p:val>
                                        </p:tav>
                                      </p:tavLst>
                                    </p:anim>
                                  </p:childTnLst>
                                </p:cTn>
                              </p:par>
                              <p:par>
                                <p:cTn id="158" presetID="2" presetClass="entr" presetSubtype="4" decel="100000" fill="hold" grpId="0" nodeType="withEffect">
                                  <p:stCondLst>
                                    <p:cond delay="0"/>
                                  </p:stCondLst>
                                  <p:childTnLst>
                                    <p:set>
                                      <p:cBhvr>
                                        <p:cTn id="159" dur="1" fill="hold">
                                          <p:stCondLst>
                                            <p:cond delay="0"/>
                                          </p:stCondLst>
                                        </p:cTn>
                                        <p:tgtEl>
                                          <p:spTgt spid="159"/>
                                        </p:tgtEl>
                                        <p:attrNameLst>
                                          <p:attrName>style.visibility</p:attrName>
                                        </p:attrNameLst>
                                      </p:cBhvr>
                                      <p:to>
                                        <p:strVal val="visible"/>
                                      </p:to>
                                    </p:set>
                                    <p:anim calcmode="lin" valueType="num">
                                      <p:cBhvr additive="base">
                                        <p:cTn id="160" dur="500" fill="hold"/>
                                        <p:tgtEl>
                                          <p:spTgt spid="159"/>
                                        </p:tgtEl>
                                        <p:attrNameLst>
                                          <p:attrName>ppt_x</p:attrName>
                                        </p:attrNameLst>
                                      </p:cBhvr>
                                      <p:tavLst>
                                        <p:tav tm="0">
                                          <p:val>
                                            <p:strVal val="#ppt_x"/>
                                          </p:val>
                                        </p:tav>
                                        <p:tav tm="100000">
                                          <p:val>
                                            <p:strVal val="#ppt_x"/>
                                          </p:val>
                                        </p:tav>
                                      </p:tavLst>
                                    </p:anim>
                                    <p:anim calcmode="lin" valueType="num">
                                      <p:cBhvr additive="base">
                                        <p:cTn id="161" dur="500" fill="hold"/>
                                        <p:tgtEl>
                                          <p:spTgt spid="159"/>
                                        </p:tgtEl>
                                        <p:attrNameLst>
                                          <p:attrName>ppt_y</p:attrName>
                                        </p:attrNameLst>
                                      </p:cBhvr>
                                      <p:tavLst>
                                        <p:tav tm="0">
                                          <p:val>
                                            <p:strVal val="1+#ppt_h/2"/>
                                          </p:val>
                                        </p:tav>
                                        <p:tav tm="100000">
                                          <p:val>
                                            <p:strVal val="#ppt_y"/>
                                          </p:val>
                                        </p:tav>
                                      </p:tavLst>
                                    </p:anim>
                                  </p:childTnLst>
                                </p:cTn>
                              </p:par>
                            </p:childTnLst>
                          </p:cTn>
                        </p:par>
                        <p:par>
                          <p:cTn id="162" fill="hold">
                            <p:stCondLst>
                              <p:cond delay="6400"/>
                            </p:stCondLst>
                            <p:childTnLst>
                              <p:par>
                                <p:cTn id="163" presetID="22" presetClass="entr" presetSubtype="8" fill="hold" grpId="0" nodeType="afterEffect">
                                  <p:stCondLst>
                                    <p:cond delay="0"/>
                                  </p:stCondLst>
                                  <p:childTnLst>
                                    <p:set>
                                      <p:cBhvr>
                                        <p:cTn id="164" dur="1" fill="hold">
                                          <p:stCondLst>
                                            <p:cond delay="0"/>
                                          </p:stCondLst>
                                        </p:cTn>
                                        <p:tgtEl>
                                          <p:spTgt spid="141"/>
                                        </p:tgtEl>
                                        <p:attrNameLst>
                                          <p:attrName>style.visibility</p:attrName>
                                        </p:attrNameLst>
                                      </p:cBhvr>
                                      <p:to>
                                        <p:strVal val="visible"/>
                                      </p:to>
                                    </p:set>
                                    <p:animEffect transition="in" filter="wipe(left)">
                                      <p:cBhvr>
                                        <p:cTn id="165" dur="500"/>
                                        <p:tgtEl>
                                          <p:spTgt spid="141"/>
                                        </p:tgtEl>
                                      </p:cBhvr>
                                    </p:animEffect>
                                  </p:childTnLst>
                                </p:cTn>
                              </p:par>
                              <p:par>
                                <p:cTn id="166" presetID="22" presetClass="entr" presetSubtype="8" fill="hold" grpId="0" nodeType="withEffect">
                                  <p:stCondLst>
                                    <p:cond delay="100"/>
                                  </p:stCondLst>
                                  <p:childTnLst>
                                    <p:set>
                                      <p:cBhvr>
                                        <p:cTn id="167" dur="1" fill="hold">
                                          <p:stCondLst>
                                            <p:cond delay="0"/>
                                          </p:stCondLst>
                                        </p:cTn>
                                        <p:tgtEl>
                                          <p:spTgt spid="142"/>
                                        </p:tgtEl>
                                        <p:attrNameLst>
                                          <p:attrName>style.visibility</p:attrName>
                                        </p:attrNameLst>
                                      </p:cBhvr>
                                      <p:to>
                                        <p:strVal val="visible"/>
                                      </p:to>
                                    </p:set>
                                    <p:animEffect transition="in" filter="wipe(left)">
                                      <p:cBhvr>
                                        <p:cTn id="168" dur="500"/>
                                        <p:tgtEl>
                                          <p:spTgt spid="142"/>
                                        </p:tgtEl>
                                      </p:cBhvr>
                                    </p:animEffect>
                                  </p:childTnLst>
                                </p:cTn>
                              </p:par>
                              <p:par>
                                <p:cTn id="169" presetID="22" presetClass="entr" presetSubtype="8" fill="hold" grpId="0" nodeType="withEffect">
                                  <p:stCondLst>
                                    <p:cond delay="200"/>
                                  </p:stCondLst>
                                  <p:childTnLst>
                                    <p:set>
                                      <p:cBhvr>
                                        <p:cTn id="170" dur="1" fill="hold">
                                          <p:stCondLst>
                                            <p:cond delay="0"/>
                                          </p:stCondLst>
                                        </p:cTn>
                                        <p:tgtEl>
                                          <p:spTgt spid="143"/>
                                        </p:tgtEl>
                                        <p:attrNameLst>
                                          <p:attrName>style.visibility</p:attrName>
                                        </p:attrNameLst>
                                      </p:cBhvr>
                                      <p:to>
                                        <p:strVal val="visible"/>
                                      </p:to>
                                    </p:set>
                                    <p:animEffect transition="in" filter="wipe(left)">
                                      <p:cBhvr>
                                        <p:cTn id="171" dur="500"/>
                                        <p:tgtEl>
                                          <p:spTgt spid="143"/>
                                        </p:tgtEl>
                                      </p:cBhvr>
                                    </p:animEffect>
                                  </p:childTnLst>
                                </p:cTn>
                              </p:par>
                              <p:par>
                                <p:cTn id="172" presetID="22" presetClass="entr" presetSubtype="8" fill="hold" grpId="0" nodeType="withEffect">
                                  <p:stCondLst>
                                    <p:cond delay="300"/>
                                  </p:stCondLst>
                                  <p:childTnLst>
                                    <p:set>
                                      <p:cBhvr>
                                        <p:cTn id="173" dur="1" fill="hold">
                                          <p:stCondLst>
                                            <p:cond delay="0"/>
                                          </p:stCondLst>
                                        </p:cTn>
                                        <p:tgtEl>
                                          <p:spTgt spid="144"/>
                                        </p:tgtEl>
                                        <p:attrNameLst>
                                          <p:attrName>style.visibility</p:attrName>
                                        </p:attrNameLst>
                                      </p:cBhvr>
                                      <p:to>
                                        <p:strVal val="visible"/>
                                      </p:to>
                                    </p:set>
                                    <p:animEffect transition="in" filter="wipe(left)">
                                      <p:cBhvr>
                                        <p:cTn id="174" dur="500"/>
                                        <p:tgtEl>
                                          <p:spTgt spid="144"/>
                                        </p:tgtEl>
                                      </p:cBhvr>
                                    </p:animEffect>
                                  </p:childTnLst>
                                </p:cTn>
                              </p:par>
                              <p:par>
                                <p:cTn id="175" presetID="22" presetClass="entr" presetSubtype="8" fill="hold" grpId="0" nodeType="withEffect">
                                  <p:stCondLst>
                                    <p:cond delay="400"/>
                                  </p:stCondLst>
                                  <p:childTnLst>
                                    <p:set>
                                      <p:cBhvr>
                                        <p:cTn id="176" dur="1" fill="hold">
                                          <p:stCondLst>
                                            <p:cond delay="0"/>
                                          </p:stCondLst>
                                        </p:cTn>
                                        <p:tgtEl>
                                          <p:spTgt spid="145"/>
                                        </p:tgtEl>
                                        <p:attrNameLst>
                                          <p:attrName>style.visibility</p:attrName>
                                        </p:attrNameLst>
                                      </p:cBhvr>
                                      <p:to>
                                        <p:strVal val="visible"/>
                                      </p:to>
                                    </p:set>
                                    <p:animEffect transition="in" filter="wipe(left)">
                                      <p:cBhvr>
                                        <p:cTn id="177" dur="500"/>
                                        <p:tgtEl>
                                          <p:spTgt spid="145"/>
                                        </p:tgtEl>
                                      </p:cBhvr>
                                    </p:animEffect>
                                  </p:childTnLst>
                                </p:cTn>
                              </p:par>
                              <p:par>
                                <p:cTn id="178" presetID="22" presetClass="entr" presetSubtype="2" fill="hold" grpId="0" nodeType="withEffect">
                                  <p:stCondLst>
                                    <p:cond delay="0"/>
                                  </p:stCondLst>
                                  <p:childTnLst>
                                    <p:set>
                                      <p:cBhvr>
                                        <p:cTn id="179" dur="1" fill="hold">
                                          <p:stCondLst>
                                            <p:cond delay="0"/>
                                          </p:stCondLst>
                                        </p:cTn>
                                        <p:tgtEl>
                                          <p:spTgt spid="127"/>
                                        </p:tgtEl>
                                        <p:attrNameLst>
                                          <p:attrName>style.visibility</p:attrName>
                                        </p:attrNameLst>
                                      </p:cBhvr>
                                      <p:to>
                                        <p:strVal val="visible"/>
                                      </p:to>
                                    </p:set>
                                    <p:animEffect transition="in" filter="wipe(right)">
                                      <p:cBhvr>
                                        <p:cTn id="180" dur="500"/>
                                        <p:tgtEl>
                                          <p:spTgt spid="127"/>
                                        </p:tgtEl>
                                      </p:cBhvr>
                                    </p:animEffect>
                                  </p:childTnLst>
                                </p:cTn>
                              </p:par>
                              <p:par>
                                <p:cTn id="181" presetID="22" presetClass="entr" presetSubtype="2" fill="hold" grpId="0" nodeType="withEffect">
                                  <p:stCondLst>
                                    <p:cond delay="100"/>
                                  </p:stCondLst>
                                  <p:childTnLst>
                                    <p:set>
                                      <p:cBhvr>
                                        <p:cTn id="182" dur="1" fill="hold">
                                          <p:stCondLst>
                                            <p:cond delay="0"/>
                                          </p:stCondLst>
                                        </p:cTn>
                                        <p:tgtEl>
                                          <p:spTgt spid="128"/>
                                        </p:tgtEl>
                                        <p:attrNameLst>
                                          <p:attrName>style.visibility</p:attrName>
                                        </p:attrNameLst>
                                      </p:cBhvr>
                                      <p:to>
                                        <p:strVal val="visible"/>
                                      </p:to>
                                    </p:set>
                                    <p:animEffect transition="in" filter="wipe(right)">
                                      <p:cBhvr>
                                        <p:cTn id="183" dur="500"/>
                                        <p:tgtEl>
                                          <p:spTgt spid="128"/>
                                        </p:tgtEl>
                                      </p:cBhvr>
                                    </p:animEffect>
                                  </p:childTnLst>
                                </p:cTn>
                              </p:par>
                              <p:par>
                                <p:cTn id="184" presetID="22" presetClass="entr" presetSubtype="2" fill="hold" grpId="0" nodeType="withEffect">
                                  <p:stCondLst>
                                    <p:cond delay="200"/>
                                  </p:stCondLst>
                                  <p:childTnLst>
                                    <p:set>
                                      <p:cBhvr>
                                        <p:cTn id="185" dur="1" fill="hold">
                                          <p:stCondLst>
                                            <p:cond delay="0"/>
                                          </p:stCondLst>
                                        </p:cTn>
                                        <p:tgtEl>
                                          <p:spTgt spid="129"/>
                                        </p:tgtEl>
                                        <p:attrNameLst>
                                          <p:attrName>style.visibility</p:attrName>
                                        </p:attrNameLst>
                                      </p:cBhvr>
                                      <p:to>
                                        <p:strVal val="visible"/>
                                      </p:to>
                                    </p:set>
                                    <p:animEffect transition="in" filter="wipe(right)">
                                      <p:cBhvr>
                                        <p:cTn id="186" dur="500"/>
                                        <p:tgtEl>
                                          <p:spTgt spid="129"/>
                                        </p:tgtEl>
                                      </p:cBhvr>
                                    </p:animEffect>
                                  </p:childTnLst>
                                </p:cTn>
                              </p:par>
                              <p:par>
                                <p:cTn id="187" presetID="22" presetClass="entr" presetSubtype="2" fill="hold" grpId="0" nodeType="withEffect">
                                  <p:stCondLst>
                                    <p:cond delay="300"/>
                                  </p:stCondLst>
                                  <p:childTnLst>
                                    <p:set>
                                      <p:cBhvr>
                                        <p:cTn id="188" dur="1" fill="hold">
                                          <p:stCondLst>
                                            <p:cond delay="0"/>
                                          </p:stCondLst>
                                        </p:cTn>
                                        <p:tgtEl>
                                          <p:spTgt spid="130"/>
                                        </p:tgtEl>
                                        <p:attrNameLst>
                                          <p:attrName>style.visibility</p:attrName>
                                        </p:attrNameLst>
                                      </p:cBhvr>
                                      <p:to>
                                        <p:strVal val="visible"/>
                                      </p:to>
                                    </p:set>
                                    <p:animEffect transition="in" filter="wipe(right)">
                                      <p:cBhvr>
                                        <p:cTn id="189" dur="500"/>
                                        <p:tgtEl>
                                          <p:spTgt spid="130"/>
                                        </p:tgtEl>
                                      </p:cBhvr>
                                    </p:animEffect>
                                  </p:childTnLst>
                                </p:cTn>
                              </p:par>
                              <p:par>
                                <p:cTn id="190" presetID="22" presetClass="entr" presetSubtype="2" fill="hold" grpId="0" nodeType="withEffect">
                                  <p:stCondLst>
                                    <p:cond delay="400"/>
                                  </p:stCondLst>
                                  <p:childTnLst>
                                    <p:set>
                                      <p:cBhvr>
                                        <p:cTn id="191" dur="1" fill="hold">
                                          <p:stCondLst>
                                            <p:cond delay="0"/>
                                          </p:stCondLst>
                                        </p:cTn>
                                        <p:tgtEl>
                                          <p:spTgt spid="131"/>
                                        </p:tgtEl>
                                        <p:attrNameLst>
                                          <p:attrName>style.visibility</p:attrName>
                                        </p:attrNameLst>
                                      </p:cBhvr>
                                      <p:to>
                                        <p:strVal val="visible"/>
                                      </p:to>
                                    </p:set>
                                    <p:animEffect transition="in" filter="wipe(right)">
                                      <p:cBhvr>
                                        <p:cTn id="192" dur="500"/>
                                        <p:tgtEl>
                                          <p:spTgt spid="131"/>
                                        </p:tgtEl>
                                      </p:cBhvr>
                                    </p:animEffect>
                                  </p:childTnLst>
                                </p:cTn>
                              </p:par>
                            </p:childTnLst>
                          </p:cTn>
                        </p:par>
                        <p:par>
                          <p:cTn id="193" fill="hold">
                            <p:stCondLst>
                              <p:cond delay="7300"/>
                            </p:stCondLst>
                            <p:childTnLst>
                              <p:par>
                                <p:cTn id="194" presetID="22" presetClass="entr" presetSubtype="8" fill="hold" grpId="0" nodeType="afterEffect">
                                  <p:stCondLst>
                                    <p:cond delay="0"/>
                                  </p:stCondLst>
                                  <p:childTnLst>
                                    <p:set>
                                      <p:cBhvr>
                                        <p:cTn id="195" dur="1" fill="hold">
                                          <p:stCondLst>
                                            <p:cond delay="0"/>
                                          </p:stCondLst>
                                        </p:cTn>
                                        <p:tgtEl>
                                          <p:spTgt spid="148"/>
                                        </p:tgtEl>
                                        <p:attrNameLst>
                                          <p:attrName>style.visibility</p:attrName>
                                        </p:attrNameLst>
                                      </p:cBhvr>
                                      <p:to>
                                        <p:strVal val="visible"/>
                                      </p:to>
                                    </p:set>
                                    <p:animEffect transition="in" filter="wipe(left)">
                                      <p:cBhvr>
                                        <p:cTn id="196" dur="500"/>
                                        <p:tgtEl>
                                          <p:spTgt spid="148"/>
                                        </p:tgtEl>
                                      </p:cBhvr>
                                    </p:animEffect>
                                  </p:childTnLst>
                                </p:cTn>
                              </p:par>
                              <p:par>
                                <p:cTn id="197" presetID="22" presetClass="entr" presetSubtype="8" fill="hold" grpId="0" nodeType="withEffect">
                                  <p:stCondLst>
                                    <p:cond delay="0"/>
                                  </p:stCondLst>
                                  <p:childTnLst>
                                    <p:set>
                                      <p:cBhvr>
                                        <p:cTn id="198" dur="1" fill="hold">
                                          <p:stCondLst>
                                            <p:cond delay="0"/>
                                          </p:stCondLst>
                                        </p:cTn>
                                        <p:tgtEl>
                                          <p:spTgt spid="149"/>
                                        </p:tgtEl>
                                        <p:attrNameLst>
                                          <p:attrName>style.visibility</p:attrName>
                                        </p:attrNameLst>
                                      </p:cBhvr>
                                      <p:to>
                                        <p:strVal val="visible"/>
                                      </p:to>
                                    </p:set>
                                    <p:animEffect transition="in" filter="wipe(left)">
                                      <p:cBhvr>
                                        <p:cTn id="199" dur="500"/>
                                        <p:tgtEl>
                                          <p:spTgt spid="149"/>
                                        </p:tgtEl>
                                      </p:cBhvr>
                                    </p:animEffect>
                                  </p:childTnLst>
                                </p:cTn>
                              </p:par>
                              <p:par>
                                <p:cTn id="200" presetID="22" presetClass="entr" presetSubtype="8" fill="hold" grpId="0" nodeType="withEffect">
                                  <p:stCondLst>
                                    <p:cond delay="0"/>
                                  </p:stCondLst>
                                  <p:childTnLst>
                                    <p:set>
                                      <p:cBhvr>
                                        <p:cTn id="201" dur="1" fill="hold">
                                          <p:stCondLst>
                                            <p:cond delay="0"/>
                                          </p:stCondLst>
                                        </p:cTn>
                                        <p:tgtEl>
                                          <p:spTgt spid="150"/>
                                        </p:tgtEl>
                                        <p:attrNameLst>
                                          <p:attrName>style.visibility</p:attrName>
                                        </p:attrNameLst>
                                      </p:cBhvr>
                                      <p:to>
                                        <p:strVal val="visible"/>
                                      </p:to>
                                    </p:set>
                                    <p:animEffect transition="in" filter="wipe(left)">
                                      <p:cBhvr>
                                        <p:cTn id="202" dur="500"/>
                                        <p:tgtEl>
                                          <p:spTgt spid="150"/>
                                        </p:tgtEl>
                                      </p:cBhvr>
                                    </p:animEffect>
                                  </p:childTnLst>
                                </p:cTn>
                              </p:par>
                              <p:par>
                                <p:cTn id="203" presetID="22" presetClass="entr" presetSubtype="8" fill="hold" grpId="0" nodeType="withEffect">
                                  <p:stCondLst>
                                    <p:cond delay="0"/>
                                  </p:stCondLst>
                                  <p:childTnLst>
                                    <p:set>
                                      <p:cBhvr>
                                        <p:cTn id="204" dur="1" fill="hold">
                                          <p:stCondLst>
                                            <p:cond delay="0"/>
                                          </p:stCondLst>
                                        </p:cTn>
                                        <p:tgtEl>
                                          <p:spTgt spid="151"/>
                                        </p:tgtEl>
                                        <p:attrNameLst>
                                          <p:attrName>style.visibility</p:attrName>
                                        </p:attrNameLst>
                                      </p:cBhvr>
                                      <p:to>
                                        <p:strVal val="visible"/>
                                      </p:to>
                                    </p:set>
                                    <p:animEffect transition="in" filter="wipe(left)">
                                      <p:cBhvr>
                                        <p:cTn id="205" dur="500"/>
                                        <p:tgtEl>
                                          <p:spTgt spid="151"/>
                                        </p:tgtEl>
                                      </p:cBhvr>
                                    </p:animEffect>
                                  </p:childTnLst>
                                </p:cTn>
                              </p:par>
                              <p:par>
                                <p:cTn id="206" presetID="22" presetClass="entr" presetSubtype="8" fill="hold" grpId="0" nodeType="withEffect">
                                  <p:stCondLst>
                                    <p:cond delay="0"/>
                                  </p:stCondLst>
                                  <p:childTnLst>
                                    <p:set>
                                      <p:cBhvr>
                                        <p:cTn id="207" dur="1" fill="hold">
                                          <p:stCondLst>
                                            <p:cond delay="0"/>
                                          </p:stCondLst>
                                        </p:cTn>
                                        <p:tgtEl>
                                          <p:spTgt spid="152"/>
                                        </p:tgtEl>
                                        <p:attrNameLst>
                                          <p:attrName>style.visibility</p:attrName>
                                        </p:attrNameLst>
                                      </p:cBhvr>
                                      <p:to>
                                        <p:strVal val="visible"/>
                                      </p:to>
                                    </p:set>
                                    <p:animEffect transition="in" filter="wipe(left)">
                                      <p:cBhvr>
                                        <p:cTn id="208" dur="500"/>
                                        <p:tgtEl>
                                          <p:spTgt spid="152"/>
                                        </p:tgtEl>
                                      </p:cBhvr>
                                    </p:animEffect>
                                  </p:childTnLst>
                                </p:cTn>
                              </p:par>
                              <p:par>
                                <p:cTn id="209" presetID="22" presetClass="entr" presetSubtype="2" fill="hold" grpId="0" nodeType="withEffect">
                                  <p:stCondLst>
                                    <p:cond delay="0"/>
                                  </p:stCondLst>
                                  <p:childTnLst>
                                    <p:set>
                                      <p:cBhvr>
                                        <p:cTn id="210" dur="1" fill="hold">
                                          <p:stCondLst>
                                            <p:cond delay="0"/>
                                          </p:stCondLst>
                                        </p:cTn>
                                        <p:tgtEl>
                                          <p:spTgt spid="134"/>
                                        </p:tgtEl>
                                        <p:attrNameLst>
                                          <p:attrName>style.visibility</p:attrName>
                                        </p:attrNameLst>
                                      </p:cBhvr>
                                      <p:to>
                                        <p:strVal val="visible"/>
                                      </p:to>
                                    </p:set>
                                    <p:animEffect transition="in" filter="wipe(right)">
                                      <p:cBhvr>
                                        <p:cTn id="211" dur="500"/>
                                        <p:tgtEl>
                                          <p:spTgt spid="134"/>
                                        </p:tgtEl>
                                      </p:cBhvr>
                                    </p:animEffect>
                                  </p:childTnLst>
                                </p:cTn>
                              </p:par>
                              <p:par>
                                <p:cTn id="212" presetID="22" presetClass="entr" presetSubtype="2" fill="hold" grpId="0" nodeType="withEffect">
                                  <p:stCondLst>
                                    <p:cond delay="0"/>
                                  </p:stCondLst>
                                  <p:childTnLst>
                                    <p:set>
                                      <p:cBhvr>
                                        <p:cTn id="213" dur="1" fill="hold">
                                          <p:stCondLst>
                                            <p:cond delay="0"/>
                                          </p:stCondLst>
                                        </p:cTn>
                                        <p:tgtEl>
                                          <p:spTgt spid="135"/>
                                        </p:tgtEl>
                                        <p:attrNameLst>
                                          <p:attrName>style.visibility</p:attrName>
                                        </p:attrNameLst>
                                      </p:cBhvr>
                                      <p:to>
                                        <p:strVal val="visible"/>
                                      </p:to>
                                    </p:set>
                                    <p:animEffect transition="in" filter="wipe(right)">
                                      <p:cBhvr>
                                        <p:cTn id="214" dur="500"/>
                                        <p:tgtEl>
                                          <p:spTgt spid="135"/>
                                        </p:tgtEl>
                                      </p:cBhvr>
                                    </p:animEffect>
                                  </p:childTnLst>
                                </p:cTn>
                              </p:par>
                              <p:par>
                                <p:cTn id="215" presetID="22" presetClass="entr" presetSubtype="2" fill="hold" grpId="0" nodeType="withEffect">
                                  <p:stCondLst>
                                    <p:cond delay="0"/>
                                  </p:stCondLst>
                                  <p:childTnLst>
                                    <p:set>
                                      <p:cBhvr>
                                        <p:cTn id="216" dur="1" fill="hold">
                                          <p:stCondLst>
                                            <p:cond delay="0"/>
                                          </p:stCondLst>
                                        </p:cTn>
                                        <p:tgtEl>
                                          <p:spTgt spid="136"/>
                                        </p:tgtEl>
                                        <p:attrNameLst>
                                          <p:attrName>style.visibility</p:attrName>
                                        </p:attrNameLst>
                                      </p:cBhvr>
                                      <p:to>
                                        <p:strVal val="visible"/>
                                      </p:to>
                                    </p:set>
                                    <p:animEffect transition="in" filter="wipe(right)">
                                      <p:cBhvr>
                                        <p:cTn id="217" dur="500"/>
                                        <p:tgtEl>
                                          <p:spTgt spid="136"/>
                                        </p:tgtEl>
                                      </p:cBhvr>
                                    </p:animEffect>
                                  </p:childTnLst>
                                </p:cTn>
                              </p:par>
                              <p:par>
                                <p:cTn id="218" presetID="22" presetClass="entr" presetSubtype="2" fill="hold" grpId="0" nodeType="withEffect">
                                  <p:stCondLst>
                                    <p:cond delay="0"/>
                                  </p:stCondLst>
                                  <p:childTnLst>
                                    <p:set>
                                      <p:cBhvr>
                                        <p:cTn id="219" dur="1" fill="hold">
                                          <p:stCondLst>
                                            <p:cond delay="0"/>
                                          </p:stCondLst>
                                        </p:cTn>
                                        <p:tgtEl>
                                          <p:spTgt spid="137"/>
                                        </p:tgtEl>
                                        <p:attrNameLst>
                                          <p:attrName>style.visibility</p:attrName>
                                        </p:attrNameLst>
                                      </p:cBhvr>
                                      <p:to>
                                        <p:strVal val="visible"/>
                                      </p:to>
                                    </p:set>
                                    <p:animEffect transition="in" filter="wipe(right)">
                                      <p:cBhvr>
                                        <p:cTn id="220" dur="500"/>
                                        <p:tgtEl>
                                          <p:spTgt spid="137"/>
                                        </p:tgtEl>
                                      </p:cBhvr>
                                    </p:animEffect>
                                  </p:childTnLst>
                                </p:cTn>
                              </p:par>
                              <p:par>
                                <p:cTn id="221" presetID="22" presetClass="entr" presetSubtype="2" fill="hold" grpId="0" nodeType="withEffect">
                                  <p:stCondLst>
                                    <p:cond delay="0"/>
                                  </p:stCondLst>
                                  <p:childTnLst>
                                    <p:set>
                                      <p:cBhvr>
                                        <p:cTn id="222" dur="1" fill="hold">
                                          <p:stCondLst>
                                            <p:cond delay="0"/>
                                          </p:stCondLst>
                                        </p:cTn>
                                        <p:tgtEl>
                                          <p:spTgt spid="138"/>
                                        </p:tgtEl>
                                        <p:attrNameLst>
                                          <p:attrName>style.visibility</p:attrName>
                                        </p:attrNameLst>
                                      </p:cBhvr>
                                      <p:to>
                                        <p:strVal val="visible"/>
                                      </p:to>
                                    </p:set>
                                    <p:animEffect transition="in" filter="wipe(right)">
                                      <p:cBhvr>
                                        <p:cTn id="223"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animBg="1"/>
      <p:bldP spid="128" grpId="0" animBg="1"/>
      <p:bldP spid="129" grpId="0" animBg="1"/>
      <p:bldP spid="130" grpId="0" animBg="1"/>
      <p:bldP spid="131" grpId="0" animBg="1"/>
      <p:bldP spid="134" grpId="0"/>
      <p:bldP spid="135" grpId="0"/>
      <p:bldP spid="136" grpId="0"/>
      <p:bldP spid="137" grpId="0"/>
      <p:bldP spid="138" grpId="0"/>
      <p:bldP spid="141" grpId="0" animBg="1"/>
      <p:bldP spid="142" grpId="0" animBg="1"/>
      <p:bldP spid="143" grpId="0" animBg="1"/>
      <p:bldP spid="144" grpId="0" animBg="1"/>
      <p:bldP spid="145" grpId="0" animBg="1"/>
      <p:bldP spid="148" grpId="0"/>
      <p:bldP spid="149" grpId="0"/>
      <p:bldP spid="150" grpId="0"/>
      <p:bldP spid="151" grpId="0"/>
      <p:bldP spid="152" grpId="0"/>
      <p:bldP spid="155" grpId="0"/>
      <p:bldP spid="156" grpId="0"/>
      <p:bldP spid="157" grpId="0"/>
      <p:bldP spid="158" grpId="0"/>
      <p:bldP spid="159" grpId="0"/>
      <p:bldP spid="168" grpId="0"/>
      <p:bldP spid="172" grpId="0"/>
      <p:bldP spid="174"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04" name="直接连接符 103"/>
          <p:cNvCxnSpPr>
            <a:cxnSpLocks/>
            <a:stCxn id="14" idx="2"/>
            <a:endCxn id="5" idx="5"/>
          </p:cNvCxnSpPr>
          <p:nvPr/>
        </p:nvCxnSpPr>
        <p:spPr>
          <a:xfrm flipH="1">
            <a:off x="1106865" y="3560643"/>
            <a:ext cx="475265" cy="263057"/>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cxnSpLocks/>
            <a:stCxn id="21" idx="1"/>
            <a:endCxn id="14" idx="4"/>
          </p:cNvCxnSpPr>
          <p:nvPr/>
        </p:nvCxnSpPr>
        <p:spPr>
          <a:xfrm flipH="1">
            <a:off x="1694300" y="2812943"/>
            <a:ext cx="562119" cy="63553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28" idx="7"/>
          </p:cNvCxnSpPr>
          <p:nvPr/>
        </p:nvCxnSpPr>
        <p:spPr>
          <a:xfrm flipH="1" flipV="1">
            <a:off x="2330459" y="2798271"/>
            <a:ext cx="801314" cy="525079"/>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28" idx="5"/>
            <a:endCxn id="35" idx="5"/>
          </p:cNvCxnSpPr>
          <p:nvPr/>
        </p:nvCxnSpPr>
        <p:spPr>
          <a:xfrm flipV="1">
            <a:off x="3131773" y="2490596"/>
            <a:ext cx="674762" cy="674122"/>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35" idx="0"/>
            <a:endCxn id="42" idx="1"/>
          </p:cNvCxnSpPr>
          <p:nvPr/>
        </p:nvCxnSpPr>
        <p:spPr>
          <a:xfrm>
            <a:off x="3727220" y="2682082"/>
            <a:ext cx="499841" cy="424922"/>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291136" y="2702062"/>
            <a:ext cx="715263" cy="364622"/>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9" idx="5"/>
            <a:endCxn id="56" idx="5"/>
          </p:cNvCxnSpPr>
          <p:nvPr/>
        </p:nvCxnSpPr>
        <p:spPr>
          <a:xfrm flipV="1">
            <a:off x="5021640" y="2092811"/>
            <a:ext cx="701471" cy="523793"/>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56" idx="7"/>
            <a:endCxn id="63" idx="7"/>
          </p:cNvCxnSpPr>
          <p:nvPr/>
        </p:nvCxnSpPr>
        <p:spPr>
          <a:xfrm>
            <a:off x="5723111" y="2251443"/>
            <a:ext cx="810862" cy="974537"/>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70" idx="2"/>
            <a:endCxn id="63" idx="1"/>
          </p:cNvCxnSpPr>
          <p:nvPr/>
        </p:nvCxnSpPr>
        <p:spPr>
          <a:xfrm flipH="1">
            <a:off x="6375342" y="2695919"/>
            <a:ext cx="676486" cy="530061"/>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77" idx="2"/>
            <a:endCxn id="70" idx="7"/>
          </p:cNvCxnSpPr>
          <p:nvPr/>
        </p:nvCxnSpPr>
        <p:spPr>
          <a:xfrm flipH="1" flipV="1">
            <a:off x="7243313" y="2775235"/>
            <a:ext cx="464872" cy="397108"/>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7" idx="0"/>
            <a:endCxn id="84" idx="1"/>
          </p:cNvCxnSpPr>
          <p:nvPr/>
        </p:nvCxnSpPr>
        <p:spPr>
          <a:xfrm flipV="1">
            <a:off x="7820355" y="2144390"/>
            <a:ext cx="578795" cy="1140123"/>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l="3992" t="36582" r="11163" b="49513"/>
          <a:stretch/>
        </p:blipFill>
        <p:spPr>
          <a:xfrm>
            <a:off x="514348" y="4375040"/>
            <a:ext cx="8315325" cy="291881"/>
          </a:xfrm>
          <a:prstGeom prst="rect">
            <a:avLst/>
          </a:prstGeom>
        </p:spPr>
      </p:pic>
      <p:grpSp>
        <p:nvGrpSpPr>
          <p:cNvPr id="11" name="组合 10"/>
          <p:cNvGrpSpPr/>
          <p:nvPr/>
        </p:nvGrpSpPr>
        <p:grpSpPr>
          <a:xfrm flipV="1">
            <a:off x="860372" y="3736946"/>
            <a:ext cx="334355" cy="803015"/>
            <a:chOff x="581025" y="-431160"/>
            <a:chExt cx="1619642" cy="3889866"/>
          </a:xfrm>
        </p:grpSpPr>
        <p:grpSp>
          <p:nvGrpSpPr>
            <p:cNvPr id="6" name="组合 5"/>
            <p:cNvGrpSpPr/>
            <p:nvPr/>
          </p:nvGrpSpPr>
          <p:grpSpPr>
            <a:xfrm>
              <a:off x="581025" y="-431160"/>
              <a:ext cx="1619642" cy="3889866"/>
              <a:chOff x="6651335" y="-335489"/>
              <a:chExt cx="1360493" cy="3190953"/>
            </a:xfrm>
            <a:effectLst/>
          </p:grpSpPr>
          <p:grpSp>
            <p:nvGrpSpPr>
              <p:cNvPr id="7" name="组合 6"/>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 name="TextBox 7"/>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 name="椭圆 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p:cNvGrpSpPr/>
          <p:nvPr/>
        </p:nvGrpSpPr>
        <p:grpSpPr>
          <a:xfrm flipV="1">
            <a:off x="1527122" y="3394573"/>
            <a:ext cx="334355" cy="803015"/>
            <a:chOff x="581025" y="-431160"/>
            <a:chExt cx="1619642" cy="3889866"/>
          </a:xfrm>
        </p:grpSpPr>
        <p:grpSp>
          <p:nvGrpSpPr>
            <p:cNvPr id="13" name="组合 12"/>
            <p:cNvGrpSpPr/>
            <p:nvPr/>
          </p:nvGrpSpPr>
          <p:grpSpPr>
            <a:xfrm>
              <a:off x="581025" y="-431160"/>
              <a:ext cx="1619642" cy="3889866"/>
              <a:chOff x="6651335" y="-335489"/>
              <a:chExt cx="1360493" cy="3190953"/>
            </a:xfrm>
            <a:effectLst/>
          </p:grpSpPr>
          <p:grpSp>
            <p:nvGrpSpPr>
              <p:cNvPr id="15" name="组合 14"/>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TextBox 15"/>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椭圆 13"/>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2168557" y="2567557"/>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2885280" y="3077964"/>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3560042" y="240384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flipV="1">
            <a:off x="4139199" y="2861618"/>
            <a:ext cx="334355" cy="803015"/>
            <a:chOff x="581025" y="-431160"/>
            <a:chExt cx="1619642" cy="3889866"/>
          </a:xfrm>
        </p:grpSpPr>
        <p:grpSp>
          <p:nvGrpSpPr>
            <p:cNvPr id="41" name="组合 40"/>
            <p:cNvGrpSpPr/>
            <p:nvPr/>
          </p:nvGrpSpPr>
          <p:grpSpPr>
            <a:xfrm>
              <a:off x="581025" y="-431160"/>
              <a:ext cx="1619642" cy="3889866"/>
              <a:chOff x="6651335" y="-335489"/>
              <a:chExt cx="1360493" cy="3190953"/>
            </a:xfrm>
            <a:effectLst/>
          </p:grpSpPr>
          <p:grpSp>
            <p:nvGrpSpPr>
              <p:cNvPr id="4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flipV="1">
            <a:off x="4775147" y="2529850"/>
            <a:ext cx="334355" cy="803015"/>
            <a:chOff x="581025" y="-431160"/>
            <a:chExt cx="1619642" cy="3889866"/>
          </a:xfrm>
        </p:grpSpPr>
        <p:grpSp>
          <p:nvGrpSpPr>
            <p:cNvPr id="48" name="组合 47"/>
            <p:cNvGrpSpPr/>
            <p:nvPr/>
          </p:nvGrpSpPr>
          <p:grpSpPr>
            <a:xfrm>
              <a:off x="581025" y="-431160"/>
              <a:ext cx="1619642" cy="3889866"/>
              <a:chOff x="6651335" y="-335489"/>
              <a:chExt cx="1360493" cy="3190953"/>
            </a:xfrm>
            <a:effectLst/>
          </p:grpSpPr>
          <p:grpSp>
            <p:nvGrpSpPr>
              <p:cNvPr id="50" name="组合 49"/>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1" name="TextBox 50"/>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椭圆 48"/>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 name="组合 53"/>
          <p:cNvGrpSpPr/>
          <p:nvPr/>
        </p:nvGrpSpPr>
        <p:grpSpPr>
          <a:xfrm flipV="1">
            <a:off x="5476618" y="2006057"/>
            <a:ext cx="334355" cy="803015"/>
            <a:chOff x="581025" y="-431160"/>
            <a:chExt cx="1619642" cy="3889866"/>
          </a:xfrm>
        </p:grpSpPr>
        <p:grpSp>
          <p:nvGrpSpPr>
            <p:cNvPr id="55" name="组合 54"/>
            <p:cNvGrpSpPr/>
            <p:nvPr/>
          </p:nvGrpSpPr>
          <p:grpSpPr>
            <a:xfrm>
              <a:off x="581025" y="-431160"/>
              <a:ext cx="1619642" cy="3889866"/>
              <a:chOff x="6651335" y="-335489"/>
              <a:chExt cx="1360493" cy="3190953"/>
            </a:xfrm>
            <a:effectLst/>
          </p:grpSpPr>
          <p:grpSp>
            <p:nvGrpSpPr>
              <p:cNvPr id="57" name="组合 56"/>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8" name="TextBox 57"/>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6" name="椭圆 55"/>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组合 60"/>
          <p:cNvGrpSpPr/>
          <p:nvPr/>
        </p:nvGrpSpPr>
        <p:grpSpPr>
          <a:xfrm flipV="1">
            <a:off x="6287480" y="2980594"/>
            <a:ext cx="334355" cy="803015"/>
            <a:chOff x="581025" y="-431160"/>
            <a:chExt cx="1619642" cy="3889866"/>
          </a:xfrm>
        </p:grpSpPr>
        <p:grpSp>
          <p:nvGrpSpPr>
            <p:cNvPr id="62" name="组合 61"/>
            <p:cNvGrpSpPr/>
            <p:nvPr/>
          </p:nvGrpSpPr>
          <p:grpSpPr>
            <a:xfrm>
              <a:off x="581025" y="-431160"/>
              <a:ext cx="1619642" cy="3889866"/>
              <a:chOff x="6651335" y="-335489"/>
              <a:chExt cx="1360493" cy="3190953"/>
            </a:xfrm>
            <a:effectLst/>
          </p:grpSpPr>
          <p:grpSp>
            <p:nvGrpSpPr>
              <p:cNvPr id="64" name="组合 6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5" name="TextBox 6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椭圆 6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8" name="组合 67"/>
          <p:cNvGrpSpPr/>
          <p:nvPr/>
        </p:nvGrpSpPr>
        <p:grpSpPr>
          <a:xfrm flipV="1">
            <a:off x="6996820" y="2529849"/>
            <a:ext cx="334355" cy="803015"/>
            <a:chOff x="581025" y="-431160"/>
            <a:chExt cx="1619642" cy="3889866"/>
          </a:xfrm>
        </p:grpSpPr>
        <p:grpSp>
          <p:nvGrpSpPr>
            <p:cNvPr id="69" name="组合 68"/>
            <p:cNvGrpSpPr/>
            <p:nvPr/>
          </p:nvGrpSpPr>
          <p:grpSpPr>
            <a:xfrm>
              <a:off x="581025" y="-431160"/>
              <a:ext cx="1619642" cy="3889866"/>
              <a:chOff x="6651335" y="-335489"/>
              <a:chExt cx="1360493" cy="3190953"/>
            </a:xfrm>
            <a:effectLst/>
          </p:grpSpPr>
          <p:grpSp>
            <p:nvGrpSpPr>
              <p:cNvPr id="71" name="组合 70"/>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椭圆 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2" name="TextBox 71"/>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椭圆 69"/>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5" name="组合 74"/>
          <p:cNvGrpSpPr/>
          <p:nvPr/>
        </p:nvGrpSpPr>
        <p:grpSpPr>
          <a:xfrm flipV="1">
            <a:off x="7653177" y="3006273"/>
            <a:ext cx="334355" cy="803015"/>
            <a:chOff x="581025" y="-431160"/>
            <a:chExt cx="1619642" cy="3889866"/>
          </a:xfrm>
        </p:grpSpPr>
        <p:grpSp>
          <p:nvGrpSpPr>
            <p:cNvPr id="76" name="组合 75"/>
            <p:cNvGrpSpPr/>
            <p:nvPr/>
          </p:nvGrpSpPr>
          <p:grpSpPr>
            <a:xfrm>
              <a:off x="581025" y="-431160"/>
              <a:ext cx="1619642" cy="3889866"/>
              <a:chOff x="6651335" y="-335489"/>
              <a:chExt cx="1360493" cy="3190953"/>
            </a:xfrm>
            <a:effectLst/>
          </p:grpSpPr>
          <p:grpSp>
            <p:nvGrpSpPr>
              <p:cNvPr id="78" name="组合 77"/>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9" name="TextBox 78"/>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7" name="椭圆 76"/>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flipV="1">
            <a:off x="8311288" y="1899004"/>
            <a:ext cx="334355" cy="803015"/>
            <a:chOff x="581025" y="-431160"/>
            <a:chExt cx="1619642" cy="3889866"/>
          </a:xfrm>
        </p:grpSpPr>
        <p:grpSp>
          <p:nvGrpSpPr>
            <p:cNvPr id="83" name="组合 82"/>
            <p:cNvGrpSpPr/>
            <p:nvPr/>
          </p:nvGrpSpPr>
          <p:grpSpPr>
            <a:xfrm>
              <a:off x="581025" y="-431160"/>
              <a:ext cx="1619642" cy="3889866"/>
              <a:chOff x="6651335" y="-335489"/>
              <a:chExt cx="1360493" cy="3190953"/>
            </a:xfrm>
            <a:effectLst/>
          </p:grpSpPr>
          <p:grpSp>
            <p:nvGrpSpPr>
              <p:cNvPr id="85" name="组合 84"/>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8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6" name="TextBox 85"/>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84" name="椭圆 83"/>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38" name="TextBox 137"/>
          <p:cNvSpPr txBox="1"/>
          <p:nvPr/>
        </p:nvSpPr>
        <p:spPr>
          <a:xfrm>
            <a:off x="732119"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1</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TextBox 138"/>
          <p:cNvSpPr txBox="1"/>
          <p:nvPr/>
        </p:nvSpPr>
        <p:spPr>
          <a:xfrm>
            <a:off x="1444460"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2</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TextBox 139"/>
          <p:cNvSpPr txBox="1"/>
          <p:nvPr/>
        </p:nvSpPr>
        <p:spPr>
          <a:xfrm>
            <a:off x="2168557"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3</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1" name="TextBox 140"/>
          <p:cNvSpPr txBox="1"/>
          <p:nvPr/>
        </p:nvSpPr>
        <p:spPr>
          <a:xfrm>
            <a:off x="2880889"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4</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TextBox 141"/>
          <p:cNvSpPr txBox="1"/>
          <p:nvPr/>
        </p:nvSpPr>
        <p:spPr>
          <a:xfrm>
            <a:off x="3525489"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5</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 name="TextBox 142"/>
          <p:cNvSpPr txBox="1"/>
          <p:nvPr/>
        </p:nvSpPr>
        <p:spPr>
          <a:xfrm>
            <a:off x="4218761"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6</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4" name="TextBox 143"/>
          <p:cNvSpPr txBox="1"/>
          <p:nvPr/>
        </p:nvSpPr>
        <p:spPr>
          <a:xfrm>
            <a:off x="4863238"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7</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TextBox 144"/>
          <p:cNvSpPr txBox="1"/>
          <p:nvPr/>
        </p:nvSpPr>
        <p:spPr>
          <a:xfrm>
            <a:off x="5545641"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8</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TextBox 145"/>
          <p:cNvSpPr txBox="1"/>
          <p:nvPr/>
        </p:nvSpPr>
        <p:spPr>
          <a:xfrm>
            <a:off x="6257400" y="4520980"/>
            <a:ext cx="478016"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9</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TextBox 146"/>
          <p:cNvSpPr txBox="1"/>
          <p:nvPr/>
        </p:nvSpPr>
        <p:spPr>
          <a:xfrm>
            <a:off x="6932203" y="4520980"/>
            <a:ext cx="562975"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10</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TextBox 147"/>
          <p:cNvSpPr txBox="1"/>
          <p:nvPr/>
        </p:nvSpPr>
        <p:spPr>
          <a:xfrm>
            <a:off x="7646164" y="4520980"/>
            <a:ext cx="549638"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11</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TextBox 148"/>
          <p:cNvSpPr txBox="1"/>
          <p:nvPr/>
        </p:nvSpPr>
        <p:spPr>
          <a:xfrm>
            <a:off x="8290522" y="4520980"/>
            <a:ext cx="562975" cy="307777"/>
          </a:xfrm>
          <a:prstGeom prst="rect">
            <a:avLst/>
          </a:prstGeom>
          <a:noFill/>
        </p:spPr>
        <p:txBody>
          <a:bodyPr wrap="none" rtlCol="0">
            <a:spAutoFit/>
          </a:bodyPr>
          <a:lstStyle/>
          <a:p>
            <a:r>
              <a:rPr lang="en-US" altLang="zh-CN"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12</a:t>
            </a:r>
            <a:r>
              <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rPr>
              <a:t>月</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TextBox 149"/>
          <p:cNvSpPr txBox="1"/>
          <p:nvPr/>
        </p:nvSpPr>
        <p:spPr>
          <a:xfrm>
            <a:off x="277944" y="891786"/>
            <a:ext cx="1723549" cy="400110"/>
          </a:xfrm>
          <a:prstGeom prst="rect">
            <a:avLst/>
          </a:prstGeom>
          <a:noFill/>
        </p:spPr>
        <p:txBody>
          <a:bodyPr wrap="none" rtlCol="0">
            <a:spAutoFit/>
          </a:bodyPr>
          <a:lstStyle/>
          <a:p>
            <a:r>
              <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1" name="TextBox 150"/>
          <p:cNvSpPr txBox="1"/>
          <p:nvPr/>
        </p:nvSpPr>
        <p:spPr>
          <a:xfrm>
            <a:off x="1194727" y="3823700"/>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2" name="TextBox 151"/>
          <p:cNvSpPr txBox="1"/>
          <p:nvPr/>
        </p:nvSpPr>
        <p:spPr>
          <a:xfrm>
            <a:off x="1893906" y="3462069"/>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3" name="TextBox 152"/>
          <p:cNvSpPr txBox="1"/>
          <p:nvPr/>
        </p:nvSpPr>
        <p:spPr>
          <a:xfrm>
            <a:off x="1893906" y="2172127"/>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4" name="TextBox 153"/>
          <p:cNvSpPr txBox="1"/>
          <p:nvPr/>
        </p:nvSpPr>
        <p:spPr>
          <a:xfrm>
            <a:off x="3285391" y="3202673"/>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5" name="TextBox 154"/>
          <p:cNvSpPr txBox="1"/>
          <p:nvPr/>
        </p:nvSpPr>
        <p:spPr>
          <a:xfrm>
            <a:off x="3300131" y="2013529"/>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6" name="TextBox 155"/>
          <p:cNvSpPr txBox="1"/>
          <p:nvPr/>
        </p:nvSpPr>
        <p:spPr>
          <a:xfrm>
            <a:off x="4615115" y="3024109"/>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7" name="TextBox 156"/>
          <p:cNvSpPr txBox="1"/>
          <p:nvPr/>
        </p:nvSpPr>
        <p:spPr>
          <a:xfrm>
            <a:off x="5149404" y="1672278"/>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8" name="TextBox 157"/>
          <p:cNvSpPr txBox="1"/>
          <p:nvPr/>
        </p:nvSpPr>
        <p:spPr>
          <a:xfrm>
            <a:off x="5990902" y="3392528"/>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59" name="TextBox 158"/>
          <p:cNvSpPr txBox="1"/>
          <p:nvPr/>
        </p:nvSpPr>
        <p:spPr>
          <a:xfrm>
            <a:off x="6574812" y="2172127"/>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60" name="TextBox 159"/>
          <p:cNvSpPr txBox="1"/>
          <p:nvPr/>
        </p:nvSpPr>
        <p:spPr>
          <a:xfrm>
            <a:off x="7378526" y="3480937"/>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61" name="TextBox 160"/>
          <p:cNvSpPr txBox="1"/>
          <p:nvPr/>
        </p:nvSpPr>
        <p:spPr>
          <a:xfrm>
            <a:off x="7845381" y="1533778"/>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162" name="TextBox 161"/>
          <p:cNvSpPr txBox="1"/>
          <p:nvPr/>
        </p:nvSpPr>
        <p:spPr>
          <a:xfrm>
            <a:off x="165740" y="1294164"/>
            <a:ext cx="2565376" cy="830997"/>
          </a:xfrm>
          <a:prstGeom prst="rect">
            <a:avLst/>
          </a:prstGeom>
          <a:noFill/>
        </p:spPr>
        <p:txBody>
          <a:bodyPr wrap="squar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a:t>
            </a:r>
          </a:p>
        </p:txBody>
      </p:sp>
      <p:sp>
        <p:nvSpPr>
          <p:cNvPr id="131" name="矩形 13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71" name="Picture 17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图片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629" y="140572"/>
            <a:ext cx="2108371" cy="364572"/>
          </a:xfrm>
          <a:prstGeom prst="homePlate">
            <a:avLst>
              <a:gd name="adj" fmla="val 34324"/>
            </a:avLst>
          </a:prstGeom>
        </p:spPr>
      </p:pic>
      <p:sp>
        <p:nvSpPr>
          <p:cNvPr id="165" name="TextBox 164"/>
          <p:cNvSpPr txBox="1"/>
          <p:nvPr/>
        </p:nvSpPr>
        <p:spPr>
          <a:xfrm>
            <a:off x="1013592" y="119865"/>
            <a:ext cx="1954381"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年度工作计划</a:t>
            </a:r>
          </a:p>
        </p:txBody>
      </p:sp>
      <p:pic>
        <p:nvPicPr>
          <p:cNvPr id="166" name="图片 1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69500" y="144448"/>
            <a:ext cx="254645" cy="364572"/>
          </a:xfrm>
          <a:prstGeom prst="chevron">
            <a:avLst/>
          </a:prstGeom>
        </p:spPr>
      </p:pic>
      <p:sp>
        <p:nvSpPr>
          <p:cNvPr id="13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4717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strips(downLeft)">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anim calcmode="lin" valueType="num">
                                      <p:cBhvr>
                                        <p:cTn id="13" dur="1000" fill="hold"/>
                                        <p:tgtEl>
                                          <p:spTgt spid="150"/>
                                        </p:tgtEl>
                                        <p:attrNameLst>
                                          <p:attrName>ppt_x</p:attrName>
                                        </p:attrNameLst>
                                      </p:cBhvr>
                                      <p:tavLst>
                                        <p:tav tm="0">
                                          <p:val>
                                            <p:strVal val="#ppt_x"/>
                                          </p:val>
                                        </p:tav>
                                        <p:tav tm="100000">
                                          <p:val>
                                            <p:strVal val="#ppt_x"/>
                                          </p:val>
                                        </p:tav>
                                      </p:tavLst>
                                    </p:anim>
                                    <p:anim calcmode="lin" valueType="num">
                                      <p:cBhvr>
                                        <p:cTn id="14" dur="1000" fill="hold"/>
                                        <p:tgtEl>
                                          <p:spTgt spid="15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8" presetClass="entr" presetSubtype="3" fill="hold" grpId="0" nodeType="after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strips(upRight)">
                                      <p:cBhvr>
                                        <p:cTn id="18" dur="500"/>
                                        <p:tgtEl>
                                          <p:spTgt spid="1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8"/>
                                        </p:tgtEl>
                                        <p:attrNameLst>
                                          <p:attrName>style.visibility</p:attrName>
                                        </p:attrNameLst>
                                      </p:cBhvr>
                                      <p:to>
                                        <p:strVal val="visible"/>
                                      </p:to>
                                    </p:set>
                                    <p:animEffect transition="in" filter="fade">
                                      <p:cBhvr>
                                        <p:cTn id="28" dur="500"/>
                                        <p:tgtEl>
                                          <p:spTgt spid="138"/>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39"/>
                                        </p:tgtEl>
                                        <p:attrNameLst>
                                          <p:attrName>style.visibility</p:attrName>
                                        </p:attrNameLst>
                                      </p:cBhvr>
                                      <p:to>
                                        <p:strVal val="visible"/>
                                      </p:to>
                                    </p:set>
                                    <p:animEffect transition="in" filter="fade">
                                      <p:cBhvr>
                                        <p:cTn id="31" dur="500"/>
                                        <p:tgtEl>
                                          <p:spTgt spid="139"/>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40"/>
                                        </p:tgtEl>
                                        <p:attrNameLst>
                                          <p:attrName>style.visibility</p:attrName>
                                        </p:attrNameLst>
                                      </p:cBhvr>
                                      <p:to>
                                        <p:strVal val="visible"/>
                                      </p:to>
                                    </p:set>
                                    <p:animEffect transition="in" filter="fade">
                                      <p:cBhvr>
                                        <p:cTn id="34" dur="500"/>
                                        <p:tgtEl>
                                          <p:spTgt spid="140"/>
                                        </p:tgtEl>
                                      </p:cBhvr>
                                    </p:animEffect>
                                  </p:childTnLst>
                                </p:cTn>
                              </p:par>
                              <p:par>
                                <p:cTn id="35" presetID="10" presetClass="entr" presetSubtype="0" fill="hold" grpId="0" nodeType="withEffect">
                                  <p:stCondLst>
                                    <p:cond delay="300"/>
                                  </p:stCondLst>
                                  <p:childTnLst>
                                    <p:set>
                                      <p:cBhvr>
                                        <p:cTn id="36" dur="1" fill="hold">
                                          <p:stCondLst>
                                            <p:cond delay="0"/>
                                          </p:stCondLst>
                                        </p:cTn>
                                        <p:tgtEl>
                                          <p:spTgt spid="141"/>
                                        </p:tgtEl>
                                        <p:attrNameLst>
                                          <p:attrName>style.visibility</p:attrName>
                                        </p:attrNameLst>
                                      </p:cBhvr>
                                      <p:to>
                                        <p:strVal val="visible"/>
                                      </p:to>
                                    </p:set>
                                    <p:animEffect transition="in" filter="fade">
                                      <p:cBhvr>
                                        <p:cTn id="37" dur="500"/>
                                        <p:tgtEl>
                                          <p:spTgt spid="141"/>
                                        </p:tgtEl>
                                      </p:cBhvr>
                                    </p:animEffect>
                                  </p:childTnLst>
                                </p:cTn>
                              </p:par>
                              <p:par>
                                <p:cTn id="38" presetID="10" presetClass="entr" presetSubtype="0" fill="hold" grpId="0" nodeType="withEffect">
                                  <p:stCondLst>
                                    <p:cond delay="400"/>
                                  </p:stCondLst>
                                  <p:childTnLst>
                                    <p:set>
                                      <p:cBhvr>
                                        <p:cTn id="39" dur="1" fill="hold">
                                          <p:stCondLst>
                                            <p:cond delay="0"/>
                                          </p:stCondLst>
                                        </p:cTn>
                                        <p:tgtEl>
                                          <p:spTgt spid="142"/>
                                        </p:tgtEl>
                                        <p:attrNameLst>
                                          <p:attrName>style.visibility</p:attrName>
                                        </p:attrNameLst>
                                      </p:cBhvr>
                                      <p:to>
                                        <p:strVal val="visible"/>
                                      </p:to>
                                    </p:set>
                                    <p:animEffect transition="in" filter="fade">
                                      <p:cBhvr>
                                        <p:cTn id="40" dur="500"/>
                                        <p:tgtEl>
                                          <p:spTgt spid="142"/>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143"/>
                                        </p:tgtEl>
                                        <p:attrNameLst>
                                          <p:attrName>style.visibility</p:attrName>
                                        </p:attrNameLst>
                                      </p:cBhvr>
                                      <p:to>
                                        <p:strVal val="visible"/>
                                      </p:to>
                                    </p:set>
                                    <p:animEffect transition="in" filter="fade">
                                      <p:cBhvr>
                                        <p:cTn id="43" dur="500"/>
                                        <p:tgtEl>
                                          <p:spTgt spid="143"/>
                                        </p:tgtEl>
                                      </p:cBhvr>
                                    </p:animEffect>
                                  </p:childTnLst>
                                </p:cTn>
                              </p:par>
                              <p:par>
                                <p:cTn id="44" presetID="10" presetClass="entr" presetSubtype="0" fill="hold" grpId="0" nodeType="withEffect">
                                  <p:stCondLst>
                                    <p:cond delay="600"/>
                                  </p:stCondLst>
                                  <p:childTnLst>
                                    <p:set>
                                      <p:cBhvr>
                                        <p:cTn id="45" dur="1" fill="hold">
                                          <p:stCondLst>
                                            <p:cond delay="0"/>
                                          </p:stCondLst>
                                        </p:cTn>
                                        <p:tgtEl>
                                          <p:spTgt spid="144"/>
                                        </p:tgtEl>
                                        <p:attrNameLst>
                                          <p:attrName>style.visibility</p:attrName>
                                        </p:attrNameLst>
                                      </p:cBhvr>
                                      <p:to>
                                        <p:strVal val="visible"/>
                                      </p:to>
                                    </p:set>
                                    <p:animEffect transition="in" filter="fade">
                                      <p:cBhvr>
                                        <p:cTn id="46" dur="500"/>
                                        <p:tgtEl>
                                          <p:spTgt spid="144"/>
                                        </p:tgtEl>
                                      </p:cBhvr>
                                    </p:animEffect>
                                  </p:childTnLst>
                                </p:cTn>
                              </p:par>
                              <p:par>
                                <p:cTn id="47" presetID="10" presetClass="entr" presetSubtype="0" fill="hold" grpId="0" nodeType="withEffect">
                                  <p:stCondLst>
                                    <p:cond delay="70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500"/>
                                        <p:tgtEl>
                                          <p:spTgt spid="145"/>
                                        </p:tgtEl>
                                      </p:cBhvr>
                                    </p:animEffect>
                                  </p:childTnLst>
                                </p:cTn>
                              </p:par>
                              <p:par>
                                <p:cTn id="50" presetID="10" presetClass="entr" presetSubtype="0" fill="hold" grpId="0" nodeType="withEffect">
                                  <p:stCondLst>
                                    <p:cond delay="800"/>
                                  </p:stCondLst>
                                  <p:childTnLst>
                                    <p:set>
                                      <p:cBhvr>
                                        <p:cTn id="51" dur="1" fill="hold">
                                          <p:stCondLst>
                                            <p:cond delay="0"/>
                                          </p:stCondLst>
                                        </p:cTn>
                                        <p:tgtEl>
                                          <p:spTgt spid="146"/>
                                        </p:tgtEl>
                                        <p:attrNameLst>
                                          <p:attrName>style.visibility</p:attrName>
                                        </p:attrNameLst>
                                      </p:cBhvr>
                                      <p:to>
                                        <p:strVal val="visible"/>
                                      </p:to>
                                    </p:set>
                                    <p:animEffect transition="in" filter="fade">
                                      <p:cBhvr>
                                        <p:cTn id="52" dur="500"/>
                                        <p:tgtEl>
                                          <p:spTgt spid="146"/>
                                        </p:tgtEl>
                                      </p:cBhvr>
                                    </p:animEffect>
                                  </p:childTnLst>
                                </p:cTn>
                              </p:par>
                              <p:par>
                                <p:cTn id="53" presetID="10" presetClass="entr" presetSubtype="0" fill="hold" grpId="0" nodeType="withEffect">
                                  <p:stCondLst>
                                    <p:cond delay="900"/>
                                  </p:stCondLst>
                                  <p:childTnLst>
                                    <p:set>
                                      <p:cBhvr>
                                        <p:cTn id="54" dur="1" fill="hold">
                                          <p:stCondLst>
                                            <p:cond delay="0"/>
                                          </p:stCondLst>
                                        </p:cTn>
                                        <p:tgtEl>
                                          <p:spTgt spid="147"/>
                                        </p:tgtEl>
                                        <p:attrNameLst>
                                          <p:attrName>style.visibility</p:attrName>
                                        </p:attrNameLst>
                                      </p:cBhvr>
                                      <p:to>
                                        <p:strVal val="visible"/>
                                      </p:to>
                                    </p:set>
                                    <p:animEffect transition="in" filter="fade">
                                      <p:cBhvr>
                                        <p:cTn id="55" dur="500"/>
                                        <p:tgtEl>
                                          <p:spTgt spid="147"/>
                                        </p:tgtEl>
                                      </p:cBhvr>
                                    </p:animEffect>
                                  </p:childTnLst>
                                </p:cTn>
                              </p:par>
                              <p:par>
                                <p:cTn id="56" presetID="10" presetClass="entr" presetSubtype="0" fill="hold" grpId="0" nodeType="withEffect">
                                  <p:stCondLst>
                                    <p:cond delay="1000"/>
                                  </p:stCondLst>
                                  <p:childTnLst>
                                    <p:set>
                                      <p:cBhvr>
                                        <p:cTn id="57" dur="1" fill="hold">
                                          <p:stCondLst>
                                            <p:cond delay="0"/>
                                          </p:stCondLst>
                                        </p:cTn>
                                        <p:tgtEl>
                                          <p:spTgt spid="148"/>
                                        </p:tgtEl>
                                        <p:attrNameLst>
                                          <p:attrName>style.visibility</p:attrName>
                                        </p:attrNameLst>
                                      </p:cBhvr>
                                      <p:to>
                                        <p:strVal val="visible"/>
                                      </p:to>
                                    </p:set>
                                    <p:animEffect transition="in" filter="fade">
                                      <p:cBhvr>
                                        <p:cTn id="58" dur="500"/>
                                        <p:tgtEl>
                                          <p:spTgt spid="148"/>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149"/>
                                        </p:tgtEl>
                                        <p:attrNameLst>
                                          <p:attrName>style.visibility</p:attrName>
                                        </p:attrNameLst>
                                      </p:cBhvr>
                                      <p:to>
                                        <p:strVal val="visible"/>
                                      </p:to>
                                    </p:set>
                                    <p:animEffect transition="in" filter="fade">
                                      <p:cBhvr>
                                        <p:cTn id="61" dur="500"/>
                                        <p:tgtEl>
                                          <p:spTgt spid="14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1"/>
                                        </p:tgtEl>
                                        <p:attrNameLst>
                                          <p:attrName>style.visibility</p:attrName>
                                        </p:attrNameLst>
                                      </p:cBhvr>
                                      <p:to>
                                        <p:strVal val="visible"/>
                                      </p:to>
                                    </p:set>
                                    <p:animEffect transition="in" filter="wipe(left)">
                                      <p:cBhvr>
                                        <p:cTn id="71" dur="500"/>
                                        <p:tgtEl>
                                          <p:spTgt spid="15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04"/>
                                        </p:tgtEl>
                                        <p:attrNameLst>
                                          <p:attrName>style.visibility</p:attrName>
                                        </p:attrNameLst>
                                      </p:cBhvr>
                                      <p:to>
                                        <p:strVal val="visible"/>
                                      </p:to>
                                    </p:set>
                                    <p:animEffect transition="in" filter="wipe(down)">
                                      <p:cBhvr>
                                        <p:cTn id="76" dur="500"/>
                                        <p:tgtEl>
                                          <p:spTgt spid="10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52"/>
                                        </p:tgtEl>
                                        <p:attrNameLst>
                                          <p:attrName>style.visibility</p:attrName>
                                        </p:attrNameLst>
                                      </p:cBhvr>
                                      <p:to>
                                        <p:strVal val="visible"/>
                                      </p:to>
                                    </p:set>
                                    <p:animEffect transition="in" filter="wipe(left)">
                                      <p:cBhvr>
                                        <p:cTn id="86" dur="500"/>
                                        <p:tgtEl>
                                          <p:spTgt spid="1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109"/>
                                        </p:tgtEl>
                                        <p:attrNameLst>
                                          <p:attrName>style.visibility</p:attrName>
                                        </p:attrNameLst>
                                      </p:cBhvr>
                                      <p:to>
                                        <p:strVal val="visible"/>
                                      </p:to>
                                    </p:set>
                                    <p:animEffect transition="in" filter="wipe(down)">
                                      <p:cBhvr>
                                        <p:cTn id="91" dur="500"/>
                                        <p:tgtEl>
                                          <p:spTgt spid="10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fade">
                                      <p:cBhvr>
                                        <p:cTn id="96" dur="500"/>
                                        <p:tgtEl>
                                          <p:spTgt spid="1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53"/>
                                        </p:tgtEl>
                                        <p:attrNameLst>
                                          <p:attrName>style.visibility</p:attrName>
                                        </p:attrNameLst>
                                      </p:cBhvr>
                                      <p:to>
                                        <p:strVal val="visible"/>
                                      </p:to>
                                    </p:set>
                                    <p:animEffect transition="in" filter="wipe(left)">
                                      <p:cBhvr>
                                        <p:cTn id="101" dur="500"/>
                                        <p:tgtEl>
                                          <p:spTgt spid="15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12"/>
                                        </p:tgtEl>
                                        <p:attrNameLst>
                                          <p:attrName>style.visibility</p:attrName>
                                        </p:attrNameLst>
                                      </p:cBhvr>
                                      <p:to>
                                        <p:strVal val="visible"/>
                                      </p:to>
                                    </p:set>
                                    <p:animEffect transition="in" filter="wipe(left)">
                                      <p:cBhvr>
                                        <p:cTn id="106" dur="500"/>
                                        <p:tgtEl>
                                          <p:spTgt spid="11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54"/>
                                        </p:tgtEl>
                                        <p:attrNameLst>
                                          <p:attrName>style.visibility</p:attrName>
                                        </p:attrNameLst>
                                      </p:cBhvr>
                                      <p:to>
                                        <p:strVal val="visible"/>
                                      </p:to>
                                    </p:set>
                                    <p:animEffect transition="in" filter="wipe(left)">
                                      <p:cBhvr>
                                        <p:cTn id="116" dur="500"/>
                                        <p:tgtEl>
                                          <p:spTgt spid="15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114"/>
                                        </p:tgtEl>
                                        <p:attrNameLst>
                                          <p:attrName>style.visibility</p:attrName>
                                        </p:attrNameLst>
                                      </p:cBhvr>
                                      <p:to>
                                        <p:strVal val="visible"/>
                                      </p:to>
                                    </p:set>
                                    <p:animEffect transition="in" filter="wipe(down)">
                                      <p:cBhvr>
                                        <p:cTn id="121" dur="500"/>
                                        <p:tgtEl>
                                          <p:spTgt spid="11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fade">
                                      <p:cBhvr>
                                        <p:cTn id="126" dur="500"/>
                                        <p:tgtEl>
                                          <p:spTgt spid="3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55"/>
                                        </p:tgtEl>
                                        <p:attrNameLst>
                                          <p:attrName>style.visibility</p:attrName>
                                        </p:attrNameLst>
                                      </p:cBhvr>
                                      <p:to>
                                        <p:strVal val="visible"/>
                                      </p:to>
                                    </p:set>
                                    <p:animEffect transition="in" filter="wipe(left)">
                                      <p:cBhvr>
                                        <p:cTn id="131" dur="500"/>
                                        <p:tgtEl>
                                          <p:spTgt spid="15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wipe(left)">
                                      <p:cBhvr>
                                        <p:cTn id="136" dur="500"/>
                                        <p:tgtEl>
                                          <p:spTgt spid="117"/>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fade">
                                      <p:cBhvr>
                                        <p:cTn id="141" dur="500"/>
                                        <p:tgtEl>
                                          <p:spTgt spid="4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56"/>
                                        </p:tgtEl>
                                        <p:attrNameLst>
                                          <p:attrName>style.visibility</p:attrName>
                                        </p:attrNameLst>
                                      </p:cBhvr>
                                      <p:to>
                                        <p:strVal val="visible"/>
                                      </p:to>
                                    </p:set>
                                    <p:animEffect transition="in" filter="wipe(left)">
                                      <p:cBhvr>
                                        <p:cTn id="146" dur="500"/>
                                        <p:tgtEl>
                                          <p:spTgt spid="15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120"/>
                                        </p:tgtEl>
                                        <p:attrNameLst>
                                          <p:attrName>style.visibility</p:attrName>
                                        </p:attrNameLst>
                                      </p:cBhvr>
                                      <p:to>
                                        <p:strVal val="visible"/>
                                      </p:to>
                                    </p:set>
                                    <p:animEffect transition="in" filter="wipe(down)">
                                      <p:cBhvr>
                                        <p:cTn id="151" dur="500"/>
                                        <p:tgtEl>
                                          <p:spTgt spid="120"/>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123"/>
                                        </p:tgtEl>
                                        <p:attrNameLst>
                                          <p:attrName>style.visibility</p:attrName>
                                        </p:attrNameLst>
                                      </p:cBhvr>
                                      <p:to>
                                        <p:strVal val="visible"/>
                                      </p:to>
                                    </p:set>
                                    <p:animEffect transition="in" filter="wipe(down)">
                                      <p:cBhvr>
                                        <p:cTn id="161" dur="500"/>
                                        <p:tgtEl>
                                          <p:spTgt spid="12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54"/>
                                        </p:tgtEl>
                                        <p:attrNameLst>
                                          <p:attrName>style.visibility</p:attrName>
                                        </p:attrNameLst>
                                      </p:cBhvr>
                                      <p:to>
                                        <p:strVal val="visible"/>
                                      </p:to>
                                    </p:set>
                                    <p:animEffect transition="in" filter="fade">
                                      <p:cBhvr>
                                        <p:cTn id="166" dur="500"/>
                                        <p:tgtEl>
                                          <p:spTgt spid="54"/>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57"/>
                                        </p:tgtEl>
                                        <p:attrNameLst>
                                          <p:attrName>style.visibility</p:attrName>
                                        </p:attrNameLst>
                                      </p:cBhvr>
                                      <p:to>
                                        <p:strVal val="visible"/>
                                      </p:to>
                                    </p:set>
                                    <p:animEffect transition="in" filter="wipe(left)">
                                      <p:cBhvr>
                                        <p:cTn id="171" dur="500"/>
                                        <p:tgtEl>
                                          <p:spTgt spid="157"/>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wipe(left)">
                                      <p:cBhvr>
                                        <p:cTn id="176" dur="500"/>
                                        <p:tgtEl>
                                          <p:spTgt spid="126"/>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fade">
                                      <p:cBhvr>
                                        <p:cTn id="181" dur="500"/>
                                        <p:tgtEl>
                                          <p:spTgt spid="61"/>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158"/>
                                        </p:tgtEl>
                                        <p:attrNameLst>
                                          <p:attrName>style.visibility</p:attrName>
                                        </p:attrNameLst>
                                      </p:cBhvr>
                                      <p:to>
                                        <p:strVal val="visible"/>
                                      </p:to>
                                    </p:set>
                                    <p:animEffect transition="in" filter="wipe(left)">
                                      <p:cBhvr>
                                        <p:cTn id="186" dur="500"/>
                                        <p:tgtEl>
                                          <p:spTgt spid="158"/>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129"/>
                                        </p:tgtEl>
                                        <p:attrNameLst>
                                          <p:attrName>style.visibility</p:attrName>
                                        </p:attrNameLst>
                                      </p:cBhvr>
                                      <p:to>
                                        <p:strVal val="visible"/>
                                      </p:to>
                                    </p:set>
                                    <p:animEffect transition="in" filter="wipe(down)">
                                      <p:cBhvr>
                                        <p:cTn id="191" dur="500"/>
                                        <p:tgtEl>
                                          <p:spTgt spid="129"/>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68"/>
                                        </p:tgtEl>
                                        <p:attrNameLst>
                                          <p:attrName>style.visibility</p:attrName>
                                        </p:attrNameLst>
                                      </p:cBhvr>
                                      <p:to>
                                        <p:strVal val="visible"/>
                                      </p:to>
                                    </p:set>
                                    <p:animEffect transition="in" filter="fade">
                                      <p:cBhvr>
                                        <p:cTn id="196" dur="500"/>
                                        <p:tgtEl>
                                          <p:spTgt spid="68"/>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59"/>
                                        </p:tgtEl>
                                        <p:attrNameLst>
                                          <p:attrName>style.visibility</p:attrName>
                                        </p:attrNameLst>
                                      </p:cBhvr>
                                      <p:to>
                                        <p:strVal val="visible"/>
                                      </p:to>
                                    </p:set>
                                    <p:animEffect transition="in" filter="wipe(left)">
                                      <p:cBhvr>
                                        <p:cTn id="201" dur="500"/>
                                        <p:tgtEl>
                                          <p:spTgt spid="159"/>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nodeType="clickEffect">
                                  <p:stCondLst>
                                    <p:cond delay="0"/>
                                  </p:stCondLst>
                                  <p:childTnLst>
                                    <p:set>
                                      <p:cBhvr>
                                        <p:cTn id="205" dur="1" fill="hold">
                                          <p:stCondLst>
                                            <p:cond delay="0"/>
                                          </p:stCondLst>
                                        </p:cTn>
                                        <p:tgtEl>
                                          <p:spTgt spid="132"/>
                                        </p:tgtEl>
                                        <p:attrNameLst>
                                          <p:attrName>style.visibility</p:attrName>
                                        </p:attrNameLst>
                                      </p:cBhvr>
                                      <p:to>
                                        <p:strVal val="visible"/>
                                      </p:to>
                                    </p:set>
                                    <p:animEffect transition="in" filter="wipe(left)">
                                      <p:cBhvr>
                                        <p:cTn id="206" dur="500"/>
                                        <p:tgtEl>
                                          <p:spTgt spid="132"/>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fade">
                                      <p:cBhvr>
                                        <p:cTn id="211" dur="500"/>
                                        <p:tgtEl>
                                          <p:spTgt spid="75"/>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60"/>
                                        </p:tgtEl>
                                        <p:attrNameLst>
                                          <p:attrName>style.visibility</p:attrName>
                                        </p:attrNameLst>
                                      </p:cBhvr>
                                      <p:to>
                                        <p:strVal val="visible"/>
                                      </p:to>
                                    </p:set>
                                    <p:animEffect transition="in" filter="wipe(left)">
                                      <p:cBhvr>
                                        <p:cTn id="216" dur="500"/>
                                        <p:tgtEl>
                                          <p:spTgt spid="16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nodeType="clickEffect">
                                  <p:stCondLst>
                                    <p:cond delay="0"/>
                                  </p:stCondLst>
                                  <p:childTnLst>
                                    <p:set>
                                      <p:cBhvr>
                                        <p:cTn id="220" dur="1" fill="hold">
                                          <p:stCondLst>
                                            <p:cond delay="0"/>
                                          </p:stCondLst>
                                        </p:cTn>
                                        <p:tgtEl>
                                          <p:spTgt spid="135"/>
                                        </p:tgtEl>
                                        <p:attrNameLst>
                                          <p:attrName>style.visibility</p:attrName>
                                        </p:attrNameLst>
                                      </p:cBhvr>
                                      <p:to>
                                        <p:strVal val="visible"/>
                                      </p:to>
                                    </p:set>
                                    <p:animEffect transition="in" filter="wipe(down)">
                                      <p:cBhvr>
                                        <p:cTn id="221" dur="500"/>
                                        <p:tgtEl>
                                          <p:spTgt spid="135"/>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nodeType="clickEffect">
                                  <p:stCondLst>
                                    <p:cond delay="0"/>
                                  </p:stCondLst>
                                  <p:childTnLst>
                                    <p:set>
                                      <p:cBhvr>
                                        <p:cTn id="225" dur="1" fill="hold">
                                          <p:stCondLst>
                                            <p:cond delay="0"/>
                                          </p:stCondLst>
                                        </p:cTn>
                                        <p:tgtEl>
                                          <p:spTgt spid="82"/>
                                        </p:tgtEl>
                                        <p:attrNameLst>
                                          <p:attrName>style.visibility</p:attrName>
                                        </p:attrNameLst>
                                      </p:cBhvr>
                                      <p:to>
                                        <p:strVal val="visible"/>
                                      </p:to>
                                    </p:set>
                                    <p:animEffect transition="in" filter="fade">
                                      <p:cBhvr>
                                        <p:cTn id="226" dur="500"/>
                                        <p:tgtEl>
                                          <p:spTgt spid="82"/>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61"/>
                                        </p:tgtEl>
                                        <p:attrNameLst>
                                          <p:attrName>style.visibility</p:attrName>
                                        </p:attrNameLst>
                                      </p:cBhvr>
                                      <p:to>
                                        <p:strVal val="visible"/>
                                      </p:to>
                                    </p:set>
                                    <p:animEffect transition="in" filter="wipe(left)">
                                      <p:cBhvr>
                                        <p:cTn id="231" dur="500"/>
                                        <p:tgtEl>
                                          <p:spTgt spid="161"/>
                                        </p:tgtEl>
                                      </p:cBhvr>
                                    </p:animEffect>
                                  </p:childTnLst>
                                </p:cTn>
                              </p:par>
                            </p:childTnLst>
                          </p:cTn>
                        </p:par>
                        <p:par>
                          <p:cTn id="232" fill="hold">
                            <p:stCondLst>
                              <p:cond delay="500"/>
                            </p:stCondLst>
                            <p:childTnLst>
                              <p:par>
                                <p:cTn id="233" presetID="12" presetClass="entr" presetSubtype="8" fill="hold" grpId="0" nodeType="afterEffect">
                                  <p:stCondLst>
                                    <p:cond delay="0"/>
                                  </p:stCondLst>
                                  <p:childTnLst>
                                    <p:set>
                                      <p:cBhvr>
                                        <p:cTn id="234" dur="1" fill="hold">
                                          <p:stCondLst>
                                            <p:cond delay="0"/>
                                          </p:stCondLst>
                                        </p:cTn>
                                        <p:tgtEl>
                                          <p:spTgt spid="165"/>
                                        </p:tgtEl>
                                        <p:attrNameLst>
                                          <p:attrName>style.visibility</p:attrName>
                                        </p:attrNameLst>
                                      </p:cBhvr>
                                      <p:to>
                                        <p:strVal val="visible"/>
                                      </p:to>
                                    </p:set>
                                    <p:anim calcmode="lin" valueType="num">
                                      <p:cBhvr additive="base">
                                        <p:cTn id="235" dur="500"/>
                                        <p:tgtEl>
                                          <p:spTgt spid="165"/>
                                        </p:tgtEl>
                                        <p:attrNameLst>
                                          <p:attrName>ppt_x</p:attrName>
                                        </p:attrNameLst>
                                      </p:cBhvr>
                                      <p:tavLst>
                                        <p:tav tm="0">
                                          <p:val>
                                            <p:strVal val="#ppt_x-#ppt_w*1.125000"/>
                                          </p:val>
                                        </p:tav>
                                        <p:tav tm="100000">
                                          <p:val>
                                            <p:strVal val="#ppt_x"/>
                                          </p:val>
                                        </p:tav>
                                      </p:tavLst>
                                    </p:anim>
                                    <p:animEffect transition="in" filter="wipe(right)">
                                      <p:cBhvr>
                                        <p:cTn id="236"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5"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1460091" y="4410074"/>
            <a:ext cx="1439606" cy="354288"/>
            <a:chOff x="4304043" y="1286668"/>
            <a:chExt cx="3837944" cy="2757793"/>
          </a:xfrm>
          <a:effectLst>
            <a:outerShdw blurRad="381000" dist="254000" dir="8100000" algn="tr" rotWithShape="0">
              <a:prstClr val="black">
                <a:alpha val="40000"/>
              </a:prstClr>
            </a:outerShdw>
          </a:effectLst>
        </p:grpSpPr>
        <p:sp>
          <p:nvSpPr>
            <p:cNvPr id="5" name="圆角矩形 4"/>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圆角矩形 5"/>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1513144" y="3228975"/>
            <a:ext cx="1333500" cy="990600"/>
          </a:xfrm>
          <a:prstGeom prst="rect">
            <a:avLst/>
          </a:prstGeom>
          <a:solidFill>
            <a:srgbClr val="03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3110130" y="2805111"/>
            <a:ext cx="1333500" cy="1414463"/>
          </a:xfrm>
          <a:prstGeom prst="rect">
            <a:avLst/>
          </a:prstGeom>
          <a:solidFill>
            <a:srgbClr val="03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4770694" y="2247900"/>
            <a:ext cx="1333500" cy="1971675"/>
          </a:xfrm>
          <a:prstGeom prst="rect">
            <a:avLst/>
          </a:prstGeom>
          <a:solidFill>
            <a:srgbClr val="03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6399469" y="1390650"/>
            <a:ext cx="1333500" cy="2828925"/>
          </a:xfrm>
          <a:prstGeom prst="rect">
            <a:avLst/>
          </a:prstGeom>
          <a:solidFill>
            <a:srgbClr val="006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nvGrpSpPr>
        <p:grpSpPr>
          <a:xfrm>
            <a:off x="3057077" y="4398939"/>
            <a:ext cx="1439606" cy="354288"/>
            <a:chOff x="4304043" y="1286668"/>
            <a:chExt cx="3837944" cy="2757793"/>
          </a:xfrm>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a:off x="4717641" y="4398939"/>
            <a:ext cx="1439606" cy="354288"/>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圆角矩形 1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a:off x="6399469" y="4398939"/>
            <a:ext cx="1439606" cy="354288"/>
            <a:chOff x="4304043" y="1286668"/>
            <a:chExt cx="3837944" cy="2757793"/>
          </a:xfrm>
          <a:effectLst>
            <a:outerShdw blurRad="381000" dist="254000" dir="8100000" algn="tr" rotWithShape="0">
              <a:prstClr val="black">
                <a:alpha val="40000"/>
              </a:prstClr>
            </a:outerShdw>
          </a:effectLst>
        </p:grpSpPr>
        <p:sp>
          <p:nvSpPr>
            <p:cNvPr id="20" name="圆角矩形 1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圆角矩形 2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21"/>
          <p:cNvSpPr txBox="1"/>
          <p:nvPr/>
        </p:nvSpPr>
        <p:spPr>
          <a:xfrm>
            <a:off x="281268" y="1333321"/>
            <a:ext cx="2565376" cy="1200329"/>
          </a:xfrm>
          <a:prstGeom prst="rect">
            <a:avLst/>
          </a:prstGeom>
          <a:noFill/>
        </p:spPr>
        <p:txBody>
          <a:bodyPr wrap="squar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您的内容打在这里，或者通过复制您的文本后，在此框中选择粘贴，并选择只保留文字。您的内容打在这里，或者通过复制您的文本后，在此框中选择粘贴，并选择只保留文字。您的</a:t>
            </a:r>
          </a:p>
        </p:txBody>
      </p:sp>
      <p:sp>
        <p:nvSpPr>
          <p:cNvPr id="23" name="TextBox 22"/>
          <p:cNvSpPr txBox="1"/>
          <p:nvPr/>
        </p:nvSpPr>
        <p:spPr>
          <a:xfrm>
            <a:off x="1625896" y="4402552"/>
            <a:ext cx="1107996"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第一季度</a:t>
            </a:r>
          </a:p>
        </p:txBody>
      </p:sp>
      <p:sp>
        <p:nvSpPr>
          <p:cNvPr id="24" name="TextBox 23"/>
          <p:cNvSpPr txBox="1"/>
          <p:nvPr/>
        </p:nvSpPr>
        <p:spPr>
          <a:xfrm>
            <a:off x="3222882" y="4402552"/>
            <a:ext cx="1107996"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第二季度</a:t>
            </a:r>
          </a:p>
        </p:txBody>
      </p:sp>
      <p:sp>
        <p:nvSpPr>
          <p:cNvPr id="25" name="TextBox 24"/>
          <p:cNvSpPr txBox="1"/>
          <p:nvPr/>
        </p:nvSpPr>
        <p:spPr>
          <a:xfrm>
            <a:off x="4996198" y="4402552"/>
            <a:ext cx="1107996"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第三季度</a:t>
            </a:r>
          </a:p>
        </p:txBody>
      </p:sp>
      <p:sp>
        <p:nvSpPr>
          <p:cNvPr id="26" name="TextBox 25"/>
          <p:cNvSpPr txBox="1"/>
          <p:nvPr/>
        </p:nvSpPr>
        <p:spPr>
          <a:xfrm>
            <a:off x="6624973" y="4402552"/>
            <a:ext cx="1107996" cy="369332"/>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第四季度</a:t>
            </a:r>
          </a:p>
        </p:txBody>
      </p:sp>
      <p:sp>
        <p:nvSpPr>
          <p:cNvPr id="27" name="TextBox 26"/>
          <p:cNvSpPr txBox="1"/>
          <p:nvPr/>
        </p:nvSpPr>
        <p:spPr>
          <a:xfrm>
            <a:off x="281268" y="963989"/>
            <a:ext cx="1569660" cy="369332"/>
          </a:xfrm>
          <a:prstGeom prst="rect">
            <a:avLst/>
          </a:prstGeom>
          <a:noFill/>
        </p:spPr>
        <p:txBody>
          <a:bodyPr wrap="none" rtlCol="0">
            <a:spAutoFit/>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输入你的标题</a:t>
            </a:r>
          </a:p>
        </p:txBody>
      </p:sp>
      <p:sp>
        <p:nvSpPr>
          <p:cNvPr id="33" name="TextBox 32"/>
          <p:cNvSpPr txBox="1"/>
          <p:nvPr/>
        </p:nvSpPr>
        <p:spPr>
          <a:xfrm>
            <a:off x="1677993" y="3233737"/>
            <a:ext cx="1031051"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25%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33"/>
          <p:cNvSpPr txBox="1"/>
          <p:nvPr/>
        </p:nvSpPr>
        <p:spPr>
          <a:xfrm>
            <a:off x="3274979" y="2922804"/>
            <a:ext cx="1031051"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45%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935543" y="2355708"/>
            <a:ext cx="1031051"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65%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6564318" y="1498458"/>
            <a:ext cx="1031051"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85%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7"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477" y="140572"/>
            <a:ext cx="2108371" cy="364572"/>
          </a:xfrm>
          <a:prstGeom prst="homePlate">
            <a:avLst>
              <a:gd name="adj" fmla="val 34324"/>
            </a:avLst>
          </a:prstGeom>
        </p:spPr>
      </p:pic>
      <p:sp>
        <p:nvSpPr>
          <p:cNvPr id="60" name="TextBox 59"/>
          <p:cNvSpPr txBox="1"/>
          <p:nvPr/>
        </p:nvSpPr>
        <p:spPr>
          <a:xfrm>
            <a:off x="932670"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61" name="图片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0348" y="144448"/>
            <a:ext cx="254645" cy="364572"/>
          </a:xfrm>
          <a:prstGeom prst="chevron">
            <a:avLst/>
          </a:prstGeom>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1734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p:tgtEl>
                                          <p:spTgt spid="60"/>
                                        </p:tgtEl>
                                        <p:attrNameLst>
                                          <p:attrName>ppt_x</p:attrName>
                                        </p:attrNameLst>
                                      </p:cBhvr>
                                      <p:tavLst>
                                        <p:tav tm="0">
                                          <p:val>
                                            <p:strVal val="#ppt_x-#ppt_w*1.125000"/>
                                          </p:val>
                                        </p:tav>
                                        <p:tav tm="100000">
                                          <p:val>
                                            <p:strVal val="#ppt_x"/>
                                          </p:val>
                                        </p:tav>
                                      </p:tavLst>
                                    </p:anim>
                                    <p:animEffect transition="in" filter="wipe(right)">
                                      <p:cBhvr>
                                        <p:cTn id="8" dur="500"/>
                                        <p:tgtEl>
                                          <p:spTgt spid="60"/>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trips(down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8" presetClass="entr" presetSubtype="3"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upRight)">
                                      <p:cBhvr>
                                        <p:cTn id="23" dur="500"/>
                                        <p:tgtEl>
                                          <p:spTgt spid="22"/>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40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par>
                                <p:cTn id="59" presetID="22" presetClass="entr" presetSubtype="4" fill="hold" grpId="0" nodeType="withEffect">
                                  <p:stCondLst>
                                    <p:cond delay="40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par>
                                <p:cTn id="62" presetID="22" presetClass="entr" presetSubtype="4" fill="hold" grpId="0" nodeType="withEffect">
                                  <p:stCondLst>
                                    <p:cond delay="800"/>
                                  </p:stCondLst>
                                  <p:childTnLst>
                                    <p:set>
                                      <p:cBhvr>
                                        <p:cTn id="63" dur="1" fill="hold">
                                          <p:stCondLst>
                                            <p:cond delay="0"/>
                                          </p:stCondLst>
                                        </p:cTn>
                                        <p:tgtEl>
                                          <p:spTgt spid="9"/>
                                        </p:tgtEl>
                                        <p:attrNameLst>
                                          <p:attrName>style.visibility</p:attrName>
                                        </p:attrNameLst>
                                      </p:cBhvr>
                                      <p:to>
                                        <p:strVal val="visible"/>
                                      </p:to>
                                    </p:set>
                                    <p:animEffect transition="in" filter="wipe(down)">
                                      <p:cBhvr>
                                        <p:cTn id="64" dur="500"/>
                                        <p:tgtEl>
                                          <p:spTgt spid="9"/>
                                        </p:tgtEl>
                                      </p:cBhvr>
                                    </p:animEffect>
                                  </p:childTnLst>
                                </p:cTn>
                              </p:par>
                              <p:par>
                                <p:cTn id="65" presetID="22" presetClass="entr" presetSubtype="4" fill="hold" grpId="0" nodeType="withEffect">
                                  <p:stCondLst>
                                    <p:cond delay="120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20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1000"/>
                                        <p:tgtEl>
                                          <p:spTgt spid="34"/>
                                        </p:tgtEl>
                                      </p:cBhvr>
                                    </p:animEffect>
                                    <p:anim calcmode="lin" valueType="num">
                                      <p:cBhvr>
                                        <p:cTn id="78" dur="1000" fill="hold"/>
                                        <p:tgtEl>
                                          <p:spTgt spid="34"/>
                                        </p:tgtEl>
                                        <p:attrNameLst>
                                          <p:attrName>ppt_x</p:attrName>
                                        </p:attrNameLst>
                                      </p:cBhvr>
                                      <p:tavLst>
                                        <p:tav tm="0">
                                          <p:val>
                                            <p:strVal val="#ppt_x"/>
                                          </p:val>
                                        </p:tav>
                                        <p:tav tm="100000">
                                          <p:val>
                                            <p:strVal val="#ppt_x"/>
                                          </p:val>
                                        </p:tav>
                                      </p:tavLst>
                                    </p:anim>
                                    <p:anim calcmode="lin" valueType="num">
                                      <p:cBhvr>
                                        <p:cTn id="79" dur="1000" fill="hold"/>
                                        <p:tgtEl>
                                          <p:spTgt spid="3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1000"/>
                                        <p:tgtEl>
                                          <p:spTgt spid="35"/>
                                        </p:tgtEl>
                                      </p:cBhvr>
                                    </p:animEffect>
                                    <p:anim calcmode="lin" valueType="num">
                                      <p:cBhvr>
                                        <p:cTn id="83" dur="1000" fill="hold"/>
                                        <p:tgtEl>
                                          <p:spTgt spid="35"/>
                                        </p:tgtEl>
                                        <p:attrNameLst>
                                          <p:attrName>ppt_x</p:attrName>
                                        </p:attrNameLst>
                                      </p:cBhvr>
                                      <p:tavLst>
                                        <p:tav tm="0">
                                          <p:val>
                                            <p:strVal val="#ppt_x"/>
                                          </p:val>
                                        </p:tav>
                                        <p:tav tm="100000">
                                          <p:val>
                                            <p:strVal val="#ppt_x"/>
                                          </p:val>
                                        </p:tav>
                                      </p:tavLst>
                                    </p:anim>
                                    <p:anim calcmode="lin" valueType="num">
                                      <p:cBhvr>
                                        <p:cTn id="84" dur="1000" fill="hold"/>
                                        <p:tgtEl>
                                          <p:spTgt spid="3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60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1000"/>
                                        <p:tgtEl>
                                          <p:spTgt spid="36"/>
                                        </p:tgtEl>
                                      </p:cBhvr>
                                    </p:animEffect>
                                    <p:anim calcmode="lin" valueType="num">
                                      <p:cBhvr>
                                        <p:cTn id="88" dur="1000" fill="hold"/>
                                        <p:tgtEl>
                                          <p:spTgt spid="36"/>
                                        </p:tgtEl>
                                        <p:attrNameLst>
                                          <p:attrName>ppt_x</p:attrName>
                                        </p:attrNameLst>
                                      </p:cBhvr>
                                      <p:tavLst>
                                        <p:tav tm="0">
                                          <p:val>
                                            <p:strVal val="#ppt_x"/>
                                          </p:val>
                                        </p:tav>
                                        <p:tav tm="100000">
                                          <p:val>
                                            <p:strVal val="#ppt_x"/>
                                          </p:val>
                                        </p:tav>
                                      </p:tavLst>
                                    </p:anim>
                                    <p:anim calcmode="lin" valueType="num">
                                      <p:cBhvr>
                                        <p:cTn id="8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2" grpId="0"/>
      <p:bldP spid="23" grpId="0"/>
      <p:bldP spid="24" grpId="0"/>
      <p:bldP spid="25" grpId="0"/>
      <p:bldP spid="26" grpId="0"/>
      <p:bldP spid="27" grpId="0"/>
      <p:bldP spid="33" grpId="0"/>
      <p:bldP spid="34" grpId="0"/>
      <p:bldP spid="35" grpId="0"/>
      <p:bldP spid="36"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组合 9"/>
          <p:cNvGrpSpPr/>
          <p:nvPr/>
        </p:nvGrpSpPr>
        <p:grpSpPr>
          <a:xfrm>
            <a:off x="814999" y="3019059"/>
            <a:ext cx="7719401" cy="0"/>
            <a:chOff x="814999" y="3019059"/>
            <a:chExt cx="7719401" cy="0"/>
          </a:xfrm>
        </p:grpSpPr>
        <p:cxnSp>
          <p:nvCxnSpPr>
            <p:cNvPr id="3" name="直接连接符 2"/>
            <p:cNvCxnSpPr/>
            <p:nvPr/>
          </p:nvCxnSpPr>
          <p:spPr>
            <a:xfrm>
              <a:off x="814999" y="3019059"/>
              <a:ext cx="3062193" cy="0"/>
            </a:xfrm>
            <a:prstGeom prst="line">
              <a:avLst/>
            </a:prstGeom>
            <a:ln w="76200">
              <a:solidFill>
                <a:srgbClr val="0067B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784843" y="3019059"/>
              <a:ext cx="4749557" cy="0"/>
            </a:xfrm>
            <a:prstGeom prst="line">
              <a:avLst/>
            </a:prstGeom>
            <a:ln w="76200">
              <a:solidFill>
                <a:srgbClr val="0067B0"/>
              </a:solidFill>
            </a:ln>
          </p:spPr>
          <p:style>
            <a:lnRef idx="1">
              <a:schemeClr val="accent1"/>
            </a:lnRef>
            <a:fillRef idx="0">
              <a:schemeClr val="accent1"/>
            </a:fillRef>
            <a:effectRef idx="0">
              <a:schemeClr val="accent1"/>
            </a:effectRef>
            <a:fontRef idx="minor">
              <a:schemeClr val="tx1"/>
            </a:fontRef>
          </p:style>
        </p:cxnSp>
      </p:grpSp>
      <p:sp>
        <p:nvSpPr>
          <p:cNvPr id="72" name="椭圆 34"/>
          <p:cNvSpPr/>
          <p:nvPr/>
        </p:nvSpPr>
        <p:spPr>
          <a:xfrm>
            <a:off x="689744" y="2578761"/>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23" hidden="1"/>
          <p:cNvSpPr txBox="1"/>
          <p:nvPr/>
        </p:nvSpPr>
        <p:spPr>
          <a:xfrm>
            <a:off x="786349" y="950663"/>
            <a:ext cx="7571303" cy="646331"/>
          </a:xfrm>
          <a:prstGeom prst="rect">
            <a:avLst/>
          </a:prstGeom>
          <a:noFill/>
        </p:spPr>
        <p:txBody>
          <a:bodyPr wrap="non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发现问题是解决问题的先决条件，但仅仅满足有提出问题是不够的，提出问题的目的是为了有效解决问题。人</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生就是解决一系列问题的过程。个体克服生活、学习、实践中新的矛盾时的复杂心理活动，其中主要是思维活</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动。教育心理学着重研究学生学习知识、应用知识中的问题解决。</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1" name="TextBox 60"/>
          <p:cNvSpPr txBox="1"/>
          <p:nvPr/>
        </p:nvSpPr>
        <p:spPr>
          <a:xfrm>
            <a:off x="702792" y="2846048"/>
            <a:ext cx="503664" cy="338554"/>
          </a:xfrm>
          <a:prstGeom prst="rect">
            <a:avLst/>
          </a:prstGeom>
          <a:noFill/>
        </p:spPr>
        <p:txBody>
          <a:bodyPr wrap="none" rtlCol="0">
            <a:spAutoFit/>
          </a:bodyPr>
          <a:lstStyle/>
          <a:p>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12" name="矩形 11"/>
          <p:cNvSpPr/>
          <p:nvPr/>
        </p:nvSpPr>
        <p:spPr>
          <a:xfrm>
            <a:off x="3688194" y="3556349"/>
            <a:ext cx="908364" cy="1061829"/>
          </a:xfrm>
          <a:prstGeom prst="rect">
            <a:avLst/>
          </a:prstGeom>
        </p:spPr>
        <p:txBody>
          <a:bodyPr wrap="square">
            <a:spAutoFit/>
          </a:bodyPr>
          <a:lstStyle/>
          <a:p>
            <a:pPr algn="ctr"/>
            <a:r>
              <a:rPr lang="zh-CN" altLang="en-US" sz="1050" dirty="0">
                <a:solidFill>
                  <a:srgbClr val="03A9F3"/>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65" name="矩形 64"/>
          <p:cNvSpPr/>
          <p:nvPr/>
        </p:nvSpPr>
        <p:spPr>
          <a:xfrm>
            <a:off x="7808791" y="3542060"/>
            <a:ext cx="908364" cy="1061829"/>
          </a:xfrm>
          <a:prstGeom prst="rect">
            <a:avLst/>
          </a:prstGeom>
        </p:spPr>
        <p:txBody>
          <a:bodyPr wrap="square">
            <a:spAutoFit/>
          </a:bodyPr>
          <a:lstStyle/>
          <a:p>
            <a:pPr algn="ctr"/>
            <a:r>
              <a:rPr lang="zh-CN" altLang="en-US" sz="1050" dirty="0">
                <a:solidFill>
                  <a:srgbClr val="03A9F3"/>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66" name="矩形 65"/>
          <p:cNvSpPr/>
          <p:nvPr/>
        </p:nvSpPr>
        <p:spPr>
          <a:xfrm>
            <a:off x="5731328" y="3556349"/>
            <a:ext cx="908364" cy="1061829"/>
          </a:xfrm>
          <a:prstGeom prst="rect">
            <a:avLst/>
          </a:prstGeom>
        </p:spPr>
        <p:txBody>
          <a:bodyPr wrap="square">
            <a:spAutoFit/>
          </a:bodyPr>
          <a:lstStyle/>
          <a:p>
            <a:pPr algn="ctr"/>
            <a:r>
              <a:rPr lang="zh-CN" altLang="en-US" sz="1050" dirty="0">
                <a:solidFill>
                  <a:srgbClr val="03A9F3"/>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67" name="矩形 66"/>
          <p:cNvSpPr/>
          <p:nvPr/>
        </p:nvSpPr>
        <p:spPr>
          <a:xfrm>
            <a:off x="517293" y="1527524"/>
            <a:ext cx="908364" cy="1061829"/>
          </a:xfrm>
          <a:prstGeom prst="rect">
            <a:avLst/>
          </a:prstGeom>
        </p:spPr>
        <p:txBody>
          <a:bodyPr wrap="square">
            <a:spAutoFit/>
          </a:bodyPr>
          <a:lstStyle/>
          <a:p>
            <a:pPr algn="ct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68" name="矩形 67"/>
          <p:cNvSpPr/>
          <p:nvPr/>
        </p:nvSpPr>
        <p:spPr>
          <a:xfrm>
            <a:off x="4660763" y="1513235"/>
            <a:ext cx="908364" cy="1061829"/>
          </a:xfrm>
          <a:prstGeom prst="rect">
            <a:avLst/>
          </a:prstGeom>
        </p:spPr>
        <p:txBody>
          <a:bodyPr wrap="square">
            <a:spAutoFit/>
          </a:bodyPr>
          <a:lstStyle/>
          <a:p>
            <a:pPr algn="ct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69" name="矩形 68"/>
          <p:cNvSpPr/>
          <p:nvPr/>
        </p:nvSpPr>
        <p:spPr>
          <a:xfrm>
            <a:off x="2560427" y="1527524"/>
            <a:ext cx="908364" cy="1061829"/>
          </a:xfrm>
          <a:prstGeom prst="rect">
            <a:avLst/>
          </a:prstGeom>
        </p:spPr>
        <p:txBody>
          <a:bodyPr wrap="square">
            <a:spAutoFit/>
          </a:bodyPr>
          <a:lstStyle/>
          <a:p>
            <a:pPr algn="ct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70" name="矩形 69"/>
          <p:cNvSpPr/>
          <p:nvPr/>
        </p:nvSpPr>
        <p:spPr>
          <a:xfrm>
            <a:off x="1590334" y="3557492"/>
            <a:ext cx="908364" cy="1061829"/>
          </a:xfrm>
          <a:prstGeom prst="rect">
            <a:avLst/>
          </a:prstGeom>
        </p:spPr>
        <p:txBody>
          <a:bodyPr wrap="square">
            <a:spAutoFit/>
          </a:bodyPr>
          <a:lstStyle/>
          <a:p>
            <a:pPr algn="ctr"/>
            <a:r>
              <a:rPr lang="zh-CN" altLang="en-US" sz="1050" dirty="0">
                <a:solidFill>
                  <a:srgbClr val="03A9F3"/>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71" name="矩形 70"/>
          <p:cNvSpPr/>
          <p:nvPr/>
        </p:nvSpPr>
        <p:spPr>
          <a:xfrm>
            <a:off x="6751479" y="1528665"/>
            <a:ext cx="908364" cy="1061829"/>
          </a:xfrm>
          <a:prstGeom prst="rect">
            <a:avLst/>
          </a:prstGeom>
        </p:spPr>
        <p:txBody>
          <a:bodyPr wrap="square">
            <a:spAutoFit/>
          </a:bodyPr>
          <a:lstStyle/>
          <a:p>
            <a:pPr algn="ct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a:t>
            </a:r>
          </a:p>
        </p:txBody>
      </p:sp>
      <p:sp>
        <p:nvSpPr>
          <p:cNvPr id="51" name="椭圆 34"/>
          <p:cNvSpPr/>
          <p:nvPr/>
        </p:nvSpPr>
        <p:spPr>
          <a:xfrm>
            <a:off x="2727445" y="2560543"/>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椭圆 34"/>
          <p:cNvSpPr/>
          <p:nvPr/>
        </p:nvSpPr>
        <p:spPr>
          <a:xfrm>
            <a:off x="4827781" y="2618451"/>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34"/>
          <p:cNvSpPr/>
          <p:nvPr/>
        </p:nvSpPr>
        <p:spPr>
          <a:xfrm>
            <a:off x="6918497" y="2662507"/>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8" name="组合 57"/>
          <p:cNvGrpSpPr/>
          <p:nvPr/>
        </p:nvGrpSpPr>
        <p:grpSpPr>
          <a:xfrm rot="10800000">
            <a:off x="3802426" y="2737005"/>
            <a:ext cx="633946" cy="823643"/>
            <a:chOff x="4020870" y="2194485"/>
            <a:chExt cx="1102258" cy="1432090"/>
          </a:xfrm>
          <a:effectLst>
            <a:outerShdw blurRad="444500" dist="254000" dir="8100000" algn="tr" rotWithShape="0">
              <a:prstClr val="black">
                <a:alpha val="50000"/>
              </a:prstClr>
            </a:outerShdw>
          </a:effectLst>
        </p:grpSpPr>
        <p:sp>
          <p:nvSpPr>
            <p:cNvPr id="5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rot="10800000">
            <a:off x="5842648" y="2760028"/>
            <a:ext cx="633946" cy="823643"/>
            <a:chOff x="4020870" y="2194485"/>
            <a:chExt cx="1102258" cy="1432090"/>
          </a:xfrm>
          <a:effectLst>
            <a:outerShdw blurRad="444500" dist="254000" dir="8100000" algn="tr" rotWithShape="0">
              <a:prstClr val="black">
                <a:alpha val="50000"/>
              </a:prstClr>
            </a:outerShdw>
          </a:effectLst>
        </p:grpSpPr>
        <p:sp>
          <p:nvSpPr>
            <p:cNvPr id="6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3" name="组合 72"/>
          <p:cNvGrpSpPr/>
          <p:nvPr/>
        </p:nvGrpSpPr>
        <p:grpSpPr>
          <a:xfrm rot="10800000">
            <a:off x="7919504" y="2626386"/>
            <a:ext cx="633946" cy="823643"/>
            <a:chOff x="4020870" y="2194485"/>
            <a:chExt cx="1102258" cy="1432090"/>
          </a:xfrm>
          <a:effectLst>
            <a:outerShdw blurRad="444500" dist="254000" dir="8100000" algn="tr" rotWithShape="0">
              <a:prstClr val="black">
                <a:alpha val="50000"/>
              </a:prstClr>
            </a:outerShdw>
          </a:effectLst>
        </p:grpSpPr>
        <p:sp>
          <p:nvSpPr>
            <p:cNvPr id="7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6" name="TextBox 75"/>
          <p:cNvSpPr txBox="1"/>
          <p:nvPr/>
        </p:nvSpPr>
        <p:spPr>
          <a:xfrm>
            <a:off x="2729045" y="2851264"/>
            <a:ext cx="543739" cy="369332"/>
          </a:xfrm>
          <a:prstGeom prst="rect">
            <a:avLst/>
          </a:prstGeom>
          <a:noFill/>
        </p:spPr>
        <p:txBody>
          <a:bodyPr wrap="none" rtlCol="0">
            <a:spAutoFit/>
          </a:bodyPr>
          <a:lstStyle/>
          <a:p>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7</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77" name="TextBox 76"/>
          <p:cNvSpPr txBox="1"/>
          <p:nvPr/>
        </p:nvSpPr>
        <p:spPr>
          <a:xfrm>
            <a:off x="3853140" y="2875725"/>
            <a:ext cx="58381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8</a:t>
            </a: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78" name="TextBox 77"/>
          <p:cNvSpPr txBox="1"/>
          <p:nvPr/>
        </p:nvSpPr>
        <p:spPr>
          <a:xfrm>
            <a:off x="4848686" y="2851264"/>
            <a:ext cx="543739" cy="369332"/>
          </a:xfrm>
          <a:prstGeom prst="rect">
            <a:avLst/>
          </a:prstGeom>
          <a:noFill/>
        </p:spPr>
        <p:txBody>
          <a:bodyPr wrap="none" rtlCol="0">
            <a:spAutoFit/>
          </a:bodyPr>
          <a:lstStyle/>
          <a:p>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8</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79" name="TextBox 78"/>
          <p:cNvSpPr txBox="1"/>
          <p:nvPr/>
        </p:nvSpPr>
        <p:spPr>
          <a:xfrm>
            <a:off x="5856485" y="2866005"/>
            <a:ext cx="58381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9</a:t>
            </a: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80" name="TextBox 79"/>
          <p:cNvSpPr txBox="1"/>
          <p:nvPr/>
        </p:nvSpPr>
        <p:spPr>
          <a:xfrm>
            <a:off x="6939402" y="2908639"/>
            <a:ext cx="671979" cy="369332"/>
          </a:xfrm>
          <a:prstGeom prst="rect">
            <a:avLst/>
          </a:prstGeom>
          <a:noFill/>
        </p:spPr>
        <p:txBody>
          <a:bodyPr wrap="none" rtlCol="0">
            <a:spAutoFit/>
          </a:bodyPr>
          <a:lstStyle/>
          <a:p>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10</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83" name="TextBox 82"/>
          <p:cNvSpPr txBox="1"/>
          <p:nvPr/>
        </p:nvSpPr>
        <p:spPr>
          <a:xfrm>
            <a:off x="7932118" y="2767259"/>
            <a:ext cx="700833"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11</a:t>
            </a: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月</a:t>
            </a:r>
          </a:p>
        </p:txBody>
      </p:sp>
      <p:grpSp>
        <p:nvGrpSpPr>
          <p:cNvPr id="48" name="组合 47"/>
          <p:cNvGrpSpPr/>
          <p:nvPr/>
        </p:nvGrpSpPr>
        <p:grpSpPr>
          <a:xfrm rot="10800000">
            <a:off x="1712150" y="2691082"/>
            <a:ext cx="633946" cy="823643"/>
            <a:chOff x="4020870" y="2194485"/>
            <a:chExt cx="1102258" cy="1432090"/>
          </a:xfrm>
          <a:effectLst>
            <a:outerShdw blurRad="444500" dist="254000" dir="8100000" algn="tr" rotWithShape="0">
              <a:prstClr val="black">
                <a:alpha val="50000"/>
              </a:prstClr>
            </a:outerShdw>
          </a:effectLst>
        </p:grpSpPr>
        <p:sp>
          <p:nvSpPr>
            <p:cNvPr id="4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TextBox 10"/>
          <p:cNvSpPr txBox="1"/>
          <p:nvPr/>
        </p:nvSpPr>
        <p:spPr>
          <a:xfrm>
            <a:off x="1779506" y="2824616"/>
            <a:ext cx="58381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6</a:t>
            </a: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月</a:t>
            </a:r>
          </a:p>
        </p:txBody>
      </p:sp>
      <p:sp>
        <p:nvSpPr>
          <p:cNvPr id="45" name="矩形 44"/>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4"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819" y="140572"/>
            <a:ext cx="2108371" cy="364572"/>
          </a:xfrm>
          <a:prstGeom prst="homePlate">
            <a:avLst>
              <a:gd name="adj" fmla="val 34324"/>
            </a:avLst>
          </a:prstGeom>
        </p:spPr>
      </p:pic>
      <p:sp>
        <p:nvSpPr>
          <p:cNvPr id="86" name="TextBox 85"/>
          <p:cNvSpPr txBox="1"/>
          <p:nvPr/>
        </p:nvSpPr>
        <p:spPr>
          <a:xfrm>
            <a:off x="909012"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87" name="图片 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6690" y="144448"/>
            <a:ext cx="254645" cy="364572"/>
          </a:xfrm>
          <a:prstGeom prst="chevron">
            <a:avLst/>
          </a:prstGeom>
        </p:spPr>
      </p:pic>
      <p:sp>
        <p:nvSpPr>
          <p:cNvPr id="4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8014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p:tgtEl>
                                              <p:spTgt spid="86"/>
                                            </p:tgtEl>
                                            <p:attrNameLst>
                                              <p:attrName>ppt_x</p:attrName>
                                            </p:attrNameLst>
                                          </p:cBhvr>
                                          <p:tavLst>
                                            <p:tav tm="0">
                                              <p:val>
                                                <p:strVal val="#ppt_x-#ppt_w*1.125000"/>
                                              </p:val>
                                            </p:tav>
                                            <p:tav tm="100000">
                                              <p:val>
                                                <p:strVal val="#ppt_x"/>
                                              </p:val>
                                            </p:tav>
                                          </p:tavLst>
                                        </p:anim>
                                        <p:animEffect transition="in" filter="wipe(right)">
                                          <p:cBhvr>
                                            <p:cTn id="8" dur="500"/>
                                            <p:tgtEl>
                                              <p:spTgt spid="8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strips(downLeft)">
                                          <p:cBhvr>
                                            <p:cTn id="12" dur="500"/>
                                            <p:tgtEl>
                                              <p:spTgt spid="84"/>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500"/>
                                </p:stCondLst>
                                <p:childTnLst>
                                  <p:par>
                                    <p:cTn id="18" presetID="18" presetClass="entr" presetSubtype="3"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strips(upRight)">
                                          <p:cBhvr>
                                            <p:cTn id="20" dur="500"/>
                                            <p:tgtEl>
                                              <p:spTgt spid="24"/>
                                            </p:tgtEl>
                                          </p:cBhvr>
                                        </p:animEffect>
                                      </p:childTnLst>
                                    </p:cTn>
                                  </p:par>
                                </p:childTnLst>
                              </p:cTn>
                            </p:par>
                            <p:par>
                              <p:cTn id="21" fill="hold">
                                <p:stCondLst>
                                  <p:cond delay="2000"/>
                                </p:stCondLst>
                                <p:childTnLst>
                                  <p:par>
                                    <p:cTn id="22" presetID="2" presetClass="entr" presetSubtype="8" fill="hold" grpId="0" nodeType="afterEffect" p14:presetBounceEnd="44000">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14:bounceEnd="44000">
                                          <p:cBhvr additive="base">
                                            <p:cTn id="24" dur="500" fill="hold"/>
                                            <p:tgtEl>
                                              <p:spTgt spid="72"/>
                                            </p:tgtEl>
                                            <p:attrNameLst>
                                              <p:attrName>ppt_x</p:attrName>
                                            </p:attrNameLst>
                                          </p:cBhvr>
                                          <p:tavLst>
                                            <p:tav tm="0">
                                              <p:val>
                                                <p:strVal val="0-#ppt_w/2"/>
                                              </p:val>
                                            </p:tav>
                                            <p:tav tm="100000">
                                              <p:val>
                                                <p:strVal val="#ppt_x"/>
                                              </p:val>
                                            </p:tav>
                                          </p:tavLst>
                                        </p:anim>
                                        <p:anim calcmode="lin" valueType="num" p14:bounceEnd="44000">
                                          <p:cBhvr additive="base">
                                            <p:cTn id="25" dur="500" fill="hold"/>
                                            <p:tgtEl>
                                              <p:spTgt spid="7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nodeType="afterEffect" p14:presetBounceEnd="44000">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14:bounceEnd="44000">
                                          <p:cBhvr additive="base">
                                            <p:cTn id="29" dur="500" fill="hold"/>
                                            <p:tgtEl>
                                              <p:spTgt spid="48"/>
                                            </p:tgtEl>
                                            <p:attrNameLst>
                                              <p:attrName>ppt_x</p:attrName>
                                            </p:attrNameLst>
                                          </p:cBhvr>
                                          <p:tavLst>
                                            <p:tav tm="0">
                                              <p:val>
                                                <p:strVal val="0-#ppt_w/2"/>
                                              </p:val>
                                            </p:tav>
                                            <p:tav tm="100000">
                                              <p:val>
                                                <p:strVal val="#ppt_x"/>
                                              </p:val>
                                            </p:tav>
                                          </p:tavLst>
                                        </p:anim>
                                        <p:anim calcmode="lin" valueType="num" p14:bounceEnd="44000">
                                          <p:cBhvr additive="base">
                                            <p:cTn id="30" dur="500" fill="hold"/>
                                            <p:tgtEl>
                                              <p:spTgt spid="4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fill="hold" grpId="0" nodeType="afterEffect" p14:presetBounceEnd="44000">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14:bounceEnd="44000">
                                          <p:cBhvr additive="base">
                                            <p:cTn id="34" dur="500" fill="hold"/>
                                            <p:tgtEl>
                                              <p:spTgt spid="51"/>
                                            </p:tgtEl>
                                            <p:attrNameLst>
                                              <p:attrName>ppt_x</p:attrName>
                                            </p:attrNameLst>
                                          </p:cBhvr>
                                          <p:tavLst>
                                            <p:tav tm="0">
                                              <p:val>
                                                <p:strVal val="0-#ppt_w/2"/>
                                              </p:val>
                                            </p:tav>
                                            <p:tav tm="100000">
                                              <p:val>
                                                <p:strVal val="#ppt_x"/>
                                              </p:val>
                                            </p:tav>
                                          </p:tavLst>
                                        </p:anim>
                                        <p:anim calcmode="lin" valueType="num" p14:bounceEnd="44000">
                                          <p:cBhvr additive="base">
                                            <p:cTn id="35" dur="500" fill="hold"/>
                                            <p:tgtEl>
                                              <p:spTgt spid="51"/>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8" fill="hold" nodeType="afterEffect" p14:presetBounceEnd="44000">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14:bounceEnd="44000">
                                          <p:cBhvr additive="base">
                                            <p:cTn id="39" dur="500" fill="hold"/>
                                            <p:tgtEl>
                                              <p:spTgt spid="58"/>
                                            </p:tgtEl>
                                            <p:attrNameLst>
                                              <p:attrName>ppt_x</p:attrName>
                                            </p:attrNameLst>
                                          </p:cBhvr>
                                          <p:tavLst>
                                            <p:tav tm="0">
                                              <p:val>
                                                <p:strVal val="0-#ppt_w/2"/>
                                              </p:val>
                                            </p:tav>
                                            <p:tav tm="100000">
                                              <p:val>
                                                <p:strVal val="#ppt_x"/>
                                              </p:val>
                                            </p:tav>
                                          </p:tavLst>
                                        </p:anim>
                                        <p:anim calcmode="lin" valueType="num" p14:bounceEnd="44000">
                                          <p:cBhvr additive="base">
                                            <p:cTn id="40" dur="500" fill="hold"/>
                                            <p:tgtEl>
                                              <p:spTgt spid="58"/>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8" fill="hold" grpId="0" nodeType="afterEffect" p14:presetBounceEnd="44000">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14:bounceEnd="44000">
                                          <p:cBhvr additive="base">
                                            <p:cTn id="44" dur="500" fill="hold"/>
                                            <p:tgtEl>
                                              <p:spTgt spid="52"/>
                                            </p:tgtEl>
                                            <p:attrNameLst>
                                              <p:attrName>ppt_x</p:attrName>
                                            </p:attrNameLst>
                                          </p:cBhvr>
                                          <p:tavLst>
                                            <p:tav tm="0">
                                              <p:val>
                                                <p:strVal val="0-#ppt_w/2"/>
                                              </p:val>
                                            </p:tav>
                                            <p:tav tm="100000">
                                              <p:val>
                                                <p:strVal val="#ppt_x"/>
                                              </p:val>
                                            </p:tav>
                                          </p:tavLst>
                                        </p:anim>
                                        <p:anim calcmode="lin" valueType="num" p14:bounceEnd="44000">
                                          <p:cBhvr additive="base">
                                            <p:cTn id="45" dur="500" fill="hold"/>
                                            <p:tgtEl>
                                              <p:spTgt spid="52"/>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8" fill="hold" nodeType="afterEffect" p14:presetBounceEnd="44000">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14:bounceEnd="44000">
                                          <p:cBhvr additive="base">
                                            <p:cTn id="49" dur="500" fill="hold"/>
                                            <p:tgtEl>
                                              <p:spTgt spid="62"/>
                                            </p:tgtEl>
                                            <p:attrNameLst>
                                              <p:attrName>ppt_x</p:attrName>
                                            </p:attrNameLst>
                                          </p:cBhvr>
                                          <p:tavLst>
                                            <p:tav tm="0">
                                              <p:val>
                                                <p:strVal val="0-#ppt_w/2"/>
                                              </p:val>
                                            </p:tav>
                                            <p:tav tm="100000">
                                              <p:val>
                                                <p:strVal val="#ppt_x"/>
                                              </p:val>
                                            </p:tav>
                                          </p:tavLst>
                                        </p:anim>
                                        <p:anim calcmode="lin" valueType="num" p14:bounceEnd="44000">
                                          <p:cBhvr additive="base">
                                            <p:cTn id="50" dur="500" fill="hold"/>
                                            <p:tgtEl>
                                              <p:spTgt spid="6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 presetClass="entr" presetSubtype="8" fill="hold" grpId="0" nodeType="afterEffect" p14:presetBounceEnd="44000">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14:bounceEnd="44000">
                                          <p:cBhvr additive="base">
                                            <p:cTn id="54" dur="500" fill="hold"/>
                                            <p:tgtEl>
                                              <p:spTgt spid="57"/>
                                            </p:tgtEl>
                                            <p:attrNameLst>
                                              <p:attrName>ppt_x</p:attrName>
                                            </p:attrNameLst>
                                          </p:cBhvr>
                                          <p:tavLst>
                                            <p:tav tm="0">
                                              <p:val>
                                                <p:strVal val="0-#ppt_w/2"/>
                                              </p:val>
                                            </p:tav>
                                            <p:tav tm="100000">
                                              <p:val>
                                                <p:strVal val="#ppt_x"/>
                                              </p:val>
                                            </p:tav>
                                          </p:tavLst>
                                        </p:anim>
                                        <p:anim calcmode="lin" valueType="num" p14:bounceEnd="44000">
                                          <p:cBhvr additive="base">
                                            <p:cTn id="55" dur="500" fill="hold"/>
                                            <p:tgtEl>
                                              <p:spTgt spid="57"/>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 presetClass="entr" presetSubtype="8" fill="hold" nodeType="afterEffect" p14:presetBounceEnd="44000">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14:bounceEnd="44000">
                                          <p:cBhvr additive="base">
                                            <p:cTn id="59" dur="500" fill="hold"/>
                                            <p:tgtEl>
                                              <p:spTgt spid="73"/>
                                            </p:tgtEl>
                                            <p:attrNameLst>
                                              <p:attrName>ppt_x</p:attrName>
                                            </p:attrNameLst>
                                          </p:cBhvr>
                                          <p:tavLst>
                                            <p:tav tm="0">
                                              <p:val>
                                                <p:strVal val="0-#ppt_w/2"/>
                                              </p:val>
                                            </p:tav>
                                            <p:tav tm="100000">
                                              <p:val>
                                                <p:strVal val="#ppt_x"/>
                                              </p:val>
                                            </p:tav>
                                          </p:tavLst>
                                        </p:anim>
                                        <p:anim calcmode="lin" valueType="num" p14:bounceEnd="44000">
                                          <p:cBhvr additive="base">
                                            <p:cTn id="60" dur="500" fill="hold"/>
                                            <p:tgtEl>
                                              <p:spTgt spid="73"/>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500"/>
                                            <p:tgtEl>
                                              <p:spTgt spid="8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fade">
                                          <p:cBhvr>
                                            <p:cTn id="67" dur="500"/>
                                            <p:tgtEl>
                                              <p:spTgt spid="80"/>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10" presetClass="entr" presetSubtype="0" fill="hold" grpId="0" nodeType="withEffect">
                                      <p:stCondLst>
                                        <p:cond delay="20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grpId="0" nodeType="withEffect">
                                      <p:stCondLst>
                                        <p:cond delay="30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500"/>
                                            <p:tgtEl>
                                              <p:spTgt spid="77"/>
                                            </p:tgtEl>
                                          </p:cBhvr>
                                        </p:animEffect>
                                      </p:childTnLst>
                                    </p:cTn>
                                  </p:par>
                                  <p:par>
                                    <p:cTn id="77" presetID="10" presetClass="entr" presetSubtype="0" fill="hold" grpId="0" nodeType="withEffect">
                                      <p:stCondLst>
                                        <p:cond delay="600"/>
                                      </p:stCondLst>
                                      <p:childTnLst>
                                        <p:set>
                                          <p:cBhvr>
                                            <p:cTn id="78" dur="1" fill="hold">
                                              <p:stCondLst>
                                                <p:cond delay="0"/>
                                              </p:stCondLst>
                                            </p:cTn>
                                            <p:tgtEl>
                                              <p:spTgt spid="76"/>
                                            </p:tgtEl>
                                            <p:attrNameLst>
                                              <p:attrName>style.visibility</p:attrName>
                                            </p:attrNameLst>
                                          </p:cBhvr>
                                          <p:to>
                                            <p:strVal val="visible"/>
                                          </p:to>
                                        </p:set>
                                        <p:animEffect transition="in" filter="fade">
                                          <p:cBhvr>
                                            <p:cTn id="79" dur="500"/>
                                            <p:tgtEl>
                                              <p:spTgt spid="76"/>
                                            </p:tgtEl>
                                          </p:cBhvr>
                                        </p:animEffect>
                                      </p:childTnLst>
                                    </p:cTn>
                                  </p:par>
                                  <p:par>
                                    <p:cTn id="80" presetID="10" presetClass="entr" presetSubtype="0" fill="hold" grpId="0" nodeType="withEffect">
                                      <p:stCondLst>
                                        <p:cond delay="70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par>
                                    <p:cTn id="83" presetID="10" presetClass="entr" presetSubtype="0" fill="hold" grpId="0" nodeType="withEffect">
                                      <p:stCondLst>
                                        <p:cond delay="90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childTnLst>
                              </p:cTn>
                            </p:par>
                            <p:par>
                              <p:cTn id="86" fill="hold">
                                <p:stCondLst>
                                  <p:cond delay="7400"/>
                                </p:stCondLst>
                                <p:childTnLst>
                                  <p:par>
                                    <p:cTn id="87" presetID="2" presetClass="entr" presetSubtype="4"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ppt_x"/>
                                              </p:val>
                                            </p:tav>
                                            <p:tav tm="100000">
                                              <p:val>
                                                <p:strVal val="#ppt_x"/>
                                              </p:val>
                                            </p:tav>
                                          </p:tavLst>
                                        </p:anim>
                                        <p:anim calcmode="lin" valueType="num">
                                          <p:cBhvr additive="base">
                                            <p:cTn id="90" dur="500" fill="hold"/>
                                            <p:tgtEl>
                                              <p:spTgt spid="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anim calcmode="lin" valueType="num">
                                          <p:cBhvr additive="base">
                                            <p:cTn id="93" dur="500" fill="hold"/>
                                            <p:tgtEl>
                                              <p:spTgt spid="67"/>
                                            </p:tgtEl>
                                            <p:attrNameLst>
                                              <p:attrName>ppt_x</p:attrName>
                                            </p:attrNameLst>
                                          </p:cBhvr>
                                          <p:tavLst>
                                            <p:tav tm="0">
                                              <p:val>
                                                <p:strVal val="#ppt_x"/>
                                              </p:val>
                                            </p:tav>
                                            <p:tav tm="100000">
                                              <p:val>
                                                <p:strVal val="#ppt_x"/>
                                              </p:val>
                                            </p:tav>
                                          </p:tavLst>
                                        </p:anim>
                                        <p:anim calcmode="lin" valueType="num">
                                          <p:cBhvr additive="base">
                                            <p:cTn id="94" dur="500" fill="hold"/>
                                            <p:tgtEl>
                                              <p:spTgt spid="6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 calcmode="lin" valueType="num">
                                          <p:cBhvr additive="base">
                                            <p:cTn id="97" dur="500" fill="hold"/>
                                            <p:tgtEl>
                                              <p:spTgt spid="69"/>
                                            </p:tgtEl>
                                            <p:attrNameLst>
                                              <p:attrName>ppt_x</p:attrName>
                                            </p:attrNameLst>
                                          </p:cBhvr>
                                          <p:tavLst>
                                            <p:tav tm="0">
                                              <p:val>
                                                <p:strVal val="#ppt_x"/>
                                              </p:val>
                                            </p:tav>
                                            <p:tav tm="100000">
                                              <p:val>
                                                <p:strVal val="#ppt_x"/>
                                              </p:val>
                                            </p:tav>
                                          </p:tavLst>
                                        </p:anim>
                                        <p:anim calcmode="lin" valueType="num">
                                          <p:cBhvr additive="base">
                                            <p:cTn id="98" dur="500" fill="hold"/>
                                            <p:tgtEl>
                                              <p:spTgt spid="6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 calcmode="lin" valueType="num">
                                          <p:cBhvr additive="base">
                                            <p:cTn id="101" dur="500" fill="hold"/>
                                            <p:tgtEl>
                                              <p:spTgt spid="71"/>
                                            </p:tgtEl>
                                            <p:attrNameLst>
                                              <p:attrName>ppt_x</p:attrName>
                                            </p:attrNameLst>
                                          </p:cBhvr>
                                          <p:tavLst>
                                            <p:tav tm="0">
                                              <p:val>
                                                <p:strVal val="#ppt_x"/>
                                              </p:val>
                                            </p:tav>
                                            <p:tav tm="100000">
                                              <p:val>
                                                <p:strVal val="#ppt_x"/>
                                              </p:val>
                                            </p:tav>
                                          </p:tavLst>
                                        </p:anim>
                                        <p:anim calcmode="lin" valueType="num">
                                          <p:cBhvr additive="base">
                                            <p:cTn id="102" dur="500" fill="hold"/>
                                            <p:tgtEl>
                                              <p:spTgt spid="71"/>
                                            </p:tgtEl>
                                            <p:attrNameLst>
                                              <p:attrName>ppt_y</p:attrName>
                                            </p:attrNameLst>
                                          </p:cBhvr>
                                          <p:tavLst>
                                            <p:tav tm="0">
                                              <p:val>
                                                <p:strVal val="1+#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 calcmode="lin" valueType="num">
                                          <p:cBhvr additive="base">
                                            <p:cTn id="105" dur="500" fill="hold"/>
                                            <p:tgtEl>
                                              <p:spTgt spid="70"/>
                                            </p:tgtEl>
                                            <p:attrNameLst>
                                              <p:attrName>ppt_x</p:attrName>
                                            </p:attrNameLst>
                                          </p:cBhvr>
                                          <p:tavLst>
                                            <p:tav tm="0">
                                              <p:val>
                                                <p:strVal val="#ppt_x"/>
                                              </p:val>
                                            </p:tav>
                                            <p:tav tm="100000">
                                              <p:val>
                                                <p:strVal val="#ppt_x"/>
                                              </p:val>
                                            </p:tav>
                                          </p:tavLst>
                                        </p:anim>
                                        <p:anim calcmode="lin" valueType="num">
                                          <p:cBhvr additive="base">
                                            <p:cTn id="106" dur="500" fill="hold"/>
                                            <p:tgtEl>
                                              <p:spTgt spid="70"/>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12"/>
                                            </p:tgtEl>
                                            <p:attrNameLst>
                                              <p:attrName>style.visibility</p:attrName>
                                            </p:attrNameLst>
                                          </p:cBhvr>
                                          <p:to>
                                            <p:strVal val="visible"/>
                                          </p:to>
                                        </p:set>
                                        <p:anim calcmode="lin" valueType="num">
                                          <p:cBhvr additive="base">
                                            <p:cTn id="109" dur="500" fill="hold"/>
                                            <p:tgtEl>
                                              <p:spTgt spid="12"/>
                                            </p:tgtEl>
                                            <p:attrNameLst>
                                              <p:attrName>ppt_x</p:attrName>
                                            </p:attrNameLst>
                                          </p:cBhvr>
                                          <p:tavLst>
                                            <p:tav tm="0">
                                              <p:val>
                                                <p:strVal val="#ppt_x"/>
                                              </p:val>
                                            </p:tav>
                                            <p:tav tm="100000">
                                              <p:val>
                                                <p:strVal val="#ppt_x"/>
                                              </p:val>
                                            </p:tav>
                                          </p:tavLst>
                                        </p:anim>
                                        <p:anim calcmode="lin" valueType="num">
                                          <p:cBhvr additive="base">
                                            <p:cTn id="110" dur="500" fill="hold"/>
                                            <p:tgtEl>
                                              <p:spTgt spid="12"/>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anim calcmode="lin" valueType="num">
                                          <p:cBhvr additive="base">
                                            <p:cTn id="113" dur="500" fill="hold"/>
                                            <p:tgtEl>
                                              <p:spTgt spid="66"/>
                                            </p:tgtEl>
                                            <p:attrNameLst>
                                              <p:attrName>ppt_x</p:attrName>
                                            </p:attrNameLst>
                                          </p:cBhvr>
                                          <p:tavLst>
                                            <p:tav tm="0">
                                              <p:val>
                                                <p:strVal val="#ppt_x"/>
                                              </p:val>
                                            </p:tav>
                                            <p:tav tm="100000">
                                              <p:val>
                                                <p:strVal val="#ppt_x"/>
                                              </p:val>
                                            </p:tav>
                                          </p:tavLst>
                                        </p:anim>
                                        <p:anim calcmode="lin" valueType="num">
                                          <p:cBhvr additive="base">
                                            <p:cTn id="114" dur="500" fill="hold"/>
                                            <p:tgtEl>
                                              <p:spTgt spid="66"/>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24" grpId="0"/>
          <p:bldP spid="61" grpId="0"/>
          <p:bldP spid="12" grpId="0"/>
          <p:bldP spid="65" grpId="0"/>
          <p:bldP spid="66" grpId="0"/>
          <p:bldP spid="67" grpId="0"/>
          <p:bldP spid="68" grpId="0"/>
          <p:bldP spid="69" grpId="0"/>
          <p:bldP spid="70" grpId="0"/>
          <p:bldP spid="71" grpId="0"/>
          <p:bldP spid="51" grpId="0" animBg="1"/>
          <p:bldP spid="52" grpId="0" animBg="1"/>
          <p:bldP spid="57" grpId="0" animBg="1"/>
          <p:bldP spid="76" grpId="0"/>
          <p:bldP spid="77" grpId="0"/>
          <p:bldP spid="78" grpId="0"/>
          <p:bldP spid="79" grpId="0"/>
          <p:bldP spid="80" grpId="0"/>
          <p:bldP spid="83" grpId="0"/>
          <p:bldP spid="11" grpId="0"/>
          <p:bldP spid="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p:tgtEl>
                                              <p:spTgt spid="86"/>
                                            </p:tgtEl>
                                            <p:attrNameLst>
                                              <p:attrName>ppt_x</p:attrName>
                                            </p:attrNameLst>
                                          </p:cBhvr>
                                          <p:tavLst>
                                            <p:tav tm="0">
                                              <p:val>
                                                <p:strVal val="#ppt_x-#ppt_w*1.125000"/>
                                              </p:val>
                                            </p:tav>
                                            <p:tav tm="100000">
                                              <p:val>
                                                <p:strVal val="#ppt_x"/>
                                              </p:val>
                                            </p:tav>
                                          </p:tavLst>
                                        </p:anim>
                                        <p:animEffect transition="in" filter="wipe(right)">
                                          <p:cBhvr>
                                            <p:cTn id="8" dur="500"/>
                                            <p:tgtEl>
                                              <p:spTgt spid="8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strips(downLeft)">
                                          <p:cBhvr>
                                            <p:cTn id="12" dur="500"/>
                                            <p:tgtEl>
                                              <p:spTgt spid="84"/>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500"/>
                                </p:stCondLst>
                                <p:childTnLst>
                                  <p:par>
                                    <p:cTn id="18" presetID="18" presetClass="entr" presetSubtype="3"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strips(upRight)">
                                          <p:cBhvr>
                                            <p:cTn id="20" dur="500"/>
                                            <p:tgtEl>
                                              <p:spTgt spid="24"/>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0-#ppt_w/2"/>
                                              </p:val>
                                            </p:tav>
                                            <p:tav tm="100000">
                                              <p:val>
                                                <p:strVal val="#ppt_x"/>
                                              </p:val>
                                            </p:tav>
                                          </p:tavLst>
                                        </p:anim>
                                        <p:anim calcmode="lin" valueType="num">
                                          <p:cBhvr additive="base">
                                            <p:cTn id="25" dur="500" fill="hold"/>
                                            <p:tgtEl>
                                              <p:spTgt spid="7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0-#ppt_w/2"/>
                                              </p:val>
                                            </p:tav>
                                            <p:tav tm="100000">
                                              <p:val>
                                                <p:strVal val="#ppt_x"/>
                                              </p:val>
                                            </p:tav>
                                          </p:tavLst>
                                        </p:anim>
                                        <p:anim calcmode="lin" valueType="num">
                                          <p:cBhvr additive="base">
                                            <p:cTn id="30" dur="500" fill="hold"/>
                                            <p:tgtEl>
                                              <p:spTgt spid="4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500" fill="hold"/>
                                            <p:tgtEl>
                                              <p:spTgt spid="51"/>
                                            </p:tgtEl>
                                            <p:attrNameLst>
                                              <p:attrName>ppt_x</p:attrName>
                                            </p:attrNameLst>
                                          </p:cBhvr>
                                          <p:tavLst>
                                            <p:tav tm="0">
                                              <p:val>
                                                <p:strVal val="0-#ppt_w/2"/>
                                              </p:val>
                                            </p:tav>
                                            <p:tav tm="100000">
                                              <p:val>
                                                <p:strVal val="#ppt_x"/>
                                              </p:val>
                                            </p:tav>
                                          </p:tavLst>
                                        </p:anim>
                                        <p:anim calcmode="lin" valueType="num">
                                          <p:cBhvr additive="base">
                                            <p:cTn id="35" dur="500" fill="hold"/>
                                            <p:tgtEl>
                                              <p:spTgt spid="51"/>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 presetClass="entr" presetSubtype="8"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0-#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8"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500" fill="hold"/>
                                            <p:tgtEl>
                                              <p:spTgt spid="52"/>
                                            </p:tgtEl>
                                            <p:attrNameLst>
                                              <p:attrName>ppt_x</p:attrName>
                                            </p:attrNameLst>
                                          </p:cBhvr>
                                          <p:tavLst>
                                            <p:tav tm="0">
                                              <p:val>
                                                <p:strVal val="0-#ppt_w/2"/>
                                              </p:val>
                                            </p:tav>
                                            <p:tav tm="100000">
                                              <p:val>
                                                <p:strVal val="#ppt_x"/>
                                              </p:val>
                                            </p:tav>
                                          </p:tavLst>
                                        </p:anim>
                                        <p:anim calcmode="lin" valueType="num">
                                          <p:cBhvr additive="base">
                                            <p:cTn id="45" dur="500" fill="hold"/>
                                            <p:tgtEl>
                                              <p:spTgt spid="52"/>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8"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additive="base">
                                            <p:cTn id="49" dur="500" fill="hold"/>
                                            <p:tgtEl>
                                              <p:spTgt spid="62"/>
                                            </p:tgtEl>
                                            <p:attrNameLst>
                                              <p:attrName>ppt_x</p:attrName>
                                            </p:attrNameLst>
                                          </p:cBhvr>
                                          <p:tavLst>
                                            <p:tav tm="0">
                                              <p:val>
                                                <p:strVal val="0-#ppt_w/2"/>
                                              </p:val>
                                            </p:tav>
                                            <p:tav tm="100000">
                                              <p:val>
                                                <p:strVal val="#ppt_x"/>
                                              </p:val>
                                            </p:tav>
                                          </p:tavLst>
                                        </p:anim>
                                        <p:anim calcmode="lin" valueType="num">
                                          <p:cBhvr additive="base">
                                            <p:cTn id="50" dur="500" fill="hold"/>
                                            <p:tgtEl>
                                              <p:spTgt spid="6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 presetClass="entr" presetSubtype="8" fill="hold" grpId="0" nodeType="after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additive="base">
                                            <p:cTn id="54" dur="500" fill="hold"/>
                                            <p:tgtEl>
                                              <p:spTgt spid="57"/>
                                            </p:tgtEl>
                                            <p:attrNameLst>
                                              <p:attrName>ppt_x</p:attrName>
                                            </p:attrNameLst>
                                          </p:cBhvr>
                                          <p:tavLst>
                                            <p:tav tm="0">
                                              <p:val>
                                                <p:strVal val="0-#ppt_w/2"/>
                                              </p:val>
                                            </p:tav>
                                            <p:tav tm="100000">
                                              <p:val>
                                                <p:strVal val="#ppt_x"/>
                                              </p:val>
                                            </p:tav>
                                          </p:tavLst>
                                        </p:anim>
                                        <p:anim calcmode="lin" valueType="num">
                                          <p:cBhvr additive="base">
                                            <p:cTn id="55" dur="500" fill="hold"/>
                                            <p:tgtEl>
                                              <p:spTgt spid="57"/>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 presetClass="entr" presetSubtype="8"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fill="hold"/>
                                            <p:tgtEl>
                                              <p:spTgt spid="73"/>
                                            </p:tgtEl>
                                            <p:attrNameLst>
                                              <p:attrName>ppt_x</p:attrName>
                                            </p:attrNameLst>
                                          </p:cBhvr>
                                          <p:tavLst>
                                            <p:tav tm="0">
                                              <p:val>
                                                <p:strVal val="0-#ppt_w/2"/>
                                              </p:val>
                                            </p:tav>
                                            <p:tav tm="100000">
                                              <p:val>
                                                <p:strVal val="#ppt_x"/>
                                              </p:val>
                                            </p:tav>
                                          </p:tavLst>
                                        </p:anim>
                                        <p:anim calcmode="lin" valueType="num">
                                          <p:cBhvr additive="base">
                                            <p:cTn id="60" dur="500" fill="hold"/>
                                            <p:tgtEl>
                                              <p:spTgt spid="73"/>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500"/>
                                            <p:tgtEl>
                                              <p:spTgt spid="8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fade">
                                          <p:cBhvr>
                                            <p:cTn id="67" dur="500"/>
                                            <p:tgtEl>
                                              <p:spTgt spid="80"/>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10" presetClass="entr" presetSubtype="0" fill="hold" grpId="0" nodeType="withEffect">
                                      <p:stCondLst>
                                        <p:cond delay="20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grpId="0" nodeType="withEffect">
                                      <p:stCondLst>
                                        <p:cond delay="30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500"/>
                                            <p:tgtEl>
                                              <p:spTgt spid="77"/>
                                            </p:tgtEl>
                                          </p:cBhvr>
                                        </p:animEffect>
                                      </p:childTnLst>
                                    </p:cTn>
                                  </p:par>
                                  <p:par>
                                    <p:cTn id="77" presetID="10" presetClass="entr" presetSubtype="0" fill="hold" grpId="0" nodeType="withEffect">
                                      <p:stCondLst>
                                        <p:cond delay="600"/>
                                      </p:stCondLst>
                                      <p:childTnLst>
                                        <p:set>
                                          <p:cBhvr>
                                            <p:cTn id="78" dur="1" fill="hold">
                                              <p:stCondLst>
                                                <p:cond delay="0"/>
                                              </p:stCondLst>
                                            </p:cTn>
                                            <p:tgtEl>
                                              <p:spTgt spid="76"/>
                                            </p:tgtEl>
                                            <p:attrNameLst>
                                              <p:attrName>style.visibility</p:attrName>
                                            </p:attrNameLst>
                                          </p:cBhvr>
                                          <p:to>
                                            <p:strVal val="visible"/>
                                          </p:to>
                                        </p:set>
                                        <p:animEffect transition="in" filter="fade">
                                          <p:cBhvr>
                                            <p:cTn id="79" dur="500"/>
                                            <p:tgtEl>
                                              <p:spTgt spid="76"/>
                                            </p:tgtEl>
                                          </p:cBhvr>
                                        </p:animEffect>
                                      </p:childTnLst>
                                    </p:cTn>
                                  </p:par>
                                  <p:par>
                                    <p:cTn id="80" presetID="10" presetClass="entr" presetSubtype="0" fill="hold" grpId="0" nodeType="withEffect">
                                      <p:stCondLst>
                                        <p:cond delay="70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par>
                                    <p:cTn id="83" presetID="10" presetClass="entr" presetSubtype="0" fill="hold" grpId="0" nodeType="withEffect">
                                      <p:stCondLst>
                                        <p:cond delay="90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childTnLst>
                              </p:cTn>
                            </p:par>
                            <p:par>
                              <p:cTn id="86" fill="hold">
                                <p:stCondLst>
                                  <p:cond delay="7400"/>
                                </p:stCondLst>
                                <p:childTnLst>
                                  <p:par>
                                    <p:cTn id="87" presetID="2" presetClass="entr" presetSubtype="4"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ppt_x"/>
                                              </p:val>
                                            </p:tav>
                                            <p:tav tm="100000">
                                              <p:val>
                                                <p:strVal val="#ppt_x"/>
                                              </p:val>
                                            </p:tav>
                                          </p:tavLst>
                                        </p:anim>
                                        <p:anim calcmode="lin" valueType="num">
                                          <p:cBhvr additive="base">
                                            <p:cTn id="90" dur="500" fill="hold"/>
                                            <p:tgtEl>
                                              <p:spTgt spid="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anim calcmode="lin" valueType="num">
                                          <p:cBhvr additive="base">
                                            <p:cTn id="93" dur="500" fill="hold"/>
                                            <p:tgtEl>
                                              <p:spTgt spid="67"/>
                                            </p:tgtEl>
                                            <p:attrNameLst>
                                              <p:attrName>ppt_x</p:attrName>
                                            </p:attrNameLst>
                                          </p:cBhvr>
                                          <p:tavLst>
                                            <p:tav tm="0">
                                              <p:val>
                                                <p:strVal val="#ppt_x"/>
                                              </p:val>
                                            </p:tav>
                                            <p:tav tm="100000">
                                              <p:val>
                                                <p:strVal val="#ppt_x"/>
                                              </p:val>
                                            </p:tav>
                                          </p:tavLst>
                                        </p:anim>
                                        <p:anim calcmode="lin" valueType="num">
                                          <p:cBhvr additive="base">
                                            <p:cTn id="94" dur="500" fill="hold"/>
                                            <p:tgtEl>
                                              <p:spTgt spid="6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 calcmode="lin" valueType="num">
                                          <p:cBhvr additive="base">
                                            <p:cTn id="97" dur="500" fill="hold"/>
                                            <p:tgtEl>
                                              <p:spTgt spid="69"/>
                                            </p:tgtEl>
                                            <p:attrNameLst>
                                              <p:attrName>ppt_x</p:attrName>
                                            </p:attrNameLst>
                                          </p:cBhvr>
                                          <p:tavLst>
                                            <p:tav tm="0">
                                              <p:val>
                                                <p:strVal val="#ppt_x"/>
                                              </p:val>
                                            </p:tav>
                                            <p:tav tm="100000">
                                              <p:val>
                                                <p:strVal val="#ppt_x"/>
                                              </p:val>
                                            </p:tav>
                                          </p:tavLst>
                                        </p:anim>
                                        <p:anim calcmode="lin" valueType="num">
                                          <p:cBhvr additive="base">
                                            <p:cTn id="98" dur="500" fill="hold"/>
                                            <p:tgtEl>
                                              <p:spTgt spid="6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1"/>
                                            </p:tgtEl>
                                            <p:attrNameLst>
                                              <p:attrName>style.visibility</p:attrName>
                                            </p:attrNameLst>
                                          </p:cBhvr>
                                          <p:to>
                                            <p:strVal val="visible"/>
                                          </p:to>
                                        </p:set>
                                        <p:anim calcmode="lin" valueType="num">
                                          <p:cBhvr additive="base">
                                            <p:cTn id="101" dur="500" fill="hold"/>
                                            <p:tgtEl>
                                              <p:spTgt spid="71"/>
                                            </p:tgtEl>
                                            <p:attrNameLst>
                                              <p:attrName>ppt_x</p:attrName>
                                            </p:attrNameLst>
                                          </p:cBhvr>
                                          <p:tavLst>
                                            <p:tav tm="0">
                                              <p:val>
                                                <p:strVal val="#ppt_x"/>
                                              </p:val>
                                            </p:tav>
                                            <p:tav tm="100000">
                                              <p:val>
                                                <p:strVal val="#ppt_x"/>
                                              </p:val>
                                            </p:tav>
                                          </p:tavLst>
                                        </p:anim>
                                        <p:anim calcmode="lin" valueType="num">
                                          <p:cBhvr additive="base">
                                            <p:cTn id="102" dur="500" fill="hold"/>
                                            <p:tgtEl>
                                              <p:spTgt spid="71"/>
                                            </p:tgtEl>
                                            <p:attrNameLst>
                                              <p:attrName>ppt_y</p:attrName>
                                            </p:attrNameLst>
                                          </p:cBhvr>
                                          <p:tavLst>
                                            <p:tav tm="0">
                                              <p:val>
                                                <p:strVal val="1+#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 calcmode="lin" valueType="num">
                                          <p:cBhvr additive="base">
                                            <p:cTn id="105" dur="500" fill="hold"/>
                                            <p:tgtEl>
                                              <p:spTgt spid="70"/>
                                            </p:tgtEl>
                                            <p:attrNameLst>
                                              <p:attrName>ppt_x</p:attrName>
                                            </p:attrNameLst>
                                          </p:cBhvr>
                                          <p:tavLst>
                                            <p:tav tm="0">
                                              <p:val>
                                                <p:strVal val="#ppt_x"/>
                                              </p:val>
                                            </p:tav>
                                            <p:tav tm="100000">
                                              <p:val>
                                                <p:strVal val="#ppt_x"/>
                                              </p:val>
                                            </p:tav>
                                          </p:tavLst>
                                        </p:anim>
                                        <p:anim calcmode="lin" valueType="num">
                                          <p:cBhvr additive="base">
                                            <p:cTn id="106" dur="500" fill="hold"/>
                                            <p:tgtEl>
                                              <p:spTgt spid="70"/>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12"/>
                                            </p:tgtEl>
                                            <p:attrNameLst>
                                              <p:attrName>style.visibility</p:attrName>
                                            </p:attrNameLst>
                                          </p:cBhvr>
                                          <p:to>
                                            <p:strVal val="visible"/>
                                          </p:to>
                                        </p:set>
                                        <p:anim calcmode="lin" valueType="num">
                                          <p:cBhvr additive="base">
                                            <p:cTn id="109" dur="500" fill="hold"/>
                                            <p:tgtEl>
                                              <p:spTgt spid="12"/>
                                            </p:tgtEl>
                                            <p:attrNameLst>
                                              <p:attrName>ppt_x</p:attrName>
                                            </p:attrNameLst>
                                          </p:cBhvr>
                                          <p:tavLst>
                                            <p:tav tm="0">
                                              <p:val>
                                                <p:strVal val="#ppt_x"/>
                                              </p:val>
                                            </p:tav>
                                            <p:tav tm="100000">
                                              <p:val>
                                                <p:strVal val="#ppt_x"/>
                                              </p:val>
                                            </p:tav>
                                          </p:tavLst>
                                        </p:anim>
                                        <p:anim calcmode="lin" valueType="num">
                                          <p:cBhvr additive="base">
                                            <p:cTn id="110" dur="500" fill="hold"/>
                                            <p:tgtEl>
                                              <p:spTgt spid="12"/>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anim calcmode="lin" valueType="num">
                                          <p:cBhvr additive="base">
                                            <p:cTn id="113" dur="500" fill="hold"/>
                                            <p:tgtEl>
                                              <p:spTgt spid="66"/>
                                            </p:tgtEl>
                                            <p:attrNameLst>
                                              <p:attrName>ppt_x</p:attrName>
                                            </p:attrNameLst>
                                          </p:cBhvr>
                                          <p:tavLst>
                                            <p:tav tm="0">
                                              <p:val>
                                                <p:strVal val="#ppt_x"/>
                                              </p:val>
                                            </p:tav>
                                            <p:tav tm="100000">
                                              <p:val>
                                                <p:strVal val="#ppt_x"/>
                                              </p:val>
                                            </p:tav>
                                          </p:tavLst>
                                        </p:anim>
                                        <p:anim calcmode="lin" valueType="num">
                                          <p:cBhvr additive="base">
                                            <p:cTn id="114" dur="500" fill="hold"/>
                                            <p:tgtEl>
                                              <p:spTgt spid="66"/>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24" grpId="0"/>
          <p:bldP spid="61" grpId="0"/>
          <p:bldP spid="12" grpId="0"/>
          <p:bldP spid="65" grpId="0"/>
          <p:bldP spid="66" grpId="0"/>
          <p:bldP spid="67" grpId="0"/>
          <p:bldP spid="68" grpId="0"/>
          <p:bldP spid="69" grpId="0"/>
          <p:bldP spid="70" grpId="0"/>
          <p:bldP spid="71" grpId="0"/>
          <p:bldP spid="51" grpId="0" animBg="1"/>
          <p:bldP spid="52" grpId="0" animBg="1"/>
          <p:bldP spid="57" grpId="0" animBg="1"/>
          <p:bldP spid="76" grpId="0"/>
          <p:bldP spid="77" grpId="0"/>
          <p:bldP spid="78" grpId="0"/>
          <p:bldP spid="79" grpId="0"/>
          <p:bldP spid="80" grpId="0"/>
          <p:bldP spid="83" grpId="0"/>
          <p:bldP spid="11" grpId="0"/>
          <p:bldP spid="86"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6" name="肘形连接符 3"/>
          <p:cNvCxnSpPr>
            <a:cxnSpLocks noChangeShapeType="1"/>
          </p:cNvCxnSpPr>
          <p:nvPr/>
        </p:nvCxnSpPr>
        <p:spPr bwMode="auto">
          <a:xfrm flipV="1">
            <a:off x="1595438" y="1404938"/>
            <a:ext cx="2726531" cy="40957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4" name="肘形连接符 3"/>
          <p:cNvCxnSpPr>
            <a:cxnSpLocks noChangeShapeType="1"/>
          </p:cNvCxnSpPr>
          <p:nvPr/>
        </p:nvCxnSpPr>
        <p:spPr bwMode="auto">
          <a:xfrm flipH="1" flipV="1">
            <a:off x="4781550" y="1404938"/>
            <a:ext cx="2827735" cy="40957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5" name="肘形连接符 2"/>
          <p:cNvCxnSpPr>
            <a:cxnSpLocks noChangeShapeType="1"/>
          </p:cNvCxnSpPr>
          <p:nvPr/>
        </p:nvCxnSpPr>
        <p:spPr bwMode="auto">
          <a:xfrm flipH="1">
            <a:off x="4781550" y="3976688"/>
            <a:ext cx="2827735" cy="40838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7" name="肘形连接符 4"/>
          <p:cNvCxnSpPr>
            <a:cxnSpLocks noChangeShapeType="1"/>
          </p:cNvCxnSpPr>
          <p:nvPr/>
        </p:nvCxnSpPr>
        <p:spPr bwMode="auto">
          <a:xfrm>
            <a:off x="1595438" y="3976688"/>
            <a:ext cx="2726531" cy="40838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sp>
        <p:nvSpPr>
          <p:cNvPr id="8" name="文本框 5"/>
          <p:cNvSpPr>
            <a:spLocks noChangeArrowheads="1"/>
          </p:cNvSpPr>
          <p:nvPr/>
        </p:nvSpPr>
        <p:spPr bwMode="auto">
          <a:xfrm>
            <a:off x="2164556" y="3706416"/>
            <a:ext cx="215741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1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3" name="组合 62"/>
          <p:cNvGrpSpPr/>
          <p:nvPr/>
        </p:nvGrpSpPr>
        <p:grpSpPr>
          <a:xfrm>
            <a:off x="1072935" y="2884829"/>
            <a:ext cx="980337" cy="980337"/>
            <a:chOff x="1072935" y="2884829"/>
            <a:chExt cx="980337" cy="980337"/>
          </a:xfrm>
        </p:grpSpPr>
        <p:grpSp>
          <p:nvGrpSpPr>
            <p:cNvPr id="46" name="组合 45"/>
            <p:cNvGrpSpPr/>
            <p:nvPr/>
          </p:nvGrpSpPr>
          <p:grpSpPr>
            <a:xfrm>
              <a:off x="1072935" y="2884829"/>
              <a:ext cx="980337" cy="980337"/>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9"/>
            <p:cNvGrpSpPr>
              <a:grpSpLocks/>
            </p:cNvGrpSpPr>
            <p:nvPr/>
          </p:nvGrpSpPr>
          <p:grpSpPr bwMode="auto">
            <a:xfrm>
              <a:off x="1421984" y="3213744"/>
              <a:ext cx="282243" cy="476079"/>
              <a:chOff x="0" y="0"/>
              <a:chExt cx="292099" cy="492124"/>
            </a:xfrm>
            <a:solidFill>
              <a:srgbClr val="C00000"/>
            </a:solidFill>
          </p:grpSpPr>
          <p:sp>
            <p:nvSpPr>
              <p:cNvPr id="13" name="Freeform 15"/>
              <p:cNvSpPr>
                <a:spLocks noEditPoints="1" noChangeArrowheads="1"/>
              </p:cNvSpPr>
              <p:nvPr/>
            </p:nvSpPr>
            <p:spPr bwMode="auto">
              <a:xfrm>
                <a:off x="0" y="0"/>
                <a:ext cx="292099" cy="492124"/>
              </a:xfrm>
              <a:custGeom>
                <a:avLst/>
                <a:gdLst>
                  <a:gd name="T0" fmla="*/ 0 w 166"/>
                  <a:gd name="T1" fmla="*/ 2147483647 h 280"/>
                  <a:gd name="T2" fmla="*/ 2147483647 w 166"/>
                  <a:gd name="T3" fmla="*/ 2147483647 h 280"/>
                  <a:gd name="T4" fmla="*/ 2147483647 w 166"/>
                  <a:gd name="T5" fmla="*/ 2147483647 h 280"/>
                  <a:gd name="T6" fmla="*/ 2147483647 w 166"/>
                  <a:gd name="T7" fmla="*/ 2147483647 h 280"/>
                  <a:gd name="T8" fmla="*/ 2147483647 w 166"/>
                  <a:gd name="T9" fmla="*/ 2147483647 h 280"/>
                  <a:gd name="T10" fmla="*/ 2147483647 w 166"/>
                  <a:gd name="T11" fmla="*/ 2147483647 h 280"/>
                  <a:gd name="T12" fmla="*/ 2147483647 w 166"/>
                  <a:gd name="T13" fmla="*/ 2147483647 h 280"/>
                  <a:gd name="T14" fmla="*/ 2147483647 w 166"/>
                  <a:gd name="T15" fmla="*/ 2147483647 h 280"/>
                  <a:gd name="T16" fmla="*/ 2147483647 w 166"/>
                  <a:gd name="T17" fmla="*/ 2147483647 h 280"/>
                  <a:gd name="T18" fmla="*/ 0 w 166"/>
                  <a:gd name="T19" fmla="*/ 2147483647 h 280"/>
                  <a:gd name="T20" fmla="*/ 0 w 166"/>
                  <a:gd name="T21" fmla="*/ 2147483647 h 280"/>
                  <a:gd name="T22" fmla="*/ 0 w 166"/>
                  <a:gd name="T23" fmla="*/ 2147483647 h 280"/>
                  <a:gd name="T24" fmla="*/ 0 w 166"/>
                  <a:gd name="T25" fmla="*/ 0 h 280"/>
                  <a:gd name="T26" fmla="*/ 2147483647 w 166"/>
                  <a:gd name="T27" fmla="*/ 0 h 280"/>
                  <a:gd name="T28" fmla="*/ 2147483647 w 166"/>
                  <a:gd name="T29" fmla="*/ 2147483647 h 280"/>
                  <a:gd name="T30" fmla="*/ 2147483647 w 166"/>
                  <a:gd name="T31" fmla="*/ 2147483647 h 280"/>
                  <a:gd name="T32" fmla="*/ 2147483647 w 166"/>
                  <a:gd name="T33" fmla="*/ 2147483647 h 280"/>
                  <a:gd name="T34" fmla="*/ 2147483647 w 166"/>
                  <a:gd name="T35" fmla="*/ 2147483647 h 280"/>
                  <a:gd name="T36" fmla="*/ 2147483647 w 166"/>
                  <a:gd name="T37" fmla="*/ 2147483647 h 280"/>
                  <a:gd name="T38" fmla="*/ 2147483647 w 166"/>
                  <a:gd name="T39" fmla="*/ 2147483647 h 280"/>
                  <a:gd name="T40" fmla="*/ 2147483647 w 166"/>
                  <a:gd name="T41" fmla="*/ 2147483647 h 280"/>
                  <a:gd name="T42" fmla="*/ 0 w 166"/>
                  <a:gd name="T43" fmla="*/ 2147483647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3A9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a:spLocks noEditPoints="1" noChangeArrowheads="1"/>
              </p:cNvSpPr>
              <p:nvPr/>
            </p:nvSpPr>
            <p:spPr bwMode="auto">
              <a:xfrm>
                <a:off x="23812" y="46039"/>
                <a:ext cx="244476" cy="400050"/>
              </a:xfrm>
              <a:custGeom>
                <a:avLst/>
                <a:gdLst>
                  <a:gd name="T0" fmla="*/ 2147483647 w 138"/>
                  <a:gd name="T1" fmla="*/ 2147483647 h 228"/>
                  <a:gd name="T2" fmla="*/ 2147483647 w 138"/>
                  <a:gd name="T3" fmla="*/ 2147483647 h 228"/>
                  <a:gd name="T4" fmla="*/ 2147483647 w 138"/>
                  <a:gd name="T5" fmla="*/ 2147483647 h 228"/>
                  <a:gd name="T6" fmla="*/ 2147483647 w 138"/>
                  <a:gd name="T7" fmla="*/ 2147483647 h 228"/>
                  <a:gd name="T8" fmla="*/ 2147483647 w 138"/>
                  <a:gd name="T9" fmla="*/ 2147483647 h 228"/>
                  <a:gd name="T10" fmla="*/ 2147483647 w 138"/>
                  <a:gd name="T11" fmla="*/ 2147483647 h 228"/>
                  <a:gd name="T12" fmla="*/ 2147483647 w 138"/>
                  <a:gd name="T13" fmla="*/ 2147483647 h 228"/>
                  <a:gd name="T14" fmla="*/ 2147483647 w 138"/>
                  <a:gd name="T15" fmla="*/ 2147483647 h 228"/>
                  <a:gd name="T16" fmla="*/ 2147483647 w 138"/>
                  <a:gd name="T17" fmla="*/ 2147483647 h 228"/>
                  <a:gd name="T18" fmla="*/ 2147483647 w 138"/>
                  <a:gd name="T19" fmla="*/ 2147483647 h 228"/>
                  <a:gd name="T20" fmla="*/ 0 w 138"/>
                  <a:gd name="T21" fmla="*/ 2147483647 h 228"/>
                  <a:gd name="T22" fmla="*/ 0 w 138"/>
                  <a:gd name="T23" fmla="*/ 2147483647 h 228"/>
                  <a:gd name="T24" fmla="*/ 2147483647 w 138"/>
                  <a:gd name="T25" fmla="*/ 2147483647 h 228"/>
                  <a:gd name="T26" fmla="*/ 2147483647 w 138"/>
                  <a:gd name="T27" fmla="*/ 2147483647 h 228"/>
                  <a:gd name="T28" fmla="*/ 2147483647 w 138"/>
                  <a:gd name="T29" fmla="*/ 2147483647 h 228"/>
                  <a:gd name="T30" fmla="*/ 2147483647 w 138"/>
                  <a:gd name="T31" fmla="*/ 2147483647 h 228"/>
                  <a:gd name="T32" fmla="*/ 2147483647 w 138"/>
                  <a:gd name="T33" fmla="*/ 2147483647 h 228"/>
                  <a:gd name="T34" fmla="*/ 2147483647 w 138"/>
                  <a:gd name="T35" fmla="*/ 2147483647 h 228"/>
                  <a:gd name="T36" fmla="*/ 2147483647 w 138"/>
                  <a:gd name="T37" fmla="*/ 2147483647 h 228"/>
                  <a:gd name="T38" fmla="*/ 0 w 138"/>
                  <a:gd name="T39" fmla="*/ 2147483647 h 228"/>
                  <a:gd name="T40" fmla="*/ 2147483647 w 138"/>
                  <a:gd name="T41" fmla="*/ 0 h 228"/>
                  <a:gd name="T42" fmla="*/ 2147483647 w 138"/>
                  <a:gd name="T43" fmla="*/ 2147483647 h 228"/>
                  <a:gd name="T44" fmla="*/ 2147483647 w 138"/>
                  <a:gd name="T45" fmla="*/ 2147483647 h 228"/>
                  <a:gd name="T46" fmla="*/ 2147483647 w 138"/>
                  <a:gd name="T47" fmla="*/ 2147483647 h 228"/>
                  <a:gd name="T48" fmla="*/ 2147483647 w 138"/>
                  <a:gd name="T49" fmla="*/ 2147483647 h 228"/>
                  <a:gd name="T50" fmla="*/ 2147483647 w 138"/>
                  <a:gd name="T51" fmla="*/ 2147483647 h 228"/>
                  <a:gd name="T52" fmla="*/ 2147483647 w 138"/>
                  <a:gd name="T53" fmla="*/ 2147483647 h 228"/>
                  <a:gd name="T54" fmla="*/ 2147483647 w 138"/>
                  <a:gd name="T55" fmla="*/ 2147483647 h 228"/>
                  <a:gd name="T56" fmla="*/ 2147483647 w 138"/>
                  <a:gd name="T57" fmla="*/ 2147483647 h 228"/>
                  <a:gd name="T58" fmla="*/ 2147483647 w 138"/>
                  <a:gd name="T59" fmla="*/ 2147483647 h 228"/>
                  <a:gd name="T60" fmla="*/ 2147483647 w 138"/>
                  <a:gd name="T61" fmla="*/ 2147483647 h 228"/>
                  <a:gd name="T62" fmla="*/ 2147483647 w 138"/>
                  <a:gd name="T63" fmla="*/ 0 h 228"/>
                  <a:gd name="T64" fmla="*/ 2147483647 w 138"/>
                  <a:gd name="T65" fmla="*/ 2147483647 h 228"/>
                  <a:gd name="T66" fmla="*/ 2147483647 w 138"/>
                  <a:gd name="T67" fmla="*/ 2147483647 h 228"/>
                  <a:gd name="T68" fmla="*/ 2147483647 w 138"/>
                  <a:gd name="T69" fmla="*/ 2147483647 h 228"/>
                  <a:gd name="T70" fmla="*/ 2147483647 w 138"/>
                  <a:gd name="T71" fmla="*/ 2147483647 h 228"/>
                  <a:gd name="T72" fmla="*/ 2147483647 w 138"/>
                  <a:gd name="T73" fmla="*/ 2147483647 h 228"/>
                  <a:gd name="T74" fmla="*/ 2147483647 w 138"/>
                  <a:gd name="T75" fmla="*/ 2147483647 h 228"/>
                  <a:gd name="T76" fmla="*/ 2147483647 w 138"/>
                  <a:gd name="T77" fmla="*/ 2147483647 h 228"/>
                  <a:gd name="T78" fmla="*/ 2147483647 w 138"/>
                  <a:gd name="T79" fmla="*/ 2147483647 h 228"/>
                  <a:gd name="T80" fmla="*/ 2147483647 w 138"/>
                  <a:gd name="T81" fmla="*/ 2147483647 h 228"/>
                  <a:gd name="T82" fmla="*/ 2147483647 w 138"/>
                  <a:gd name="T83" fmla="*/ 2147483647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3A9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7"/>
              <p:cNvSpPr>
                <a:spLocks noChangeArrowheads="1"/>
              </p:cNvSpPr>
              <p:nvPr/>
            </p:nvSpPr>
            <p:spPr bwMode="auto">
              <a:xfrm>
                <a:off x="63499" y="166689"/>
                <a:ext cx="165100" cy="279400"/>
              </a:xfrm>
              <a:custGeom>
                <a:avLst/>
                <a:gdLst>
                  <a:gd name="T0" fmla="*/ 0 w 94"/>
                  <a:gd name="T1" fmla="*/ 2147483647 h 160"/>
                  <a:gd name="T2" fmla="*/ 2147483647 w 94"/>
                  <a:gd name="T3" fmla="*/ 2147483647 h 160"/>
                  <a:gd name="T4" fmla="*/ 2147483647 w 94"/>
                  <a:gd name="T5" fmla="*/ 2147483647 h 160"/>
                  <a:gd name="T6" fmla="*/ 2147483647 w 94"/>
                  <a:gd name="T7" fmla="*/ 2147483647 h 160"/>
                  <a:gd name="T8" fmla="*/ 2147483647 w 94"/>
                  <a:gd name="T9" fmla="*/ 2147483647 h 160"/>
                  <a:gd name="T10" fmla="*/ 2147483647 w 94"/>
                  <a:gd name="T11" fmla="*/ 2147483647 h 160"/>
                  <a:gd name="T12" fmla="*/ 2147483647 w 94"/>
                  <a:gd name="T13" fmla="*/ 2147483647 h 160"/>
                  <a:gd name="T14" fmla="*/ 2147483647 w 94"/>
                  <a:gd name="T15" fmla="*/ 2147483647 h 160"/>
                  <a:gd name="T16" fmla="*/ 2147483647 w 94"/>
                  <a:gd name="T17" fmla="*/ 2147483647 h 160"/>
                  <a:gd name="T18" fmla="*/ 2147483647 w 94"/>
                  <a:gd name="T19" fmla="*/ 2147483647 h 160"/>
                  <a:gd name="T20" fmla="*/ 2147483647 w 94"/>
                  <a:gd name="T21" fmla="*/ 2147483647 h 160"/>
                  <a:gd name="T22" fmla="*/ 2147483647 w 94"/>
                  <a:gd name="T23" fmla="*/ 2147483647 h 160"/>
                  <a:gd name="T24" fmla="*/ 2147483647 w 94"/>
                  <a:gd name="T25" fmla="*/ 2147483647 h 160"/>
                  <a:gd name="T26" fmla="*/ 2147483647 w 94"/>
                  <a:gd name="T27" fmla="*/ 2147483647 h 160"/>
                  <a:gd name="T28" fmla="*/ 2147483647 w 94"/>
                  <a:gd name="T29" fmla="*/ 2147483647 h 160"/>
                  <a:gd name="T30" fmla="*/ 2147483647 w 94"/>
                  <a:gd name="T31" fmla="*/ 2147483647 h 160"/>
                  <a:gd name="T32" fmla="*/ 2147483647 w 94"/>
                  <a:gd name="T33" fmla="*/ 2147483647 h 160"/>
                  <a:gd name="T34" fmla="*/ 2147483647 w 94"/>
                  <a:gd name="T35" fmla="*/ 0 h 160"/>
                  <a:gd name="T36" fmla="*/ 2147483647 w 94"/>
                  <a:gd name="T37" fmla="*/ 0 h 160"/>
                  <a:gd name="T38" fmla="*/ 2147483647 w 94"/>
                  <a:gd name="T39" fmla="*/ 0 h 160"/>
                  <a:gd name="T40" fmla="*/ 2147483647 w 94"/>
                  <a:gd name="T41" fmla="*/ 0 h 160"/>
                  <a:gd name="T42" fmla="*/ 2147483647 w 94"/>
                  <a:gd name="T43" fmla="*/ 2147483647 h 160"/>
                  <a:gd name="T44" fmla="*/ 2147483647 w 94"/>
                  <a:gd name="T45" fmla="*/ 2147483647 h 160"/>
                  <a:gd name="T46" fmla="*/ 2147483647 w 94"/>
                  <a:gd name="T47" fmla="*/ 2147483647 h 160"/>
                  <a:gd name="T48" fmla="*/ 2147483647 w 94"/>
                  <a:gd name="T49" fmla="*/ 2147483647 h 160"/>
                  <a:gd name="T50" fmla="*/ 2147483647 w 94"/>
                  <a:gd name="T51" fmla="*/ 2147483647 h 160"/>
                  <a:gd name="T52" fmla="*/ 2147483647 w 94"/>
                  <a:gd name="T53" fmla="*/ 2147483647 h 160"/>
                  <a:gd name="T54" fmla="*/ 2147483647 w 94"/>
                  <a:gd name="T55" fmla="*/ 2147483647 h 160"/>
                  <a:gd name="T56" fmla="*/ 2147483647 w 94"/>
                  <a:gd name="T57" fmla="*/ 2147483647 h 160"/>
                  <a:gd name="T58" fmla="*/ 2147483647 w 94"/>
                  <a:gd name="T59" fmla="*/ 2147483647 h 160"/>
                  <a:gd name="T60" fmla="*/ 2147483647 w 94"/>
                  <a:gd name="T61" fmla="*/ 2147483647 h 160"/>
                  <a:gd name="T62" fmla="*/ 2147483647 w 94"/>
                  <a:gd name="T63" fmla="*/ 2147483647 h 160"/>
                  <a:gd name="T64" fmla="*/ 2147483647 w 94"/>
                  <a:gd name="T65" fmla="*/ 2147483647 h 160"/>
                  <a:gd name="T66" fmla="*/ 0 w 94"/>
                  <a:gd name="T67" fmla="*/ 2147483647 h 160"/>
                  <a:gd name="T68" fmla="*/ 0 w 94"/>
                  <a:gd name="T69" fmla="*/ 2147483647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3A9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6" name="文本框 13"/>
          <p:cNvSpPr>
            <a:spLocks noChangeArrowheads="1"/>
          </p:cNvSpPr>
          <p:nvPr/>
        </p:nvSpPr>
        <p:spPr bwMode="auto">
          <a:xfrm>
            <a:off x="4837510" y="3694510"/>
            <a:ext cx="214907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10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6"/>
          <p:cNvSpPr>
            <a:spLocks noChangeArrowheads="1"/>
          </p:cNvSpPr>
          <p:nvPr/>
        </p:nvSpPr>
        <p:spPr bwMode="auto">
          <a:xfrm>
            <a:off x="2169319" y="1097756"/>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rPr>
              <a:t>完成项目一</a:t>
            </a:r>
          </a:p>
        </p:txBody>
      </p:sp>
      <p:sp>
        <p:nvSpPr>
          <p:cNvPr id="20" name="文本框 17"/>
          <p:cNvSpPr>
            <a:spLocks noChangeArrowheads="1"/>
          </p:cNvSpPr>
          <p:nvPr/>
        </p:nvSpPr>
        <p:spPr bwMode="auto">
          <a:xfrm>
            <a:off x="4837510" y="1454944"/>
            <a:ext cx="2149078" cy="87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1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p>
          <a:p>
            <a:pPr eaLnBrk="1" hangingPunct="1">
              <a:lnSpc>
                <a:spcPct val="120000"/>
              </a:lnSpc>
              <a:spcBef>
                <a:spcPct val="0"/>
              </a:spcBef>
              <a:buFont typeface="Arial" pitchFamily="34" charset="0"/>
              <a:buNone/>
            </a:pPr>
            <a:endParaRPr lang="zh-CN" altLang="en-US" sz="11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5" name="组合 64"/>
          <p:cNvGrpSpPr/>
          <p:nvPr/>
        </p:nvGrpSpPr>
        <p:grpSpPr>
          <a:xfrm>
            <a:off x="7119116" y="2914646"/>
            <a:ext cx="980337" cy="980337"/>
            <a:chOff x="7119116" y="2914646"/>
            <a:chExt cx="980337" cy="980337"/>
          </a:xfrm>
        </p:grpSpPr>
        <p:grpSp>
          <p:nvGrpSpPr>
            <p:cNvPr id="49" name="组合 48"/>
            <p:cNvGrpSpPr/>
            <p:nvPr/>
          </p:nvGrpSpPr>
          <p:grpSpPr>
            <a:xfrm>
              <a:off x="7119116" y="2914646"/>
              <a:ext cx="980337" cy="98033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Freeform 12"/>
            <p:cNvSpPr>
              <a:spLocks noEditPoints="1" noChangeArrowheads="1"/>
            </p:cNvSpPr>
            <p:nvPr/>
          </p:nvSpPr>
          <p:spPr bwMode="auto">
            <a:xfrm>
              <a:off x="7417283" y="3213744"/>
              <a:ext cx="339092" cy="47930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3A9F3"/>
            </a:solidFill>
            <a:ln>
              <a:noFill/>
            </a:ln>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1094333" y="1771508"/>
            <a:ext cx="980337" cy="980337"/>
            <a:chOff x="1094333" y="1771508"/>
            <a:chExt cx="980337" cy="980337"/>
          </a:xfrm>
        </p:grpSpPr>
        <p:grpSp>
          <p:nvGrpSpPr>
            <p:cNvPr id="42" name="组合 41"/>
            <p:cNvGrpSpPr/>
            <p:nvPr/>
          </p:nvGrpSpPr>
          <p:grpSpPr>
            <a:xfrm>
              <a:off x="1094333" y="1771508"/>
              <a:ext cx="980337" cy="98033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4"/>
            <p:cNvGrpSpPr>
              <a:grpSpLocks/>
            </p:cNvGrpSpPr>
            <p:nvPr/>
          </p:nvGrpSpPr>
          <p:grpSpPr bwMode="auto">
            <a:xfrm>
              <a:off x="1276025" y="2059328"/>
              <a:ext cx="574161" cy="525498"/>
              <a:chOff x="0" y="0"/>
              <a:chExt cx="550987" cy="504288"/>
            </a:xfrm>
            <a:solidFill>
              <a:srgbClr val="C00000"/>
            </a:solidFill>
          </p:grpSpPr>
          <p:sp>
            <p:nvSpPr>
              <p:cNvPr id="28" name="Freeform 26"/>
              <p:cNvSpPr>
                <a:spLocks noEditPoints="1" noChangeArrowheads="1"/>
              </p:cNvSpPr>
              <p:nvPr/>
            </p:nvSpPr>
            <p:spPr bwMode="auto">
              <a:xfrm>
                <a:off x="0" y="0"/>
                <a:ext cx="357759" cy="359114"/>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3A9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7"/>
              <p:cNvSpPr>
                <a:spLocks noEditPoints="1" noChangeArrowheads="1"/>
              </p:cNvSpPr>
              <p:nvPr/>
            </p:nvSpPr>
            <p:spPr bwMode="auto">
              <a:xfrm>
                <a:off x="296538"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3A9F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4" name="组合 63"/>
          <p:cNvGrpSpPr/>
          <p:nvPr/>
        </p:nvGrpSpPr>
        <p:grpSpPr>
          <a:xfrm>
            <a:off x="7097719" y="1832372"/>
            <a:ext cx="980337" cy="980337"/>
            <a:chOff x="7097719" y="1832372"/>
            <a:chExt cx="980337" cy="980337"/>
          </a:xfrm>
        </p:grpSpPr>
        <p:grpSp>
          <p:nvGrpSpPr>
            <p:cNvPr id="52" name="组合 51"/>
            <p:cNvGrpSpPr/>
            <p:nvPr/>
          </p:nvGrpSpPr>
          <p:grpSpPr>
            <a:xfrm>
              <a:off x="7097719" y="1832372"/>
              <a:ext cx="980337" cy="980337"/>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3A9F3"/>
            </a:solidFill>
            <a:ln>
              <a:noFill/>
            </a:ln>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矩形 47"/>
          <p:cNvSpPr>
            <a:spLocks noChangeArrowheads="1"/>
          </p:cNvSpPr>
          <p:nvPr/>
        </p:nvSpPr>
        <p:spPr bwMode="auto">
          <a:xfrm>
            <a:off x="2600325" y="2565797"/>
            <a:ext cx="3943350" cy="86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1430" tIns="25715" rIns="51430" bIns="2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100">
                <a:solidFill>
                  <a:srgbClr val="03A9F3"/>
                </a:solidFill>
                <a:latin typeface="Arial" panose="020B0604020202020204" pitchFamily="34" charset="0"/>
                <a:ea typeface="微软雅黑" panose="020B0503020204020204" pitchFamily="34" charset="-122"/>
                <a:sym typeface="Arial" panose="020B0604020202020204" pitchFamily="34" charset="0"/>
              </a:rPr>
              <a:t>在此录入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4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44"/>
          <p:cNvSpPr>
            <a:spLocks noChangeArrowheads="1"/>
          </p:cNvSpPr>
          <p:nvPr/>
        </p:nvSpPr>
        <p:spPr bwMode="auto">
          <a:xfrm>
            <a:off x="2159794" y="1457326"/>
            <a:ext cx="2157413"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1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47"/>
          <p:cNvSpPr>
            <a:spLocks noChangeArrowheads="1"/>
          </p:cNvSpPr>
          <p:nvPr/>
        </p:nvSpPr>
        <p:spPr bwMode="auto">
          <a:xfrm>
            <a:off x="2595563" y="2569369"/>
            <a:ext cx="3943350" cy="86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51430" tIns="25715" rIns="51430" bIns="2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100" dirty="0">
                <a:latin typeface="Arial" panose="020B0604020202020204" pitchFamily="34" charset="0"/>
                <a:ea typeface="微软雅黑" panose="020B0503020204020204" pitchFamily="34" charset="-122"/>
                <a:sym typeface="Arial" panose="020B0604020202020204" pitchFamily="34" charset="0"/>
              </a:rPr>
              <a:t>在此录入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16"/>
          <p:cNvSpPr>
            <a:spLocks noChangeArrowheads="1"/>
          </p:cNvSpPr>
          <p:nvPr/>
        </p:nvSpPr>
        <p:spPr bwMode="auto">
          <a:xfrm>
            <a:off x="5549086" y="1097756"/>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rPr>
              <a:t>完成项目二</a:t>
            </a:r>
          </a:p>
        </p:txBody>
      </p:sp>
      <p:sp>
        <p:nvSpPr>
          <p:cNvPr id="60" name="文本框 16"/>
          <p:cNvSpPr>
            <a:spLocks noChangeArrowheads="1"/>
          </p:cNvSpPr>
          <p:nvPr/>
        </p:nvSpPr>
        <p:spPr bwMode="auto">
          <a:xfrm>
            <a:off x="5549086" y="4408409"/>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rPr>
              <a:t>完成项目四</a:t>
            </a:r>
          </a:p>
        </p:txBody>
      </p:sp>
      <p:sp>
        <p:nvSpPr>
          <p:cNvPr id="61" name="文本框 16"/>
          <p:cNvSpPr>
            <a:spLocks noChangeArrowheads="1"/>
          </p:cNvSpPr>
          <p:nvPr/>
        </p:nvSpPr>
        <p:spPr bwMode="auto">
          <a:xfrm>
            <a:off x="2234386" y="4408409"/>
            <a:ext cx="12926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rPr>
              <a:t>完成项目三</a:t>
            </a:r>
          </a:p>
        </p:txBody>
      </p:sp>
      <p:sp>
        <p:nvSpPr>
          <p:cNvPr id="67" name="矩形 6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5"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图片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371" y="140572"/>
            <a:ext cx="2108371" cy="364572"/>
          </a:xfrm>
          <a:prstGeom prst="homePlate">
            <a:avLst>
              <a:gd name="adj" fmla="val 34324"/>
            </a:avLst>
          </a:prstGeom>
        </p:spPr>
      </p:pic>
      <p:sp>
        <p:nvSpPr>
          <p:cNvPr id="56" name="TextBox 55"/>
          <p:cNvSpPr txBox="1"/>
          <p:nvPr/>
        </p:nvSpPr>
        <p:spPr>
          <a:xfrm>
            <a:off x="927564"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57" name="图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5242" y="144448"/>
            <a:ext cx="254645" cy="364572"/>
          </a:xfrm>
          <a:prstGeom prst="chevron">
            <a:avLst/>
          </a:prstGeom>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080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p:tgtEl>
                                          <p:spTgt spid="56"/>
                                        </p:tgtEl>
                                        <p:attrNameLst>
                                          <p:attrName>ppt_x</p:attrName>
                                        </p:attrNameLst>
                                      </p:cBhvr>
                                      <p:tavLst>
                                        <p:tav tm="0">
                                          <p:val>
                                            <p:strVal val="#ppt_x-#ppt_w*1.125000"/>
                                          </p:val>
                                        </p:tav>
                                        <p:tav tm="100000">
                                          <p:val>
                                            <p:strVal val="#ppt_x"/>
                                          </p:val>
                                        </p:tav>
                                      </p:tavLst>
                                    </p:anim>
                                    <p:animEffect transition="in" filter="wipe(right)">
                                      <p:cBhvr>
                                        <p:cTn id="8" dur="500"/>
                                        <p:tgtEl>
                                          <p:spTgt spid="5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strips(downLeft)">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30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800" fill="hold"/>
                                        <p:tgtEl>
                                          <p:spTgt spid="63"/>
                                        </p:tgtEl>
                                        <p:attrNameLst>
                                          <p:attrName>ppt_x</p:attrName>
                                        </p:attrNameLst>
                                      </p:cBhvr>
                                      <p:tavLst>
                                        <p:tav tm="0">
                                          <p:val>
                                            <p:strVal val="0-#ppt_w/2"/>
                                          </p:val>
                                        </p:tav>
                                        <p:tav tm="100000">
                                          <p:val>
                                            <p:strVal val="#ppt_x"/>
                                          </p:val>
                                        </p:tav>
                                      </p:tavLst>
                                    </p:anim>
                                    <p:anim calcmode="lin" valueType="num">
                                      <p:cBhvr additive="base">
                                        <p:cTn id="18" dur="800" fill="hold"/>
                                        <p:tgtEl>
                                          <p:spTgt spid="6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800" fill="hold"/>
                                        <p:tgtEl>
                                          <p:spTgt spid="62"/>
                                        </p:tgtEl>
                                        <p:attrNameLst>
                                          <p:attrName>ppt_x</p:attrName>
                                        </p:attrNameLst>
                                      </p:cBhvr>
                                      <p:tavLst>
                                        <p:tav tm="0">
                                          <p:val>
                                            <p:strVal val="0-#ppt_w/2"/>
                                          </p:val>
                                        </p:tav>
                                        <p:tav tm="100000">
                                          <p:val>
                                            <p:strVal val="#ppt_x"/>
                                          </p:val>
                                        </p:tav>
                                      </p:tavLst>
                                    </p:anim>
                                    <p:anim calcmode="lin" valueType="num">
                                      <p:cBhvr additive="base">
                                        <p:cTn id="22" dur="800" fill="hold"/>
                                        <p:tgtEl>
                                          <p:spTgt spid="62"/>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30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800" fill="hold"/>
                                        <p:tgtEl>
                                          <p:spTgt spid="65"/>
                                        </p:tgtEl>
                                        <p:attrNameLst>
                                          <p:attrName>ppt_x</p:attrName>
                                        </p:attrNameLst>
                                      </p:cBhvr>
                                      <p:tavLst>
                                        <p:tav tm="0">
                                          <p:val>
                                            <p:strVal val="1+#ppt_w/2"/>
                                          </p:val>
                                        </p:tav>
                                        <p:tav tm="100000">
                                          <p:val>
                                            <p:strVal val="#ppt_x"/>
                                          </p:val>
                                        </p:tav>
                                      </p:tavLst>
                                    </p:anim>
                                    <p:anim calcmode="lin" valueType="num">
                                      <p:cBhvr additive="base">
                                        <p:cTn id="26" dur="800" fill="hold"/>
                                        <p:tgtEl>
                                          <p:spTgt spid="65"/>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800" fill="hold"/>
                                        <p:tgtEl>
                                          <p:spTgt spid="64"/>
                                        </p:tgtEl>
                                        <p:attrNameLst>
                                          <p:attrName>ppt_x</p:attrName>
                                        </p:attrNameLst>
                                      </p:cBhvr>
                                      <p:tavLst>
                                        <p:tav tm="0">
                                          <p:val>
                                            <p:strVal val="1+#ppt_w/2"/>
                                          </p:val>
                                        </p:tav>
                                        <p:tav tm="100000">
                                          <p:val>
                                            <p:strVal val="#ppt_x"/>
                                          </p:val>
                                        </p:tav>
                                      </p:tavLst>
                                    </p:anim>
                                    <p:anim calcmode="lin" valueType="num">
                                      <p:cBhvr additive="base">
                                        <p:cTn id="30" dur="8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right)">
                                      <p:cBhvr>
                                        <p:cTn id="35" dur="500"/>
                                        <p:tgtEl>
                                          <p:spTgt spid="4"/>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par>
                                <p:cTn id="39" presetID="22" presetClass="entr" presetSubtype="8" fill="hold" nodeType="withEffect">
                                  <p:stCondLst>
                                    <p:cond delay="30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par>
                                <p:cTn id="42" presetID="22" presetClass="entr" presetSubtype="2" fill="hold" nodeType="withEffect">
                                  <p:stCondLst>
                                    <p:cond delay="30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iterate type="lt">
                                    <p:tmPct val="12000"/>
                                  </p:iterate>
                                  <p:childTnLst>
                                    <p:set>
                                      <p:cBhvr>
                                        <p:cTn id="48" dur="1" fill="hold">
                                          <p:stCondLst>
                                            <p:cond delay="0"/>
                                          </p:stCondLst>
                                        </p:cTn>
                                        <p:tgtEl>
                                          <p:spTgt spid="19"/>
                                        </p:tgtEl>
                                        <p:attrNameLst>
                                          <p:attrName>style.visibility</p:attrName>
                                        </p:attrNameLst>
                                      </p:cBhvr>
                                      <p:to>
                                        <p:strVal val="visible"/>
                                      </p:to>
                                    </p:set>
                                    <p:animEffect transition="in" filter="fade">
                                      <p:cBhvr>
                                        <p:cTn id="49" dur="800"/>
                                        <p:tgtEl>
                                          <p:spTgt spid="19"/>
                                        </p:tgtEl>
                                      </p:cBhvr>
                                    </p:animEffect>
                                    <p:anim calcmode="lin" valueType="num">
                                      <p:cBhvr>
                                        <p:cTn id="50" dur="800" fill="hold"/>
                                        <p:tgtEl>
                                          <p:spTgt spid="19"/>
                                        </p:tgtEl>
                                        <p:attrNameLst>
                                          <p:attrName>ppt_x</p:attrName>
                                        </p:attrNameLst>
                                      </p:cBhvr>
                                      <p:tavLst>
                                        <p:tav tm="0">
                                          <p:val>
                                            <p:strVal val="#ppt_x"/>
                                          </p:val>
                                        </p:tav>
                                        <p:tav tm="100000">
                                          <p:val>
                                            <p:strVal val="#ppt_x"/>
                                          </p:val>
                                        </p:tav>
                                      </p:tavLst>
                                    </p:anim>
                                    <p:anim calcmode="lin" valueType="num">
                                      <p:cBhvr>
                                        <p:cTn id="51" dur="800" fill="hold"/>
                                        <p:tgtEl>
                                          <p:spTgt spid="19"/>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iterate type="lt">
                                    <p:tmPct val="12000"/>
                                  </p:iterate>
                                  <p:childTnLst>
                                    <p:set>
                                      <p:cBhvr>
                                        <p:cTn id="53" dur="1" fill="hold">
                                          <p:stCondLst>
                                            <p:cond delay="0"/>
                                          </p:stCondLst>
                                        </p:cTn>
                                        <p:tgtEl>
                                          <p:spTgt spid="59"/>
                                        </p:tgtEl>
                                        <p:attrNameLst>
                                          <p:attrName>style.visibility</p:attrName>
                                        </p:attrNameLst>
                                      </p:cBhvr>
                                      <p:to>
                                        <p:strVal val="visible"/>
                                      </p:to>
                                    </p:set>
                                    <p:animEffect transition="in" filter="fade">
                                      <p:cBhvr>
                                        <p:cTn id="54" dur="800"/>
                                        <p:tgtEl>
                                          <p:spTgt spid="59"/>
                                        </p:tgtEl>
                                      </p:cBhvr>
                                    </p:animEffect>
                                    <p:anim calcmode="lin" valueType="num">
                                      <p:cBhvr>
                                        <p:cTn id="55" dur="800" fill="hold"/>
                                        <p:tgtEl>
                                          <p:spTgt spid="59"/>
                                        </p:tgtEl>
                                        <p:attrNameLst>
                                          <p:attrName>ppt_x</p:attrName>
                                        </p:attrNameLst>
                                      </p:cBhvr>
                                      <p:tavLst>
                                        <p:tav tm="0">
                                          <p:val>
                                            <p:strVal val="#ppt_x"/>
                                          </p:val>
                                        </p:tav>
                                        <p:tav tm="100000">
                                          <p:val>
                                            <p:strVal val="#ppt_x"/>
                                          </p:val>
                                        </p:tav>
                                      </p:tavLst>
                                    </p:anim>
                                    <p:anim calcmode="lin" valueType="num">
                                      <p:cBhvr>
                                        <p:cTn id="56" dur="800" fill="hold"/>
                                        <p:tgtEl>
                                          <p:spTgt spid="5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300"/>
                                  </p:stCondLst>
                                  <p:iterate type="lt">
                                    <p:tmPct val="12000"/>
                                  </p:iterate>
                                  <p:childTnLst>
                                    <p:set>
                                      <p:cBhvr>
                                        <p:cTn id="58" dur="1" fill="hold">
                                          <p:stCondLst>
                                            <p:cond delay="0"/>
                                          </p:stCondLst>
                                        </p:cTn>
                                        <p:tgtEl>
                                          <p:spTgt spid="61"/>
                                        </p:tgtEl>
                                        <p:attrNameLst>
                                          <p:attrName>style.visibility</p:attrName>
                                        </p:attrNameLst>
                                      </p:cBhvr>
                                      <p:to>
                                        <p:strVal val="visible"/>
                                      </p:to>
                                    </p:set>
                                    <p:animEffect transition="in" filter="fade">
                                      <p:cBhvr>
                                        <p:cTn id="59" dur="800"/>
                                        <p:tgtEl>
                                          <p:spTgt spid="61"/>
                                        </p:tgtEl>
                                      </p:cBhvr>
                                    </p:animEffect>
                                    <p:anim calcmode="lin" valueType="num">
                                      <p:cBhvr>
                                        <p:cTn id="60" dur="800" fill="hold"/>
                                        <p:tgtEl>
                                          <p:spTgt spid="61"/>
                                        </p:tgtEl>
                                        <p:attrNameLst>
                                          <p:attrName>ppt_x</p:attrName>
                                        </p:attrNameLst>
                                      </p:cBhvr>
                                      <p:tavLst>
                                        <p:tav tm="0">
                                          <p:val>
                                            <p:strVal val="#ppt_x"/>
                                          </p:val>
                                        </p:tav>
                                        <p:tav tm="100000">
                                          <p:val>
                                            <p:strVal val="#ppt_x"/>
                                          </p:val>
                                        </p:tav>
                                      </p:tavLst>
                                    </p:anim>
                                    <p:anim calcmode="lin" valueType="num">
                                      <p:cBhvr>
                                        <p:cTn id="61" dur="800" fill="hold"/>
                                        <p:tgtEl>
                                          <p:spTgt spid="6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300"/>
                                  </p:stCondLst>
                                  <p:iterate type="lt">
                                    <p:tmPct val="12000"/>
                                  </p:iterate>
                                  <p:childTnLst>
                                    <p:set>
                                      <p:cBhvr>
                                        <p:cTn id="63" dur="1" fill="hold">
                                          <p:stCondLst>
                                            <p:cond delay="0"/>
                                          </p:stCondLst>
                                        </p:cTn>
                                        <p:tgtEl>
                                          <p:spTgt spid="60"/>
                                        </p:tgtEl>
                                        <p:attrNameLst>
                                          <p:attrName>style.visibility</p:attrName>
                                        </p:attrNameLst>
                                      </p:cBhvr>
                                      <p:to>
                                        <p:strVal val="visible"/>
                                      </p:to>
                                    </p:set>
                                    <p:animEffect transition="in" filter="fade">
                                      <p:cBhvr>
                                        <p:cTn id="64" dur="800"/>
                                        <p:tgtEl>
                                          <p:spTgt spid="60"/>
                                        </p:tgtEl>
                                      </p:cBhvr>
                                    </p:animEffect>
                                    <p:anim calcmode="lin" valueType="num">
                                      <p:cBhvr>
                                        <p:cTn id="65" dur="800" fill="hold"/>
                                        <p:tgtEl>
                                          <p:spTgt spid="60"/>
                                        </p:tgtEl>
                                        <p:attrNameLst>
                                          <p:attrName>ppt_x</p:attrName>
                                        </p:attrNameLst>
                                      </p:cBhvr>
                                      <p:tavLst>
                                        <p:tav tm="0">
                                          <p:val>
                                            <p:strVal val="#ppt_x"/>
                                          </p:val>
                                        </p:tav>
                                        <p:tav tm="100000">
                                          <p:val>
                                            <p:strVal val="#ppt_x"/>
                                          </p:val>
                                        </p:tav>
                                      </p:tavLst>
                                    </p:anim>
                                    <p:anim calcmode="lin" valueType="num">
                                      <p:cBhvr>
                                        <p:cTn id="66" dur="8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barn(inVertical)">
                                      <p:cBhvr>
                                        <p:cTn id="71" dur="500"/>
                                        <p:tgtEl>
                                          <p:spTgt spid="36"/>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barn(inVertical)">
                                      <p:cBhvr>
                                        <p:cTn id="74" dur="500"/>
                                        <p:tgtEl>
                                          <p:spTgt spid="20"/>
                                        </p:tgtEl>
                                      </p:cBhvr>
                                    </p:animEffect>
                                  </p:childTnLst>
                                </p:cTn>
                              </p:par>
                              <p:par>
                                <p:cTn id="75" presetID="16" presetClass="entr" presetSubtype="21" fill="hold" grpId="0" nodeType="withEffect">
                                  <p:stCondLst>
                                    <p:cond delay="300"/>
                                  </p:stCondLst>
                                  <p:childTnLst>
                                    <p:set>
                                      <p:cBhvr>
                                        <p:cTn id="76" dur="1" fill="hold">
                                          <p:stCondLst>
                                            <p:cond delay="0"/>
                                          </p:stCondLst>
                                        </p:cTn>
                                        <p:tgtEl>
                                          <p:spTgt spid="16"/>
                                        </p:tgtEl>
                                        <p:attrNameLst>
                                          <p:attrName>style.visibility</p:attrName>
                                        </p:attrNameLst>
                                      </p:cBhvr>
                                      <p:to>
                                        <p:strVal val="visible"/>
                                      </p:to>
                                    </p:set>
                                    <p:animEffect transition="in" filter="barn(inVertical)">
                                      <p:cBhvr>
                                        <p:cTn id="77" dur="500"/>
                                        <p:tgtEl>
                                          <p:spTgt spid="16"/>
                                        </p:tgtEl>
                                      </p:cBhvr>
                                    </p:animEffect>
                                  </p:childTnLst>
                                </p:cTn>
                              </p:par>
                              <p:par>
                                <p:cTn id="78" presetID="16" presetClass="entr" presetSubtype="21" fill="hold" grpId="0" nodeType="withEffect">
                                  <p:stCondLst>
                                    <p:cond delay="300"/>
                                  </p:stCondLst>
                                  <p:childTnLst>
                                    <p:set>
                                      <p:cBhvr>
                                        <p:cTn id="79" dur="1" fill="hold">
                                          <p:stCondLst>
                                            <p:cond delay="0"/>
                                          </p:stCondLst>
                                        </p:cTn>
                                        <p:tgtEl>
                                          <p:spTgt spid="8"/>
                                        </p:tgtEl>
                                        <p:attrNameLst>
                                          <p:attrName>style.visibility</p:attrName>
                                        </p:attrNameLst>
                                      </p:cBhvr>
                                      <p:to>
                                        <p:strVal val="visible"/>
                                      </p:to>
                                    </p:set>
                                    <p:animEffect transition="in" filter="barn(inVertical)">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32"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circle(out)">
                                      <p:cBhvr>
                                        <p:cTn id="85" dur="2000"/>
                                        <p:tgtEl>
                                          <p:spTgt spid="33"/>
                                        </p:tgtEl>
                                      </p:cBhvr>
                                    </p:animEffect>
                                  </p:childTnLst>
                                </p:cTn>
                              </p:par>
                              <p:par>
                                <p:cTn id="86" presetID="6" presetClass="entr" presetSubtype="32"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circle(out)">
                                      <p:cBhvr>
                                        <p:cTn id="88"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0" grpId="0"/>
      <p:bldP spid="33" grpId="0"/>
      <p:bldP spid="36" grpId="0"/>
      <p:bldP spid="40" grpId="0"/>
      <p:bldP spid="59" grpId="0"/>
      <p:bldP spid="60" grpId="0"/>
      <p:bldP spid="61" grpId="0"/>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 name="图表 101"/>
          <p:cNvGraphicFramePr/>
          <p:nvPr>
            <p:extLst>
              <p:ext uri="{D42A27DB-BD31-4B8C-83A1-F6EECF244321}">
                <p14:modId xmlns:p14="http://schemas.microsoft.com/office/powerpoint/2010/main" val="3363799391"/>
              </p:ext>
            </p:extLst>
          </p:nvPr>
        </p:nvGraphicFramePr>
        <p:xfrm>
          <a:off x="751115" y="957103"/>
          <a:ext cx="2816405" cy="16064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4" name="图表 103"/>
          <p:cNvGraphicFramePr/>
          <p:nvPr>
            <p:extLst>
              <p:ext uri="{D42A27DB-BD31-4B8C-83A1-F6EECF244321}">
                <p14:modId xmlns:p14="http://schemas.microsoft.com/office/powerpoint/2010/main" val="515554768"/>
              </p:ext>
            </p:extLst>
          </p:nvPr>
        </p:nvGraphicFramePr>
        <p:xfrm>
          <a:off x="2359570" y="957103"/>
          <a:ext cx="2816405" cy="16064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5" name="图表 104"/>
          <p:cNvGraphicFramePr/>
          <p:nvPr>
            <p:extLst>
              <p:ext uri="{D42A27DB-BD31-4B8C-83A1-F6EECF244321}">
                <p14:modId xmlns:p14="http://schemas.microsoft.com/office/powerpoint/2010/main" val="59738850"/>
              </p:ext>
            </p:extLst>
          </p:nvPr>
        </p:nvGraphicFramePr>
        <p:xfrm>
          <a:off x="3968025" y="957103"/>
          <a:ext cx="2816405" cy="160644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6" name="图表 105"/>
          <p:cNvGraphicFramePr/>
          <p:nvPr>
            <p:extLst>
              <p:ext uri="{D42A27DB-BD31-4B8C-83A1-F6EECF244321}">
                <p14:modId xmlns:p14="http://schemas.microsoft.com/office/powerpoint/2010/main" val="1727282313"/>
              </p:ext>
            </p:extLst>
          </p:nvPr>
        </p:nvGraphicFramePr>
        <p:xfrm>
          <a:off x="5576481" y="957103"/>
          <a:ext cx="2816405" cy="1606445"/>
        </p:xfrm>
        <a:graphic>
          <a:graphicData uri="http://schemas.openxmlformats.org/drawingml/2006/chart">
            <c:chart xmlns:c="http://schemas.openxmlformats.org/drawingml/2006/chart" xmlns:r="http://schemas.openxmlformats.org/officeDocument/2006/relationships" r:id="rId7"/>
          </a:graphicData>
        </a:graphic>
      </p:graphicFrame>
      <p:sp>
        <p:nvSpPr>
          <p:cNvPr id="107" name="文本框 32"/>
          <p:cNvSpPr txBox="1"/>
          <p:nvPr/>
        </p:nvSpPr>
        <p:spPr>
          <a:xfrm>
            <a:off x="1684019" y="2467666"/>
            <a:ext cx="858915" cy="346249"/>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30</a:t>
            </a:r>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1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8" name="Group 8"/>
          <p:cNvGrpSpPr>
            <a:grpSpLocks noChangeAspect="1"/>
          </p:cNvGrpSpPr>
          <p:nvPr/>
        </p:nvGrpSpPr>
        <p:grpSpPr bwMode="auto">
          <a:xfrm>
            <a:off x="1948275" y="1547939"/>
            <a:ext cx="330403" cy="362031"/>
            <a:chOff x="3437" y="2282"/>
            <a:chExt cx="679" cy="744"/>
          </a:xfrm>
          <a:solidFill>
            <a:srgbClr val="03A9F3"/>
          </a:solidFill>
        </p:grpSpPr>
        <p:sp>
          <p:nvSpPr>
            <p:cNvPr id="109"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0"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1" name="Group 13"/>
          <p:cNvGrpSpPr>
            <a:grpSpLocks noChangeAspect="1"/>
          </p:cNvGrpSpPr>
          <p:nvPr/>
        </p:nvGrpSpPr>
        <p:grpSpPr bwMode="auto">
          <a:xfrm>
            <a:off x="3532732" y="1549063"/>
            <a:ext cx="362309" cy="366587"/>
            <a:chOff x="2426" y="2781"/>
            <a:chExt cx="593" cy="600"/>
          </a:xfrm>
          <a:solidFill>
            <a:schemeClr val="tx1">
              <a:lumMod val="50000"/>
              <a:lumOff val="50000"/>
            </a:schemeClr>
          </a:solidFill>
        </p:grpSpPr>
        <p:sp>
          <p:nvSpPr>
            <p:cNvPr id="112"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4" name="Group 18"/>
          <p:cNvGrpSpPr>
            <a:grpSpLocks noChangeAspect="1"/>
          </p:cNvGrpSpPr>
          <p:nvPr/>
        </p:nvGrpSpPr>
        <p:grpSpPr bwMode="auto">
          <a:xfrm>
            <a:off x="5141794" y="1546015"/>
            <a:ext cx="376364" cy="350702"/>
            <a:chOff x="3802" y="2858"/>
            <a:chExt cx="616" cy="574"/>
          </a:xfrm>
          <a:solidFill>
            <a:srgbClr val="03A9F3"/>
          </a:solidFill>
        </p:grpSpPr>
        <p:sp>
          <p:nvSpPr>
            <p:cNvPr id="115"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6"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7"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8"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9"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0" name="Group 26"/>
          <p:cNvGrpSpPr>
            <a:grpSpLocks noChangeAspect="1"/>
          </p:cNvGrpSpPr>
          <p:nvPr/>
        </p:nvGrpSpPr>
        <p:grpSpPr bwMode="auto">
          <a:xfrm>
            <a:off x="6668463" y="1632307"/>
            <a:ext cx="535744" cy="265601"/>
            <a:chOff x="5676" y="2597"/>
            <a:chExt cx="1061" cy="526"/>
          </a:xfrm>
          <a:solidFill>
            <a:srgbClr val="0067B0"/>
          </a:solidFill>
        </p:grpSpPr>
        <p:sp>
          <p:nvSpPr>
            <p:cNvPr id="121"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5"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6"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9"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0"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1"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3"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4"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5"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6" name="文本框 73"/>
          <p:cNvSpPr txBox="1"/>
          <p:nvPr/>
        </p:nvSpPr>
        <p:spPr>
          <a:xfrm>
            <a:off x="3289319" y="2467666"/>
            <a:ext cx="858915" cy="346249"/>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50</a:t>
            </a:r>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1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7" name="文本框 74"/>
          <p:cNvSpPr txBox="1"/>
          <p:nvPr/>
        </p:nvSpPr>
        <p:spPr>
          <a:xfrm>
            <a:off x="4951535" y="2467666"/>
            <a:ext cx="858915" cy="346249"/>
          </a:xfrm>
          <a:prstGeom prst="rect">
            <a:avLst/>
          </a:prstGeom>
          <a:noFill/>
        </p:spPr>
        <p:txBody>
          <a:bodyPr wrap="square" lIns="68580" tIns="34290" rIns="68580" bIns="34290" rtlCol="0">
            <a:spAutoFit/>
          </a:bodyPr>
          <a:lstStyle/>
          <a:p>
            <a:pPr algn="ctr"/>
            <a:r>
              <a:rPr lang="en-US" altLang="zh-CN"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80</a:t>
            </a:r>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1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8" name="文本框 75"/>
          <p:cNvSpPr txBox="1"/>
          <p:nvPr/>
        </p:nvSpPr>
        <p:spPr>
          <a:xfrm>
            <a:off x="6571757" y="2467666"/>
            <a:ext cx="858915" cy="346249"/>
          </a:xfrm>
          <a:prstGeom prst="rect">
            <a:avLst/>
          </a:prstGeom>
          <a:noFill/>
        </p:spPr>
        <p:txBody>
          <a:bodyPr wrap="square" lIns="68580" tIns="34290" rIns="68580" bIns="34290" rtlCol="0">
            <a:spAutoFit/>
          </a:bodyPr>
          <a:lstStyle/>
          <a:p>
            <a:pPr algn="ctr"/>
            <a:r>
              <a:rPr lang="en-US" altLang="zh-CN" dirty="0">
                <a:solidFill>
                  <a:srgbClr val="0067B0"/>
                </a:solidFill>
                <a:latin typeface="Arial" panose="020B0604020202020204" pitchFamily="34" charset="0"/>
                <a:ea typeface="微软雅黑" panose="020B0503020204020204" pitchFamily="34" charset="-122"/>
                <a:sym typeface="Arial" panose="020B0604020202020204" pitchFamily="34" charset="0"/>
              </a:rPr>
              <a:t>100</a:t>
            </a:r>
            <a:r>
              <a:rPr lang="en-US" altLang="zh-CN" sz="1200" dirty="0">
                <a:solidFill>
                  <a:srgbClr val="0067B0"/>
                </a:solidFill>
                <a:latin typeface="Arial" panose="020B0604020202020204" pitchFamily="34" charset="0"/>
                <a:ea typeface="微软雅黑" panose="020B0503020204020204" pitchFamily="34" charset="-122"/>
                <a:sym typeface="Arial" panose="020B0604020202020204" pitchFamily="34" charset="0"/>
              </a:rPr>
              <a:t>%</a:t>
            </a:r>
            <a:endParaRPr lang="zh-CN" altLang="en-US" sz="11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39" name="组合 138"/>
          <p:cNvGrpSpPr/>
          <p:nvPr/>
        </p:nvGrpSpPr>
        <p:grpSpPr>
          <a:xfrm>
            <a:off x="1578299" y="2750794"/>
            <a:ext cx="1193501" cy="775630"/>
            <a:chOff x="3457192" y="3881040"/>
            <a:chExt cx="1591334" cy="1034171"/>
          </a:xfrm>
        </p:grpSpPr>
        <p:sp>
          <p:nvSpPr>
            <p:cNvPr id="140" name="文本框 77"/>
            <p:cNvSpPr txBox="1"/>
            <p:nvPr/>
          </p:nvSpPr>
          <p:spPr>
            <a:xfrm>
              <a:off x="3457511" y="3881040"/>
              <a:ext cx="1591015" cy="369332"/>
            </a:xfrm>
            <a:prstGeom prst="rect">
              <a:avLst/>
            </a:prstGeom>
            <a:noFill/>
          </p:spPr>
          <p:txBody>
            <a:bodyPr wrap="square" rtlCol="0">
              <a:spAutoFit/>
            </a:bodyPr>
            <a:lstStyle/>
            <a:p>
              <a:r>
                <a:rPr lang="zh-CN" altLang="en-US" sz="1200" dirty="0">
                  <a:solidFill>
                    <a:srgbClr val="03A9F3"/>
                  </a:solidFill>
                  <a:latin typeface="Arial" panose="020B0604020202020204" pitchFamily="34" charset="0"/>
                  <a:ea typeface="微软雅黑" panose="020B0503020204020204" pitchFamily="34" charset="-122"/>
                  <a:sym typeface="Arial" panose="020B0604020202020204" pitchFamily="34" charset="0"/>
                </a:rPr>
                <a:t>在此添加标题</a:t>
              </a:r>
            </a:p>
          </p:txBody>
        </p:sp>
        <p:sp>
          <p:nvSpPr>
            <p:cNvPr id="141" name="文本框 78"/>
            <p:cNvSpPr txBox="1"/>
            <p:nvPr/>
          </p:nvSpPr>
          <p:spPr>
            <a:xfrm>
              <a:off x="3457192" y="4135512"/>
              <a:ext cx="1398251" cy="779699"/>
            </a:xfrm>
            <a:prstGeom prst="rect">
              <a:avLst/>
            </a:prstGeom>
            <a:noFill/>
          </p:spPr>
          <p:txBody>
            <a:bodyPr wrap="square" rtlCol="0">
              <a:spAutoFit/>
            </a:bodyPr>
            <a:lstStyle/>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替换你的文字替换你的文字</a:t>
              </a:r>
            </a:p>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a:t>
              </a:r>
            </a:p>
            <a:p>
              <a:pPr algn="just"/>
              <a:endPar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2" name="组合 141"/>
          <p:cNvGrpSpPr/>
          <p:nvPr/>
        </p:nvGrpSpPr>
        <p:grpSpPr>
          <a:xfrm>
            <a:off x="3213424" y="2750794"/>
            <a:ext cx="1142552" cy="775630"/>
            <a:chOff x="3457192" y="3881040"/>
            <a:chExt cx="1523402" cy="1034171"/>
          </a:xfrm>
        </p:grpSpPr>
        <p:sp>
          <p:nvSpPr>
            <p:cNvPr id="143" name="文本框 80"/>
            <p:cNvSpPr txBox="1"/>
            <p:nvPr/>
          </p:nvSpPr>
          <p:spPr>
            <a:xfrm>
              <a:off x="3457511" y="3881040"/>
              <a:ext cx="1523083" cy="369332"/>
            </a:xfrm>
            <a:prstGeom prst="rect">
              <a:avLst/>
            </a:prstGeom>
            <a:noFill/>
          </p:spPr>
          <p:txBody>
            <a:bodyPr wrap="square" rtlCol="0">
              <a:spAutoFit/>
            </a:bodyPr>
            <a:lstStyle/>
            <a:p>
              <a:r>
                <a:rPr lang="zh-CN"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在此添加标题</a:t>
              </a:r>
            </a:p>
          </p:txBody>
        </p:sp>
        <p:sp>
          <p:nvSpPr>
            <p:cNvPr id="144" name="文本框 81"/>
            <p:cNvSpPr txBox="1"/>
            <p:nvPr/>
          </p:nvSpPr>
          <p:spPr>
            <a:xfrm>
              <a:off x="3457192" y="4135512"/>
              <a:ext cx="1398251" cy="779699"/>
            </a:xfrm>
            <a:prstGeom prst="rect">
              <a:avLst/>
            </a:prstGeom>
            <a:noFill/>
          </p:spPr>
          <p:txBody>
            <a:bodyPr wrap="square" rtlCol="0">
              <a:spAutoFit/>
            </a:bodyPr>
            <a:lstStyle/>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替换你的文字替换你的文字</a:t>
              </a:r>
            </a:p>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a:t>
              </a:r>
            </a:p>
            <a:p>
              <a:pPr algn="just"/>
              <a:endPar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5" name="组合 144"/>
          <p:cNvGrpSpPr/>
          <p:nvPr/>
        </p:nvGrpSpPr>
        <p:grpSpPr>
          <a:xfrm>
            <a:off x="4848551" y="2750794"/>
            <a:ext cx="1163611" cy="775630"/>
            <a:chOff x="3457192" y="3881040"/>
            <a:chExt cx="1551480" cy="1034171"/>
          </a:xfrm>
        </p:grpSpPr>
        <p:sp>
          <p:nvSpPr>
            <p:cNvPr id="146" name="文本框 83"/>
            <p:cNvSpPr txBox="1"/>
            <p:nvPr/>
          </p:nvSpPr>
          <p:spPr>
            <a:xfrm>
              <a:off x="3457511" y="3881040"/>
              <a:ext cx="1551161" cy="369332"/>
            </a:xfrm>
            <a:prstGeom prst="rect">
              <a:avLst/>
            </a:prstGeom>
            <a:noFill/>
          </p:spPr>
          <p:txBody>
            <a:bodyPr wrap="square" rtlCol="0">
              <a:spAutoFit/>
            </a:bodyPr>
            <a:lstStyle/>
            <a:p>
              <a:r>
                <a:rPr lang="zh-CN" altLang="en-US" sz="1200" dirty="0">
                  <a:solidFill>
                    <a:srgbClr val="03A9F3"/>
                  </a:solidFill>
                  <a:latin typeface="Arial" panose="020B0604020202020204" pitchFamily="34" charset="0"/>
                  <a:ea typeface="微软雅黑" panose="020B0503020204020204" pitchFamily="34" charset="-122"/>
                  <a:sym typeface="Arial" panose="020B0604020202020204" pitchFamily="34" charset="0"/>
                </a:rPr>
                <a:t>在此添加标题</a:t>
              </a:r>
            </a:p>
          </p:txBody>
        </p:sp>
        <p:sp>
          <p:nvSpPr>
            <p:cNvPr id="147" name="文本框 84"/>
            <p:cNvSpPr txBox="1"/>
            <p:nvPr/>
          </p:nvSpPr>
          <p:spPr>
            <a:xfrm>
              <a:off x="3457192" y="4135512"/>
              <a:ext cx="1398251" cy="779699"/>
            </a:xfrm>
            <a:prstGeom prst="rect">
              <a:avLst/>
            </a:prstGeom>
            <a:noFill/>
          </p:spPr>
          <p:txBody>
            <a:bodyPr wrap="square" rtlCol="0">
              <a:spAutoFit/>
            </a:bodyPr>
            <a:lstStyle/>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替换你的文字替换你的文字</a:t>
              </a:r>
            </a:p>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a:t>
              </a:r>
            </a:p>
            <a:p>
              <a:pPr algn="just"/>
              <a:endPar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8" name="组合 147"/>
          <p:cNvGrpSpPr/>
          <p:nvPr/>
        </p:nvGrpSpPr>
        <p:grpSpPr>
          <a:xfrm>
            <a:off x="6483675" y="2750794"/>
            <a:ext cx="1254526" cy="775630"/>
            <a:chOff x="3457192" y="3881040"/>
            <a:chExt cx="1672700" cy="1034171"/>
          </a:xfrm>
        </p:grpSpPr>
        <p:sp>
          <p:nvSpPr>
            <p:cNvPr id="149" name="文本框 86"/>
            <p:cNvSpPr txBox="1"/>
            <p:nvPr/>
          </p:nvSpPr>
          <p:spPr>
            <a:xfrm>
              <a:off x="3457511" y="3881040"/>
              <a:ext cx="1672381" cy="369332"/>
            </a:xfrm>
            <a:prstGeom prst="rect">
              <a:avLst/>
            </a:prstGeom>
            <a:noFill/>
          </p:spPr>
          <p:txBody>
            <a:bodyPr wrap="square" rtlCol="0">
              <a:spAutoFit/>
            </a:bodyPr>
            <a:lstStyle/>
            <a:p>
              <a:r>
                <a:rPr lang="zh-CN" altLang="en-US" sz="1200" dirty="0">
                  <a:solidFill>
                    <a:srgbClr val="0067B0"/>
                  </a:solidFill>
                  <a:latin typeface="Arial" panose="020B0604020202020204" pitchFamily="34" charset="0"/>
                  <a:ea typeface="微软雅黑" panose="020B0503020204020204" pitchFamily="34" charset="-122"/>
                  <a:sym typeface="Arial" panose="020B0604020202020204" pitchFamily="34" charset="0"/>
                </a:rPr>
                <a:t>在此添加标题</a:t>
              </a:r>
            </a:p>
          </p:txBody>
        </p:sp>
        <p:sp>
          <p:nvSpPr>
            <p:cNvPr id="150" name="文本框 87"/>
            <p:cNvSpPr txBox="1"/>
            <p:nvPr/>
          </p:nvSpPr>
          <p:spPr>
            <a:xfrm>
              <a:off x="3457192" y="4135512"/>
              <a:ext cx="1398251" cy="779699"/>
            </a:xfrm>
            <a:prstGeom prst="rect">
              <a:avLst/>
            </a:prstGeom>
            <a:noFill/>
          </p:spPr>
          <p:txBody>
            <a:bodyPr wrap="square" rtlCol="0">
              <a:spAutoFit/>
            </a:bodyPr>
            <a:lstStyle/>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替换你的文字替换你的文字</a:t>
              </a:r>
            </a:p>
            <a:p>
              <a:pPr algn="just"/>
              <a:r>
                <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a:t>
              </a:r>
            </a:p>
            <a:p>
              <a:pPr algn="just"/>
              <a:endParaRPr lang="zh-CN" altLang="en-US" sz="8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1" name="组合 150"/>
          <p:cNvGrpSpPr/>
          <p:nvPr/>
        </p:nvGrpSpPr>
        <p:grpSpPr>
          <a:xfrm>
            <a:off x="1282643" y="3883330"/>
            <a:ext cx="6578716" cy="941216"/>
            <a:chOff x="1710190" y="5445125"/>
            <a:chExt cx="8771621" cy="1254958"/>
          </a:xfrm>
        </p:grpSpPr>
        <p:cxnSp>
          <p:nvCxnSpPr>
            <p:cNvPr id="152" name="直接连接符 151"/>
            <p:cNvCxnSpPr/>
            <p:nvPr/>
          </p:nvCxnSpPr>
          <p:spPr>
            <a:xfrm>
              <a:off x="1710190" y="5445125"/>
              <a:ext cx="8771621"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3" name="文本框 90"/>
            <p:cNvSpPr txBox="1"/>
            <p:nvPr/>
          </p:nvSpPr>
          <p:spPr>
            <a:xfrm>
              <a:off x="1874403" y="5592084"/>
              <a:ext cx="8443194" cy="1107999"/>
            </a:xfrm>
            <a:prstGeom prst="rect">
              <a:avLst/>
            </a:prstGeom>
            <a:noFill/>
          </p:spPr>
          <p:txBody>
            <a:bodyPr wrap="square" rtlCol="0">
              <a:spAutoFit/>
            </a:bodyPr>
            <a:lstStyle/>
            <a:p>
              <a:pPr algn="just"/>
              <a:r>
                <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替换你的文字替换你的文字替换你的文字替换你的文字替换你的文字替换你的文字替换你的</a:t>
              </a:r>
            </a:p>
            <a:p>
              <a:pPr algn="just"/>
              <a:r>
                <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替换你的文字替换你的文字替换你的文字替换你的文字替换你的文字替换你的文字替换你的</a:t>
              </a:r>
            </a:p>
            <a:p>
              <a:pPr algn="just"/>
              <a:endPar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a:p>
              <a:pPr algn="just"/>
              <a:endPar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4" name="组合 153"/>
          <p:cNvGrpSpPr/>
          <p:nvPr/>
        </p:nvGrpSpPr>
        <p:grpSpPr>
          <a:xfrm>
            <a:off x="1803703" y="3507856"/>
            <a:ext cx="6296689" cy="276999"/>
            <a:chOff x="2094548" y="5327134"/>
            <a:chExt cx="7190104" cy="369332"/>
          </a:xfrm>
        </p:grpSpPr>
        <p:grpSp>
          <p:nvGrpSpPr>
            <p:cNvPr id="155" name="组合 154"/>
            <p:cNvGrpSpPr/>
            <p:nvPr/>
          </p:nvGrpSpPr>
          <p:grpSpPr>
            <a:xfrm>
              <a:off x="7631748" y="5327134"/>
              <a:ext cx="1652904" cy="369332"/>
              <a:chOff x="2080894" y="4828841"/>
              <a:chExt cx="1652904" cy="369332"/>
            </a:xfrm>
          </p:grpSpPr>
          <p:sp>
            <p:nvSpPr>
              <p:cNvPr id="165" name="圆角矩形 164"/>
              <p:cNvSpPr/>
              <p:nvPr/>
            </p:nvSpPr>
            <p:spPr>
              <a:xfrm>
                <a:off x="2080894" y="4880791"/>
                <a:ext cx="265433" cy="265433"/>
              </a:xfrm>
              <a:prstGeom prst="roundRect">
                <a:avLst/>
              </a:prstGeom>
              <a:solidFill>
                <a:srgbClr val="0067B0"/>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6" name="文本框 103"/>
              <p:cNvSpPr txBox="1"/>
              <p:nvPr/>
            </p:nvSpPr>
            <p:spPr>
              <a:xfrm>
                <a:off x="2346327" y="4828841"/>
                <a:ext cx="1387471" cy="369332"/>
              </a:xfrm>
              <a:prstGeom prst="rect">
                <a:avLst/>
              </a:prstGeom>
              <a:noFill/>
            </p:spPr>
            <p:txBody>
              <a:bodyPr wrap="square" rtlCol="0">
                <a:spAutoFit/>
              </a:bodyPr>
              <a:lstStyle/>
              <a:p>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TEXT HERE</a:t>
                </a:r>
                <a:endPar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6" name="组合 155"/>
            <p:cNvGrpSpPr/>
            <p:nvPr/>
          </p:nvGrpSpPr>
          <p:grpSpPr>
            <a:xfrm>
              <a:off x="5786015" y="5327134"/>
              <a:ext cx="1652904" cy="369332"/>
              <a:chOff x="2080894" y="4828841"/>
              <a:chExt cx="1652904" cy="369332"/>
            </a:xfrm>
          </p:grpSpPr>
          <p:sp>
            <p:nvSpPr>
              <p:cNvPr id="163" name="圆角矩形 162"/>
              <p:cNvSpPr/>
              <p:nvPr/>
            </p:nvSpPr>
            <p:spPr>
              <a:xfrm>
                <a:off x="2080894" y="4880791"/>
                <a:ext cx="265433" cy="265433"/>
              </a:xfrm>
              <a:prstGeom prst="roundRect">
                <a:avLst/>
              </a:prstGeom>
              <a:solidFill>
                <a:srgbClr val="03A9F3"/>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4" name="文本框 101"/>
              <p:cNvSpPr txBox="1"/>
              <p:nvPr/>
            </p:nvSpPr>
            <p:spPr>
              <a:xfrm>
                <a:off x="2346327" y="4828841"/>
                <a:ext cx="1387471" cy="369332"/>
              </a:xfrm>
              <a:prstGeom prst="rect">
                <a:avLst/>
              </a:prstGeom>
              <a:noFill/>
            </p:spPr>
            <p:txBody>
              <a:bodyPr wrap="square" rtlCol="0">
                <a:spAutoFit/>
              </a:bodyPr>
              <a:lstStyle/>
              <a:p>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TEXT HERE</a:t>
                </a:r>
                <a:endPar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7" name="组合 156"/>
            <p:cNvGrpSpPr/>
            <p:nvPr/>
          </p:nvGrpSpPr>
          <p:grpSpPr>
            <a:xfrm>
              <a:off x="3940281" y="5327134"/>
              <a:ext cx="1652904" cy="369332"/>
              <a:chOff x="2080894" y="4828841"/>
              <a:chExt cx="1652904" cy="369332"/>
            </a:xfrm>
          </p:grpSpPr>
          <p:sp>
            <p:nvSpPr>
              <p:cNvPr id="161" name="圆角矩形 160"/>
              <p:cNvSpPr/>
              <p:nvPr/>
            </p:nvSpPr>
            <p:spPr>
              <a:xfrm>
                <a:off x="2080894" y="4880791"/>
                <a:ext cx="265433" cy="265433"/>
              </a:xfrm>
              <a:prstGeom prst="roundRect">
                <a:avLst/>
              </a:prstGeom>
              <a:solidFill>
                <a:schemeClr val="tx1">
                  <a:lumMod val="65000"/>
                  <a:lumOff val="35000"/>
                </a:schemeClr>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文本框 99"/>
              <p:cNvSpPr txBox="1"/>
              <p:nvPr/>
            </p:nvSpPr>
            <p:spPr>
              <a:xfrm>
                <a:off x="2346327" y="4828841"/>
                <a:ext cx="1387471" cy="369332"/>
              </a:xfrm>
              <a:prstGeom prst="rect">
                <a:avLst/>
              </a:prstGeom>
              <a:noFill/>
            </p:spPr>
            <p:txBody>
              <a:bodyPr wrap="square" rtlCol="0">
                <a:spAutoFit/>
              </a:bodyPr>
              <a:lstStyle/>
              <a:p>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TEXT HERE</a:t>
                </a:r>
                <a:endPar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8" name="组合 157"/>
            <p:cNvGrpSpPr/>
            <p:nvPr/>
          </p:nvGrpSpPr>
          <p:grpSpPr>
            <a:xfrm>
              <a:off x="2094548" y="5327134"/>
              <a:ext cx="1652904" cy="369332"/>
              <a:chOff x="2080894" y="4828841"/>
              <a:chExt cx="1652904" cy="369332"/>
            </a:xfrm>
          </p:grpSpPr>
          <p:sp>
            <p:nvSpPr>
              <p:cNvPr id="159" name="圆角矩形 158"/>
              <p:cNvSpPr/>
              <p:nvPr/>
            </p:nvSpPr>
            <p:spPr>
              <a:xfrm>
                <a:off x="2080894" y="4880791"/>
                <a:ext cx="265433" cy="265433"/>
              </a:xfrm>
              <a:prstGeom prst="roundRect">
                <a:avLst/>
              </a:prstGeom>
              <a:solidFill>
                <a:srgbClr val="03A9F3"/>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0" name="文本框 97"/>
              <p:cNvSpPr txBox="1"/>
              <p:nvPr/>
            </p:nvSpPr>
            <p:spPr>
              <a:xfrm>
                <a:off x="2346327" y="4828841"/>
                <a:ext cx="1387471" cy="369332"/>
              </a:xfrm>
              <a:prstGeom prst="rect">
                <a:avLst/>
              </a:prstGeom>
              <a:noFill/>
            </p:spPr>
            <p:txBody>
              <a:bodyPr wrap="square" rtlCol="0">
                <a:spAutoFit/>
              </a:bodyPr>
              <a:lstStyle/>
              <a:p>
                <a:r>
                  <a:rPr lang="en-US" altLang="zh-CN"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rPr>
                  <a:t>TEXT HERE</a:t>
                </a:r>
                <a:endParaRPr lang="zh-CN" altLang="en-US" sz="120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72" name="矩形 7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0" name="Picture 172"/>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图片 8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886" y="140572"/>
            <a:ext cx="2108371" cy="364572"/>
          </a:xfrm>
          <a:prstGeom prst="homePlate">
            <a:avLst>
              <a:gd name="adj" fmla="val 34324"/>
            </a:avLst>
          </a:prstGeom>
        </p:spPr>
      </p:pic>
      <p:sp>
        <p:nvSpPr>
          <p:cNvPr id="82" name="TextBox 81"/>
          <p:cNvSpPr txBox="1"/>
          <p:nvPr/>
        </p:nvSpPr>
        <p:spPr>
          <a:xfrm>
            <a:off x="942079"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83" name="图片 8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79757" y="144448"/>
            <a:ext cx="254645" cy="364572"/>
          </a:xfrm>
          <a:prstGeom prst="chevron">
            <a:avLst/>
          </a:prstGeom>
        </p:spPr>
      </p:pic>
      <p:sp>
        <p:nvSpPr>
          <p:cNvPr id="7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7427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p:tgtEl>
                                          <p:spTgt spid="82"/>
                                        </p:tgtEl>
                                        <p:attrNameLst>
                                          <p:attrName>ppt_x</p:attrName>
                                        </p:attrNameLst>
                                      </p:cBhvr>
                                      <p:tavLst>
                                        <p:tav tm="0">
                                          <p:val>
                                            <p:strVal val="#ppt_x-#ppt_w*1.125000"/>
                                          </p:val>
                                        </p:tav>
                                        <p:tav tm="100000">
                                          <p:val>
                                            <p:strVal val="#ppt_x"/>
                                          </p:val>
                                        </p:tav>
                                      </p:tavLst>
                                    </p:anim>
                                    <p:animEffect transition="in" filter="wipe(right)">
                                      <p:cBhvr>
                                        <p:cTn id="8" dur="500"/>
                                        <p:tgtEl>
                                          <p:spTgt spid="82"/>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strips(downLeft)">
                                      <p:cBhvr>
                                        <p:cTn id="12" dur="500"/>
                                        <p:tgtEl>
                                          <p:spTgt spid="80"/>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wheel(1)">
                                      <p:cBhvr>
                                        <p:cTn id="16" dur="1000"/>
                                        <p:tgtEl>
                                          <p:spTgt spid="102"/>
                                        </p:tgtEl>
                                      </p:cBhvr>
                                    </p:animEffect>
                                  </p:childTnLst>
                                </p:cTn>
                              </p:par>
                              <p:par>
                                <p:cTn id="17" presetID="21" presetClass="entr" presetSubtype="1"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heel(1)">
                                      <p:cBhvr>
                                        <p:cTn id="19" dur="1000"/>
                                        <p:tgtEl>
                                          <p:spTgt spid="10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barn(inVertical)">
                                      <p:cBhvr>
                                        <p:cTn id="23" dur="500"/>
                                        <p:tgtEl>
                                          <p:spTgt spid="107"/>
                                        </p:tgtEl>
                                      </p:cBhvr>
                                    </p:animEffect>
                                  </p:childTnLst>
                                </p:cTn>
                              </p:par>
                              <p:par>
                                <p:cTn id="24" presetID="16" presetClass="entr" presetSubtype="21" fill="hold" nodeType="withEffect">
                                  <p:stCondLst>
                                    <p:cond delay="0"/>
                                  </p:stCondLst>
                                  <p:childTnLst>
                                    <p:set>
                                      <p:cBhvr>
                                        <p:cTn id="25" dur="1" fill="hold">
                                          <p:stCondLst>
                                            <p:cond delay="0"/>
                                          </p:stCondLst>
                                        </p:cTn>
                                        <p:tgtEl>
                                          <p:spTgt spid="139"/>
                                        </p:tgtEl>
                                        <p:attrNameLst>
                                          <p:attrName>style.visibility</p:attrName>
                                        </p:attrNameLst>
                                      </p:cBhvr>
                                      <p:to>
                                        <p:strVal val="visible"/>
                                      </p:to>
                                    </p:set>
                                    <p:animEffect transition="in" filter="barn(inVertical)">
                                      <p:cBhvr>
                                        <p:cTn id="26" dur="500"/>
                                        <p:tgtEl>
                                          <p:spTgt spid="139"/>
                                        </p:tgtEl>
                                      </p:cBhvr>
                                    </p:animEffect>
                                  </p:childTnLst>
                                </p:cTn>
                              </p:par>
                            </p:childTnLst>
                          </p:cTn>
                        </p:par>
                        <p:par>
                          <p:cTn id="27" fill="hold">
                            <p:stCondLst>
                              <p:cond delay="2500"/>
                            </p:stCondLst>
                            <p:childTnLst>
                              <p:par>
                                <p:cTn id="28" presetID="21" presetClass="entr" presetSubtype="1" fill="hold" nodeType="after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wheel(1)">
                                      <p:cBhvr>
                                        <p:cTn id="30" dur="1000"/>
                                        <p:tgtEl>
                                          <p:spTgt spid="111"/>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wheel(1)">
                                      <p:cBhvr>
                                        <p:cTn id="33" dur="1000"/>
                                        <p:tgtEl>
                                          <p:spTgt spid="104"/>
                                        </p:tgtEl>
                                      </p:cBhvr>
                                    </p:animEffect>
                                  </p:childTnLst>
                                </p:cTn>
                              </p:par>
                            </p:childTnLst>
                          </p:cTn>
                        </p:par>
                        <p:par>
                          <p:cTn id="34" fill="hold">
                            <p:stCondLst>
                              <p:cond delay="3500"/>
                            </p:stCondLst>
                            <p:childTnLst>
                              <p:par>
                                <p:cTn id="35" presetID="16" presetClass="entr" presetSubtype="21" fill="hold" nodeType="after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barn(inVertical)">
                                      <p:cBhvr>
                                        <p:cTn id="37" dur="500"/>
                                        <p:tgtEl>
                                          <p:spTgt spid="14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barn(inVertical)">
                                      <p:cBhvr>
                                        <p:cTn id="40" dur="500"/>
                                        <p:tgtEl>
                                          <p:spTgt spid="136"/>
                                        </p:tgtEl>
                                      </p:cBhvr>
                                    </p:animEffect>
                                  </p:childTnLst>
                                </p:cTn>
                              </p:par>
                            </p:childTnLst>
                          </p:cTn>
                        </p:par>
                        <p:par>
                          <p:cTn id="41" fill="hold">
                            <p:stCondLst>
                              <p:cond delay="4000"/>
                            </p:stCondLst>
                            <p:childTnLst>
                              <p:par>
                                <p:cTn id="42" presetID="21" presetClass="entr" presetSubtype="1" fill="hold" grpId="0"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heel(1)">
                                      <p:cBhvr>
                                        <p:cTn id="44" dur="1000"/>
                                        <p:tgtEl>
                                          <p:spTgt spid="105"/>
                                        </p:tgtEl>
                                      </p:cBhvr>
                                    </p:animEffect>
                                  </p:childTnLst>
                                </p:cTn>
                              </p:par>
                              <p:par>
                                <p:cTn id="45" presetID="21" presetClass="entr" presetSubtype="1" fill="hold" nodeType="with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wheel(1)">
                                      <p:cBhvr>
                                        <p:cTn id="47" dur="1000"/>
                                        <p:tgtEl>
                                          <p:spTgt spid="114"/>
                                        </p:tgtEl>
                                      </p:cBhvr>
                                    </p:animEffect>
                                  </p:childTnLst>
                                </p:cTn>
                              </p:par>
                            </p:childTnLst>
                          </p:cTn>
                        </p:par>
                        <p:par>
                          <p:cTn id="48" fill="hold">
                            <p:stCondLst>
                              <p:cond delay="5000"/>
                            </p:stCondLst>
                            <p:childTnLst>
                              <p:par>
                                <p:cTn id="49" presetID="16" presetClass="entr" presetSubtype="21" fill="hold" grpId="0" nodeType="afterEffect">
                                  <p:stCondLst>
                                    <p:cond delay="0"/>
                                  </p:stCondLst>
                                  <p:childTnLst>
                                    <p:set>
                                      <p:cBhvr>
                                        <p:cTn id="50" dur="1" fill="hold">
                                          <p:stCondLst>
                                            <p:cond delay="0"/>
                                          </p:stCondLst>
                                        </p:cTn>
                                        <p:tgtEl>
                                          <p:spTgt spid="137"/>
                                        </p:tgtEl>
                                        <p:attrNameLst>
                                          <p:attrName>style.visibility</p:attrName>
                                        </p:attrNameLst>
                                      </p:cBhvr>
                                      <p:to>
                                        <p:strVal val="visible"/>
                                      </p:to>
                                    </p:set>
                                    <p:animEffect transition="in" filter="barn(inVertical)">
                                      <p:cBhvr>
                                        <p:cTn id="51" dur="500"/>
                                        <p:tgtEl>
                                          <p:spTgt spid="137"/>
                                        </p:tgtEl>
                                      </p:cBhvr>
                                    </p:animEffect>
                                  </p:childTnLst>
                                </p:cTn>
                              </p:par>
                              <p:par>
                                <p:cTn id="52" presetID="16" presetClass="entr" presetSubtype="21" fill="hold" nodeType="withEffect">
                                  <p:stCondLst>
                                    <p:cond delay="0"/>
                                  </p:stCondLst>
                                  <p:childTnLst>
                                    <p:set>
                                      <p:cBhvr>
                                        <p:cTn id="53" dur="1" fill="hold">
                                          <p:stCondLst>
                                            <p:cond delay="0"/>
                                          </p:stCondLst>
                                        </p:cTn>
                                        <p:tgtEl>
                                          <p:spTgt spid="145"/>
                                        </p:tgtEl>
                                        <p:attrNameLst>
                                          <p:attrName>style.visibility</p:attrName>
                                        </p:attrNameLst>
                                      </p:cBhvr>
                                      <p:to>
                                        <p:strVal val="visible"/>
                                      </p:to>
                                    </p:set>
                                    <p:animEffect transition="in" filter="barn(inVertical)">
                                      <p:cBhvr>
                                        <p:cTn id="54" dur="500"/>
                                        <p:tgtEl>
                                          <p:spTgt spid="145"/>
                                        </p:tgtEl>
                                      </p:cBhvr>
                                    </p:animEffect>
                                  </p:childTnLst>
                                </p:cTn>
                              </p:par>
                            </p:childTnLst>
                          </p:cTn>
                        </p:par>
                        <p:par>
                          <p:cTn id="55" fill="hold">
                            <p:stCondLst>
                              <p:cond delay="5500"/>
                            </p:stCondLst>
                            <p:childTnLst>
                              <p:par>
                                <p:cTn id="56" presetID="21" presetClass="entr" presetSubtype="1" fill="hold" grpId="0" nodeType="afterEffect">
                                  <p:stCondLst>
                                    <p:cond delay="0"/>
                                  </p:stCondLst>
                                  <p:childTnLst>
                                    <p:set>
                                      <p:cBhvr>
                                        <p:cTn id="57" dur="1" fill="hold">
                                          <p:stCondLst>
                                            <p:cond delay="0"/>
                                          </p:stCondLst>
                                        </p:cTn>
                                        <p:tgtEl>
                                          <p:spTgt spid="106"/>
                                        </p:tgtEl>
                                        <p:attrNameLst>
                                          <p:attrName>style.visibility</p:attrName>
                                        </p:attrNameLst>
                                      </p:cBhvr>
                                      <p:to>
                                        <p:strVal val="visible"/>
                                      </p:to>
                                    </p:set>
                                    <p:animEffect transition="in" filter="wheel(1)">
                                      <p:cBhvr>
                                        <p:cTn id="58" dur="1000"/>
                                        <p:tgtEl>
                                          <p:spTgt spid="106"/>
                                        </p:tgtEl>
                                      </p:cBhvr>
                                    </p:animEffect>
                                  </p:childTnLst>
                                </p:cTn>
                              </p:par>
                              <p:par>
                                <p:cTn id="59" presetID="21" presetClass="entr" presetSubtype="1"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Effect transition="in" filter="wheel(1)">
                                      <p:cBhvr>
                                        <p:cTn id="61" dur="1000"/>
                                        <p:tgtEl>
                                          <p:spTgt spid="120"/>
                                        </p:tgtEl>
                                      </p:cBhvr>
                                    </p:animEffect>
                                  </p:childTnLst>
                                </p:cTn>
                              </p:par>
                            </p:childTnLst>
                          </p:cTn>
                        </p:par>
                        <p:par>
                          <p:cTn id="62" fill="hold">
                            <p:stCondLst>
                              <p:cond delay="6500"/>
                            </p:stCondLst>
                            <p:childTnLst>
                              <p:par>
                                <p:cTn id="63" presetID="16" presetClass="entr" presetSubtype="21" fill="hold" grpId="0" nodeType="afterEffect">
                                  <p:stCondLst>
                                    <p:cond delay="0"/>
                                  </p:stCondLst>
                                  <p:childTnLst>
                                    <p:set>
                                      <p:cBhvr>
                                        <p:cTn id="64" dur="1" fill="hold">
                                          <p:stCondLst>
                                            <p:cond delay="0"/>
                                          </p:stCondLst>
                                        </p:cTn>
                                        <p:tgtEl>
                                          <p:spTgt spid="138"/>
                                        </p:tgtEl>
                                        <p:attrNameLst>
                                          <p:attrName>style.visibility</p:attrName>
                                        </p:attrNameLst>
                                      </p:cBhvr>
                                      <p:to>
                                        <p:strVal val="visible"/>
                                      </p:to>
                                    </p:set>
                                    <p:animEffect transition="in" filter="barn(inVertical)">
                                      <p:cBhvr>
                                        <p:cTn id="65" dur="500"/>
                                        <p:tgtEl>
                                          <p:spTgt spid="138"/>
                                        </p:tgtEl>
                                      </p:cBhvr>
                                    </p:animEffect>
                                  </p:childTnLst>
                                </p:cTn>
                              </p:par>
                              <p:par>
                                <p:cTn id="66" presetID="16" presetClass="entr" presetSubtype="21" fill="hold" nodeType="withEffect">
                                  <p:stCondLst>
                                    <p:cond delay="0"/>
                                  </p:stCondLst>
                                  <p:childTnLst>
                                    <p:set>
                                      <p:cBhvr>
                                        <p:cTn id="67" dur="1" fill="hold">
                                          <p:stCondLst>
                                            <p:cond delay="0"/>
                                          </p:stCondLst>
                                        </p:cTn>
                                        <p:tgtEl>
                                          <p:spTgt spid="148"/>
                                        </p:tgtEl>
                                        <p:attrNameLst>
                                          <p:attrName>style.visibility</p:attrName>
                                        </p:attrNameLst>
                                      </p:cBhvr>
                                      <p:to>
                                        <p:strVal val="visible"/>
                                      </p:to>
                                    </p:set>
                                    <p:animEffect transition="in" filter="barn(inVertical)">
                                      <p:cBhvr>
                                        <p:cTn id="68" dur="500"/>
                                        <p:tgtEl>
                                          <p:spTgt spid="148"/>
                                        </p:tgtEl>
                                      </p:cBhvr>
                                    </p:animEffect>
                                  </p:childTnLst>
                                </p:cTn>
                              </p:par>
                            </p:childTnLst>
                          </p:cTn>
                        </p:par>
                        <p:par>
                          <p:cTn id="69" fill="hold">
                            <p:stCondLst>
                              <p:cond delay="7000"/>
                            </p:stCondLst>
                            <p:childTnLst>
                              <p:par>
                                <p:cTn id="70" presetID="22" presetClass="entr" presetSubtype="8" fill="hold" nodeType="after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wipe(left)">
                                      <p:cBhvr>
                                        <p:cTn id="72" dur="500"/>
                                        <p:tgtEl>
                                          <p:spTgt spid="154"/>
                                        </p:tgtEl>
                                      </p:cBhvr>
                                    </p:animEffect>
                                  </p:childTnLst>
                                </p:cTn>
                              </p:par>
                            </p:childTnLst>
                          </p:cTn>
                        </p:par>
                        <p:par>
                          <p:cTn id="73" fill="hold">
                            <p:stCondLst>
                              <p:cond delay="7500"/>
                            </p:stCondLst>
                            <p:childTnLst>
                              <p:par>
                                <p:cTn id="74" presetID="16" presetClass="entr" presetSubtype="21" fill="hold" nodeType="afterEffect">
                                  <p:stCondLst>
                                    <p:cond delay="0"/>
                                  </p:stCondLst>
                                  <p:childTnLst>
                                    <p:set>
                                      <p:cBhvr>
                                        <p:cTn id="75" dur="1" fill="hold">
                                          <p:stCondLst>
                                            <p:cond delay="0"/>
                                          </p:stCondLst>
                                        </p:cTn>
                                        <p:tgtEl>
                                          <p:spTgt spid="151"/>
                                        </p:tgtEl>
                                        <p:attrNameLst>
                                          <p:attrName>style.visibility</p:attrName>
                                        </p:attrNameLst>
                                      </p:cBhvr>
                                      <p:to>
                                        <p:strVal val="visible"/>
                                      </p:to>
                                    </p:set>
                                    <p:animEffect transition="in" filter="barn(inVertical)">
                                      <p:cBhvr>
                                        <p:cTn id="76"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2" grpId="0">
        <p:bldAsOne/>
      </p:bldGraphic>
      <p:bldGraphic spid="104" grpId="0">
        <p:bldAsOne/>
      </p:bldGraphic>
      <p:bldGraphic spid="105" grpId="0">
        <p:bldAsOne/>
      </p:bldGraphic>
      <p:bldGraphic spid="106" grpId="0">
        <p:bldAsOne/>
      </p:bldGraphic>
      <p:bldP spid="107" grpId="0"/>
      <p:bldP spid="136" grpId="0"/>
      <p:bldP spid="137" grpId="0"/>
      <p:bldP spid="138" grpId="0"/>
      <p:bldP spid="8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1" name="组合 60"/>
          <p:cNvGrpSpPr/>
          <p:nvPr/>
        </p:nvGrpSpPr>
        <p:grpSpPr>
          <a:xfrm>
            <a:off x="6644628" y="2772815"/>
            <a:ext cx="612502" cy="612502"/>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8" name="组合 57"/>
          <p:cNvGrpSpPr/>
          <p:nvPr/>
        </p:nvGrpSpPr>
        <p:grpSpPr>
          <a:xfrm>
            <a:off x="4963042" y="2799963"/>
            <a:ext cx="612502" cy="61250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p:cNvGrpSpPr/>
          <p:nvPr/>
        </p:nvGrpSpPr>
        <p:grpSpPr>
          <a:xfrm>
            <a:off x="3355505" y="2799963"/>
            <a:ext cx="612502" cy="612502"/>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1723542" y="2775385"/>
            <a:ext cx="612502" cy="612502"/>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 name="Freeform 6"/>
          <p:cNvSpPr>
            <a:spLocks/>
          </p:cNvSpPr>
          <p:nvPr/>
        </p:nvSpPr>
        <p:spPr bwMode="auto">
          <a:xfrm>
            <a:off x="1466268"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7"/>
          <p:cNvSpPr>
            <a:spLocks/>
          </p:cNvSpPr>
          <p:nvPr/>
        </p:nvSpPr>
        <p:spPr bwMode="auto">
          <a:xfrm>
            <a:off x="1466268" y="2096322"/>
            <a:ext cx="234888" cy="443943"/>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8"/>
          <p:cNvSpPr>
            <a:spLocks/>
          </p:cNvSpPr>
          <p:nvPr/>
        </p:nvSpPr>
        <p:spPr bwMode="auto">
          <a:xfrm>
            <a:off x="1768085"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9"/>
          <p:cNvSpPr>
            <a:spLocks/>
          </p:cNvSpPr>
          <p:nvPr/>
        </p:nvSpPr>
        <p:spPr bwMode="auto">
          <a:xfrm>
            <a:off x="2068640"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10"/>
          <p:cNvSpPr>
            <a:spLocks/>
          </p:cNvSpPr>
          <p:nvPr/>
        </p:nvSpPr>
        <p:spPr bwMode="auto">
          <a:xfrm>
            <a:off x="2366669" y="1093339"/>
            <a:ext cx="236149" cy="1446926"/>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1"/>
          <p:cNvSpPr>
            <a:spLocks/>
          </p:cNvSpPr>
          <p:nvPr/>
        </p:nvSpPr>
        <p:spPr bwMode="auto">
          <a:xfrm>
            <a:off x="1768085" y="1794036"/>
            <a:ext cx="234888" cy="746229"/>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2"/>
          <p:cNvSpPr>
            <a:spLocks/>
          </p:cNvSpPr>
          <p:nvPr/>
        </p:nvSpPr>
        <p:spPr bwMode="auto">
          <a:xfrm>
            <a:off x="2068640" y="1481630"/>
            <a:ext cx="236149" cy="1058634"/>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3"/>
          <p:cNvSpPr>
            <a:spLocks/>
          </p:cNvSpPr>
          <p:nvPr/>
        </p:nvSpPr>
        <p:spPr bwMode="auto">
          <a:xfrm>
            <a:off x="2366669" y="1276734"/>
            <a:ext cx="236149" cy="1263531"/>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4"/>
          <p:cNvSpPr>
            <a:spLocks/>
          </p:cNvSpPr>
          <p:nvPr/>
        </p:nvSpPr>
        <p:spPr bwMode="auto">
          <a:xfrm>
            <a:off x="3085221"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5"/>
          <p:cNvSpPr>
            <a:spLocks/>
          </p:cNvSpPr>
          <p:nvPr/>
        </p:nvSpPr>
        <p:spPr bwMode="auto">
          <a:xfrm>
            <a:off x="3385776"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a:spLocks/>
          </p:cNvSpPr>
          <p:nvPr/>
        </p:nvSpPr>
        <p:spPr bwMode="auto">
          <a:xfrm>
            <a:off x="3687594"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7"/>
          <p:cNvSpPr>
            <a:spLocks/>
          </p:cNvSpPr>
          <p:nvPr/>
        </p:nvSpPr>
        <p:spPr bwMode="auto">
          <a:xfrm>
            <a:off x="3989412"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8"/>
          <p:cNvSpPr>
            <a:spLocks/>
          </p:cNvSpPr>
          <p:nvPr/>
        </p:nvSpPr>
        <p:spPr bwMode="auto">
          <a:xfrm>
            <a:off x="3085221" y="2325250"/>
            <a:ext cx="234888" cy="215015"/>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9"/>
          <p:cNvSpPr>
            <a:spLocks/>
          </p:cNvSpPr>
          <p:nvPr/>
        </p:nvSpPr>
        <p:spPr bwMode="auto">
          <a:xfrm>
            <a:off x="3385776" y="1800357"/>
            <a:ext cx="236149" cy="739906"/>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0"/>
          <p:cNvSpPr>
            <a:spLocks/>
          </p:cNvSpPr>
          <p:nvPr/>
        </p:nvSpPr>
        <p:spPr bwMode="auto">
          <a:xfrm>
            <a:off x="3687594" y="1276734"/>
            <a:ext cx="236149" cy="1263531"/>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21"/>
          <p:cNvSpPr>
            <a:spLocks/>
          </p:cNvSpPr>
          <p:nvPr/>
        </p:nvSpPr>
        <p:spPr bwMode="auto">
          <a:xfrm>
            <a:off x="3989412" y="1985020"/>
            <a:ext cx="236149" cy="555245"/>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22"/>
          <p:cNvSpPr>
            <a:spLocks/>
          </p:cNvSpPr>
          <p:nvPr/>
        </p:nvSpPr>
        <p:spPr bwMode="auto">
          <a:xfrm>
            <a:off x="4696598"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23"/>
          <p:cNvSpPr>
            <a:spLocks/>
          </p:cNvSpPr>
          <p:nvPr/>
        </p:nvSpPr>
        <p:spPr bwMode="auto">
          <a:xfrm>
            <a:off x="4998416"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24"/>
          <p:cNvSpPr>
            <a:spLocks/>
          </p:cNvSpPr>
          <p:nvPr/>
        </p:nvSpPr>
        <p:spPr bwMode="auto">
          <a:xfrm>
            <a:off x="5300231"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25"/>
          <p:cNvSpPr>
            <a:spLocks/>
          </p:cNvSpPr>
          <p:nvPr/>
        </p:nvSpPr>
        <p:spPr bwMode="auto">
          <a:xfrm>
            <a:off x="5600788"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6"/>
          <p:cNvSpPr>
            <a:spLocks/>
          </p:cNvSpPr>
          <p:nvPr/>
        </p:nvSpPr>
        <p:spPr bwMode="auto">
          <a:xfrm>
            <a:off x="5600788" y="1270408"/>
            <a:ext cx="236149" cy="1269855"/>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27"/>
          <p:cNvSpPr>
            <a:spLocks/>
          </p:cNvSpPr>
          <p:nvPr/>
        </p:nvSpPr>
        <p:spPr bwMode="auto">
          <a:xfrm>
            <a:off x="5300231" y="1505663"/>
            <a:ext cx="234888" cy="1034603"/>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8"/>
          <p:cNvSpPr>
            <a:spLocks/>
          </p:cNvSpPr>
          <p:nvPr/>
        </p:nvSpPr>
        <p:spPr bwMode="auto">
          <a:xfrm>
            <a:off x="4998416" y="1800357"/>
            <a:ext cx="234888" cy="739906"/>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29"/>
          <p:cNvSpPr>
            <a:spLocks/>
          </p:cNvSpPr>
          <p:nvPr/>
        </p:nvSpPr>
        <p:spPr bwMode="auto">
          <a:xfrm>
            <a:off x="4696598" y="2106441"/>
            <a:ext cx="236149" cy="433825"/>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30"/>
          <p:cNvSpPr>
            <a:spLocks/>
          </p:cNvSpPr>
          <p:nvPr/>
        </p:nvSpPr>
        <p:spPr bwMode="auto">
          <a:xfrm>
            <a:off x="6395111" y="1093339"/>
            <a:ext cx="236149" cy="1446926"/>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31"/>
          <p:cNvSpPr>
            <a:spLocks/>
          </p:cNvSpPr>
          <p:nvPr/>
        </p:nvSpPr>
        <p:spPr bwMode="auto">
          <a:xfrm>
            <a:off x="6693141"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32"/>
          <p:cNvSpPr>
            <a:spLocks/>
          </p:cNvSpPr>
          <p:nvPr/>
        </p:nvSpPr>
        <p:spPr bwMode="auto">
          <a:xfrm>
            <a:off x="6994957"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33"/>
          <p:cNvSpPr>
            <a:spLocks/>
          </p:cNvSpPr>
          <p:nvPr/>
        </p:nvSpPr>
        <p:spPr bwMode="auto">
          <a:xfrm>
            <a:off x="7296775"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34"/>
          <p:cNvSpPr>
            <a:spLocks/>
          </p:cNvSpPr>
          <p:nvPr/>
        </p:nvSpPr>
        <p:spPr bwMode="auto">
          <a:xfrm>
            <a:off x="7296775" y="1284322"/>
            <a:ext cx="234888" cy="1255943"/>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35"/>
          <p:cNvSpPr>
            <a:spLocks/>
          </p:cNvSpPr>
          <p:nvPr/>
        </p:nvSpPr>
        <p:spPr bwMode="auto">
          <a:xfrm>
            <a:off x="6994957" y="1394359"/>
            <a:ext cx="234888" cy="1145904"/>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36"/>
          <p:cNvSpPr>
            <a:spLocks/>
          </p:cNvSpPr>
          <p:nvPr/>
        </p:nvSpPr>
        <p:spPr bwMode="auto">
          <a:xfrm>
            <a:off x="6693141" y="2231654"/>
            <a:ext cx="236149" cy="308610"/>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37"/>
          <p:cNvSpPr>
            <a:spLocks/>
          </p:cNvSpPr>
          <p:nvPr/>
        </p:nvSpPr>
        <p:spPr bwMode="auto">
          <a:xfrm>
            <a:off x="6395111" y="1658700"/>
            <a:ext cx="236149" cy="881563"/>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39"/>
          <p:cNvSpPr>
            <a:spLocks noEditPoints="1"/>
          </p:cNvSpPr>
          <p:nvPr/>
        </p:nvSpPr>
        <p:spPr bwMode="auto">
          <a:xfrm>
            <a:off x="1837588" y="2886954"/>
            <a:ext cx="382545" cy="388020"/>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43"/>
          <p:cNvSpPr>
            <a:spLocks noEditPoints="1"/>
          </p:cNvSpPr>
          <p:nvPr/>
        </p:nvSpPr>
        <p:spPr bwMode="auto">
          <a:xfrm>
            <a:off x="5104458" y="2948085"/>
            <a:ext cx="329671" cy="265761"/>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03A9F3"/>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44"/>
          <p:cNvSpPr>
            <a:spLocks noEditPoints="1"/>
          </p:cNvSpPr>
          <p:nvPr/>
        </p:nvSpPr>
        <p:spPr bwMode="auto">
          <a:xfrm>
            <a:off x="3465173" y="2917427"/>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45"/>
          <p:cNvSpPr>
            <a:spLocks noEditPoints="1"/>
          </p:cNvSpPr>
          <p:nvPr/>
        </p:nvSpPr>
        <p:spPr bwMode="auto">
          <a:xfrm>
            <a:off x="6781583" y="2908241"/>
            <a:ext cx="337714" cy="341651"/>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0067B0"/>
          </a:solidFill>
          <a:ln>
            <a:noFill/>
          </a:ln>
          <a:extLst/>
        </p:spPr>
        <p:txBody>
          <a:bodyPr vert="horz" wrap="square" lIns="72756" tIns="36378" rIns="72756" bIns="36378"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43"/>
          <p:cNvSpPr txBox="1"/>
          <p:nvPr/>
        </p:nvSpPr>
        <p:spPr>
          <a:xfrm>
            <a:off x="1255603" y="3770882"/>
            <a:ext cx="1407791" cy="938880"/>
          </a:xfrm>
          <a:prstGeom prst="rect">
            <a:avLst/>
          </a:prstGeom>
          <a:noFill/>
        </p:spPr>
        <p:txBody>
          <a:bodyPr wrap="square" lIns="72756" tIns="36378" rIns="72756" bIns="36378" rtlCol="0">
            <a:spAutoFit/>
          </a:bodyPr>
          <a:lstStyle/>
          <a:p>
            <a:pPr algn="just"/>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您的内容打在这里，或者通过复制您的文本后。您的内容打在这里，或者通过复制您的文本后。</a:t>
            </a:r>
          </a:p>
        </p:txBody>
      </p:sp>
      <p:sp>
        <p:nvSpPr>
          <p:cNvPr id="45" name="TextBox 44"/>
          <p:cNvSpPr txBox="1"/>
          <p:nvPr/>
        </p:nvSpPr>
        <p:spPr>
          <a:xfrm>
            <a:off x="1514427" y="3495899"/>
            <a:ext cx="1411412" cy="219775"/>
          </a:xfrm>
          <a:prstGeom prst="rect">
            <a:avLst/>
          </a:prstGeom>
          <a:noFill/>
        </p:spPr>
        <p:txBody>
          <a:bodyPr wrap="square" lIns="72756" tIns="0" rIns="72756" bIns="0" rtlCol="0" anchor="t">
            <a:spAutoFit/>
          </a:bodyPr>
          <a:lstStyle/>
          <a:p>
            <a:r>
              <a:rPr lang="zh-CN" altLang="en-US" sz="2100"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p>
        </p:txBody>
      </p:sp>
      <p:sp>
        <p:nvSpPr>
          <p:cNvPr id="46" name="TextBox 45"/>
          <p:cNvSpPr txBox="1"/>
          <p:nvPr/>
        </p:nvSpPr>
        <p:spPr>
          <a:xfrm>
            <a:off x="3078859" y="3766044"/>
            <a:ext cx="1407791" cy="938880"/>
          </a:xfrm>
          <a:prstGeom prst="rect">
            <a:avLst/>
          </a:prstGeom>
          <a:noFill/>
        </p:spPr>
        <p:txBody>
          <a:bodyPr wrap="square" lIns="72756" tIns="36378" rIns="72756" bIns="36378" rtlCol="0">
            <a:spAutoFit/>
          </a:bodyPr>
          <a:lstStyle/>
          <a:p>
            <a:pPr algn="just"/>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您的内容打在这里，或者通过复制您的文本后。您的内容打在这里，或者通过复制您的文本后。</a:t>
            </a:r>
          </a:p>
        </p:txBody>
      </p:sp>
      <p:sp>
        <p:nvSpPr>
          <p:cNvPr id="47" name="TextBox 46"/>
          <p:cNvSpPr txBox="1"/>
          <p:nvPr/>
        </p:nvSpPr>
        <p:spPr>
          <a:xfrm>
            <a:off x="3251132" y="3495900"/>
            <a:ext cx="1411412" cy="219775"/>
          </a:xfrm>
          <a:prstGeom prst="rect">
            <a:avLst/>
          </a:prstGeom>
          <a:noFill/>
        </p:spPr>
        <p:txBody>
          <a:bodyPr wrap="square" lIns="72756" tIns="0" rIns="72756" bIns="0" rtlCol="0" anchor="t">
            <a:spAutoFit/>
          </a:bodyPr>
          <a:lstStyle/>
          <a:p>
            <a:r>
              <a:rPr lang="zh-CN" altLang="en-US" sz="21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添加标题</a:t>
            </a:r>
          </a:p>
        </p:txBody>
      </p:sp>
      <p:sp>
        <p:nvSpPr>
          <p:cNvPr id="48" name="TextBox 47"/>
          <p:cNvSpPr txBox="1"/>
          <p:nvPr/>
        </p:nvSpPr>
        <p:spPr>
          <a:xfrm>
            <a:off x="4662544" y="3766044"/>
            <a:ext cx="1407791" cy="938880"/>
          </a:xfrm>
          <a:prstGeom prst="rect">
            <a:avLst/>
          </a:prstGeom>
          <a:noFill/>
        </p:spPr>
        <p:txBody>
          <a:bodyPr wrap="square" lIns="72756" tIns="36378" rIns="72756" bIns="36378" rtlCol="0">
            <a:spAutoFit/>
          </a:bodyPr>
          <a:lstStyle/>
          <a:p>
            <a:pPr algn="just"/>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您的内容打在这里，或者通过复制您的文本后。您的内容打在这里，或者通过复制您的文本后。</a:t>
            </a:r>
          </a:p>
        </p:txBody>
      </p:sp>
      <p:sp>
        <p:nvSpPr>
          <p:cNvPr id="49" name="TextBox 48"/>
          <p:cNvSpPr txBox="1"/>
          <p:nvPr/>
        </p:nvSpPr>
        <p:spPr>
          <a:xfrm>
            <a:off x="4829413" y="3549427"/>
            <a:ext cx="1411412" cy="219775"/>
          </a:xfrm>
          <a:prstGeom prst="rect">
            <a:avLst/>
          </a:prstGeom>
          <a:noFill/>
        </p:spPr>
        <p:txBody>
          <a:bodyPr wrap="square" lIns="72756" tIns="0" rIns="72756" bIns="0" rtlCol="0" anchor="t">
            <a:spAutoFit/>
          </a:bodyPr>
          <a:lstStyle/>
          <a:p>
            <a:r>
              <a:rPr lang="zh-CN" altLang="en-US" sz="2100"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p>
        </p:txBody>
      </p:sp>
      <p:sp>
        <p:nvSpPr>
          <p:cNvPr id="50" name="TextBox 49"/>
          <p:cNvSpPr txBox="1"/>
          <p:nvPr/>
        </p:nvSpPr>
        <p:spPr>
          <a:xfrm>
            <a:off x="6396111" y="3783982"/>
            <a:ext cx="1407791" cy="938880"/>
          </a:xfrm>
          <a:prstGeom prst="rect">
            <a:avLst/>
          </a:prstGeom>
          <a:noFill/>
        </p:spPr>
        <p:txBody>
          <a:bodyPr wrap="square" lIns="72756" tIns="36378" rIns="72756" bIns="36378" rtlCol="0">
            <a:spAutoFit/>
          </a:bodyPr>
          <a:lstStyle/>
          <a:p>
            <a:pPr algn="just"/>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您的内容打在这里，或者通过复制您的文本后。您的内容打在这里，或者通过复制您的文本后。</a:t>
            </a:r>
          </a:p>
        </p:txBody>
      </p:sp>
      <p:sp>
        <p:nvSpPr>
          <p:cNvPr id="51" name="TextBox 50"/>
          <p:cNvSpPr txBox="1"/>
          <p:nvPr/>
        </p:nvSpPr>
        <p:spPr>
          <a:xfrm>
            <a:off x="6544964" y="3495900"/>
            <a:ext cx="1411412" cy="219775"/>
          </a:xfrm>
          <a:prstGeom prst="rect">
            <a:avLst/>
          </a:prstGeom>
          <a:noFill/>
        </p:spPr>
        <p:txBody>
          <a:bodyPr wrap="square" lIns="72756" tIns="0" rIns="72756" bIns="0" rtlCol="0" anchor="t">
            <a:spAutoFit/>
          </a:bodyPr>
          <a:lstStyle/>
          <a:p>
            <a:r>
              <a:rPr lang="zh-CN" altLang="en-US" sz="21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添加标题</a:t>
            </a:r>
          </a:p>
        </p:txBody>
      </p:sp>
      <p:sp>
        <p:nvSpPr>
          <p:cNvPr id="70" name="矩形 69"/>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8"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图片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600" y="140572"/>
            <a:ext cx="2108371" cy="364572"/>
          </a:xfrm>
          <a:prstGeom prst="homePlate">
            <a:avLst>
              <a:gd name="adj" fmla="val 34324"/>
            </a:avLst>
          </a:prstGeom>
        </p:spPr>
      </p:pic>
      <p:sp>
        <p:nvSpPr>
          <p:cNvPr id="79" name="TextBox 78"/>
          <p:cNvSpPr txBox="1"/>
          <p:nvPr/>
        </p:nvSpPr>
        <p:spPr>
          <a:xfrm>
            <a:off x="905793"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80" name="图片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43471" y="144448"/>
            <a:ext cx="254645" cy="364572"/>
          </a:xfrm>
          <a:prstGeom prst="chevron">
            <a:avLst/>
          </a:prstGeom>
        </p:spPr>
      </p:pic>
      <p:sp>
        <p:nvSpPr>
          <p:cNvPr id="6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9425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p:tgtEl>
                                          <p:spTgt spid="79"/>
                                        </p:tgtEl>
                                        <p:attrNameLst>
                                          <p:attrName>ppt_x</p:attrName>
                                        </p:attrNameLst>
                                      </p:cBhvr>
                                      <p:tavLst>
                                        <p:tav tm="0">
                                          <p:val>
                                            <p:strVal val="#ppt_x-#ppt_w*1.125000"/>
                                          </p:val>
                                        </p:tav>
                                        <p:tav tm="100000">
                                          <p:val>
                                            <p:strVal val="#ppt_x"/>
                                          </p:val>
                                        </p:tav>
                                      </p:tavLst>
                                    </p:anim>
                                    <p:animEffect transition="in" filter="wipe(right)">
                                      <p:cBhvr>
                                        <p:cTn id="8" dur="500"/>
                                        <p:tgtEl>
                                          <p:spTgt spid="7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strips(downLeft)">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nodeType="withEffect">
                                  <p:stCondLst>
                                    <p:cond delay="30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ntr" presetSubtype="0" fill="hold" nodeType="withEffect">
                                  <p:stCondLst>
                                    <p:cond delay="60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ntr" presetSubtype="0" fill="hold" nodeType="withEffect">
                                  <p:stCondLst>
                                    <p:cond delay="90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par>
                          <p:cTn id="27" fill="hold">
                            <p:stCondLst>
                              <p:cond delay="1400"/>
                            </p:stCondLst>
                            <p:childTnLst>
                              <p:par>
                                <p:cTn id="28" presetID="45"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anim calcmode="lin" valueType="num">
                                      <p:cBhvr>
                                        <p:cTn id="31" dur="500" fill="hold"/>
                                        <p:tgtEl>
                                          <p:spTgt spid="37"/>
                                        </p:tgtEl>
                                        <p:attrNameLst>
                                          <p:attrName>ppt_w</p:attrName>
                                        </p:attrNameLst>
                                      </p:cBhvr>
                                      <p:tavLst>
                                        <p:tav tm="0" fmla="#ppt_w*sin(2.5*pi*$)">
                                          <p:val>
                                            <p:fltVal val="0"/>
                                          </p:val>
                                        </p:tav>
                                        <p:tav tm="100000">
                                          <p:val>
                                            <p:fltVal val="1"/>
                                          </p:val>
                                        </p:tav>
                                      </p:tavLst>
                                    </p:anim>
                                    <p:anim calcmode="lin" valueType="num">
                                      <p:cBhvr>
                                        <p:cTn id="32" dur="500" fill="hold"/>
                                        <p:tgtEl>
                                          <p:spTgt spid="37"/>
                                        </p:tgtEl>
                                        <p:attrNameLst>
                                          <p:attrName>ppt_h</p:attrName>
                                        </p:attrNameLst>
                                      </p:cBhvr>
                                      <p:tavLst>
                                        <p:tav tm="0">
                                          <p:val>
                                            <p:strVal val="#ppt_h"/>
                                          </p:val>
                                        </p:tav>
                                        <p:tav tm="100000">
                                          <p:val>
                                            <p:strVal val="#ppt_h"/>
                                          </p:val>
                                        </p:tav>
                                      </p:tavLst>
                                    </p:anim>
                                  </p:childTnLst>
                                </p:cTn>
                              </p:par>
                            </p:childTnLst>
                          </p:cTn>
                        </p:par>
                        <p:par>
                          <p:cTn id="33" fill="hold">
                            <p:stCondLst>
                              <p:cond delay="1900"/>
                            </p:stCondLst>
                            <p:childTnLst>
                              <p:par>
                                <p:cTn id="34" presetID="47" presetClass="entr" presetSubtype="0"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1000" fill="hold"/>
                                        <p:tgtEl>
                                          <p:spTgt spid="4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0"/>
                                        <p:tgtEl>
                                          <p:spTgt spid="44"/>
                                        </p:tgtEl>
                                      </p:cBhvr>
                                    </p:animEffect>
                                    <p:anim calcmode="lin" valueType="num">
                                      <p:cBhvr>
                                        <p:cTn id="42" dur="1000" fill="hold"/>
                                        <p:tgtEl>
                                          <p:spTgt spid="44"/>
                                        </p:tgtEl>
                                        <p:attrNameLst>
                                          <p:attrName>ppt_x</p:attrName>
                                        </p:attrNameLst>
                                      </p:cBhvr>
                                      <p:tavLst>
                                        <p:tav tm="0">
                                          <p:val>
                                            <p:strVal val="#ppt_x"/>
                                          </p:val>
                                        </p:tav>
                                        <p:tav tm="100000">
                                          <p:val>
                                            <p:strVal val="#ppt_x"/>
                                          </p:val>
                                        </p:tav>
                                      </p:tavLst>
                                    </p:anim>
                                    <p:anim calcmode="lin" valueType="num">
                                      <p:cBhvr>
                                        <p:cTn id="43" dur="1000" fill="hold"/>
                                        <p:tgtEl>
                                          <p:spTgt spid="44"/>
                                        </p:tgtEl>
                                        <p:attrNameLst>
                                          <p:attrName>ppt_y</p:attrName>
                                        </p:attrNameLst>
                                      </p:cBhvr>
                                      <p:tavLst>
                                        <p:tav tm="0">
                                          <p:val>
                                            <p:strVal val="#ppt_y-.1"/>
                                          </p:val>
                                        </p:tav>
                                        <p:tav tm="100000">
                                          <p:val>
                                            <p:strVal val="#ppt_y"/>
                                          </p:val>
                                        </p:tav>
                                      </p:tavLst>
                                    </p:anim>
                                  </p:childTnLst>
                                </p:cTn>
                              </p:par>
                              <p:par>
                                <p:cTn id="44" presetID="22" presetClass="entr" presetSubtype="4"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par>
                                <p:cTn id="47" presetID="22" presetClass="entr" presetSubtype="4" fill="hold" grpId="0" nodeType="withEffect">
                                  <p:stCondLst>
                                    <p:cond delay="20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par>
                                <p:cTn id="50" presetID="22" presetClass="entr" presetSubtype="4" fill="hold" grpId="0" nodeType="withEffect">
                                  <p:stCondLst>
                                    <p:cond delay="40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par>
                                <p:cTn id="53" presetID="22" presetClass="entr" presetSubtype="4" fill="hold" grpId="0" nodeType="withEffect">
                                  <p:stCondLst>
                                    <p:cond delay="60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par>
                          <p:cTn id="56" fill="hold">
                            <p:stCondLst>
                              <p:cond delay="3000"/>
                            </p:stCondLst>
                            <p:childTnLst>
                              <p:par>
                                <p:cTn id="57" presetID="22" presetClass="entr" presetSubtype="4" fill="hold" grpId="0"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down)">
                                      <p:cBhvr>
                                        <p:cTn id="59" dur="500"/>
                                        <p:tgtEl>
                                          <p:spTgt spid="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45"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anim calcmode="lin" valueType="num">
                                      <p:cBhvr>
                                        <p:cTn id="72" dur="500" fill="hold"/>
                                        <p:tgtEl>
                                          <p:spTgt spid="42"/>
                                        </p:tgtEl>
                                        <p:attrNameLst>
                                          <p:attrName>ppt_w</p:attrName>
                                        </p:attrNameLst>
                                      </p:cBhvr>
                                      <p:tavLst>
                                        <p:tav tm="0" fmla="#ppt_w*sin(2.5*pi*$)">
                                          <p:val>
                                            <p:fltVal val="0"/>
                                          </p:val>
                                        </p:tav>
                                        <p:tav tm="100000">
                                          <p:val>
                                            <p:fltVal val="1"/>
                                          </p:val>
                                        </p:tav>
                                      </p:tavLst>
                                    </p:anim>
                                    <p:anim calcmode="lin" valueType="num">
                                      <p:cBhvr>
                                        <p:cTn id="73" dur="500" fill="hold"/>
                                        <p:tgtEl>
                                          <p:spTgt spid="42"/>
                                        </p:tgtEl>
                                        <p:attrNameLst>
                                          <p:attrName>ppt_h</p:attrName>
                                        </p:attrNameLst>
                                      </p:cBhvr>
                                      <p:tavLst>
                                        <p:tav tm="0">
                                          <p:val>
                                            <p:strVal val="#ppt_h"/>
                                          </p:val>
                                        </p:tav>
                                        <p:tav tm="100000">
                                          <p:val>
                                            <p:strVal val="#ppt_h"/>
                                          </p:val>
                                        </p:tav>
                                      </p:tavLst>
                                    </p:anim>
                                  </p:childTnLst>
                                </p:cTn>
                              </p:par>
                            </p:childTnLst>
                          </p:cTn>
                        </p:par>
                        <p:par>
                          <p:cTn id="74" fill="hold">
                            <p:stCondLst>
                              <p:cond delay="3500"/>
                            </p:stCondLst>
                            <p:childTnLst>
                              <p:par>
                                <p:cTn id="75" presetID="47" presetClass="entr" presetSubtype="0" fill="hold" grpId="0"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1000"/>
                                        <p:tgtEl>
                                          <p:spTgt spid="47"/>
                                        </p:tgtEl>
                                      </p:cBhvr>
                                    </p:animEffect>
                                    <p:anim calcmode="lin" valueType="num">
                                      <p:cBhvr>
                                        <p:cTn id="78" dur="1000" fill="hold"/>
                                        <p:tgtEl>
                                          <p:spTgt spid="47"/>
                                        </p:tgtEl>
                                        <p:attrNameLst>
                                          <p:attrName>ppt_x</p:attrName>
                                        </p:attrNameLst>
                                      </p:cBhvr>
                                      <p:tavLst>
                                        <p:tav tm="0">
                                          <p:val>
                                            <p:strVal val="#ppt_x"/>
                                          </p:val>
                                        </p:tav>
                                        <p:tav tm="100000">
                                          <p:val>
                                            <p:strVal val="#ppt_x"/>
                                          </p:val>
                                        </p:tav>
                                      </p:tavLst>
                                    </p:anim>
                                    <p:anim calcmode="lin" valueType="num">
                                      <p:cBhvr>
                                        <p:cTn id="79" dur="1000" fill="hold"/>
                                        <p:tgtEl>
                                          <p:spTgt spid="47"/>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22" presetClass="entr" presetSubtype="4"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down)">
                                      <p:cBhvr>
                                        <p:cTn id="87" dur="500"/>
                                        <p:tgtEl>
                                          <p:spTgt spid="12"/>
                                        </p:tgtEl>
                                      </p:cBhvr>
                                    </p:animEffect>
                                  </p:childTnLst>
                                </p:cTn>
                              </p:par>
                              <p:par>
                                <p:cTn id="88" presetID="22" presetClass="entr" presetSubtype="4" fill="hold" grpId="0" nodeType="withEffect">
                                  <p:stCondLst>
                                    <p:cond delay="200"/>
                                  </p:stCondLst>
                                  <p:childTnLst>
                                    <p:set>
                                      <p:cBhvr>
                                        <p:cTn id="89" dur="1" fill="hold">
                                          <p:stCondLst>
                                            <p:cond delay="0"/>
                                          </p:stCondLst>
                                        </p:cTn>
                                        <p:tgtEl>
                                          <p:spTgt spid="13"/>
                                        </p:tgtEl>
                                        <p:attrNameLst>
                                          <p:attrName>style.visibility</p:attrName>
                                        </p:attrNameLst>
                                      </p:cBhvr>
                                      <p:to>
                                        <p:strVal val="visible"/>
                                      </p:to>
                                    </p:set>
                                    <p:animEffect transition="in" filter="wipe(down)">
                                      <p:cBhvr>
                                        <p:cTn id="90" dur="500"/>
                                        <p:tgtEl>
                                          <p:spTgt spid="13"/>
                                        </p:tgtEl>
                                      </p:cBhvr>
                                    </p:animEffect>
                                  </p:childTnLst>
                                </p:cTn>
                              </p:par>
                              <p:par>
                                <p:cTn id="91" presetID="22" presetClass="entr" presetSubtype="4" fill="hold" grpId="0" nodeType="withEffect">
                                  <p:stCondLst>
                                    <p:cond delay="400"/>
                                  </p:stCondLst>
                                  <p:childTnLst>
                                    <p:set>
                                      <p:cBhvr>
                                        <p:cTn id="92" dur="1" fill="hold">
                                          <p:stCondLst>
                                            <p:cond delay="0"/>
                                          </p:stCondLst>
                                        </p:cTn>
                                        <p:tgtEl>
                                          <p:spTgt spid="14"/>
                                        </p:tgtEl>
                                        <p:attrNameLst>
                                          <p:attrName>style.visibility</p:attrName>
                                        </p:attrNameLst>
                                      </p:cBhvr>
                                      <p:to>
                                        <p:strVal val="visible"/>
                                      </p:to>
                                    </p:set>
                                    <p:animEffect transition="in" filter="wipe(down)">
                                      <p:cBhvr>
                                        <p:cTn id="93" dur="500"/>
                                        <p:tgtEl>
                                          <p:spTgt spid="14"/>
                                        </p:tgtEl>
                                      </p:cBhvr>
                                    </p:animEffect>
                                  </p:childTnLst>
                                </p:cTn>
                              </p:par>
                              <p:par>
                                <p:cTn id="94" presetID="22" presetClass="entr" presetSubtype="4" fill="hold" grpId="0" nodeType="withEffect">
                                  <p:stCondLst>
                                    <p:cond delay="600"/>
                                  </p:stCondLst>
                                  <p:childTnLst>
                                    <p:set>
                                      <p:cBhvr>
                                        <p:cTn id="95" dur="1" fill="hold">
                                          <p:stCondLst>
                                            <p:cond delay="0"/>
                                          </p:stCondLst>
                                        </p:cTn>
                                        <p:tgtEl>
                                          <p:spTgt spid="15"/>
                                        </p:tgtEl>
                                        <p:attrNameLst>
                                          <p:attrName>style.visibility</p:attrName>
                                        </p:attrNameLst>
                                      </p:cBhvr>
                                      <p:to>
                                        <p:strVal val="visible"/>
                                      </p:to>
                                    </p:set>
                                    <p:animEffect transition="in" filter="wipe(down)">
                                      <p:cBhvr>
                                        <p:cTn id="96" dur="500"/>
                                        <p:tgtEl>
                                          <p:spTgt spid="15"/>
                                        </p:tgtEl>
                                      </p:cBhvr>
                                    </p:animEffect>
                                  </p:childTnLst>
                                </p:cTn>
                              </p:par>
                            </p:childTnLst>
                          </p:cTn>
                        </p:par>
                        <p:par>
                          <p:cTn id="97" fill="hold">
                            <p:stCondLst>
                              <p:cond delay="4600"/>
                            </p:stCondLst>
                            <p:childTnLst>
                              <p:par>
                                <p:cTn id="98" presetID="22" presetClass="entr" presetSubtype="4" fill="hold" grpId="0"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00"/>
                                        <p:tgtEl>
                                          <p:spTgt spid="16"/>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wipe(down)">
                                      <p:cBhvr>
                                        <p:cTn id="106" dur="500"/>
                                        <p:tgtEl>
                                          <p:spTgt spid="18"/>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500"/>
                                        <p:tgtEl>
                                          <p:spTgt spid="19"/>
                                        </p:tgtEl>
                                      </p:cBhvr>
                                    </p:animEffect>
                                  </p:childTnLst>
                                </p:cTn>
                              </p:par>
                              <p:par>
                                <p:cTn id="110" presetID="45" presetClass="entr" presetSubtype="0"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anim calcmode="lin" valueType="num">
                                      <p:cBhvr>
                                        <p:cTn id="113" dur="500" fill="hold"/>
                                        <p:tgtEl>
                                          <p:spTgt spid="41"/>
                                        </p:tgtEl>
                                        <p:attrNameLst>
                                          <p:attrName>ppt_w</p:attrName>
                                        </p:attrNameLst>
                                      </p:cBhvr>
                                      <p:tavLst>
                                        <p:tav tm="0" fmla="#ppt_w*sin(2.5*pi*$)">
                                          <p:val>
                                            <p:fltVal val="0"/>
                                          </p:val>
                                        </p:tav>
                                        <p:tav tm="100000">
                                          <p:val>
                                            <p:fltVal val="1"/>
                                          </p:val>
                                        </p:tav>
                                      </p:tavLst>
                                    </p:anim>
                                    <p:anim calcmode="lin" valueType="num">
                                      <p:cBhvr>
                                        <p:cTn id="114" dur="500" fill="hold"/>
                                        <p:tgtEl>
                                          <p:spTgt spid="41"/>
                                        </p:tgtEl>
                                        <p:attrNameLst>
                                          <p:attrName>ppt_h</p:attrName>
                                        </p:attrNameLst>
                                      </p:cBhvr>
                                      <p:tavLst>
                                        <p:tav tm="0">
                                          <p:val>
                                            <p:strVal val="#ppt_h"/>
                                          </p:val>
                                        </p:tav>
                                        <p:tav tm="100000">
                                          <p:val>
                                            <p:strVal val="#ppt_h"/>
                                          </p:val>
                                        </p:tav>
                                      </p:tavLst>
                                    </p:anim>
                                  </p:childTnLst>
                                </p:cTn>
                              </p:par>
                            </p:childTnLst>
                          </p:cTn>
                        </p:par>
                        <p:par>
                          <p:cTn id="115" fill="hold">
                            <p:stCondLst>
                              <p:cond delay="5100"/>
                            </p:stCondLst>
                            <p:childTnLst>
                              <p:par>
                                <p:cTn id="116" presetID="47" presetClass="entr" presetSubtype="0" fill="hold" grpId="0" nodeType="after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fade">
                                      <p:cBhvr>
                                        <p:cTn id="118" dur="1000"/>
                                        <p:tgtEl>
                                          <p:spTgt spid="49"/>
                                        </p:tgtEl>
                                      </p:cBhvr>
                                    </p:animEffect>
                                    <p:anim calcmode="lin" valueType="num">
                                      <p:cBhvr>
                                        <p:cTn id="119" dur="1000" fill="hold"/>
                                        <p:tgtEl>
                                          <p:spTgt spid="49"/>
                                        </p:tgtEl>
                                        <p:attrNameLst>
                                          <p:attrName>ppt_x</p:attrName>
                                        </p:attrNameLst>
                                      </p:cBhvr>
                                      <p:tavLst>
                                        <p:tav tm="0">
                                          <p:val>
                                            <p:strVal val="#ppt_x"/>
                                          </p:val>
                                        </p:tav>
                                        <p:tav tm="100000">
                                          <p:val>
                                            <p:strVal val="#ppt_x"/>
                                          </p:val>
                                        </p:tav>
                                      </p:tavLst>
                                    </p:anim>
                                    <p:anim calcmode="lin" valueType="num">
                                      <p:cBhvr>
                                        <p:cTn id="120" dur="1000" fill="hold"/>
                                        <p:tgtEl>
                                          <p:spTgt spid="49"/>
                                        </p:tgtEl>
                                        <p:attrNameLst>
                                          <p:attrName>ppt_y</p:attrName>
                                        </p:attrNameLst>
                                      </p:cBhvr>
                                      <p:tavLst>
                                        <p:tav tm="0">
                                          <p:val>
                                            <p:strVal val="#ppt_y-.1"/>
                                          </p:val>
                                        </p:tav>
                                        <p:tav tm="100000">
                                          <p:val>
                                            <p:strVal val="#ppt_y"/>
                                          </p:val>
                                        </p:tav>
                                      </p:tavLst>
                                    </p:anim>
                                  </p:childTnLst>
                                </p:cTn>
                              </p:par>
                              <p:par>
                                <p:cTn id="121" presetID="47"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1000"/>
                                        <p:tgtEl>
                                          <p:spTgt spid="48"/>
                                        </p:tgtEl>
                                      </p:cBhvr>
                                    </p:animEffect>
                                    <p:anim calcmode="lin" valueType="num">
                                      <p:cBhvr>
                                        <p:cTn id="124" dur="1000" fill="hold"/>
                                        <p:tgtEl>
                                          <p:spTgt spid="48"/>
                                        </p:tgtEl>
                                        <p:attrNameLst>
                                          <p:attrName>ppt_x</p:attrName>
                                        </p:attrNameLst>
                                      </p:cBhvr>
                                      <p:tavLst>
                                        <p:tav tm="0">
                                          <p:val>
                                            <p:strVal val="#ppt_x"/>
                                          </p:val>
                                        </p:tav>
                                        <p:tav tm="100000">
                                          <p:val>
                                            <p:strVal val="#ppt_x"/>
                                          </p:val>
                                        </p:tav>
                                      </p:tavLst>
                                    </p:anim>
                                    <p:anim calcmode="lin" valueType="num">
                                      <p:cBhvr>
                                        <p:cTn id="125" dur="1000" fill="hold"/>
                                        <p:tgtEl>
                                          <p:spTgt spid="48"/>
                                        </p:tgtEl>
                                        <p:attrNameLst>
                                          <p:attrName>ppt_y</p:attrName>
                                        </p:attrNameLst>
                                      </p:cBhvr>
                                      <p:tavLst>
                                        <p:tav tm="0">
                                          <p:val>
                                            <p:strVal val="#ppt_y-.1"/>
                                          </p:val>
                                        </p:tav>
                                        <p:tav tm="100000">
                                          <p:val>
                                            <p:strVal val="#ppt_y"/>
                                          </p:val>
                                        </p:tav>
                                      </p:tavLst>
                                    </p:anim>
                                  </p:childTnLst>
                                </p:cTn>
                              </p:par>
                              <p:par>
                                <p:cTn id="126" presetID="22" presetClass="entr" presetSubtype="4"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down)">
                                      <p:cBhvr>
                                        <p:cTn id="128" dur="500"/>
                                        <p:tgtEl>
                                          <p:spTgt spid="20"/>
                                        </p:tgtEl>
                                      </p:cBhvr>
                                    </p:animEffect>
                                  </p:childTnLst>
                                </p:cTn>
                              </p:par>
                              <p:par>
                                <p:cTn id="129" presetID="22" presetClass="entr" presetSubtype="4" fill="hold" grpId="0" nodeType="withEffect">
                                  <p:stCondLst>
                                    <p:cond delay="200"/>
                                  </p:stCondLst>
                                  <p:childTnLst>
                                    <p:set>
                                      <p:cBhvr>
                                        <p:cTn id="130" dur="1" fill="hold">
                                          <p:stCondLst>
                                            <p:cond delay="0"/>
                                          </p:stCondLst>
                                        </p:cTn>
                                        <p:tgtEl>
                                          <p:spTgt spid="21"/>
                                        </p:tgtEl>
                                        <p:attrNameLst>
                                          <p:attrName>style.visibility</p:attrName>
                                        </p:attrNameLst>
                                      </p:cBhvr>
                                      <p:to>
                                        <p:strVal val="visible"/>
                                      </p:to>
                                    </p:set>
                                    <p:animEffect transition="in" filter="wipe(down)">
                                      <p:cBhvr>
                                        <p:cTn id="131" dur="500"/>
                                        <p:tgtEl>
                                          <p:spTgt spid="21"/>
                                        </p:tgtEl>
                                      </p:cBhvr>
                                    </p:animEffect>
                                  </p:childTnLst>
                                </p:cTn>
                              </p:par>
                              <p:par>
                                <p:cTn id="132" presetID="22" presetClass="entr" presetSubtype="4" fill="hold" grpId="0" nodeType="withEffect">
                                  <p:stCondLst>
                                    <p:cond delay="400"/>
                                  </p:stCondLst>
                                  <p:childTnLst>
                                    <p:set>
                                      <p:cBhvr>
                                        <p:cTn id="133" dur="1" fill="hold">
                                          <p:stCondLst>
                                            <p:cond delay="0"/>
                                          </p:stCondLst>
                                        </p:cTn>
                                        <p:tgtEl>
                                          <p:spTgt spid="22"/>
                                        </p:tgtEl>
                                        <p:attrNameLst>
                                          <p:attrName>style.visibility</p:attrName>
                                        </p:attrNameLst>
                                      </p:cBhvr>
                                      <p:to>
                                        <p:strVal val="visible"/>
                                      </p:to>
                                    </p:set>
                                    <p:animEffect transition="in" filter="wipe(down)">
                                      <p:cBhvr>
                                        <p:cTn id="134" dur="500"/>
                                        <p:tgtEl>
                                          <p:spTgt spid="22"/>
                                        </p:tgtEl>
                                      </p:cBhvr>
                                    </p:animEffect>
                                  </p:childTnLst>
                                </p:cTn>
                              </p:par>
                              <p:par>
                                <p:cTn id="135" presetID="22" presetClass="entr" presetSubtype="4" fill="hold" grpId="0" nodeType="withEffect">
                                  <p:stCondLst>
                                    <p:cond delay="600"/>
                                  </p:stCondLst>
                                  <p:childTnLst>
                                    <p:set>
                                      <p:cBhvr>
                                        <p:cTn id="136" dur="1" fill="hold">
                                          <p:stCondLst>
                                            <p:cond delay="0"/>
                                          </p:stCondLst>
                                        </p:cTn>
                                        <p:tgtEl>
                                          <p:spTgt spid="23"/>
                                        </p:tgtEl>
                                        <p:attrNameLst>
                                          <p:attrName>style.visibility</p:attrName>
                                        </p:attrNameLst>
                                      </p:cBhvr>
                                      <p:to>
                                        <p:strVal val="visible"/>
                                      </p:to>
                                    </p:set>
                                    <p:animEffect transition="in" filter="wipe(down)">
                                      <p:cBhvr>
                                        <p:cTn id="137" dur="500"/>
                                        <p:tgtEl>
                                          <p:spTgt spid="23"/>
                                        </p:tgtEl>
                                      </p:cBhvr>
                                    </p:animEffect>
                                  </p:childTnLst>
                                </p:cTn>
                              </p:par>
                            </p:childTnLst>
                          </p:cTn>
                        </p:par>
                        <p:par>
                          <p:cTn id="138" fill="hold">
                            <p:stCondLst>
                              <p:cond delay="6200"/>
                            </p:stCondLst>
                            <p:childTnLst>
                              <p:par>
                                <p:cTn id="139" presetID="22" presetClass="entr" presetSubtype="4" fill="hold" grpId="0" nodeType="after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down)">
                                      <p:cBhvr>
                                        <p:cTn id="144" dur="500"/>
                                        <p:tgtEl>
                                          <p:spTgt spid="26"/>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25"/>
                                        </p:tgtEl>
                                        <p:attrNameLst>
                                          <p:attrName>style.visibility</p:attrName>
                                        </p:attrNameLst>
                                      </p:cBhvr>
                                      <p:to>
                                        <p:strVal val="visible"/>
                                      </p:to>
                                    </p:set>
                                    <p:animEffect transition="in" filter="wipe(down)">
                                      <p:cBhvr>
                                        <p:cTn id="147" dur="500"/>
                                        <p:tgtEl>
                                          <p:spTgt spid="25"/>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wipe(down)">
                                      <p:cBhvr>
                                        <p:cTn id="150" dur="500"/>
                                        <p:tgtEl>
                                          <p:spTgt spid="24"/>
                                        </p:tgtEl>
                                      </p:cBhvr>
                                    </p:animEffect>
                                  </p:childTnLst>
                                </p:cTn>
                              </p:par>
                              <p:par>
                                <p:cTn id="151" presetID="45" presetClass="entr" presetSubtype="0" fill="hold" grpId="0" nodeType="withEffect">
                                  <p:stCondLst>
                                    <p:cond delay="0"/>
                                  </p:stCondLst>
                                  <p:childTnLst>
                                    <p:set>
                                      <p:cBhvr>
                                        <p:cTn id="152" dur="1" fill="hold">
                                          <p:stCondLst>
                                            <p:cond delay="0"/>
                                          </p:stCondLst>
                                        </p:cTn>
                                        <p:tgtEl>
                                          <p:spTgt spid="43"/>
                                        </p:tgtEl>
                                        <p:attrNameLst>
                                          <p:attrName>style.visibility</p:attrName>
                                        </p:attrNameLst>
                                      </p:cBhvr>
                                      <p:to>
                                        <p:strVal val="visible"/>
                                      </p:to>
                                    </p:set>
                                    <p:animEffect transition="in" filter="fade">
                                      <p:cBhvr>
                                        <p:cTn id="153" dur="500"/>
                                        <p:tgtEl>
                                          <p:spTgt spid="43"/>
                                        </p:tgtEl>
                                      </p:cBhvr>
                                    </p:animEffect>
                                    <p:anim calcmode="lin" valueType="num">
                                      <p:cBhvr>
                                        <p:cTn id="154" dur="500" fill="hold"/>
                                        <p:tgtEl>
                                          <p:spTgt spid="43"/>
                                        </p:tgtEl>
                                        <p:attrNameLst>
                                          <p:attrName>ppt_w</p:attrName>
                                        </p:attrNameLst>
                                      </p:cBhvr>
                                      <p:tavLst>
                                        <p:tav tm="0" fmla="#ppt_w*sin(2.5*pi*$)">
                                          <p:val>
                                            <p:fltVal val="0"/>
                                          </p:val>
                                        </p:tav>
                                        <p:tav tm="100000">
                                          <p:val>
                                            <p:fltVal val="1"/>
                                          </p:val>
                                        </p:tav>
                                      </p:tavLst>
                                    </p:anim>
                                    <p:anim calcmode="lin" valueType="num">
                                      <p:cBhvr>
                                        <p:cTn id="155" dur="500" fill="hold"/>
                                        <p:tgtEl>
                                          <p:spTgt spid="43"/>
                                        </p:tgtEl>
                                        <p:attrNameLst>
                                          <p:attrName>ppt_h</p:attrName>
                                        </p:attrNameLst>
                                      </p:cBhvr>
                                      <p:tavLst>
                                        <p:tav tm="0">
                                          <p:val>
                                            <p:strVal val="#ppt_h"/>
                                          </p:val>
                                        </p:tav>
                                        <p:tav tm="100000">
                                          <p:val>
                                            <p:strVal val="#ppt_h"/>
                                          </p:val>
                                        </p:tav>
                                      </p:tavLst>
                                    </p:anim>
                                  </p:childTnLst>
                                </p:cTn>
                              </p:par>
                            </p:childTnLst>
                          </p:cTn>
                        </p:par>
                        <p:par>
                          <p:cTn id="156" fill="hold">
                            <p:stCondLst>
                              <p:cond delay="6700"/>
                            </p:stCondLst>
                            <p:childTnLst>
                              <p:par>
                                <p:cTn id="157" presetID="47" presetClass="entr" presetSubtype="0" fill="hold" grpId="0" nodeType="after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fade">
                                      <p:cBhvr>
                                        <p:cTn id="159" dur="1000"/>
                                        <p:tgtEl>
                                          <p:spTgt spid="51"/>
                                        </p:tgtEl>
                                      </p:cBhvr>
                                    </p:animEffect>
                                    <p:anim calcmode="lin" valueType="num">
                                      <p:cBhvr>
                                        <p:cTn id="160" dur="1000" fill="hold"/>
                                        <p:tgtEl>
                                          <p:spTgt spid="51"/>
                                        </p:tgtEl>
                                        <p:attrNameLst>
                                          <p:attrName>ppt_x</p:attrName>
                                        </p:attrNameLst>
                                      </p:cBhvr>
                                      <p:tavLst>
                                        <p:tav tm="0">
                                          <p:val>
                                            <p:strVal val="#ppt_x"/>
                                          </p:val>
                                        </p:tav>
                                        <p:tav tm="100000">
                                          <p:val>
                                            <p:strVal val="#ppt_x"/>
                                          </p:val>
                                        </p:tav>
                                      </p:tavLst>
                                    </p:anim>
                                    <p:anim calcmode="lin" valueType="num">
                                      <p:cBhvr>
                                        <p:cTn id="161" dur="1000" fill="hold"/>
                                        <p:tgtEl>
                                          <p:spTgt spid="51"/>
                                        </p:tgtEl>
                                        <p:attrNameLst>
                                          <p:attrName>ppt_y</p:attrName>
                                        </p:attrNameLst>
                                      </p:cBhvr>
                                      <p:tavLst>
                                        <p:tav tm="0">
                                          <p:val>
                                            <p:strVal val="#ppt_y-.1"/>
                                          </p:val>
                                        </p:tav>
                                        <p:tav tm="100000">
                                          <p:val>
                                            <p:strVal val="#ppt_y"/>
                                          </p:val>
                                        </p:tav>
                                      </p:tavLst>
                                    </p:anim>
                                  </p:childTnLst>
                                </p:cTn>
                              </p:par>
                              <p:par>
                                <p:cTn id="162" presetID="47"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fade">
                                      <p:cBhvr>
                                        <p:cTn id="164" dur="1000"/>
                                        <p:tgtEl>
                                          <p:spTgt spid="50"/>
                                        </p:tgtEl>
                                      </p:cBhvr>
                                    </p:animEffect>
                                    <p:anim calcmode="lin" valueType="num">
                                      <p:cBhvr>
                                        <p:cTn id="165" dur="1000" fill="hold"/>
                                        <p:tgtEl>
                                          <p:spTgt spid="50"/>
                                        </p:tgtEl>
                                        <p:attrNameLst>
                                          <p:attrName>ppt_x</p:attrName>
                                        </p:attrNameLst>
                                      </p:cBhvr>
                                      <p:tavLst>
                                        <p:tav tm="0">
                                          <p:val>
                                            <p:strVal val="#ppt_x"/>
                                          </p:val>
                                        </p:tav>
                                        <p:tav tm="100000">
                                          <p:val>
                                            <p:strVal val="#ppt_x"/>
                                          </p:val>
                                        </p:tav>
                                      </p:tavLst>
                                    </p:anim>
                                    <p:anim calcmode="lin" valueType="num">
                                      <p:cBhvr>
                                        <p:cTn id="166" dur="1000" fill="hold"/>
                                        <p:tgtEl>
                                          <p:spTgt spid="50"/>
                                        </p:tgtEl>
                                        <p:attrNameLst>
                                          <p:attrName>ppt_y</p:attrName>
                                        </p:attrNameLst>
                                      </p:cBhvr>
                                      <p:tavLst>
                                        <p:tav tm="0">
                                          <p:val>
                                            <p:strVal val="#ppt_y-.1"/>
                                          </p:val>
                                        </p:tav>
                                        <p:tav tm="100000">
                                          <p:val>
                                            <p:strVal val="#ppt_y"/>
                                          </p:val>
                                        </p:tav>
                                      </p:tavLst>
                                    </p:anim>
                                  </p:childTnLst>
                                </p:cTn>
                              </p:par>
                              <p:par>
                                <p:cTn id="167" presetID="22" presetClass="entr" presetSubtype="4" fill="hold" grpId="0" nodeType="withEffect">
                                  <p:stCondLst>
                                    <p:cond delay="0"/>
                                  </p:stCondLst>
                                  <p:childTnLst>
                                    <p:set>
                                      <p:cBhvr>
                                        <p:cTn id="168" dur="1" fill="hold">
                                          <p:stCondLst>
                                            <p:cond delay="0"/>
                                          </p:stCondLst>
                                        </p:cTn>
                                        <p:tgtEl>
                                          <p:spTgt spid="28"/>
                                        </p:tgtEl>
                                        <p:attrNameLst>
                                          <p:attrName>style.visibility</p:attrName>
                                        </p:attrNameLst>
                                      </p:cBhvr>
                                      <p:to>
                                        <p:strVal val="visible"/>
                                      </p:to>
                                    </p:set>
                                    <p:animEffect transition="in" filter="wipe(down)">
                                      <p:cBhvr>
                                        <p:cTn id="169" dur="500"/>
                                        <p:tgtEl>
                                          <p:spTgt spid="28"/>
                                        </p:tgtEl>
                                      </p:cBhvr>
                                    </p:animEffect>
                                  </p:childTnLst>
                                </p:cTn>
                              </p:par>
                              <p:par>
                                <p:cTn id="170" presetID="22" presetClass="entr" presetSubtype="4" fill="hold" grpId="0" nodeType="withEffect">
                                  <p:stCondLst>
                                    <p:cond delay="200"/>
                                  </p:stCondLst>
                                  <p:childTnLst>
                                    <p:set>
                                      <p:cBhvr>
                                        <p:cTn id="171" dur="1" fill="hold">
                                          <p:stCondLst>
                                            <p:cond delay="0"/>
                                          </p:stCondLst>
                                        </p:cTn>
                                        <p:tgtEl>
                                          <p:spTgt spid="29"/>
                                        </p:tgtEl>
                                        <p:attrNameLst>
                                          <p:attrName>style.visibility</p:attrName>
                                        </p:attrNameLst>
                                      </p:cBhvr>
                                      <p:to>
                                        <p:strVal val="visible"/>
                                      </p:to>
                                    </p:set>
                                    <p:animEffect transition="in" filter="wipe(down)">
                                      <p:cBhvr>
                                        <p:cTn id="172" dur="500"/>
                                        <p:tgtEl>
                                          <p:spTgt spid="29"/>
                                        </p:tgtEl>
                                      </p:cBhvr>
                                    </p:animEffect>
                                  </p:childTnLst>
                                </p:cTn>
                              </p:par>
                              <p:par>
                                <p:cTn id="173" presetID="22" presetClass="entr" presetSubtype="4" fill="hold" grpId="0" nodeType="withEffect">
                                  <p:stCondLst>
                                    <p:cond delay="400"/>
                                  </p:stCondLst>
                                  <p:childTnLst>
                                    <p:set>
                                      <p:cBhvr>
                                        <p:cTn id="174" dur="1" fill="hold">
                                          <p:stCondLst>
                                            <p:cond delay="0"/>
                                          </p:stCondLst>
                                        </p:cTn>
                                        <p:tgtEl>
                                          <p:spTgt spid="30"/>
                                        </p:tgtEl>
                                        <p:attrNameLst>
                                          <p:attrName>style.visibility</p:attrName>
                                        </p:attrNameLst>
                                      </p:cBhvr>
                                      <p:to>
                                        <p:strVal val="visible"/>
                                      </p:to>
                                    </p:set>
                                    <p:animEffect transition="in" filter="wipe(down)">
                                      <p:cBhvr>
                                        <p:cTn id="175" dur="500"/>
                                        <p:tgtEl>
                                          <p:spTgt spid="30"/>
                                        </p:tgtEl>
                                      </p:cBhvr>
                                    </p:animEffect>
                                  </p:childTnLst>
                                </p:cTn>
                              </p:par>
                              <p:par>
                                <p:cTn id="176" presetID="22" presetClass="entr" presetSubtype="4" fill="hold" grpId="0" nodeType="withEffect">
                                  <p:stCondLst>
                                    <p:cond delay="600"/>
                                  </p:stCondLst>
                                  <p:childTnLst>
                                    <p:set>
                                      <p:cBhvr>
                                        <p:cTn id="177" dur="1" fill="hold">
                                          <p:stCondLst>
                                            <p:cond delay="0"/>
                                          </p:stCondLst>
                                        </p:cTn>
                                        <p:tgtEl>
                                          <p:spTgt spid="31"/>
                                        </p:tgtEl>
                                        <p:attrNameLst>
                                          <p:attrName>style.visibility</p:attrName>
                                        </p:attrNameLst>
                                      </p:cBhvr>
                                      <p:to>
                                        <p:strVal val="visible"/>
                                      </p:to>
                                    </p:set>
                                    <p:animEffect transition="in" filter="wipe(down)">
                                      <p:cBhvr>
                                        <p:cTn id="178" dur="500"/>
                                        <p:tgtEl>
                                          <p:spTgt spid="31"/>
                                        </p:tgtEl>
                                      </p:cBhvr>
                                    </p:animEffect>
                                  </p:childTnLst>
                                </p:cTn>
                              </p:par>
                            </p:childTnLst>
                          </p:cTn>
                        </p:par>
                        <p:par>
                          <p:cTn id="179" fill="hold">
                            <p:stCondLst>
                              <p:cond delay="7800"/>
                            </p:stCondLst>
                            <p:childTnLst>
                              <p:par>
                                <p:cTn id="180" presetID="22" presetClass="entr" presetSubtype="4" fill="hold" grpId="0" nodeType="after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wipe(down)">
                                      <p:cBhvr>
                                        <p:cTn id="182" dur="500"/>
                                        <p:tgtEl>
                                          <p:spTgt spid="35"/>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34"/>
                                        </p:tgtEl>
                                        <p:attrNameLst>
                                          <p:attrName>style.visibility</p:attrName>
                                        </p:attrNameLst>
                                      </p:cBhvr>
                                      <p:to>
                                        <p:strVal val="visible"/>
                                      </p:to>
                                    </p:set>
                                    <p:animEffect transition="in" filter="wipe(down)">
                                      <p:cBhvr>
                                        <p:cTn id="185" dur="500"/>
                                        <p:tgtEl>
                                          <p:spTgt spid="34"/>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33"/>
                                        </p:tgtEl>
                                        <p:attrNameLst>
                                          <p:attrName>style.visibility</p:attrName>
                                        </p:attrNameLst>
                                      </p:cBhvr>
                                      <p:to>
                                        <p:strVal val="visible"/>
                                      </p:to>
                                    </p:set>
                                    <p:animEffect transition="in" filter="wipe(down)">
                                      <p:cBhvr>
                                        <p:cTn id="188" dur="500"/>
                                        <p:tgtEl>
                                          <p:spTgt spid="33"/>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wipe(down)">
                                      <p:cBhvr>
                                        <p:cTn id="19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7" grpId="0" animBg="1"/>
      <p:bldP spid="41" grpId="0" animBg="1"/>
      <p:bldP spid="42" grpId="0" animBg="1"/>
      <p:bldP spid="43" grpId="0" animBg="1"/>
      <p:bldP spid="44" grpId="0"/>
      <p:bldP spid="45" grpId="0"/>
      <p:bldP spid="46" grpId="0"/>
      <p:bldP spid="47" grpId="0"/>
      <p:bldP spid="48" grpId="0"/>
      <p:bldP spid="49" grpId="0"/>
      <p:bldP spid="50" grpId="0"/>
      <p:bldP spid="51" grpId="0"/>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项目介绍</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8585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 name="圆角矩形 84"/>
          <p:cNvSpPr/>
          <p:nvPr/>
        </p:nvSpPr>
        <p:spPr>
          <a:xfrm>
            <a:off x="6630030" y="1688944"/>
            <a:ext cx="2152245" cy="2937879"/>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Group 66"/>
          <p:cNvGrpSpPr>
            <a:grpSpLocks/>
          </p:cNvGrpSpPr>
          <p:nvPr/>
        </p:nvGrpSpPr>
        <p:grpSpPr bwMode="auto">
          <a:xfrm>
            <a:off x="395642" y="951945"/>
            <a:ext cx="4453516" cy="3745706"/>
            <a:chOff x="720" y="839"/>
            <a:chExt cx="3740" cy="3146"/>
          </a:xfrm>
          <a:solidFill>
            <a:srgbClr val="E8E8E6"/>
          </a:solidFill>
        </p:grpSpPr>
        <p:sp>
          <p:nvSpPr>
            <p:cNvPr id="5"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headEnd/>
              <a:tailEnd/>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7" name="Freeform 78"/>
          <p:cNvSpPr>
            <a:spLocks/>
          </p:cNvSpPr>
          <p:nvPr/>
        </p:nvSpPr>
        <p:spPr bwMode="gray">
          <a:xfrm>
            <a:off x="3334486" y="3904694"/>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03A9F3"/>
          </a:solidFill>
          <a:ln w="6350">
            <a:solidFill>
              <a:schemeClr val="tx1">
                <a:lumMod val="85000"/>
                <a:lumOff val="15000"/>
              </a:schemeClr>
            </a:solidFill>
            <a:prstDash val="solid"/>
            <a:round/>
            <a:headEnd/>
            <a:tailEnd/>
          </a:ln>
        </p:spPr>
        <p:txBody>
          <a:bodyPr lIns="68595" tIns="34297" rIns="68595" bIns="34297"/>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92"/>
          <p:cNvSpPr>
            <a:spLocks/>
          </p:cNvSpPr>
          <p:nvPr/>
        </p:nvSpPr>
        <p:spPr bwMode="gray">
          <a:xfrm>
            <a:off x="3647662" y="2580720"/>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03A9F3"/>
          </a:solidFill>
          <a:ln w="6350">
            <a:solidFill>
              <a:schemeClr val="tx1">
                <a:lumMod val="85000"/>
                <a:lumOff val="15000"/>
              </a:schemeClr>
            </a:solidFill>
            <a:prstDash val="solid"/>
            <a:round/>
            <a:headEnd/>
            <a:tailEnd/>
          </a:ln>
        </p:spPr>
        <p:txBody>
          <a:bodyPr lIns="68595" tIns="34297" rIns="68595" bIns="34297"/>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100"/>
          <p:cNvSpPr>
            <a:spLocks/>
          </p:cNvSpPr>
          <p:nvPr/>
        </p:nvSpPr>
        <p:spPr bwMode="gray">
          <a:xfrm>
            <a:off x="3876292" y="1975882"/>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0067B0"/>
          </a:solidFill>
          <a:ln w="6350">
            <a:solidFill>
              <a:schemeClr val="tx1">
                <a:lumMod val="85000"/>
                <a:lumOff val="15000"/>
              </a:schemeClr>
            </a:solidFill>
            <a:prstDash val="solid"/>
            <a:round/>
            <a:headEnd/>
            <a:tailEnd/>
          </a:ln>
        </p:spPr>
        <p:txBody>
          <a:bodyPr lIns="68595" tIns="34297" rIns="68595" bIns="34297"/>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82"/>
          <p:cNvSpPr>
            <a:spLocks/>
          </p:cNvSpPr>
          <p:nvPr/>
        </p:nvSpPr>
        <p:spPr bwMode="gray">
          <a:xfrm>
            <a:off x="4001418" y="3259375"/>
            <a:ext cx="336990"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0067B0"/>
          </a:solidFill>
          <a:ln w="6350">
            <a:solidFill>
              <a:schemeClr val="tx1">
                <a:lumMod val="85000"/>
                <a:lumOff val="15000"/>
              </a:schemeClr>
            </a:solidFill>
            <a:prstDash val="solid"/>
            <a:round/>
            <a:headEnd/>
            <a:tailEnd/>
          </a:ln>
        </p:spPr>
        <p:txBody>
          <a:bodyPr lIns="68595" tIns="34297" rIns="68595" bIns="34297"/>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1" name="直接连接符 70"/>
          <p:cNvCxnSpPr/>
          <p:nvPr/>
        </p:nvCxnSpPr>
        <p:spPr>
          <a:xfrm>
            <a:off x="4326661" y="2296757"/>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515994" y="2483089"/>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166548" y="2678885"/>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355883" y="2865218"/>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4278775" y="3362961"/>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515994" y="3362961"/>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784602" y="4226759"/>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973936" y="4413092"/>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027553" y="2122748"/>
            <a:ext cx="1234359" cy="288498"/>
          </a:xfrm>
          <a:prstGeom prst="rect">
            <a:avLst/>
          </a:prstGeom>
        </p:spPr>
        <p:txBody>
          <a:bodyPr wrap="none" lIns="68595" tIns="34297" rIns="68595" bIns="34297">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4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80" name="矩形 79"/>
          <p:cNvSpPr/>
          <p:nvPr/>
        </p:nvSpPr>
        <p:spPr>
          <a:xfrm>
            <a:off x="5027553" y="2554528"/>
            <a:ext cx="1234359" cy="288498"/>
          </a:xfrm>
          <a:prstGeom prst="rect">
            <a:avLst/>
          </a:prstGeom>
        </p:spPr>
        <p:txBody>
          <a:bodyPr wrap="none" lIns="68595" tIns="34297" rIns="68595" bIns="34297">
            <a:spAutoFit/>
          </a:bodyPr>
          <a:lstStyle/>
          <a:p>
            <a:r>
              <a:rPr lang="zh-CN" altLang="en-US" sz="1400" dirty="0">
                <a:solidFill>
                  <a:srgbClr val="03A9F3"/>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400" dirty="0">
              <a:solidFill>
                <a:srgbClr val="03A9F3"/>
              </a:solidFill>
              <a:latin typeface="Arial" panose="020B0604020202020204" pitchFamily="34" charset="0"/>
              <a:ea typeface="微软雅黑" pitchFamily="34" charset="-122"/>
              <a:sym typeface="Arial" panose="020B0604020202020204" pitchFamily="34" charset="0"/>
            </a:endParaRPr>
          </a:p>
        </p:txBody>
      </p:sp>
      <p:sp>
        <p:nvSpPr>
          <p:cNvPr id="81" name="矩形 80"/>
          <p:cNvSpPr/>
          <p:nvPr/>
        </p:nvSpPr>
        <p:spPr>
          <a:xfrm>
            <a:off x="5027553" y="3053608"/>
            <a:ext cx="1234359" cy="288498"/>
          </a:xfrm>
          <a:prstGeom prst="rect">
            <a:avLst/>
          </a:prstGeom>
        </p:spPr>
        <p:txBody>
          <a:bodyPr wrap="none" lIns="68595" tIns="34297" rIns="68595" bIns="34297">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4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82" name="矩形 81"/>
          <p:cNvSpPr/>
          <p:nvPr/>
        </p:nvSpPr>
        <p:spPr>
          <a:xfrm>
            <a:off x="4993600" y="4051085"/>
            <a:ext cx="1234359" cy="288498"/>
          </a:xfrm>
          <a:prstGeom prst="rect">
            <a:avLst/>
          </a:prstGeom>
        </p:spPr>
        <p:txBody>
          <a:bodyPr wrap="none" lIns="68595" tIns="34297" rIns="68595" bIns="34297">
            <a:spAutoFit/>
          </a:bodyPr>
          <a:lstStyle/>
          <a:p>
            <a:r>
              <a:rPr lang="zh-CN" altLang="en-US" sz="1400" dirty="0">
                <a:solidFill>
                  <a:srgbClr val="03A9F3"/>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a:t>
            </a:r>
            <a:endParaRPr lang="zh-CN" altLang="en-US" sz="1400" dirty="0">
              <a:solidFill>
                <a:srgbClr val="03A9F3"/>
              </a:solidFill>
              <a:latin typeface="Arial" panose="020B0604020202020204" pitchFamily="34" charset="0"/>
              <a:ea typeface="微软雅黑" pitchFamily="34" charset="-122"/>
              <a:sym typeface="Arial" panose="020B0604020202020204" pitchFamily="34" charset="0"/>
            </a:endParaRPr>
          </a:p>
        </p:txBody>
      </p:sp>
      <p:sp>
        <p:nvSpPr>
          <p:cNvPr id="84" name="TextBox 83"/>
          <p:cNvSpPr txBox="1"/>
          <p:nvPr/>
        </p:nvSpPr>
        <p:spPr>
          <a:xfrm>
            <a:off x="6715167" y="1790179"/>
            <a:ext cx="2067109" cy="2709973"/>
          </a:xfrm>
          <a:prstGeom prst="rect">
            <a:avLst/>
          </a:prstGeom>
          <a:noFill/>
        </p:spPr>
        <p:txBody>
          <a:bodyPr wrap="square" lIns="68595" tIns="34297" rIns="68595" bIns="34297" rtlCol="0">
            <a:spAutoFit/>
          </a:bodyPr>
          <a:lstStyle/>
          <a:p>
            <a:pPr>
              <a:lnSpc>
                <a:spcPct val="130000"/>
              </a:lnSpc>
            </a:pPr>
            <a:r>
              <a:rPr lang="zh-CN" altLang="en-US" sz="1200" dirty="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85000"/>
                  <a:lumOff val="15000"/>
                </a:schemeClr>
              </a:solidFill>
              <a:latin typeface="Arial" panose="020B0604020202020204" pitchFamily="34" charset="0"/>
              <a:ea typeface="微软雅黑" pitchFamily="34" charset="-122"/>
              <a:sym typeface="Arial" panose="020B0604020202020204" pitchFamily="34" charset="0"/>
            </a:endParaRPr>
          </a:p>
          <a:p>
            <a:pPr>
              <a:lnSpc>
                <a:spcPct val="130000"/>
              </a:lnSpc>
            </a:pPr>
            <a:r>
              <a:rPr lang="zh-CN" altLang="en-US" sz="1200" dirty="0">
                <a:solidFill>
                  <a:schemeClr val="tx1">
                    <a:lumMod val="85000"/>
                    <a:lumOff val="15000"/>
                  </a:schemeClr>
                </a:solidFill>
                <a:latin typeface="Arial" panose="020B0604020202020204" pitchFamily="34" charset="0"/>
                <a:ea typeface="微软雅黑" pitchFamily="34" charset="-122"/>
                <a:sym typeface="Arial" panose="020B0604020202020204" pitchFamily="34" charset="0"/>
              </a:rPr>
              <a:t>您的内容打在这里，或者通过复制您的文本后，在此框中选择粘贴，并选择只保留文字。</a:t>
            </a:r>
          </a:p>
        </p:txBody>
      </p:sp>
      <p:sp>
        <p:nvSpPr>
          <p:cNvPr id="86" name="椭圆 85"/>
          <p:cNvSpPr/>
          <p:nvPr/>
        </p:nvSpPr>
        <p:spPr>
          <a:xfrm>
            <a:off x="4761719" y="2179365"/>
            <a:ext cx="231881" cy="231881"/>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87"/>
          <p:cNvSpPr/>
          <p:nvPr/>
        </p:nvSpPr>
        <p:spPr>
          <a:xfrm>
            <a:off x="4761719" y="2600060"/>
            <a:ext cx="231881" cy="231881"/>
          </a:xfrm>
          <a:prstGeom prst="ellipse">
            <a:avLst/>
          </a:prstGeom>
          <a:solidFill>
            <a:srgbClr val="03A9F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4761719" y="3096260"/>
            <a:ext cx="231881" cy="231881"/>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0" name="椭圆 89"/>
          <p:cNvSpPr/>
          <p:nvPr/>
        </p:nvSpPr>
        <p:spPr>
          <a:xfrm>
            <a:off x="4761719" y="4092224"/>
            <a:ext cx="231881" cy="231881"/>
          </a:xfrm>
          <a:prstGeom prst="ellipse">
            <a:avLst/>
          </a:prstGeom>
          <a:solidFill>
            <a:srgbClr val="03A9F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矩形 9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图片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73" y="140572"/>
            <a:ext cx="2108371" cy="364572"/>
          </a:xfrm>
          <a:prstGeom prst="homePlate">
            <a:avLst>
              <a:gd name="adj" fmla="val 34324"/>
            </a:avLst>
          </a:prstGeom>
        </p:spPr>
      </p:pic>
      <p:sp>
        <p:nvSpPr>
          <p:cNvPr id="107" name="TextBox 106"/>
          <p:cNvSpPr txBox="1"/>
          <p:nvPr/>
        </p:nvSpPr>
        <p:spPr>
          <a:xfrm>
            <a:off x="915966"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108" name="图片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3644" y="144448"/>
            <a:ext cx="254645" cy="364572"/>
          </a:xfrm>
          <a:prstGeom prst="chevron">
            <a:avLst/>
          </a:prstGeom>
        </p:spPr>
      </p:pic>
      <p:sp>
        <p:nvSpPr>
          <p:cNvPr id="9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3829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par>
                              <p:cTn id="13" fill="hold">
                                <p:stCondLst>
                                  <p:cond delay="1000"/>
                                </p:stCondLst>
                                <p:childTnLst>
                                  <p:par>
                                    <p:cTn id="14" presetID="2" presetClass="entr" presetSubtype="8" accel="58000" fill="hold" nodeType="afterEffect" p14:presetBounceEnd="58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8000">
                                          <p:cBhvr additive="base">
                                            <p:cTn id="16" dur="1000" fill="hold"/>
                                            <p:tgtEl>
                                              <p:spTgt spid="4"/>
                                            </p:tgtEl>
                                            <p:attrNameLst>
                                              <p:attrName>ppt_x</p:attrName>
                                            </p:attrNameLst>
                                          </p:cBhvr>
                                          <p:tavLst>
                                            <p:tav tm="0">
                                              <p:val>
                                                <p:strVal val="0-#ppt_w/2"/>
                                              </p:val>
                                            </p:tav>
                                            <p:tav tm="100000">
                                              <p:val>
                                                <p:strVal val="#ppt_x"/>
                                              </p:val>
                                            </p:tav>
                                          </p:tavLst>
                                        </p:anim>
                                        <p:anim calcmode="lin" valueType="num" p14:bounceEnd="58000">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10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130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par>
                              <p:cTn id="30" fill="hold">
                                <p:stCondLst>
                                  <p:cond delay="3300"/>
                                </p:stCondLst>
                                <p:childTnLst>
                                  <p:par>
                                    <p:cTn id="31" presetID="22" presetClass="entr" presetSubtype="4"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down)">
                                          <p:cBhvr>
                                            <p:cTn id="33" dur="300"/>
                                            <p:tgtEl>
                                              <p:spTgt spid="86"/>
                                            </p:tgtEl>
                                          </p:cBhvr>
                                        </p:animEffect>
                                      </p:childTnLst>
                                    </p:cTn>
                                  </p:par>
                                </p:childTnLst>
                              </p:cTn>
                            </p:par>
                            <p:par>
                              <p:cTn id="34" fill="hold">
                                <p:stCondLst>
                                  <p:cond delay="3600"/>
                                </p:stCondLst>
                                <p:childTnLst>
                                  <p:par>
                                    <p:cTn id="35" presetID="22" presetClass="entr" presetSubtype="4" fill="hold" grpId="0" nodeType="after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ipe(down)">
                                          <p:cBhvr>
                                            <p:cTn id="37" dur="300"/>
                                            <p:tgtEl>
                                              <p:spTgt spid="88"/>
                                            </p:tgtEl>
                                          </p:cBhvr>
                                        </p:animEffect>
                                      </p:childTnLst>
                                    </p:cTn>
                                  </p:par>
                                </p:childTnLst>
                              </p:cTn>
                            </p:par>
                            <p:par>
                              <p:cTn id="38" fill="hold">
                                <p:stCondLst>
                                  <p:cond delay="3900"/>
                                </p:stCondLst>
                                <p:childTnLst>
                                  <p:par>
                                    <p:cTn id="39" presetID="22" presetClass="entr" presetSubtype="4" fill="hold" grpId="0" nodeType="after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down)">
                                          <p:cBhvr>
                                            <p:cTn id="41" dur="300"/>
                                            <p:tgtEl>
                                              <p:spTgt spid="89"/>
                                            </p:tgtEl>
                                          </p:cBhvr>
                                        </p:animEffect>
                                      </p:childTnLst>
                                    </p:cTn>
                                  </p:par>
                                </p:childTnLst>
                              </p:cTn>
                            </p:par>
                            <p:par>
                              <p:cTn id="42" fill="hold">
                                <p:stCondLst>
                                  <p:cond delay="4200"/>
                                </p:stCondLst>
                                <p:childTnLst>
                                  <p:par>
                                    <p:cTn id="43" presetID="22" presetClass="entr" presetSubtype="4" fill="hold" grpId="0" nodeType="after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wipe(down)">
                                          <p:cBhvr>
                                            <p:cTn id="45" dur="300"/>
                                            <p:tgtEl>
                                              <p:spTgt spid="9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left)">
                                          <p:cBhvr>
                                            <p:cTn id="50" dur="500"/>
                                            <p:tgtEl>
                                              <p:spTgt spid="71"/>
                                            </p:tgtEl>
                                          </p:cBhvr>
                                        </p:animEffect>
                                      </p:childTnLst>
                                    </p:cTn>
                                  </p:par>
                                  <p:par>
                                    <p:cTn id="51" presetID="22" presetClass="entr" presetSubtype="8"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left)">
                                          <p:cBhvr>
                                            <p:cTn id="53" dur="500"/>
                                            <p:tgtEl>
                                              <p:spTgt spid="72"/>
                                            </p:tgtEl>
                                          </p:cBhvr>
                                        </p:animEffect>
                                      </p:childTnLst>
                                    </p:cTn>
                                  </p:par>
                                  <p:par>
                                    <p:cTn id="54" presetID="22" presetClass="entr" presetSubtype="8" fill="hold"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left)">
                                          <p:cBhvr>
                                            <p:cTn id="56" dur="500"/>
                                            <p:tgtEl>
                                              <p:spTgt spid="73"/>
                                            </p:tgtEl>
                                          </p:cBhvr>
                                        </p:animEffect>
                                      </p:childTnLst>
                                    </p:cTn>
                                  </p:par>
                                  <p:par>
                                    <p:cTn id="57" presetID="22" presetClass="entr" presetSubtype="8"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left)">
                                          <p:cBhvr>
                                            <p:cTn id="59" dur="500"/>
                                            <p:tgtEl>
                                              <p:spTgt spid="74"/>
                                            </p:tgtEl>
                                          </p:cBhvr>
                                        </p:animEffect>
                                      </p:childTnLst>
                                    </p:cTn>
                                  </p:par>
                                  <p:par>
                                    <p:cTn id="60" presetID="22" presetClass="entr" presetSubtype="8" fill="hold"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left)">
                                          <p:cBhvr>
                                            <p:cTn id="62" dur="500"/>
                                            <p:tgtEl>
                                              <p:spTgt spid="75"/>
                                            </p:tgtEl>
                                          </p:cBhvr>
                                        </p:animEffect>
                                      </p:childTnLst>
                                    </p:cTn>
                                  </p:par>
                                  <p:par>
                                    <p:cTn id="63" presetID="22" presetClass="entr" presetSubtype="8"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left)">
                                          <p:cBhvr>
                                            <p:cTn id="65" dur="500"/>
                                            <p:tgtEl>
                                              <p:spTgt spid="76"/>
                                            </p:tgtEl>
                                          </p:cBhvr>
                                        </p:animEffect>
                                      </p:childTnLst>
                                    </p:cTn>
                                  </p:par>
                                  <p:par>
                                    <p:cTn id="66" presetID="22" presetClass="entr" presetSubtype="8"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left)">
                                          <p:cBhvr>
                                            <p:cTn id="68" dur="500"/>
                                            <p:tgtEl>
                                              <p:spTgt spid="77"/>
                                            </p:tgtEl>
                                          </p:cBhvr>
                                        </p:animEffect>
                                      </p:childTnLst>
                                    </p:cTn>
                                  </p:par>
                                  <p:par>
                                    <p:cTn id="69" presetID="22" presetClass="entr" presetSubtype="8"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500"/>
                                            <p:tgtEl>
                                              <p:spTgt spid="8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wipe(left)">
                                          <p:cBhvr>
                                            <p:cTn id="83" dur="500"/>
                                            <p:tgtEl>
                                              <p:spTgt spid="79"/>
                                            </p:tgtEl>
                                          </p:cBhvr>
                                        </p:animEffect>
                                      </p:childTnLst>
                                    </p:cTn>
                                  </p:par>
                                </p:childTnLst>
                              </p:cTn>
                            </p:par>
                            <p:par>
                              <p:cTn id="84" fill="hold">
                                <p:stCondLst>
                                  <p:cond delay="5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84"/>
                                            </p:tgtEl>
                                            <p:attrNameLst>
                                              <p:attrName>style.visibility</p:attrName>
                                            </p:attrNameLst>
                                          </p:cBhvr>
                                          <p:to>
                                            <p:strVal val="visible"/>
                                          </p:to>
                                        </p:set>
                                        <p:animEffect transition="in" filter="wipe(left)">
                                          <p:cBhvr>
                                            <p:cTn id="87" dur="100"/>
                                            <p:tgtEl>
                                              <p:spTgt spid="84"/>
                                            </p:tgtEl>
                                          </p:cBhvr>
                                        </p:animEffect>
                                      </p:childTnLst>
                                    </p:cTn>
                                  </p:par>
                                  <p:par>
                                    <p:cTn id="88" presetID="36" presetClass="emph" presetSubtype="0" fill="hold" grpId="1" nodeType="withEffect">
                                      <p:stCondLst>
                                        <p:cond delay="0"/>
                                      </p:stCondLst>
                                      <p:iterate type="lt">
                                        <p:tmPct val="30000"/>
                                      </p:iterate>
                                      <p:childTnLst>
                                        <p:animScale>
                                          <p:cBhvr>
                                            <p:cTn id="89" dur="50" autoRev="1" fill="hold">
                                              <p:stCondLst>
                                                <p:cond delay="0"/>
                                              </p:stCondLst>
                                            </p:cTn>
                                            <p:tgtEl>
                                              <p:spTgt spid="84"/>
                                            </p:tgtEl>
                                          </p:cBhvr>
                                          <p:to x="80000" y="100000"/>
                                        </p:animScale>
                                        <p:anim by="(#ppt_w*0.10)" calcmode="lin" valueType="num">
                                          <p:cBhvr>
                                            <p:cTn id="90" dur="50" autoRev="1" fill="hold">
                                              <p:stCondLst>
                                                <p:cond delay="0"/>
                                              </p:stCondLst>
                                            </p:cTn>
                                            <p:tgtEl>
                                              <p:spTgt spid="84"/>
                                            </p:tgtEl>
                                            <p:attrNameLst>
                                              <p:attrName>ppt_x</p:attrName>
                                            </p:attrNameLst>
                                          </p:cBhvr>
                                        </p:anim>
                                        <p:anim by="(-#ppt_w*0.10)" calcmode="lin" valueType="num">
                                          <p:cBhvr>
                                            <p:cTn id="91" dur="50" autoRev="1" fill="hold">
                                              <p:stCondLst>
                                                <p:cond delay="0"/>
                                              </p:stCondLst>
                                            </p:cTn>
                                            <p:tgtEl>
                                              <p:spTgt spid="84"/>
                                            </p:tgtEl>
                                            <p:attrNameLst>
                                              <p:attrName>ppt_y</p:attrName>
                                            </p:attrNameLst>
                                          </p:cBhvr>
                                        </p:anim>
                                        <p:animRot by="-480000">
                                          <p:cBhvr>
                                            <p:cTn id="92" dur="50" autoRev="1" fill="hold">
                                              <p:stCondLst>
                                                <p:cond delay="0"/>
                                              </p:stCondLst>
                                            </p:cTn>
                                            <p:tgtEl>
                                              <p:spTgt spid="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9" grpId="0"/>
          <p:bldP spid="80" grpId="0"/>
          <p:bldP spid="81" grpId="0"/>
          <p:bldP spid="82" grpId="0"/>
          <p:bldP spid="84" grpId="0"/>
          <p:bldP spid="84" grpId="1"/>
          <p:bldP spid="86" grpId="0" animBg="1"/>
          <p:bldP spid="88" grpId="0" animBg="1"/>
          <p:bldP spid="89" grpId="0" animBg="1"/>
          <p:bldP spid="90" grpId="0" animBg="1"/>
          <p:bldP spid="10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p:tgtEl>
                                              <p:spTgt spid="107"/>
                                            </p:tgtEl>
                                            <p:attrNameLst>
                                              <p:attrName>ppt_x</p:attrName>
                                            </p:attrNameLst>
                                          </p:cBhvr>
                                          <p:tavLst>
                                            <p:tav tm="0">
                                              <p:val>
                                                <p:strVal val="#ppt_x-#ppt_w*1.125000"/>
                                              </p:val>
                                            </p:tav>
                                            <p:tav tm="100000">
                                              <p:val>
                                                <p:strVal val="#ppt_x"/>
                                              </p:val>
                                            </p:tav>
                                          </p:tavLst>
                                        </p:anim>
                                        <p:animEffect transition="in" filter="wipe(right)">
                                          <p:cBhvr>
                                            <p:cTn id="8" dur="500"/>
                                            <p:tgtEl>
                                              <p:spTgt spid="10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strips(downLeft)">
                                          <p:cBhvr>
                                            <p:cTn id="12" dur="500"/>
                                            <p:tgtEl>
                                              <p:spTgt spid="105"/>
                                            </p:tgtEl>
                                          </p:cBhvr>
                                        </p:animEffect>
                                      </p:childTnLst>
                                    </p:cTn>
                                  </p:par>
                                </p:childTnLst>
                              </p:cTn>
                            </p:par>
                            <p:par>
                              <p:cTn id="13" fill="hold">
                                <p:stCondLst>
                                  <p:cond delay="1000"/>
                                </p:stCondLst>
                                <p:childTnLst>
                                  <p:par>
                                    <p:cTn id="14" presetID="2" presetClass="entr" presetSubtype="8" accel="5800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10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130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par>
                              <p:cTn id="30" fill="hold">
                                <p:stCondLst>
                                  <p:cond delay="3300"/>
                                </p:stCondLst>
                                <p:childTnLst>
                                  <p:par>
                                    <p:cTn id="31" presetID="22" presetClass="entr" presetSubtype="4"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down)">
                                          <p:cBhvr>
                                            <p:cTn id="33" dur="300"/>
                                            <p:tgtEl>
                                              <p:spTgt spid="86"/>
                                            </p:tgtEl>
                                          </p:cBhvr>
                                        </p:animEffect>
                                      </p:childTnLst>
                                    </p:cTn>
                                  </p:par>
                                </p:childTnLst>
                              </p:cTn>
                            </p:par>
                            <p:par>
                              <p:cTn id="34" fill="hold">
                                <p:stCondLst>
                                  <p:cond delay="3600"/>
                                </p:stCondLst>
                                <p:childTnLst>
                                  <p:par>
                                    <p:cTn id="35" presetID="22" presetClass="entr" presetSubtype="4" fill="hold" grpId="0" nodeType="after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ipe(down)">
                                          <p:cBhvr>
                                            <p:cTn id="37" dur="300"/>
                                            <p:tgtEl>
                                              <p:spTgt spid="88"/>
                                            </p:tgtEl>
                                          </p:cBhvr>
                                        </p:animEffect>
                                      </p:childTnLst>
                                    </p:cTn>
                                  </p:par>
                                </p:childTnLst>
                              </p:cTn>
                            </p:par>
                            <p:par>
                              <p:cTn id="38" fill="hold">
                                <p:stCondLst>
                                  <p:cond delay="3900"/>
                                </p:stCondLst>
                                <p:childTnLst>
                                  <p:par>
                                    <p:cTn id="39" presetID="22" presetClass="entr" presetSubtype="4" fill="hold" grpId="0" nodeType="after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down)">
                                          <p:cBhvr>
                                            <p:cTn id="41" dur="300"/>
                                            <p:tgtEl>
                                              <p:spTgt spid="89"/>
                                            </p:tgtEl>
                                          </p:cBhvr>
                                        </p:animEffect>
                                      </p:childTnLst>
                                    </p:cTn>
                                  </p:par>
                                </p:childTnLst>
                              </p:cTn>
                            </p:par>
                            <p:par>
                              <p:cTn id="42" fill="hold">
                                <p:stCondLst>
                                  <p:cond delay="4200"/>
                                </p:stCondLst>
                                <p:childTnLst>
                                  <p:par>
                                    <p:cTn id="43" presetID="22" presetClass="entr" presetSubtype="4" fill="hold" grpId="0" nodeType="after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wipe(down)">
                                          <p:cBhvr>
                                            <p:cTn id="45" dur="300"/>
                                            <p:tgtEl>
                                              <p:spTgt spid="9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left)">
                                          <p:cBhvr>
                                            <p:cTn id="50" dur="500"/>
                                            <p:tgtEl>
                                              <p:spTgt spid="71"/>
                                            </p:tgtEl>
                                          </p:cBhvr>
                                        </p:animEffect>
                                      </p:childTnLst>
                                    </p:cTn>
                                  </p:par>
                                  <p:par>
                                    <p:cTn id="51" presetID="22" presetClass="entr" presetSubtype="8"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left)">
                                          <p:cBhvr>
                                            <p:cTn id="53" dur="500"/>
                                            <p:tgtEl>
                                              <p:spTgt spid="72"/>
                                            </p:tgtEl>
                                          </p:cBhvr>
                                        </p:animEffect>
                                      </p:childTnLst>
                                    </p:cTn>
                                  </p:par>
                                  <p:par>
                                    <p:cTn id="54" presetID="22" presetClass="entr" presetSubtype="8" fill="hold"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left)">
                                          <p:cBhvr>
                                            <p:cTn id="56" dur="500"/>
                                            <p:tgtEl>
                                              <p:spTgt spid="73"/>
                                            </p:tgtEl>
                                          </p:cBhvr>
                                        </p:animEffect>
                                      </p:childTnLst>
                                    </p:cTn>
                                  </p:par>
                                  <p:par>
                                    <p:cTn id="57" presetID="22" presetClass="entr" presetSubtype="8"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left)">
                                          <p:cBhvr>
                                            <p:cTn id="59" dur="500"/>
                                            <p:tgtEl>
                                              <p:spTgt spid="74"/>
                                            </p:tgtEl>
                                          </p:cBhvr>
                                        </p:animEffect>
                                      </p:childTnLst>
                                    </p:cTn>
                                  </p:par>
                                  <p:par>
                                    <p:cTn id="60" presetID="22" presetClass="entr" presetSubtype="8" fill="hold"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left)">
                                          <p:cBhvr>
                                            <p:cTn id="62" dur="500"/>
                                            <p:tgtEl>
                                              <p:spTgt spid="75"/>
                                            </p:tgtEl>
                                          </p:cBhvr>
                                        </p:animEffect>
                                      </p:childTnLst>
                                    </p:cTn>
                                  </p:par>
                                  <p:par>
                                    <p:cTn id="63" presetID="22" presetClass="entr" presetSubtype="8"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left)">
                                          <p:cBhvr>
                                            <p:cTn id="65" dur="500"/>
                                            <p:tgtEl>
                                              <p:spTgt spid="76"/>
                                            </p:tgtEl>
                                          </p:cBhvr>
                                        </p:animEffect>
                                      </p:childTnLst>
                                    </p:cTn>
                                  </p:par>
                                  <p:par>
                                    <p:cTn id="66" presetID="22" presetClass="entr" presetSubtype="8"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left)">
                                          <p:cBhvr>
                                            <p:cTn id="68" dur="500"/>
                                            <p:tgtEl>
                                              <p:spTgt spid="77"/>
                                            </p:tgtEl>
                                          </p:cBhvr>
                                        </p:animEffect>
                                      </p:childTnLst>
                                    </p:cTn>
                                  </p:par>
                                  <p:par>
                                    <p:cTn id="69" presetID="22" presetClass="entr" presetSubtype="8" fill="hold"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wipe(left)">
                                          <p:cBhvr>
                                            <p:cTn id="74" dur="500"/>
                                            <p:tgtEl>
                                              <p:spTgt spid="8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500"/>
                                            <p:tgtEl>
                                              <p:spTgt spid="8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wipe(left)">
                                          <p:cBhvr>
                                            <p:cTn id="83" dur="500"/>
                                            <p:tgtEl>
                                              <p:spTgt spid="79"/>
                                            </p:tgtEl>
                                          </p:cBhvr>
                                        </p:animEffect>
                                      </p:childTnLst>
                                    </p:cTn>
                                  </p:par>
                                </p:childTnLst>
                              </p:cTn>
                            </p:par>
                            <p:par>
                              <p:cTn id="84" fill="hold">
                                <p:stCondLst>
                                  <p:cond delay="5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84"/>
                                            </p:tgtEl>
                                            <p:attrNameLst>
                                              <p:attrName>style.visibility</p:attrName>
                                            </p:attrNameLst>
                                          </p:cBhvr>
                                          <p:to>
                                            <p:strVal val="visible"/>
                                          </p:to>
                                        </p:set>
                                        <p:animEffect transition="in" filter="wipe(left)">
                                          <p:cBhvr>
                                            <p:cTn id="87" dur="100"/>
                                            <p:tgtEl>
                                              <p:spTgt spid="84"/>
                                            </p:tgtEl>
                                          </p:cBhvr>
                                        </p:animEffect>
                                      </p:childTnLst>
                                    </p:cTn>
                                  </p:par>
                                  <p:par>
                                    <p:cTn id="88" presetID="36" presetClass="emph" presetSubtype="0" fill="hold" grpId="1" nodeType="withEffect">
                                      <p:stCondLst>
                                        <p:cond delay="0"/>
                                      </p:stCondLst>
                                      <p:iterate type="lt">
                                        <p:tmPct val="30000"/>
                                      </p:iterate>
                                      <p:childTnLst>
                                        <p:animScale>
                                          <p:cBhvr>
                                            <p:cTn id="89" dur="50" autoRev="1" fill="hold">
                                              <p:stCondLst>
                                                <p:cond delay="0"/>
                                              </p:stCondLst>
                                            </p:cTn>
                                            <p:tgtEl>
                                              <p:spTgt spid="84"/>
                                            </p:tgtEl>
                                          </p:cBhvr>
                                          <p:to x="80000" y="100000"/>
                                        </p:animScale>
                                        <p:anim by="(#ppt_w*0.10)" calcmode="lin" valueType="num">
                                          <p:cBhvr>
                                            <p:cTn id="90" dur="50" autoRev="1" fill="hold">
                                              <p:stCondLst>
                                                <p:cond delay="0"/>
                                              </p:stCondLst>
                                            </p:cTn>
                                            <p:tgtEl>
                                              <p:spTgt spid="84"/>
                                            </p:tgtEl>
                                            <p:attrNameLst>
                                              <p:attrName>ppt_x</p:attrName>
                                            </p:attrNameLst>
                                          </p:cBhvr>
                                        </p:anim>
                                        <p:anim by="(-#ppt_w*0.10)" calcmode="lin" valueType="num">
                                          <p:cBhvr>
                                            <p:cTn id="91" dur="50" autoRev="1" fill="hold">
                                              <p:stCondLst>
                                                <p:cond delay="0"/>
                                              </p:stCondLst>
                                            </p:cTn>
                                            <p:tgtEl>
                                              <p:spTgt spid="84"/>
                                            </p:tgtEl>
                                            <p:attrNameLst>
                                              <p:attrName>ppt_y</p:attrName>
                                            </p:attrNameLst>
                                          </p:cBhvr>
                                        </p:anim>
                                        <p:animRot by="-480000">
                                          <p:cBhvr>
                                            <p:cTn id="92" dur="50" autoRev="1" fill="hold">
                                              <p:stCondLst>
                                                <p:cond delay="0"/>
                                              </p:stCondLst>
                                            </p:cTn>
                                            <p:tgtEl>
                                              <p:spTgt spid="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9" grpId="0"/>
          <p:bldP spid="80" grpId="0"/>
          <p:bldP spid="81" grpId="0"/>
          <p:bldP spid="82" grpId="0"/>
          <p:bldP spid="84" grpId="0"/>
          <p:bldP spid="84" grpId="1"/>
          <p:bldP spid="86" grpId="0" animBg="1"/>
          <p:bldP spid="88" grpId="0" animBg="1"/>
          <p:bldP spid="89" grpId="0" animBg="1"/>
          <p:bldP spid="90" grpId="0" animBg="1"/>
          <p:bldP spid="10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未完成的项目</a:t>
              </a:r>
            </a:p>
          </p:txBody>
        </p:sp>
      </p:grpSp>
      <p:sp>
        <p:nvSpPr>
          <p:cNvPr id="78" name="椭圆 77"/>
          <p:cNvSpPr/>
          <p:nvPr/>
        </p:nvSpPr>
        <p:spPr>
          <a:xfrm>
            <a:off x="2706448" y="116355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727183" y="24970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791518" y="4019588"/>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729308" y="1357647"/>
            <a:ext cx="1028700" cy="338554"/>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项目一</a:t>
            </a:r>
          </a:p>
        </p:txBody>
      </p:sp>
      <p:sp>
        <p:nvSpPr>
          <p:cNvPr id="41" name="TextBox 40"/>
          <p:cNvSpPr txBox="1"/>
          <p:nvPr/>
        </p:nvSpPr>
        <p:spPr>
          <a:xfrm>
            <a:off x="2719496" y="2733507"/>
            <a:ext cx="1028700" cy="338554"/>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项目一</a:t>
            </a:r>
          </a:p>
        </p:txBody>
      </p:sp>
      <p:sp>
        <p:nvSpPr>
          <p:cNvPr id="45" name="TextBox 44"/>
          <p:cNvSpPr txBox="1"/>
          <p:nvPr/>
        </p:nvSpPr>
        <p:spPr>
          <a:xfrm>
            <a:off x="2772566" y="4189643"/>
            <a:ext cx="1028700" cy="338554"/>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项目一</a:t>
            </a:r>
          </a:p>
        </p:txBody>
      </p:sp>
      <p:sp>
        <p:nvSpPr>
          <p:cNvPr id="4" name="TextBox 3"/>
          <p:cNvSpPr txBox="1"/>
          <p:nvPr/>
        </p:nvSpPr>
        <p:spPr>
          <a:xfrm>
            <a:off x="3758008" y="1254559"/>
            <a:ext cx="4046219" cy="877163"/>
          </a:xfrm>
          <a:prstGeom prst="rect">
            <a:avLst/>
          </a:prstGeom>
          <a:noFill/>
        </p:spPr>
        <p:txBody>
          <a:bodyPr wrap="square" rtlCol="0">
            <a:spAutoFit/>
          </a:bodyPr>
          <a:lstStyle/>
          <a:p>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p>
          <a:p>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758008" y="2464202"/>
            <a:ext cx="4046219" cy="877163"/>
          </a:xfrm>
          <a:prstGeom prst="rect">
            <a:avLst/>
          </a:prstGeom>
          <a:noFill/>
        </p:spPr>
        <p:txBody>
          <a:bodyPr wrap="square" rtlCol="0">
            <a:spAutoFit/>
          </a:bodyPr>
          <a:lstStyle/>
          <a:p>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p>
          <a:p>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748196" y="3920338"/>
            <a:ext cx="4046219" cy="877163"/>
          </a:xfrm>
          <a:prstGeom prst="rect">
            <a:avLst/>
          </a:prstGeom>
          <a:noFill/>
        </p:spPr>
        <p:txBody>
          <a:bodyPr wrap="square" rtlCol="0">
            <a:spAutoFit/>
          </a:bodyPr>
          <a:lstStyle/>
          <a:p>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p>
          <a:p>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34" name="TextBox 33"/>
          <p:cNvSpPr txBox="1"/>
          <p:nvPr/>
        </p:nvSpPr>
        <p:spPr>
          <a:xfrm>
            <a:off x="914484" y="158706"/>
            <a:ext cx="2133918"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年度工作完成情况</a:t>
            </a:r>
          </a:p>
        </p:txBody>
      </p:sp>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34262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ppt_x</p:attrName>
                                        </p:attrNameLst>
                                      </p:cBhvr>
                                      <p:tavLst>
                                        <p:tav tm="0">
                                          <p:val>
                                            <p:strVal val="#ppt_x-#ppt_w*1.125000"/>
                                          </p:val>
                                        </p:tav>
                                        <p:tav tm="100000">
                                          <p:val>
                                            <p:strVal val="#ppt_x"/>
                                          </p:val>
                                        </p:tav>
                                      </p:tavLst>
                                    </p:anim>
                                    <p:animEffect transition="in" filter="wipe(right)">
                                      <p:cBhvr>
                                        <p:cTn id="8" dur="500"/>
                                        <p:tgtEl>
                                          <p:spTgt spid="34"/>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strips(downLeft)">
                                      <p:cBhvr>
                                        <p:cTn id="12" dur="500"/>
                                        <p:tgtEl>
                                          <p:spTgt spid="32"/>
                                        </p:tgtEl>
                                      </p:cBhvr>
                                    </p:animEffect>
                                  </p:childTnLst>
                                </p:cTn>
                              </p:par>
                              <p:par>
                                <p:cTn id="13" presetID="53" presetClass="entr" presetSubtype="16" fill="hold" nodeType="withEffect">
                                  <p:stCondLst>
                                    <p:cond delay="400"/>
                                  </p:stCondLst>
                                  <p:childTnLst>
                                    <p:set>
                                      <p:cBhvr>
                                        <p:cTn id="14" dur="1" fill="hold">
                                          <p:stCondLst>
                                            <p:cond delay="0"/>
                                          </p:stCondLst>
                                        </p:cTn>
                                        <p:tgtEl>
                                          <p:spTgt spid="75"/>
                                        </p:tgtEl>
                                        <p:attrNameLst>
                                          <p:attrName>style.visibility</p:attrName>
                                        </p:attrNameLst>
                                      </p:cBhvr>
                                      <p:to>
                                        <p:strVal val="visible"/>
                                      </p:to>
                                    </p:set>
                                    <p:anim calcmode="lin" valueType="num">
                                      <p:cBhvr>
                                        <p:cTn id="15" dur="500" fill="hold"/>
                                        <p:tgtEl>
                                          <p:spTgt spid="75"/>
                                        </p:tgtEl>
                                        <p:attrNameLst>
                                          <p:attrName>ppt_w</p:attrName>
                                        </p:attrNameLst>
                                      </p:cBhvr>
                                      <p:tavLst>
                                        <p:tav tm="0">
                                          <p:val>
                                            <p:fltVal val="0"/>
                                          </p:val>
                                        </p:tav>
                                        <p:tav tm="100000">
                                          <p:val>
                                            <p:strVal val="#ppt_w"/>
                                          </p:val>
                                        </p:tav>
                                      </p:tavLst>
                                    </p:anim>
                                    <p:anim calcmode="lin" valueType="num">
                                      <p:cBhvr>
                                        <p:cTn id="16" dur="500" fill="hold"/>
                                        <p:tgtEl>
                                          <p:spTgt spid="75"/>
                                        </p:tgtEl>
                                        <p:attrNameLst>
                                          <p:attrName>ppt_h</p:attrName>
                                        </p:attrNameLst>
                                      </p:cBhvr>
                                      <p:tavLst>
                                        <p:tav tm="0">
                                          <p:val>
                                            <p:fltVal val="0"/>
                                          </p:val>
                                        </p:tav>
                                        <p:tav tm="100000">
                                          <p:val>
                                            <p:strVal val="#ppt_h"/>
                                          </p:val>
                                        </p:tav>
                                      </p:tavLst>
                                    </p:anim>
                                    <p:animEffect transition="in" filter="fade">
                                      <p:cBhvr>
                                        <p:cTn id="17" dur="500"/>
                                        <p:tgtEl>
                                          <p:spTgt spid="75"/>
                                        </p:tgtEl>
                                      </p:cBhvr>
                                    </p:animEffect>
                                  </p:childTnLst>
                                </p:cTn>
                              </p:par>
                              <p:par>
                                <p:cTn id="18" presetID="22" presetClass="entr" presetSubtype="8" fill="hold" grpId="0" nodeType="withEffect">
                                  <p:stCondLst>
                                    <p:cond delay="8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78"/>
                                        </p:tgtEl>
                                        <p:attrNameLst>
                                          <p:attrName>style.visibility</p:attrName>
                                        </p:attrNameLst>
                                      </p:cBhvr>
                                      <p:to>
                                        <p:strVal val="visible"/>
                                      </p:to>
                                    </p:set>
                                    <p:anim calcmode="lin" valueType="num">
                                      <p:cBhvr>
                                        <p:cTn id="23" dur="500" fill="hold"/>
                                        <p:tgtEl>
                                          <p:spTgt spid="78"/>
                                        </p:tgtEl>
                                        <p:attrNameLst>
                                          <p:attrName>ppt_w</p:attrName>
                                        </p:attrNameLst>
                                      </p:cBhvr>
                                      <p:tavLst>
                                        <p:tav tm="0">
                                          <p:val>
                                            <p:fltVal val="0"/>
                                          </p:val>
                                        </p:tav>
                                        <p:tav tm="100000">
                                          <p:val>
                                            <p:strVal val="#ppt_w"/>
                                          </p:val>
                                        </p:tav>
                                      </p:tavLst>
                                    </p:anim>
                                    <p:anim calcmode="lin" valueType="num">
                                      <p:cBhvr>
                                        <p:cTn id="24" dur="500" fill="hold"/>
                                        <p:tgtEl>
                                          <p:spTgt spid="78"/>
                                        </p:tgtEl>
                                        <p:attrNameLst>
                                          <p:attrName>ppt_h</p:attrName>
                                        </p:attrNameLst>
                                      </p:cBhvr>
                                      <p:tavLst>
                                        <p:tav tm="0">
                                          <p:val>
                                            <p:fltVal val="0"/>
                                          </p:val>
                                        </p:tav>
                                        <p:tav tm="100000">
                                          <p:val>
                                            <p:strVal val="#ppt_h"/>
                                          </p:val>
                                        </p:tav>
                                      </p:tavLst>
                                    </p:anim>
                                    <p:animEffect transition="in" filter="fade">
                                      <p:cBhvr>
                                        <p:cTn id="25" dur="500"/>
                                        <p:tgtEl>
                                          <p:spTgt spid="78"/>
                                        </p:tgtEl>
                                      </p:cBhvr>
                                    </p:animEffect>
                                  </p:childTnLst>
                                </p:cTn>
                              </p:par>
                              <p:par>
                                <p:cTn id="26" presetID="53" presetClass="entr" presetSubtype="16" fill="hold" nodeType="withEffect">
                                  <p:stCondLst>
                                    <p:cond delay="1400"/>
                                  </p:stCondLst>
                                  <p:childTnLst>
                                    <p:set>
                                      <p:cBhvr>
                                        <p:cTn id="27" dur="1" fill="hold">
                                          <p:stCondLst>
                                            <p:cond delay="0"/>
                                          </p:stCondLst>
                                        </p:cTn>
                                        <p:tgtEl>
                                          <p:spTgt spid="83"/>
                                        </p:tgtEl>
                                        <p:attrNameLst>
                                          <p:attrName>style.visibility</p:attrName>
                                        </p:attrNameLst>
                                      </p:cBhvr>
                                      <p:to>
                                        <p:strVal val="visible"/>
                                      </p:to>
                                    </p:set>
                                    <p:anim calcmode="lin" valueType="num">
                                      <p:cBhvr>
                                        <p:cTn id="28" dur="500" fill="hold"/>
                                        <p:tgtEl>
                                          <p:spTgt spid="83"/>
                                        </p:tgtEl>
                                        <p:attrNameLst>
                                          <p:attrName>ppt_w</p:attrName>
                                        </p:attrNameLst>
                                      </p:cBhvr>
                                      <p:tavLst>
                                        <p:tav tm="0">
                                          <p:val>
                                            <p:fltVal val="0"/>
                                          </p:val>
                                        </p:tav>
                                        <p:tav tm="100000">
                                          <p:val>
                                            <p:strVal val="#ppt_w"/>
                                          </p:val>
                                        </p:tav>
                                      </p:tavLst>
                                    </p:anim>
                                    <p:anim calcmode="lin" valueType="num">
                                      <p:cBhvr>
                                        <p:cTn id="29" dur="500" fill="hold"/>
                                        <p:tgtEl>
                                          <p:spTgt spid="83"/>
                                        </p:tgtEl>
                                        <p:attrNameLst>
                                          <p:attrName>ppt_h</p:attrName>
                                        </p:attrNameLst>
                                      </p:cBhvr>
                                      <p:tavLst>
                                        <p:tav tm="0">
                                          <p:val>
                                            <p:fltVal val="0"/>
                                          </p:val>
                                        </p:tav>
                                        <p:tav tm="100000">
                                          <p:val>
                                            <p:strVal val="#ppt_h"/>
                                          </p:val>
                                        </p:tav>
                                      </p:tavLst>
                                    </p:anim>
                                    <p:animEffect transition="in" filter="fade">
                                      <p:cBhvr>
                                        <p:cTn id="30" dur="500"/>
                                        <p:tgtEl>
                                          <p:spTgt spid="83"/>
                                        </p:tgtEl>
                                      </p:cBhvr>
                                    </p:animEffect>
                                  </p:childTnLst>
                                </p:cTn>
                              </p:par>
                              <p:par>
                                <p:cTn id="31" presetID="10" presetClass="entr" presetSubtype="0" fill="hold" grpId="0" nodeType="withEffect">
                                  <p:stCondLst>
                                    <p:cond delay="14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16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2600"/>
                            </p:stCondLst>
                            <p:childTnLst>
                              <p:par>
                                <p:cTn id="38" presetID="53" presetClass="entr" presetSubtype="16"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p:cTn id="40" dur="500" fill="hold"/>
                                        <p:tgtEl>
                                          <p:spTgt spid="39"/>
                                        </p:tgtEl>
                                        <p:attrNameLst>
                                          <p:attrName>ppt_w</p:attrName>
                                        </p:attrNameLst>
                                      </p:cBhvr>
                                      <p:tavLst>
                                        <p:tav tm="0">
                                          <p:val>
                                            <p:fltVal val="0"/>
                                          </p:val>
                                        </p:tav>
                                        <p:tav tm="100000">
                                          <p:val>
                                            <p:strVal val="#ppt_w"/>
                                          </p:val>
                                        </p:tav>
                                      </p:tavLst>
                                    </p:anim>
                                    <p:anim calcmode="lin" valueType="num">
                                      <p:cBhvr>
                                        <p:cTn id="41" dur="500" fill="hold"/>
                                        <p:tgtEl>
                                          <p:spTgt spid="39"/>
                                        </p:tgtEl>
                                        <p:attrNameLst>
                                          <p:attrName>ppt_h</p:attrName>
                                        </p:attrNameLst>
                                      </p:cBhvr>
                                      <p:tavLst>
                                        <p:tav tm="0">
                                          <p:val>
                                            <p:fltVal val="0"/>
                                          </p:val>
                                        </p:tav>
                                        <p:tav tm="100000">
                                          <p:val>
                                            <p:strVal val="#ppt_h"/>
                                          </p:val>
                                        </p:tav>
                                      </p:tavLst>
                                    </p:anim>
                                    <p:animEffect transition="in" filter="fade">
                                      <p:cBhvr>
                                        <p:cTn id="42" dur="500"/>
                                        <p:tgtEl>
                                          <p:spTgt spid="39"/>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6" presetClass="entr" presetSubtype="21" fill="hold" grpId="0" nodeType="withEffect">
                                  <p:stCondLst>
                                    <p:cond delay="1000"/>
                                  </p:stCondLst>
                                  <p:childTnLst>
                                    <p:set>
                                      <p:cBhvr>
                                        <p:cTn id="47" dur="1" fill="hold">
                                          <p:stCondLst>
                                            <p:cond delay="0"/>
                                          </p:stCondLst>
                                        </p:cTn>
                                        <p:tgtEl>
                                          <p:spTgt spid="4"/>
                                        </p:tgtEl>
                                        <p:attrNameLst>
                                          <p:attrName>style.visibility</p:attrName>
                                        </p:attrNameLst>
                                      </p:cBhvr>
                                      <p:to>
                                        <p:strVal val="visible"/>
                                      </p:to>
                                    </p:set>
                                    <p:animEffect transition="in" filter="barn(inVertical)">
                                      <p:cBhvr>
                                        <p:cTn id="48" dur="500"/>
                                        <p:tgtEl>
                                          <p:spTgt spid="4"/>
                                        </p:tgtEl>
                                      </p:cBhvr>
                                    </p:animEffect>
                                  </p:childTnLst>
                                </p:cTn>
                              </p:par>
                              <p:par>
                                <p:cTn id="49" presetID="16" presetClass="entr" presetSubtype="21" fill="hold" grpId="0" nodeType="withEffect">
                                  <p:stCondLst>
                                    <p:cond delay="1300"/>
                                  </p:stCondLst>
                                  <p:childTnLst>
                                    <p:set>
                                      <p:cBhvr>
                                        <p:cTn id="50" dur="1" fill="hold">
                                          <p:stCondLst>
                                            <p:cond delay="0"/>
                                          </p:stCondLst>
                                        </p:cTn>
                                        <p:tgtEl>
                                          <p:spTgt spid="47"/>
                                        </p:tgtEl>
                                        <p:attrNameLst>
                                          <p:attrName>style.visibility</p:attrName>
                                        </p:attrNameLst>
                                      </p:cBhvr>
                                      <p:to>
                                        <p:strVal val="visible"/>
                                      </p:to>
                                    </p:set>
                                    <p:animEffect transition="in" filter="barn(inVertical)">
                                      <p:cBhvr>
                                        <p:cTn id="51" dur="700"/>
                                        <p:tgtEl>
                                          <p:spTgt spid="47"/>
                                        </p:tgtEl>
                                      </p:cBhvr>
                                    </p:animEffect>
                                  </p:childTnLst>
                                </p:cTn>
                              </p:par>
                              <p:par>
                                <p:cTn id="52" presetID="16" presetClass="entr" presetSubtype="21" fill="hold" grpId="0" nodeType="withEffect">
                                  <p:stCondLst>
                                    <p:cond delay="1700"/>
                                  </p:stCondLst>
                                  <p:childTnLst>
                                    <p:set>
                                      <p:cBhvr>
                                        <p:cTn id="53" dur="1" fill="hold">
                                          <p:stCondLst>
                                            <p:cond delay="0"/>
                                          </p:stCondLst>
                                        </p:cTn>
                                        <p:tgtEl>
                                          <p:spTgt spid="48"/>
                                        </p:tgtEl>
                                        <p:attrNameLst>
                                          <p:attrName>style.visibility</p:attrName>
                                        </p:attrNameLst>
                                      </p:cBhvr>
                                      <p:to>
                                        <p:strVal val="visible"/>
                                      </p:to>
                                    </p:set>
                                    <p:animEffect transition="in" filter="barn(inVertical)">
                                      <p:cBhvr>
                                        <p:cTn id="5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 grpId="0" animBg="1"/>
      <p:bldP spid="39" grpId="0" animBg="1"/>
      <p:bldP spid="3" grpId="0"/>
      <p:bldP spid="41" grpId="0"/>
      <p:bldP spid="45" grpId="0"/>
      <p:bldP spid="4" grpId="0"/>
      <p:bldP spid="47" grpId="0"/>
      <p:bldP spid="48"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211559"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成功项目展示</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8429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6" name="圆角矩形 55"/>
          <p:cNvSpPr/>
          <p:nvPr/>
        </p:nvSpPr>
        <p:spPr>
          <a:xfrm>
            <a:off x="3754635" y="2856917"/>
            <a:ext cx="3492699"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1114425" y="1136628"/>
            <a:ext cx="169545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42"/>
          <p:cNvSpPr>
            <a:spLocks noChangeArrowheads="1"/>
          </p:cNvSpPr>
          <p:nvPr/>
        </p:nvSpPr>
        <p:spPr bwMode="auto">
          <a:xfrm>
            <a:off x="7339013" y="2878931"/>
            <a:ext cx="692944" cy="1695450"/>
          </a:xfrm>
          <a:prstGeom prst="rect">
            <a:avLst/>
          </a:prstGeom>
          <a:solidFill>
            <a:schemeClr val="tx1">
              <a:lumMod val="75000"/>
              <a:lumOff val="25000"/>
              <a:alpha val="59999"/>
            </a:schemeClr>
          </a:solidFill>
          <a:ln>
            <a:noFill/>
          </a:ln>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6"/>
          <p:cNvSpPr>
            <a:spLocks noChangeAspect="1" noChangeArrowheads="1"/>
          </p:cNvSpPr>
          <p:nvPr/>
        </p:nvSpPr>
        <p:spPr bwMode="auto">
          <a:xfrm>
            <a:off x="1114425" y="2878931"/>
            <a:ext cx="2541985" cy="169545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47"/>
          <p:cNvSpPr>
            <a:spLocks noChangeAspect="1" noChangeArrowheads="1"/>
          </p:cNvSpPr>
          <p:nvPr/>
        </p:nvSpPr>
        <p:spPr bwMode="auto">
          <a:xfrm>
            <a:off x="2880123" y="1114425"/>
            <a:ext cx="2539603" cy="169426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59"/>
          <p:cNvSpPr>
            <a:spLocks noChangeAspect="1" noChangeArrowheads="1"/>
          </p:cNvSpPr>
          <p:nvPr/>
        </p:nvSpPr>
        <p:spPr bwMode="auto">
          <a:xfrm>
            <a:off x="5489972" y="1113235"/>
            <a:ext cx="2541984" cy="16954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57"/>
          <p:cNvSpPr>
            <a:spLocks noChangeArrowheads="1"/>
          </p:cNvSpPr>
          <p:nvPr/>
        </p:nvSpPr>
        <p:spPr bwMode="auto">
          <a:xfrm>
            <a:off x="1271587" y="1632377"/>
            <a:ext cx="1381125" cy="111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ts val="1594"/>
              </a:lnSpc>
              <a:spcBef>
                <a:spcPct val="0"/>
              </a:spcBef>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文字描述，总结括，内容大纲。文字述，总结概括，内容大纲。</a:t>
            </a:r>
            <a:r>
              <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r" eaLnBrk="1" hangingPunct="1">
              <a:lnSpc>
                <a:spcPts val="1594"/>
              </a:lnSpc>
              <a:spcBef>
                <a:spcPct val="0"/>
              </a:spcBef>
              <a:buNone/>
            </a:pP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56"/>
          <p:cNvSpPr>
            <a:spLocks noChangeArrowheads="1"/>
          </p:cNvSpPr>
          <p:nvPr/>
        </p:nvSpPr>
        <p:spPr bwMode="auto">
          <a:xfrm>
            <a:off x="846059" y="1209676"/>
            <a:ext cx="1614488" cy="35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rPr>
              <a:t>添加主题</a:t>
            </a:r>
          </a:p>
        </p:txBody>
      </p:sp>
      <p:sp>
        <p:nvSpPr>
          <p:cNvPr id="41" name="矩形 44"/>
          <p:cNvSpPr>
            <a:spLocks noChangeArrowheads="1"/>
          </p:cNvSpPr>
          <p:nvPr/>
        </p:nvSpPr>
        <p:spPr bwMode="auto">
          <a:xfrm>
            <a:off x="4861084" y="3140226"/>
            <a:ext cx="2324100" cy="35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rPr>
              <a:t>添加主题</a:t>
            </a:r>
          </a:p>
        </p:txBody>
      </p:sp>
      <p:sp>
        <p:nvSpPr>
          <p:cNvPr id="42" name="矩形 45"/>
          <p:cNvSpPr>
            <a:spLocks noChangeArrowheads="1"/>
          </p:cNvSpPr>
          <p:nvPr/>
        </p:nvSpPr>
        <p:spPr bwMode="auto">
          <a:xfrm>
            <a:off x="3844529" y="3493799"/>
            <a:ext cx="3211115" cy="76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右键点击图片选择设置图片格式可直接替换图片，在此录入上述图表的综合描述说明，在此录入上述图表的综合分析说明，在此录入上述图表的综合分析说明，在此录入上述图表的综合分析说明。 </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燕尾形 1"/>
          <p:cNvSpPr>
            <a:spLocks noChangeArrowheads="1"/>
          </p:cNvSpPr>
          <p:nvPr/>
        </p:nvSpPr>
        <p:spPr bwMode="auto">
          <a:xfrm>
            <a:off x="8314135" y="2615803"/>
            <a:ext cx="384572" cy="384572"/>
          </a:xfrm>
          <a:prstGeom prst="chevron">
            <a:avLst>
              <a:gd name="adj" fmla="val 50000"/>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46" name="燕尾形 23"/>
          <p:cNvSpPr>
            <a:spLocks noChangeArrowheads="1"/>
          </p:cNvSpPr>
          <p:nvPr/>
        </p:nvSpPr>
        <p:spPr bwMode="auto">
          <a:xfrm flipH="1">
            <a:off x="488157" y="2615803"/>
            <a:ext cx="384572" cy="384572"/>
          </a:xfrm>
          <a:prstGeom prst="chevron">
            <a:avLst>
              <a:gd name="adj" fmla="val 50000"/>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2614375" y="1638063"/>
            <a:ext cx="510750" cy="495926"/>
            <a:chOff x="2614375" y="1638063"/>
            <a:chExt cx="510750" cy="495926"/>
          </a:xfrm>
        </p:grpSpPr>
        <p:grpSp>
          <p:nvGrpSpPr>
            <p:cNvPr id="48" name="组合 47"/>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2655125" y="1685971"/>
              <a:ext cx="470000" cy="400110"/>
            </a:xfrm>
            <a:prstGeom prst="rect">
              <a:avLst/>
            </a:prstGeom>
            <a:noFill/>
          </p:spPr>
          <p:txBody>
            <a:bodyPr wrap="none" rtlCol="0">
              <a:spAutoFit/>
            </a:bodyPr>
            <a:lstStyle/>
            <a:p>
              <a:r>
                <a:rPr lang="en-US" altLang="zh-CN"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01</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5220935" y="2608954"/>
            <a:ext cx="495926" cy="495926"/>
            <a:chOff x="5220935" y="2608954"/>
            <a:chExt cx="495926" cy="495926"/>
          </a:xfrm>
        </p:grpSpPr>
        <p:grpSp>
          <p:nvGrpSpPr>
            <p:cNvPr id="57" name="组合 56"/>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0" name="TextBox 59"/>
            <p:cNvSpPr txBox="1"/>
            <p:nvPr/>
          </p:nvSpPr>
          <p:spPr>
            <a:xfrm>
              <a:off x="5246722" y="2656862"/>
              <a:ext cx="470000"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02</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3408447" y="3630554"/>
            <a:ext cx="495926" cy="495926"/>
            <a:chOff x="3408447" y="3630554"/>
            <a:chExt cx="495926" cy="495926"/>
          </a:xfrm>
        </p:grpSpPr>
        <p:grpSp>
          <p:nvGrpSpPr>
            <p:cNvPr id="61" name="组合 60"/>
            <p:cNvGrpSpPr/>
            <p:nvPr/>
          </p:nvGrpSpPr>
          <p:grpSpPr>
            <a:xfrm>
              <a:off x="3408447" y="3630554"/>
              <a:ext cx="495926" cy="495926"/>
              <a:chOff x="304800" y="673100"/>
              <a:chExt cx="4000500" cy="4000500"/>
            </a:xfrm>
            <a:effectLst>
              <a:outerShdw blurRad="317500" dist="1905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4" name="TextBox 63"/>
            <p:cNvSpPr txBox="1"/>
            <p:nvPr/>
          </p:nvSpPr>
          <p:spPr>
            <a:xfrm>
              <a:off x="3434234" y="3678462"/>
              <a:ext cx="470000"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03</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矩形 34"/>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4" name="Picture 172"/>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3543" y="140572"/>
            <a:ext cx="2108371" cy="364572"/>
          </a:xfrm>
          <a:prstGeom prst="homePlate">
            <a:avLst>
              <a:gd name="adj" fmla="val 34324"/>
            </a:avLst>
          </a:prstGeom>
        </p:spPr>
      </p:pic>
      <p:sp>
        <p:nvSpPr>
          <p:cNvPr id="66" name="TextBox 65"/>
          <p:cNvSpPr txBox="1"/>
          <p:nvPr/>
        </p:nvSpPr>
        <p:spPr>
          <a:xfrm>
            <a:off x="1114425" y="158706"/>
            <a:ext cx="1646605"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成功项目展示</a:t>
            </a:r>
          </a:p>
        </p:txBody>
      </p:sp>
      <p:pic>
        <p:nvPicPr>
          <p:cNvPr id="67" name="图片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63414" y="144448"/>
            <a:ext cx="254645" cy="364572"/>
          </a:xfrm>
          <a:prstGeom prst="chevron">
            <a:avLst/>
          </a:prstGeom>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69161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ppt_x</p:attrName>
                                        </p:attrNameLst>
                                      </p:cBhvr>
                                      <p:tavLst>
                                        <p:tav tm="0">
                                          <p:val>
                                            <p:strVal val="#ppt_x-#ppt_w*1.125000"/>
                                          </p:val>
                                        </p:tav>
                                        <p:tav tm="100000">
                                          <p:val>
                                            <p:strVal val="#ppt_x"/>
                                          </p:val>
                                        </p:tav>
                                      </p:tavLst>
                                    </p:anim>
                                    <p:animEffect transition="in" filter="wipe(right)">
                                      <p:cBhvr>
                                        <p:cTn id="8" dur="500"/>
                                        <p:tgtEl>
                                          <p:spTgt spid="6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strips(downLeft)">
                                      <p:cBhvr>
                                        <p:cTn id="12" dur="500"/>
                                        <p:tgtEl>
                                          <p:spTgt spid="54"/>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ppt_x</p:attrName>
                                        </p:attrNameLst>
                                      </p:cBhvr>
                                      <p:tavLst>
                                        <p:tav tm="0">
                                          <p:val>
                                            <p:strVal val="0-#ppt_w/2"/>
                                          </p:val>
                                        </p:tav>
                                        <p:tav tm="100000">
                                          <p:val>
                                            <p:strVal val="#ppt_x"/>
                                          </p:val>
                                        </p:tav>
                                      </p:tavLst>
                                    </p:anim>
                                    <p:anim calcmode="lin" valueType="num">
                                      <p:cBhvr>
                                        <p:cTn id="17" dur="500" fill="hold"/>
                                        <p:tgtEl>
                                          <p:spTgt spid="3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ppt_x</p:attrName>
                                        </p:attrNameLst>
                                      </p:cBhvr>
                                      <p:tavLst>
                                        <p:tav tm="0">
                                          <p:val>
                                            <p:strVal val="0-#ppt_w/2"/>
                                          </p:val>
                                        </p:tav>
                                        <p:tav tm="100000">
                                          <p:val>
                                            <p:strVal val="#ppt_x"/>
                                          </p:val>
                                        </p:tav>
                                      </p:tavLst>
                                    </p:anim>
                                    <p:anim calcmode="lin" valueType="num">
                                      <p:cBhvr>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ppt_x</p:attrName>
                                        </p:attrNameLst>
                                      </p:cBhvr>
                                      <p:tavLst>
                                        <p:tav tm="0">
                                          <p:val>
                                            <p:strVal val="1+#ppt_w/2"/>
                                          </p:val>
                                        </p:tav>
                                        <p:tav tm="100000">
                                          <p:val>
                                            <p:strVal val="#ppt_x"/>
                                          </p:val>
                                        </p:tav>
                                      </p:tavLst>
                                    </p:anim>
                                    <p:anim calcmode="lin" valueType="num">
                                      <p:cBhvr>
                                        <p:cTn id="26" dur="500" fill="hold"/>
                                        <p:tgtEl>
                                          <p:spTgt spid="3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ppt_x</p:attrName>
                                        </p:attrNameLst>
                                      </p:cBhvr>
                                      <p:tavLst>
                                        <p:tav tm="0">
                                          <p:val>
                                            <p:strVal val="1+#ppt_w/2"/>
                                          </p:val>
                                        </p:tav>
                                        <p:tav tm="100000">
                                          <p:val>
                                            <p:strVal val="#ppt_x"/>
                                          </p:val>
                                        </p:tav>
                                      </p:tavLst>
                                    </p:anim>
                                    <p:anim calcmode="lin" valueType="num">
                                      <p:cBhvr>
                                        <p:cTn id="30" dur="5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fill="hold"/>
                                        <p:tgtEl>
                                          <p:spTgt spid="56"/>
                                        </p:tgtEl>
                                        <p:attrNameLst>
                                          <p:attrName>ppt_x</p:attrName>
                                        </p:attrNameLst>
                                      </p:cBhvr>
                                      <p:tavLst>
                                        <p:tav tm="0">
                                          <p:val>
                                            <p:strVal val="#ppt_x"/>
                                          </p:val>
                                        </p:tav>
                                        <p:tav tm="100000">
                                          <p:val>
                                            <p:strVal val="#ppt_x"/>
                                          </p:val>
                                        </p:tav>
                                      </p:tavLst>
                                    </p:anim>
                                    <p:anim calcmode="lin" valueType="num">
                                      <p:cBhvr additive="base">
                                        <p:cTn id="35" dur="500" fill="hold"/>
                                        <p:tgtEl>
                                          <p:spTgt spid="5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1"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0-#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1+#ppt_w/2"/>
                                          </p:val>
                                        </p:tav>
                                        <p:tav tm="100000">
                                          <p:val>
                                            <p:strVal val="#ppt_x"/>
                                          </p:val>
                                        </p:tav>
                                      </p:tavLst>
                                    </p:anim>
                                    <p:anim calcmode="lin" valueType="num">
                                      <p:cBhvr additive="base">
                                        <p:cTn id="5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500"/>
                                        <p:tgtEl>
                                          <p:spTgt spid="39"/>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up)">
                                      <p:cBhvr>
                                        <p:cTn id="65" dur="500"/>
                                        <p:tgtEl>
                                          <p:spTgt spid="4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up)">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7" grpId="0" animBg="1"/>
      <p:bldP spid="32" grpId="0" bldLvl="0" animBg="1" autoUpdateAnimBg="0"/>
      <p:bldP spid="34" grpId="0" bldLvl="0" animBg="1" autoUpdateAnimBg="0"/>
      <p:bldP spid="36" grpId="0" bldLvl="0" animBg="1" autoUpdateAnimBg="0"/>
      <p:bldP spid="38" grpId="0" bldLvl="0" animBg="1" autoUpdateAnimBg="0"/>
      <p:bldP spid="40" grpId="0"/>
      <p:bldP spid="39" grpId="0"/>
      <p:bldP spid="41" grpId="0"/>
      <p:bldP spid="42" grpId="0"/>
      <p:bldP spid="66"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圆角矩形 21"/>
          <p:cNvSpPr/>
          <p:nvPr/>
        </p:nvSpPr>
        <p:spPr>
          <a:xfrm>
            <a:off x="-8335" y="3286125"/>
            <a:ext cx="9152335" cy="47085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4"/>
          <p:cNvSpPr>
            <a:spLocks noGrp="1"/>
          </p:cNvSpPr>
          <p:nvPr>
            <p:ph type="sldNum" sz="quarter" idx="12"/>
          </p:nvPr>
        </p:nvSpPr>
        <p:spPr>
          <a:xfrm>
            <a:off x="6457950" y="4767263"/>
            <a:ext cx="2057400" cy="273844"/>
          </a:xfrm>
        </p:spPr>
        <p:txBody>
          <a:bodyPr/>
          <a:lstStyle/>
          <a:p>
            <a:pPr>
              <a:defRPr/>
            </a:pPr>
            <a:fld id="{92482ACF-13B7-4141-A064-0E383F59048D}" type="slidenum">
              <a:rPr lang="zh-CN" altLang="en-US">
                <a:latin typeface="Arial" panose="020B0604020202020204" pitchFamily="34" charset="0"/>
                <a:ea typeface="微软雅黑" panose="020B0503020204020204" pitchFamily="34" charset="-122"/>
                <a:sym typeface="Arial" panose="020B0604020202020204" pitchFamily="34" charset="0"/>
              </a:rPr>
              <a:pPr>
                <a:defRPr/>
              </a:pPr>
              <a:t>34</a:t>
            </a:fld>
            <a:endParaRPr lang="zh-CN" altLang="en-US" sz="1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3"/>
          <p:cNvGrpSpPr>
            <a:grpSpLocks/>
          </p:cNvGrpSpPr>
          <p:nvPr/>
        </p:nvGrpSpPr>
        <p:grpSpPr bwMode="auto">
          <a:xfrm>
            <a:off x="3245644" y="1609725"/>
            <a:ext cx="2652713" cy="1600200"/>
            <a:chOff x="0" y="0"/>
            <a:chExt cx="3536515" cy="2133600"/>
          </a:xfrm>
        </p:grpSpPr>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8"/>
            <p:cNvSpPr>
              <a:spLocks noChangeArrowheads="1"/>
            </p:cNvSpPr>
            <p:nvPr/>
          </p:nvSpPr>
          <p:spPr bwMode="auto">
            <a:xfrm>
              <a:off x="519687" y="255892"/>
              <a:ext cx="2450592" cy="1530000"/>
            </a:xfrm>
            <a:prstGeom prst="rect">
              <a:avLst/>
            </a:prstGeom>
            <a:blipFill dpi="0" rotWithShape="1">
              <a:blip r:embed="rId5"/>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2"/>
          <p:cNvGrpSpPr>
            <a:grpSpLocks/>
          </p:cNvGrpSpPr>
          <p:nvPr/>
        </p:nvGrpSpPr>
        <p:grpSpPr bwMode="auto">
          <a:xfrm>
            <a:off x="654844" y="1609725"/>
            <a:ext cx="2652713" cy="1600200"/>
            <a:chOff x="0" y="0"/>
            <a:chExt cx="3536515" cy="2133600"/>
          </a:xfrm>
        </p:grpSpPr>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9"/>
            <p:cNvSpPr>
              <a:spLocks noChangeArrowheads="1"/>
            </p:cNvSpPr>
            <p:nvPr/>
          </p:nvSpPr>
          <p:spPr bwMode="auto">
            <a:xfrm>
              <a:off x="524581" y="255892"/>
              <a:ext cx="2450592" cy="1530000"/>
            </a:xfrm>
            <a:prstGeom prst="rect">
              <a:avLst/>
            </a:prstGeom>
            <a:blipFill dpi="0" rotWithShape="1">
              <a:blip r:embed="rId6"/>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4"/>
          <p:cNvGrpSpPr>
            <a:grpSpLocks/>
          </p:cNvGrpSpPr>
          <p:nvPr/>
        </p:nvGrpSpPr>
        <p:grpSpPr bwMode="auto">
          <a:xfrm>
            <a:off x="5836444" y="1609725"/>
            <a:ext cx="2651522" cy="1600200"/>
            <a:chOff x="0" y="0"/>
            <a:chExt cx="3536515" cy="2133600"/>
          </a:xfrm>
        </p:grpSpPr>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0"/>
            <p:cNvSpPr>
              <a:spLocks noChangeArrowheads="1"/>
            </p:cNvSpPr>
            <p:nvPr/>
          </p:nvSpPr>
          <p:spPr bwMode="auto">
            <a:xfrm>
              <a:off x="515715" y="255890"/>
              <a:ext cx="2450592" cy="1530000"/>
            </a:xfrm>
            <a:prstGeom prst="rect">
              <a:avLst/>
            </a:prstGeom>
            <a:blipFill dpi="0" rotWithShape="1">
              <a:blip r:embed="rId7"/>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37"/>
          <p:cNvSpPr>
            <a:spLocks noChangeArrowheads="1"/>
          </p:cNvSpPr>
          <p:nvPr/>
        </p:nvSpPr>
        <p:spPr bwMode="auto">
          <a:xfrm>
            <a:off x="987028" y="1092994"/>
            <a:ext cx="7194947" cy="48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100" dirty="0">
                <a:latin typeface="Arial" panose="020B0604020202020204" pitchFamily="34" charset="0"/>
                <a:ea typeface="微软雅黑" panose="020B0503020204020204" pitchFamily="34" charset="-122"/>
                <a:sym typeface="Arial" panose="020B0604020202020204" pitchFamily="34" charset="0"/>
              </a:rPr>
              <a:t>点击在此录入上述图表的综合描述说明，在此录入上述图表的综合描述说明。在此录入上述图表的综合描述说明，在此录入上述图表的综合描述说明，在此录入上述图表的综合描述说明。</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38"/>
          <p:cNvSpPr>
            <a:spLocks noChangeArrowheads="1"/>
          </p:cNvSpPr>
          <p:nvPr/>
        </p:nvSpPr>
        <p:spPr bwMode="auto">
          <a:xfrm>
            <a:off x="1258527" y="3368279"/>
            <a:ext cx="1446537"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47"/>
          <p:cNvSpPr>
            <a:spLocks noChangeArrowheads="1"/>
          </p:cNvSpPr>
          <p:nvPr/>
        </p:nvSpPr>
        <p:spPr bwMode="auto">
          <a:xfrm>
            <a:off x="1108472" y="3846910"/>
            <a:ext cx="1746647" cy="94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51"/>
          <p:cNvSpPr>
            <a:spLocks noChangeArrowheads="1"/>
          </p:cNvSpPr>
          <p:nvPr/>
        </p:nvSpPr>
        <p:spPr bwMode="auto">
          <a:xfrm>
            <a:off x="3849327" y="3368279"/>
            <a:ext cx="1446537"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47"/>
          <p:cNvSpPr>
            <a:spLocks noChangeArrowheads="1"/>
          </p:cNvSpPr>
          <p:nvPr/>
        </p:nvSpPr>
        <p:spPr bwMode="auto">
          <a:xfrm>
            <a:off x="3698082" y="3846910"/>
            <a:ext cx="1746647" cy="94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1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53"/>
          <p:cNvSpPr>
            <a:spLocks noChangeArrowheads="1"/>
          </p:cNvSpPr>
          <p:nvPr/>
        </p:nvSpPr>
        <p:spPr bwMode="auto">
          <a:xfrm>
            <a:off x="6438936" y="3368279"/>
            <a:ext cx="1446537"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添加项目名称</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47"/>
          <p:cNvSpPr>
            <a:spLocks noChangeArrowheads="1"/>
          </p:cNvSpPr>
          <p:nvPr/>
        </p:nvSpPr>
        <p:spPr bwMode="auto">
          <a:xfrm>
            <a:off x="6288882" y="3846910"/>
            <a:ext cx="1746647" cy="94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1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6" name="Picture 172"/>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图片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7590" y="140572"/>
            <a:ext cx="2108371" cy="364572"/>
          </a:xfrm>
          <a:prstGeom prst="homePlate">
            <a:avLst>
              <a:gd name="adj" fmla="val 34324"/>
            </a:avLst>
          </a:prstGeom>
        </p:spPr>
      </p:pic>
      <p:sp>
        <p:nvSpPr>
          <p:cNvPr id="37" name="TextBox 36"/>
          <p:cNvSpPr txBox="1"/>
          <p:nvPr/>
        </p:nvSpPr>
        <p:spPr>
          <a:xfrm>
            <a:off x="1108472" y="158706"/>
            <a:ext cx="1646605"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成功项目展示</a:t>
            </a:r>
          </a:p>
        </p:txBody>
      </p:sp>
      <p:pic>
        <p:nvPicPr>
          <p:cNvPr id="38" name="图片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57461" y="144448"/>
            <a:ext cx="254645" cy="364572"/>
          </a:xfrm>
          <a:prstGeom prst="chevron">
            <a:avLst/>
          </a:prstGeom>
        </p:spPr>
      </p:pic>
      <p:sp>
        <p:nvSpPr>
          <p:cNvPr id="2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4342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trips(down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out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p:tgtEl>
                                          <p:spTgt spid="6"/>
                                        </p:tgtEl>
                                        <p:attrNameLst>
                                          <p:attrName>ppt_y</p:attrName>
                                        </p:attrNameLst>
                                      </p:cBhvr>
                                      <p:tavLst>
                                        <p:tav tm="0">
                                          <p:val>
                                            <p:strVal val="#ppt_y-#ppt_h*1.125000"/>
                                          </p:val>
                                        </p:tav>
                                        <p:tav tm="100000">
                                          <p:val>
                                            <p:strVal val="#ppt_y"/>
                                          </p:val>
                                        </p:tav>
                                      </p:tavLst>
                                    </p:anim>
                                    <p:animEffect>
                                      <p:cBhvr>
                                        <p:cTn id="27" dur="500"/>
                                        <p:tgtEl>
                                          <p:spTgt spid="6"/>
                                        </p:tgtEl>
                                      </p:cBhvr>
                                    </p:animEffect>
                                  </p:childTnLst>
                                </p:cTn>
                              </p:par>
                            </p:childTnLst>
                          </p:cTn>
                        </p:par>
                        <p:par>
                          <p:cTn id="28" fill="hold">
                            <p:stCondLst>
                              <p:cond delay="1000"/>
                            </p:stCondLst>
                            <p:childTnLst>
                              <p:par>
                                <p:cTn id="29" presetID="12" presetClass="entr" presetSubtype="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p:tgtEl>
                                          <p:spTgt spid="9"/>
                                        </p:tgtEl>
                                        <p:attrNameLst>
                                          <p:attrName>ppt_x</p:attrName>
                                        </p:attrNameLst>
                                      </p:cBhvr>
                                      <p:tavLst>
                                        <p:tav tm="0">
                                          <p:val>
                                            <p:strVal val="#ppt_x+#ppt_w*1.125000"/>
                                          </p:val>
                                        </p:tav>
                                        <p:tav tm="100000">
                                          <p:val>
                                            <p:strVal val="#ppt_x"/>
                                          </p:val>
                                        </p:tav>
                                      </p:tavLst>
                                    </p:anim>
                                    <p:animEffect>
                                      <p:cBhvr>
                                        <p:cTn id="32" dur="500"/>
                                        <p:tgtEl>
                                          <p:spTgt spid="9"/>
                                        </p:tgtEl>
                                      </p:cBhvr>
                                    </p:animEffect>
                                  </p:childTnLst>
                                </p:cTn>
                              </p:par>
                              <p:par>
                                <p:cTn id="33" presetID="1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p:tgtEl>
                                          <p:spTgt spid="12"/>
                                        </p:tgtEl>
                                        <p:attrNameLst>
                                          <p:attrName>ppt_x</p:attrName>
                                        </p:attrNameLst>
                                      </p:cBhvr>
                                      <p:tavLst>
                                        <p:tav tm="0">
                                          <p:val>
                                            <p:strVal val="#ppt_x-#ppt_w*1.125000"/>
                                          </p:val>
                                        </p:tav>
                                        <p:tav tm="100000">
                                          <p:val>
                                            <p:strVal val="#ppt_x"/>
                                          </p:val>
                                        </p:tav>
                                      </p:tavLst>
                                    </p:anim>
                                    <p:animEffect>
                                      <p:cBhvr>
                                        <p:cTn id="36" dur="500"/>
                                        <p:tgtEl>
                                          <p:spTgt spid="12"/>
                                        </p:tgtEl>
                                      </p:cBhvr>
                                    </p:animEffect>
                                  </p:childTnLst>
                                </p:cTn>
                              </p:par>
                            </p:childTnLst>
                          </p:cTn>
                        </p:par>
                        <p:par>
                          <p:cTn id="37" fill="hold">
                            <p:stCondLst>
                              <p:cond delay="1500"/>
                            </p:stCondLst>
                            <p:childTnLst>
                              <p:par>
                                <p:cTn id="38" presetID="2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childTnLst>
                                </p:cTn>
                              </p:par>
                            </p:childTnLst>
                          </p:cTn>
                        </p:par>
                        <p:par>
                          <p:cTn id="50" fill="hold">
                            <p:stCondLst>
                              <p:cond delay="2000"/>
                            </p:stCondLst>
                            <p:childTnLst>
                              <p:par>
                                <p:cTn id="51" presetID="2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p:cBhvr>
                                        <p:cTn id="53" dur="750"/>
                                        <p:tgtEl>
                                          <p:spTgt spid="19"/>
                                        </p:tgtEl>
                                      </p:cBhvr>
                                    </p:animEffect>
                                  </p:childTnLst>
                                </p:cTn>
                              </p:par>
                              <p:par>
                                <p:cTn id="54" presetID="2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p:cBhvr>
                                        <p:cTn id="56" dur="750"/>
                                        <p:tgtEl>
                                          <p:spTgt spid="17"/>
                                        </p:tgtEl>
                                      </p:cBhvr>
                                    </p:animEffect>
                                  </p:childTnLst>
                                </p:cTn>
                              </p:par>
                              <p:par>
                                <p:cTn id="57" presetID="2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extBox 24"/>
          <p:cNvSpPr txBox="1"/>
          <p:nvPr/>
        </p:nvSpPr>
        <p:spPr>
          <a:xfrm>
            <a:off x="664482" y="1246912"/>
            <a:ext cx="3217688" cy="830997"/>
          </a:xfrm>
          <a:prstGeom prst="rect">
            <a:avLst/>
          </a:prstGeom>
          <a:noFill/>
          <a:ln>
            <a:noFill/>
          </a:ln>
        </p:spPr>
        <p:txBody>
          <a:bodyPr wrap="squar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a:t>
            </a:r>
          </a:p>
        </p:txBody>
      </p:sp>
      <p:sp>
        <p:nvSpPr>
          <p:cNvPr id="40" name="TextBox 39"/>
          <p:cNvSpPr txBox="1"/>
          <p:nvPr/>
        </p:nvSpPr>
        <p:spPr>
          <a:xfrm>
            <a:off x="6409344" y="2389808"/>
            <a:ext cx="2111475" cy="646331"/>
          </a:xfrm>
          <a:prstGeom prst="rect">
            <a:avLst/>
          </a:prstGeom>
          <a:noFill/>
        </p:spPr>
        <p:txBody>
          <a:bodyPr wrap="square" rtlCol="0">
            <a:spAutoFit/>
          </a:bodyPr>
          <a:lstStyle/>
          <a:p>
            <a:r>
              <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01.</a:t>
            </a:r>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a:t>
            </a:r>
          </a:p>
        </p:txBody>
      </p:sp>
      <p:sp>
        <p:nvSpPr>
          <p:cNvPr id="41" name="TextBox 40"/>
          <p:cNvSpPr txBox="1"/>
          <p:nvPr/>
        </p:nvSpPr>
        <p:spPr>
          <a:xfrm>
            <a:off x="6409344" y="3218448"/>
            <a:ext cx="2111475" cy="646331"/>
          </a:xfrm>
          <a:prstGeom prst="rect">
            <a:avLst/>
          </a:prstGeom>
          <a:noFill/>
        </p:spPr>
        <p:txBody>
          <a:bodyPr wrap="square" rtlCol="0">
            <a:spAutoFit/>
          </a:bodyPr>
          <a:lstStyle/>
          <a:p>
            <a:r>
              <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02.</a:t>
            </a:r>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a:t>
            </a:r>
          </a:p>
        </p:txBody>
      </p:sp>
      <p:sp>
        <p:nvSpPr>
          <p:cNvPr id="42" name="TextBox 41"/>
          <p:cNvSpPr txBox="1"/>
          <p:nvPr/>
        </p:nvSpPr>
        <p:spPr>
          <a:xfrm>
            <a:off x="6409344" y="4047089"/>
            <a:ext cx="1825981" cy="646331"/>
          </a:xfrm>
          <a:prstGeom prst="rect">
            <a:avLst/>
          </a:prstGeom>
          <a:noFill/>
        </p:spPr>
        <p:txBody>
          <a:bodyPr wrap="square" rtlCol="0">
            <a:spAutoFit/>
          </a:bodyPr>
          <a:lstStyle/>
          <a:p>
            <a:r>
              <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03.</a:t>
            </a:r>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a:t>
            </a:r>
          </a:p>
        </p:txBody>
      </p:sp>
      <p:sp>
        <p:nvSpPr>
          <p:cNvPr id="43" name="TextBox 42"/>
          <p:cNvSpPr txBox="1"/>
          <p:nvPr/>
        </p:nvSpPr>
        <p:spPr>
          <a:xfrm>
            <a:off x="2486346" y="3718858"/>
            <a:ext cx="1107996" cy="461665"/>
          </a:xfrm>
          <a:prstGeom prst="rect">
            <a:avLst/>
          </a:prstGeom>
          <a:noFill/>
          <a:ln>
            <a:noFill/>
          </a:ln>
        </p:spPr>
        <p:txBody>
          <a:bodyPr wrap="none" rtlCol="0">
            <a:spAutoFit/>
          </a:bodyPr>
          <a:lstStyle/>
          <a:p>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项目一</a:t>
            </a:r>
          </a:p>
        </p:txBody>
      </p:sp>
      <p:sp>
        <p:nvSpPr>
          <p:cNvPr id="44" name="TextBox 43"/>
          <p:cNvSpPr txBox="1"/>
          <p:nvPr/>
        </p:nvSpPr>
        <p:spPr>
          <a:xfrm>
            <a:off x="4397459" y="2661429"/>
            <a:ext cx="1107996" cy="461665"/>
          </a:xfrm>
          <a:prstGeom prst="rect">
            <a:avLst/>
          </a:prstGeom>
          <a:noFill/>
          <a:ln>
            <a:noFill/>
          </a:ln>
        </p:spPr>
        <p:txBody>
          <a:bodyPr wrap="none" rtlCol="0">
            <a:spAutoFit/>
          </a:bodyPr>
          <a:lstStyle/>
          <a:p>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项目二</a:t>
            </a:r>
          </a:p>
        </p:txBody>
      </p:sp>
      <p:sp>
        <p:nvSpPr>
          <p:cNvPr id="45" name="TextBox 44"/>
          <p:cNvSpPr txBox="1"/>
          <p:nvPr/>
        </p:nvSpPr>
        <p:spPr>
          <a:xfrm>
            <a:off x="6299007" y="1607750"/>
            <a:ext cx="1107996" cy="461665"/>
          </a:xfrm>
          <a:prstGeom prst="rect">
            <a:avLst/>
          </a:prstGeom>
          <a:noFill/>
          <a:ln>
            <a:noFill/>
          </a:ln>
        </p:spPr>
        <p:txBody>
          <a:bodyPr wrap="none" rtlCol="0">
            <a:spAutoFit/>
          </a:bodyPr>
          <a:lstStyle/>
          <a:p>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项目三</a:t>
            </a:r>
          </a:p>
        </p:txBody>
      </p:sp>
      <p:grpSp>
        <p:nvGrpSpPr>
          <p:cNvPr id="9" name="组合 8"/>
          <p:cNvGrpSpPr/>
          <p:nvPr/>
        </p:nvGrpSpPr>
        <p:grpSpPr>
          <a:xfrm>
            <a:off x="5105593" y="1379191"/>
            <a:ext cx="914014" cy="914014"/>
            <a:chOff x="5105593" y="1379191"/>
            <a:chExt cx="914014" cy="914014"/>
          </a:xfrm>
        </p:grpSpPr>
        <p:grpSp>
          <p:nvGrpSpPr>
            <p:cNvPr id="46" name="组合 45"/>
            <p:cNvGrpSpPr/>
            <p:nvPr/>
          </p:nvGrpSpPr>
          <p:grpSpPr>
            <a:xfrm>
              <a:off x="5105593" y="1379191"/>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TextBox 52"/>
            <p:cNvSpPr txBox="1"/>
            <p:nvPr/>
          </p:nvSpPr>
          <p:spPr>
            <a:xfrm>
              <a:off x="5258670" y="1576972"/>
              <a:ext cx="607859" cy="523220"/>
            </a:xfrm>
            <a:prstGeom prst="rect">
              <a:avLst/>
            </a:prstGeom>
            <a:noFill/>
          </p:spPr>
          <p:txBody>
            <a:bodyPr wrap="none" rtlCol="0">
              <a:spAutoFit/>
            </a:bodyPr>
            <a:lstStyle/>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3245280" y="2331973"/>
            <a:ext cx="914014" cy="914014"/>
            <a:chOff x="3245280" y="2331973"/>
            <a:chExt cx="914014" cy="914014"/>
          </a:xfrm>
        </p:grpSpPr>
        <p:grpSp>
          <p:nvGrpSpPr>
            <p:cNvPr id="37" name="组合 36"/>
            <p:cNvGrpSpPr/>
            <p:nvPr/>
          </p:nvGrpSpPr>
          <p:grpSpPr>
            <a:xfrm>
              <a:off x="3245280" y="2331973"/>
              <a:ext cx="914014" cy="914014"/>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TextBox 53"/>
            <p:cNvSpPr txBox="1"/>
            <p:nvPr/>
          </p:nvSpPr>
          <p:spPr>
            <a:xfrm>
              <a:off x="3398357" y="2527370"/>
              <a:ext cx="607859" cy="523220"/>
            </a:xfrm>
            <a:prstGeom prst="rect">
              <a:avLst/>
            </a:prstGeom>
            <a:noFill/>
          </p:spPr>
          <p:txBody>
            <a:bodyPr wrap="none" rtlCol="0">
              <a:spAutoFit/>
            </a:bodyPr>
            <a:lstStyle/>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5"/>
          <p:cNvGrpSpPr/>
          <p:nvPr/>
        </p:nvGrpSpPr>
        <p:grpSpPr>
          <a:xfrm>
            <a:off x="1278794" y="3334906"/>
            <a:ext cx="914014" cy="914014"/>
            <a:chOff x="1278794" y="3334906"/>
            <a:chExt cx="914014" cy="914014"/>
          </a:xfrm>
        </p:grpSpPr>
        <p:grpSp>
          <p:nvGrpSpPr>
            <p:cNvPr id="27" name="组合 26"/>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8" name="TextBox 57"/>
            <p:cNvSpPr txBox="1"/>
            <p:nvPr/>
          </p:nvSpPr>
          <p:spPr>
            <a:xfrm>
              <a:off x="1461122" y="3541613"/>
              <a:ext cx="607859" cy="523220"/>
            </a:xfrm>
            <a:prstGeom prst="rect">
              <a:avLst/>
            </a:prstGeom>
            <a:noFill/>
          </p:spPr>
          <p:txBody>
            <a:bodyPr wrap="none" rtlCol="0">
              <a:spAutoFit/>
            </a:bodyPr>
            <a:lstStyle/>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矩形 4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0"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图片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388" y="140572"/>
            <a:ext cx="2108371" cy="364572"/>
          </a:xfrm>
          <a:prstGeom prst="homePlate">
            <a:avLst>
              <a:gd name="adj" fmla="val 34324"/>
            </a:avLst>
          </a:prstGeom>
        </p:spPr>
      </p:pic>
      <p:sp>
        <p:nvSpPr>
          <p:cNvPr id="35" name="TextBox 34"/>
          <p:cNvSpPr txBox="1"/>
          <p:nvPr/>
        </p:nvSpPr>
        <p:spPr>
          <a:xfrm>
            <a:off x="1119270" y="158706"/>
            <a:ext cx="1646605"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成功项目展示</a:t>
            </a:r>
          </a:p>
        </p:txBody>
      </p:sp>
      <p:pic>
        <p:nvPicPr>
          <p:cNvPr id="36" name="图片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8259" y="144448"/>
            <a:ext cx="254645" cy="364572"/>
          </a:xfrm>
          <a:prstGeom prst="chevron">
            <a:avLst/>
          </a:prstGeom>
        </p:spPr>
      </p:pic>
      <p:sp>
        <p:nvSpPr>
          <p:cNvPr id="32"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02883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strips(downLeft)">
                                          <p:cBhvr>
                                            <p:cTn id="12" dur="500"/>
                                            <p:tgtEl>
                                              <p:spTgt spid="60"/>
                                            </p:tgtEl>
                                          </p:cBhvr>
                                        </p:animEffect>
                                      </p:childTnLst>
                                    </p:cTn>
                                  </p:par>
                                </p:childTnLst>
                              </p:cTn>
                            </p:par>
                            <p:par>
                              <p:cTn id="13" fill="hold">
                                <p:stCondLst>
                                  <p:cond delay="1000"/>
                                </p:stCondLst>
                                <p:childTnLst>
                                  <p:par>
                                    <p:cTn id="14" presetID="2" presetClass="entr" presetSubtype="4" fill="hold" nodeType="afterEffect" p14:presetBounceEnd="44000">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14:bounceEnd="44000">
                                          <p:cBhvr additive="base">
                                            <p:cTn id="16" dur="500" fill="hold"/>
                                            <p:tgtEl>
                                              <p:spTgt spid="6"/>
                                            </p:tgtEl>
                                            <p:attrNameLst>
                                              <p:attrName>ppt_x</p:attrName>
                                            </p:attrNameLst>
                                          </p:cBhvr>
                                          <p:tavLst>
                                            <p:tav tm="0">
                                              <p:val>
                                                <p:strVal val="#ppt_x"/>
                                              </p:val>
                                            </p:tav>
                                            <p:tav tm="100000">
                                              <p:val>
                                                <p:strVal val="#ppt_x"/>
                                              </p:val>
                                            </p:tav>
                                          </p:tavLst>
                                        </p:anim>
                                        <p:anim calcmode="lin" valueType="num" p14:bounceEnd="44000">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14:presetBounceEnd="44000">
                                      <p:stCondLst>
                                        <p:cond delay="300"/>
                                      </p:stCondLst>
                                      <p:childTnLst>
                                        <p:set>
                                          <p:cBhvr>
                                            <p:cTn id="19" dur="1" fill="hold">
                                              <p:stCondLst>
                                                <p:cond delay="0"/>
                                              </p:stCondLst>
                                            </p:cTn>
                                            <p:tgtEl>
                                              <p:spTgt spid="8"/>
                                            </p:tgtEl>
                                            <p:attrNameLst>
                                              <p:attrName>style.visibility</p:attrName>
                                            </p:attrNameLst>
                                          </p:cBhvr>
                                          <p:to>
                                            <p:strVal val="visible"/>
                                          </p:to>
                                        </p:set>
                                        <p:anim calcmode="lin" valueType="num" p14:bounceEnd="44000">
                                          <p:cBhvr additive="base">
                                            <p:cTn id="20"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12" presetClass="entr" presetSubtype="8" fill="hold" grpId="0" nodeType="withEffect">
                                      <p:stCondLst>
                                        <p:cond delay="30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p:tgtEl>
                                              <p:spTgt spid="43"/>
                                            </p:tgtEl>
                                            <p:attrNameLst>
                                              <p:attrName>ppt_x</p:attrName>
                                            </p:attrNameLst>
                                          </p:cBhvr>
                                          <p:tavLst>
                                            <p:tav tm="0">
                                              <p:val>
                                                <p:strVal val="#ppt_x-#ppt_w*1.125000"/>
                                              </p:val>
                                            </p:tav>
                                            <p:tav tm="100000">
                                              <p:val>
                                                <p:strVal val="#ppt_x"/>
                                              </p:val>
                                            </p:tav>
                                          </p:tavLst>
                                        </p:anim>
                                        <p:animEffect transition="in" filter="wipe(right)">
                                          <p:cBhvr>
                                            <p:cTn id="25" dur="500"/>
                                            <p:tgtEl>
                                              <p:spTgt spid="43"/>
                                            </p:tgtEl>
                                          </p:cBhvr>
                                        </p:animEffect>
                                      </p:childTnLst>
                                    </p:cTn>
                                  </p:par>
                                  <p:par>
                                    <p:cTn id="26" presetID="2" presetClass="entr" presetSubtype="4" fill="hold" nodeType="withEffect" p14:presetBounceEnd="44000">
                                      <p:stCondLst>
                                        <p:cond delay="600"/>
                                      </p:stCondLst>
                                      <p:childTnLst>
                                        <p:set>
                                          <p:cBhvr>
                                            <p:cTn id="27" dur="1" fill="hold">
                                              <p:stCondLst>
                                                <p:cond delay="0"/>
                                              </p:stCondLst>
                                            </p:cTn>
                                            <p:tgtEl>
                                              <p:spTgt spid="9"/>
                                            </p:tgtEl>
                                            <p:attrNameLst>
                                              <p:attrName>style.visibility</p:attrName>
                                            </p:attrNameLst>
                                          </p:cBhvr>
                                          <p:to>
                                            <p:strVal val="visible"/>
                                          </p:to>
                                        </p:set>
                                        <p:anim calcmode="lin" valueType="num" p14:bounceEnd="44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12" presetClass="entr" presetSubtype="8" fill="hold" grpId="0" nodeType="withEffect">
                                      <p:stCondLst>
                                        <p:cond delay="60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p:tgtEl>
                                              <p:spTgt spid="44"/>
                                            </p:tgtEl>
                                            <p:attrNameLst>
                                              <p:attrName>ppt_x</p:attrName>
                                            </p:attrNameLst>
                                          </p:cBhvr>
                                          <p:tavLst>
                                            <p:tav tm="0">
                                              <p:val>
                                                <p:strVal val="#ppt_x-#ppt_w*1.125000"/>
                                              </p:val>
                                            </p:tav>
                                            <p:tav tm="100000">
                                              <p:val>
                                                <p:strVal val="#ppt_x"/>
                                              </p:val>
                                            </p:tav>
                                          </p:tavLst>
                                        </p:anim>
                                        <p:animEffect transition="in" filter="wipe(right)">
                                          <p:cBhvr>
                                            <p:cTn id="33" dur="500"/>
                                            <p:tgtEl>
                                              <p:spTgt spid="44"/>
                                            </p:tgtEl>
                                          </p:cBhvr>
                                        </p:animEffect>
                                      </p:childTnLst>
                                    </p:cTn>
                                  </p:par>
                                  <p:par>
                                    <p:cTn id="34" presetID="12" presetClass="entr" presetSubtype="8" fill="hold" grpId="0" nodeType="withEffect">
                                      <p:stCondLst>
                                        <p:cond delay="90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500"/>
                                            <p:tgtEl>
                                              <p:spTgt spid="45"/>
                                            </p:tgtEl>
                                            <p:attrNameLst>
                                              <p:attrName>ppt_x</p:attrName>
                                            </p:attrNameLst>
                                          </p:cBhvr>
                                          <p:tavLst>
                                            <p:tav tm="0">
                                              <p:val>
                                                <p:strVal val="#ppt_x-#ppt_w*1.125000"/>
                                              </p:val>
                                            </p:tav>
                                            <p:tav tm="100000">
                                              <p:val>
                                                <p:strVal val="#ppt_x"/>
                                              </p:val>
                                            </p:tav>
                                          </p:tavLst>
                                        </p:anim>
                                        <p:animEffect transition="in" filter="wipe(right)">
                                          <p:cBhvr>
                                            <p:cTn id="37" dur="500"/>
                                            <p:tgtEl>
                                              <p:spTgt spid="45"/>
                                            </p:tgtEl>
                                          </p:cBhvr>
                                        </p:animEffect>
                                      </p:childTnLst>
                                    </p:cTn>
                                  </p:par>
                                </p:childTnLst>
                              </p:cTn>
                            </p:par>
                            <p:par>
                              <p:cTn id="38" fill="hold">
                                <p:stCondLst>
                                  <p:cond delay="2400"/>
                                </p:stCondLst>
                                <p:childTnLst>
                                  <p:par>
                                    <p:cTn id="39" presetID="18" presetClass="entr" presetSubtype="3"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upRight)">
                                          <p:cBhvr>
                                            <p:cTn id="41" dur="500"/>
                                            <p:tgtEl>
                                              <p:spTgt spid="25"/>
                                            </p:tgtEl>
                                          </p:cBhvr>
                                        </p:animEffect>
                                      </p:childTnLst>
                                    </p:cTn>
                                  </p:par>
                                  <p:par>
                                    <p:cTn id="42" presetID="18" presetClass="entr" presetSubtype="3"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strips(upRight)">
                                          <p:cBhvr>
                                            <p:cTn id="44" dur="500"/>
                                            <p:tgtEl>
                                              <p:spTgt spid="40"/>
                                            </p:tgtEl>
                                          </p:cBhvr>
                                        </p:animEffect>
                                      </p:childTnLst>
                                    </p:cTn>
                                  </p:par>
                                  <p:par>
                                    <p:cTn id="45" presetID="18" presetClass="entr" presetSubtype="3"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strips(upRight)">
                                          <p:cBhvr>
                                            <p:cTn id="47" dur="500"/>
                                            <p:tgtEl>
                                              <p:spTgt spid="41"/>
                                            </p:tgtEl>
                                          </p:cBhvr>
                                        </p:animEffect>
                                      </p:childTnLst>
                                    </p:cTn>
                                  </p:par>
                                  <p:par>
                                    <p:cTn id="48" presetID="18" presetClass="entr" presetSubtype="3"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strips(upRight)">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p:bldP spid="41" grpId="0"/>
          <p:bldP spid="42" grpId="0"/>
          <p:bldP spid="43" grpId="0"/>
          <p:bldP spid="44" grpId="0"/>
          <p:bldP spid="45"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right)">
                                          <p:cBhvr>
                                            <p:cTn id="8" dur="500"/>
                                            <p:tgtEl>
                                              <p:spTgt spid="3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strips(downLeft)">
                                          <p:cBhvr>
                                            <p:cTn id="12" dur="500"/>
                                            <p:tgtEl>
                                              <p:spTgt spid="60"/>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3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12" presetClass="entr" presetSubtype="8" fill="hold" grpId="0" nodeType="withEffect">
                                      <p:stCondLst>
                                        <p:cond delay="30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p:tgtEl>
                                              <p:spTgt spid="43"/>
                                            </p:tgtEl>
                                            <p:attrNameLst>
                                              <p:attrName>ppt_x</p:attrName>
                                            </p:attrNameLst>
                                          </p:cBhvr>
                                          <p:tavLst>
                                            <p:tav tm="0">
                                              <p:val>
                                                <p:strVal val="#ppt_x-#ppt_w*1.125000"/>
                                              </p:val>
                                            </p:tav>
                                            <p:tav tm="100000">
                                              <p:val>
                                                <p:strVal val="#ppt_x"/>
                                              </p:val>
                                            </p:tav>
                                          </p:tavLst>
                                        </p:anim>
                                        <p:animEffect transition="in" filter="wipe(right)">
                                          <p:cBhvr>
                                            <p:cTn id="25" dur="500"/>
                                            <p:tgtEl>
                                              <p:spTgt spid="43"/>
                                            </p:tgtEl>
                                          </p:cBhvr>
                                        </p:animEffect>
                                      </p:childTnLst>
                                    </p:cTn>
                                  </p:par>
                                  <p:par>
                                    <p:cTn id="26" presetID="2" presetClass="entr" presetSubtype="4" fill="hold" nodeType="withEffect">
                                      <p:stCondLst>
                                        <p:cond delay="60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12" presetClass="entr" presetSubtype="8" fill="hold" grpId="0" nodeType="withEffect">
                                      <p:stCondLst>
                                        <p:cond delay="60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p:tgtEl>
                                              <p:spTgt spid="44"/>
                                            </p:tgtEl>
                                            <p:attrNameLst>
                                              <p:attrName>ppt_x</p:attrName>
                                            </p:attrNameLst>
                                          </p:cBhvr>
                                          <p:tavLst>
                                            <p:tav tm="0">
                                              <p:val>
                                                <p:strVal val="#ppt_x-#ppt_w*1.125000"/>
                                              </p:val>
                                            </p:tav>
                                            <p:tav tm="100000">
                                              <p:val>
                                                <p:strVal val="#ppt_x"/>
                                              </p:val>
                                            </p:tav>
                                          </p:tavLst>
                                        </p:anim>
                                        <p:animEffect transition="in" filter="wipe(right)">
                                          <p:cBhvr>
                                            <p:cTn id="33" dur="500"/>
                                            <p:tgtEl>
                                              <p:spTgt spid="44"/>
                                            </p:tgtEl>
                                          </p:cBhvr>
                                        </p:animEffect>
                                      </p:childTnLst>
                                    </p:cTn>
                                  </p:par>
                                  <p:par>
                                    <p:cTn id="34" presetID="12" presetClass="entr" presetSubtype="8" fill="hold" grpId="0" nodeType="withEffect">
                                      <p:stCondLst>
                                        <p:cond delay="90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500"/>
                                            <p:tgtEl>
                                              <p:spTgt spid="45"/>
                                            </p:tgtEl>
                                            <p:attrNameLst>
                                              <p:attrName>ppt_x</p:attrName>
                                            </p:attrNameLst>
                                          </p:cBhvr>
                                          <p:tavLst>
                                            <p:tav tm="0">
                                              <p:val>
                                                <p:strVal val="#ppt_x-#ppt_w*1.125000"/>
                                              </p:val>
                                            </p:tav>
                                            <p:tav tm="100000">
                                              <p:val>
                                                <p:strVal val="#ppt_x"/>
                                              </p:val>
                                            </p:tav>
                                          </p:tavLst>
                                        </p:anim>
                                        <p:animEffect transition="in" filter="wipe(right)">
                                          <p:cBhvr>
                                            <p:cTn id="37" dur="500"/>
                                            <p:tgtEl>
                                              <p:spTgt spid="45"/>
                                            </p:tgtEl>
                                          </p:cBhvr>
                                        </p:animEffect>
                                      </p:childTnLst>
                                    </p:cTn>
                                  </p:par>
                                </p:childTnLst>
                              </p:cTn>
                            </p:par>
                            <p:par>
                              <p:cTn id="38" fill="hold">
                                <p:stCondLst>
                                  <p:cond delay="2400"/>
                                </p:stCondLst>
                                <p:childTnLst>
                                  <p:par>
                                    <p:cTn id="39" presetID="18" presetClass="entr" presetSubtype="3"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upRight)">
                                          <p:cBhvr>
                                            <p:cTn id="41" dur="500"/>
                                            <p:tgtEl>
                                              <p:spTgt spid="25"/>
                                            </p:tgtEl>
                                          </p:cBhvr>
                                        </p:animEffect>
                                      </p:childTnLst>
                                    </p:cTn>
                                  </p:par>
                                  <p:par>
                                    <p:cTn id="42" presetID="18" presetClass="entr" presetSubtype="3"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strips(upRight)">
                                          <p:cBhvr>
                                            <p:cTn id="44" dur="500"/>
                                            <p:tgtEl>
                                              <p:spTgt spid="40"/>
                                            </p:tgtEl>
                                          </p:cBhvr>
                                        </p:animEffect>
                                      </p:childTnLst>
                                    </p:cTn>
                                  </p:par>
                                  <p:par>
                                    <p:cTn id="45" presetID="18" presetClass="entr" presetSubtype="3"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strips(upRight)">
                                          <p:cBhvr>
                                            <p:cTn id="47" dur="500"/>
                                            <p:tgtEl>
                                              <p:spTgt spid="41"/>
                                            </p:tgtEl>
                                          </p:cBhvr>
                                        </p:animEffect>
                                      </p:childTnLst>
                                    </p:cTn>
                                  </p:par>
                                  <p:par>
                                    <p:cTn id="48" presetID="18" presetClass="entr" presetSubtype="3"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strips(upRight)">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p:bldP spid="41" grpId="0"/>
          <p:bldP spid="42" grpId="0"/>
          <p:bldP spid="43" grpId="0"/>
          <p:bldP spid="44" grpId="0"/>
          <p:bldP spid="45" grpId="0"/>
          <p:bldP spid="35"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bwMode="auto">
          <a:xfrm>
            <a:off x="1018064" y="1329119"/>
            <a:ext cx="2417560" cy="1523402"/>
          </a:xfrm>
          <a:prstGeom prst="rect">
            <a:avLst/>
          </a:prstGeom>
          <a:solidFill>
            <a:srgbClr val="FFFFFF">
              <a:shade val="85000"/>
            </a:srgbClr>
          </a:solidFill>
          <a:ln w="79375"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5"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26844" y="3018227"/>
            <a:ext cx="2447760" cy="1519299"/>
          </a:xfrm>
          <a:prstGeom prst="rect">
            <a:avLst/>
          </a:prstGeom>
          <a:solidFill>
            <a:srgbClr val="FFFFFF">
              <a:shade val="85000"/>
            </a:srgbClr>
          </a:solidFill>
          <a:ln w="79375"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6" name="Picture 9"/>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contrast="17000"/>
                    </a14:imgEffect>
                  </a14:imgLayer>
                </a14:imgProps>
              </a:ext>
              <a:ext uri="{28A0092B-C50C-407E-A947-70E740481C1C}">
                <a14:useLocalDpi xmlns:a14="http://schemas.microsoft.com/office/drawing/2010/main" val="0"/>
              </a:ext>
            </a:extLst>
          </a:blip>
          <a:stretch>
            <a:fillRect/>
          </a:stretch>
        </p:blipFill>
        <p:spPr bwMode="auto">
          <a:xfrm>
            <a:off x="4191794" y="1734344"/>
            <a:ext cx="2903597" cy="1870305"/>
          </a:xfrm>
          <a:prstGeom prst="rect">
            <a:avLst/>
          </a:prstGeom>
          <a:solidFill>
            <a:srgbClr val="FFFFFF">
              <a:shade val="85000"/>
            </a:srgbClr>
          </a:solidFill>
          <a:ln w="79375"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7" name="Picture 7"/>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9442"/>
          <a:stretch/>
        </p:blipFill>
        <p:spPr bwMode="auto">
          <a:xfrm>
            <a:off x="6858794" y="2090820"/>
            <a:ext cx="1442525" cy="1854813"/>
          </a:xfrm>
          <a:prstGeom prst="rect">
            <a:avLst/>
          </a:prstGeom>
          <a:solidFill>
            <a:srgbClr val="FFFFFF">
              <a:shade val="85000"/>
            </a:srgbClr>
          </a:solidFill>
          <a:ln w="79375"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4" name="矩形 1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Picture 17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图片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3600" y="140572"/>
            <a:ext cx="2108371" cy="364572"/>
          </a:xfrm>
          <a:prstGeom prst="homePlate">
            <a:avLst>
              <a:gd name="adj" fmla="val 34324"/>
            </a:avLst>
          </a:prstGeom>
        </p:spPr>
      </p:pic>
      <p:sp>
        <p:nvSpPr>
          <p:cNvPr id="24" name="TextBox 23"/>
          <p:cNvSpPr txBox="1"/>
          <p:nvPr/>
        </p:nvSpPr>
        <p:spPr>
          <a:xfrm>
            <a:off x="1094482" y="158706"/>
            <a:ext cx="1646605"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成功项目展示</a:t>
            </a:r>
          </a:p>
        </p:txBody>
      </p:sp>
      <p:pic>
        <p:nvPicPr>
          <p:cNvPr id="25" name="图片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43471" y="144448"/>
            <a:ext cx="254645" cy="364572"/>
          </a:xfrm>
          <a:prstGeom prst="chevron">
            <a:avLst/>
          </a:prstGeom>
        </p:spPr>
      </p:pic>
      <p:sp>
        <p:nvSpPr>
          <p:cNvPr id="11"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596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downLeft)">
                                      <p:cBhvr>
                                        <p:cTn id="12" dur="500"/>
                                        <p:tgtEl>
                                          <p:spTgt spid="22"/>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ppt_x"/>
                                          </p:val>
                                        </p:tav>
                                        <p:tav tm="100000">
                                          <p:val>
                                            <p:strVal val="#ppt_x"/>
                                          </p:val>
                                        </p:tav>
                                      </p:tavLst>
                                    </p:anim>
                                    <p:anim calcmode="lin" valueType="num">
                                      <p:cBhvr additive="base">
                                        <p:cTn id="17" dur="10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9" fill="hold" nodeType="withEffect">
                                  <p:stCondLst>
                                    <p:cond delay="3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0-#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par>
                                <p:cTn id="22" presetID="2" presetClass="entr" presetSubtype="6" fill="hold"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1+#ppt_w/2"/>
                                          </p:val>
                                        </p:tav>
                                        <p:tav tm="100000">
                                          <p:val>
                                            <p:strVal val="#ppt_x"/>
                                          </p:val>
                                        </p:tav>
                                      </p:tavLst>
                                    </p:anim>
                                    <p:anim calcmode="lin" valueType="num">
                                      <p:cBhvr additive="base">
                                        <p:cTn id="25" dur="10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3" fill="hold" nodeType="withEffect">
                                  <p:stCondLst>
                                    <p:cond delay="80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fill="hold"/>
                                        <p:tgtEl>
                                          <p:spTgt spid="6"/>
                                        </p:tgtEl>
                                        <p:attrNameLst>
                                          <p:attrName>ppt_x</p:attrName>
                                        </p:attrNameLst>
                                      </p:cBhvr>
                                      <p:tavLst>
                                        <p:tav tm="0">
                                          <p:val>
                                            <p:strVal val="1+#ppt_w/2"/>
                                          </p:val>
                                        </p:tav>
                                        <p:tav tm="100000">
                                          <p:val>
                                            <p:strVal val="#ppt_x"/>
                                          </p:val>
                                        </p:tav>
                                      </p:tavLst>
                                    </p:anim>
                                    <p:anim calcmode="lin" valueType="num">
                                      <p:cBhvr additive="base">
                                        <p:cTn id="29" dur="1000" fill="hold"/>
                                        <p:tgtEl>
                                          <p:spTgt spid="6"/>
                                        </p:tgtEl>
                                        <p:attrNameLst>
                                          <p:attrName>ppt_y</p:attrName>
                                        </p:attrNameLst>
                                      </p:cBhvr>
                                      <p:tavLst>
                                        <p:tav tm="0">
                                          <p:val>
                                            <p:strVal val="0-#ppt_h/2"/>
                                          </p:val>
                                        </p:tav>
                                        <p:tav tm="100000">
                                          <p:val>
                                            <p:strVal val="#ppt_y"/>
                                          </p:val>
                                        </p:tav>
                                      </p:tavLst>
                                    </p:anim>
                                  </p:childTnLst>
                                </p:cTn>
                              </p:par>
                              <p:par>
                                <p:cTn id="30" presetID="32" presetClass="emph" presetSubtype="0" repeatCount="3000" fill="hold" nodeType="withEffect">
                                  <p:stCondLst>
                                    <p:cond delay="0"/>
                                  </p:stCondLst>
                                  <p:childTnLst>
                                    <p:animRot by="120000">
                                      <p:cBhvr>
                                        <p:cTn id="31" dur="200" fill="hold">
                                          <p:stCondLst>
                                            <p:cond delay="0"/>
                                          </p:stCondLst>
                                        </p:cTn>
                                        <p:tgtEl>
                                          <p:spTgt spid="5"/>
                                        </p:tgtEl>
                                        <p:attrNameLst>
                                          <p:attrName>r</p:attrName>
                                        </p:attrNameLst>
                                      </p:cBhvr>
                                    </p:animRot>
                                    <p:animRot by="-240000">
                                      <p:cBhvr>
                                        <p:cTn id="32" dur="400" fill="hold">
                                          <p:stCondLst>
                                            <p:cond delay="400"/>
                                          </p:stCondLst>
                                        </p:cTn>
                                        <p:tgtEl>
                                          <p:spTgt spid="5"/>
                                        </p:tgtEl>
                                        <p:attrNameLst>
                                          <p:attrName>r</p:attrName>
                                        </p:attrNameLst>
                                      </p:cBhvr>
                                    </p:animRot>
                                    <p:animRot by="240000">
                                      <p:cBhvr>
                                        <p:cTn id="33" dur="400" fill="hold">
                                          <p:stCondLst>
                                            <p:cond delay="800"/>
                                          </p:stCondLst>
                                        </p:cTn>
                                        <p:tgtEl>
                                          <p:spTgt spid="5"/>
                                        </p:tgtEl>
                                        <p:attrNameLst>
                                          <p:attrName>r</p:attrName>
                                        </p:attrNameLst>
                                      </p:cBhvr>
                                    </p:animRot>
                                    <p:animRot by="-240000">
                                      <p:cBhvr>
                                        <p:cTn id="34" dur="400" fill="hold">
                                          <p:stCondLst>
                                            <p:cond delay="1200"/>
                                          </p:stCondLst>
                                        </p:cTn>
                                        <p:tgtEl>
                                          <p:spTgt spid="5"/>
                                        </p:tgtEl>
                                        <p:attrNameLst>
                                          <p:attrName>r</p:attrName>
                                        </p:attrNameLst>
                                      </p:cBhvr>
                                    </p:animRot>
                                    <p:animRot by="120000">
                                      <p:cBhvr>
                                        <p:cTn id="35" dur="400" fill="hold">
                                          <p:stCondLst>
                                            <p:cond delay="1600"/>
                                          </p:stCondLst>
                                        </p:cTn>
                                        <p:tgtEl>
                                          <p:spTgt spid="5"/>
                                        </p:tgtEl>
                                        <p:attrNameLst>
                                          <p:attrName>r</p:attrName>
                                        </p:attrNameLst>
                                      </p:cBhvr>
                                    </p:animRot>
                                  </p:childTnLst>
                                </p:cTn>
                              </p:par>
                              <p:par>
                                <p:cTn id="36" presetID="32" presetClass="emph" presetSubtype="0" repeatCount="3000" fill="hold" nodeType="withEffect">
                                  <p:stCondLst>
                                    <p:cond delay="0"/>
                                  </p:stCondLst>
                                  <p:childTnLst>
                                    <p:animRot by="120000">
                                      <p:cBhvr>
                                        <p:cTn id="37" dur="200" fill="hold">
                                          <p:stCondLst>
                                            <p:cond delay="0"/>
                                          </p:stCondLst>
                                        </p:cTn>
                                        <p:tgtEl>
                                          <p:spTgt spid="4"/>
                                        </p:tgtEl>
                                        <p:attrNameLst>
                                          <p:attrName>r</p:attrName>
                                        </p:attrNameLst>
                                      </p:cBhvr>
                                    </p:animRot>
                                    <p:animRot by="-240000">
                                      <p:cBhvr>
                                        <p:cTn id="38" dur="400" fill="hold">
                                          <p:stCondLst>
                                            <p:cond delay="400"/>
                                          </p:stCondLst>
                                        </p:cTn>
                                        <p:tgtEl>
                                          <p:spTgt spid="4"/>
                                        </p:tgtEl>
                                        <p:attrNameLst>
                                          <p:attrName>r</p:attrName>
                                        </p:attrNameLst>
                                      </p:cBhvr>
                                    </p:animRot>
                                    <p:animRot by="240000">
                                      <p:cBhvr>
                                        <p:cTn id="39" dur="400" fill="hold">
                                          <p:stCondLst>
                                            <p:cond delay="800"/>
                                          </p:stCondLst>
                                        </p:cTn>
                                        <p:tgtEl>
                                          <p:spTgt spid="4"/>
                                        </p:tgtEl>
                                        <p:attrNameLst>
                                          <p:attrName>r</p:attrName>
                                        </p:attrNameLst>
                                      </p:cBhvr>
                                    </p:animRot>
                                    <p:animRot by="-240000">
                                      <p:cBhvr>
                                        <p:cTn id="40" dur="400" fill="hold">
                                          <p:stCondLst>
                                            <p:cond delay="1200"/>
                                          </p:stCondLst>
                                        </p:cTn>
                                        <p:tgtEl>
                                          <p:spTgt spid="4"/>
                                        </p:tgtEl>
                                        <p:attrNameLst>
                                          <p:attrName>r</p:attrName>
                                        </p:attrNameLst>
                                      </p:cBhvr>
                                    </p:animRot>
                                    <p:animRot by="120000">
                                      <p:cBhvr>
                                        <p:cTn id="41" dur="400" fill="hold">
                                          <p:stCondLst>
                                            <p:cond delay="1600"/>
                                          </p:stCondLst>
                                        </p:cTn>
                                        <p:tgtEl>
                                          <p:spTgt spid="4"/>
                                        </p:tgtEl>
                                        <p:attrNameLst>
                                          <p:attrName>r</p:attrName>
                                        </p:attrNameLst>
                                      </p:cBhvr>
                                    </p:animRot>
                                  </p:childTnLst>
                                </p:cTn>
                              </p:par>
                              <p:par>
                                <p:cTn id="42" presetID="32" presetClass="emph" presetSubtype="0" repeatCount="3000" fill="hold" nodeType="withEffect">
                                  <p:stCondLst>
                                    <p:cond delay="0"/>
                                  </p:stCondLst>
                                  <p:childTnLst>
                                    <p:animRot by="120000">
                                      <p:cBhvr>
                                        <p:cTn id="43" dur="200" fill="hold">
                                          <p:stCondLst>
                                            <p:cond delay="0"/>
                                          </p:stCondLst>
                                        </p:cTn>
                                        <p:tgtEl>
                                          <p:spTgt spid="7"/>
                                        </p:tgtEl>
                                        <p:attrNameLst>
                                          <p:attrName>r</p:attrName>
                                        </p:attrNameLst>
                                      </p:cBhvr>
                                    </p:animRot>
                                    <p:animRot by="-240000">
                                      <p:cBhvr>
                                        <p:cTn id="44" dur="400" fill="hold">
                                          <p:stCondLst>
                                            <p:cond delay="400"/>
                                          </p:stCondLst>
                                        </p:cTn>
                                        <p:tgtEl>
                                          <p:spTgt spid="7"/>
                                        </p:tgtEl>
                                        <p:attrNameLst>
                                          <p:attrName>r</p:attrName>
                                        </p:attrNameLst>
                                      </p:cBhvr>
                                    </p:animRot>
                                    <p:animRot by="240000">
                                      <p:cBhvr>
                                        <p:cTn id="45" dur="400" fill="hold">
                                          <p:stCondLst>
                                            <p:cond delay="800"/>
                                          </p:stCondLst>
                                        </p:cTn>
                                        <p:tgtEl>
                                          <p:spTgt spid="7"/>
                                        </p:tgtEl>
                                        <p:attrNameLst>
                                          <p:attrName>r</p:attrName>
                                        </p:attrNameLst>
                                      </p:cBhvr>
                                    </p:animRot>
                                    <p:animRot by="-240000">
                                      <p:cBhvr>
                                        <p:cTn id="46" dur="400" fill="hold">
                                          <p:stCondLst>
                                            <p:cond delay="1200"/>
                                          </p:stCondLst>
                                        </p:cTn>
                                        <p:tgtEl>
                                          <p:spTgt spid="7"/>
                                        </p:tgtEl>
                                        <p:attrNameLst>
                                          <p:attrName>r</p:attrName>
                                        </p:attrNameLst>
                                      </p:cBhvr>
                                    </p:animRot>
                                    <p:animRot by="120000">
                                      <p:cBhvr>
                                        <p:cTn id="47" dur="400" fill="hold">
                                          <p:stCondLst>
                                            <p:cond delay="1600"/>
                                          </p:stCondLst>
                                        </p:cTn>
                                        <p:tgtEl>
                                          <p:spTgt spid="7"/>
                                        </p:tgtEl>
                                        <p:attrNameLst>
                                          <p:attrName>r</p:attrName>
                                        </p:attrNameLst>
                                      </p:cBhvr>
                                    </p:animRot>
                                  </p:childTnLst>
                                </p:cTn>
                              </p:par>
                              <p:par>
                                <p:cTn id="48" presetID="32" presetClass="emph" presetSubtype="0" repeatCount="3000" fill="hold" nodeType="withEffect">
                                  <p:stCondLst>
                                    <p:cond delay="0"/>
                                  </p:stCondLst>
                                  <p:childTnLst>
                                    <p:animRot by="120000">
                                      <p:cBhvr>
                                        <p:cTn id="49" dur="200" fill="hold">
                                          <p:stCondLst>
                                            <p:cond delay="0"/>
                                          </p:stCondLst>
                                        </p:cTn>
                                        <p:tgtEl>
                                          <p:spTgt spid="6"/>
                                        </p:tgtEl>
                                        <p:attrNameLst>
                                          <p:attrName>r</p:attrName>
                                        </p:attrNameLst>
                                      </p:cBhvr>
                                    </p:animRot>
                                    <p:animRot by="-240000">
                                      <p:cBhvr>
                                        <p:cTn id="50" dur="400" fill="hold">
                                          <p:stCondLst>
                                            <p:cond delay="400"/>
                                          </p:stCondLst>
                                        </p:cTn>
                                        <p:tgtEl>
                                          <p:spTgt spid="6"/>
                                        </p:tgtEl>
                                        <p:attrNameLst>
                                          <p:attrName>r</p:attrName>
                                        </p:attrNameLst>
                                      </p:cBhvr>
                                    </p:animRot>
                                    <p:animRot by="240000">
                                      <p:cBhvr>
                                        <p:cTn id="51" dur="400" fill="hold">
                                          <p:stCondLst>
                                            <p:cond delay="800"/>
                                          </p:stCondLst>
                                        </p:cTn>
                                        <p:tgtEl>
                                          <p:spTgt spid="6"/>
                                        </p:tgtEl>
                                        <p:attrNameLst>
                                          <p:attrName>r</p:attrName>
                                        </p:attrNameLst>
                                      </p:cBhvr>
                                    </p:animRot>
                                    <p:animRot by="-240000">
                                      <p:cBhvr>
                                        <p:cTn id="52" dur="400" fill="hold">
                                          <p:stCondLst>
                                            <p:cond delay="1200"/>
                                          </p:stCondLst>
                                        </p:cTn>
                                        <p:tgtEl>
                                          <p:spTgt spid="6"/>
                                        </p:tgtEl>
                                        <p:attrNameLst>
                                          <p:attrName>r</p:attrName>
                                        </p:attrNameLst>
                                      </p:cBhvr>
                                    </p:animRot>
                                    <p:animRot by="120000">
                                      <p:cBhvr>
                                        <p:cTn id="53" dur="400" fill="hold">
                                          <p:stCondLst>
                                            <p:cond delay="16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86892" y="2636429"/>
            <a:ext cx="3608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经验总结与不足</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8429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空心弧 4"/>
          <p:cNvSpPr/>
          <p:nvPr/>
        </p:nvSpPr>
        <p:spPr>
          <a:xfrm>
            <a:off x="2384053" y="2826451"/>
            <a:ext cx="4239295" cy="4239295"/>
          </a:xfrm>
          <a:prstGeom prst="blockArc">
            <a:avLst>
              <a:gd name="adj1" fmla="val 10800000"/>
              <a:gd name="adj2" fmla="val 1"/>
              <a:gd name="adj3" fmla="val 3011"/>
            </a:avLst>
          </a:prstGeom>
          <a:solidFill>
            <a:srgbClr val="EBEBEB"/>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椭圆 34"/>
          <p:cNvSpPr/>
          <p:nvPr/>
        </p:nvSpPr>
        <p:spPr>
          <a:xfrm rot="10190714">
            <a:off x="3599881" y="1858425"/>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3303882">
            <a:off x="6648304" y="3526768"/>
            <a:ext cx="759550" cy="986833"/>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rot="11594412">
            <a:off x="5083766" y="1948428"/>
            <a:ext cx="759550" cy="986833"/>
            <a:chOff x="4020870" y="2194485"/>
            <a:chExt cx="1102258" cy="1432090"/>
          </a:xfrm>
          <a:effectLst>
            <a:outerShdw blurRad="444500" dist="254000" dir="8100000" algn="tr" rotWithShape="0">
              <a:prstClr val="black">
                <a:alpha val="50000"/>
              </a:prstClr>
            </a:outerShdw>
          </a:effectLst>
        </p:grpSpPr>
        <p:sp>
          <p:nvSpPr>
            <p:cNvPr id="1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椭圆 34"/>
          <p:cNvSpPr/>
          <p:nvPr/>
        </p:nvSpPr>
        <p:spPr>
          <a:xfrm rot="13009338">
            <a:off x="6174512" y="2591287"/>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rot="9469324">
            <a:off x="2419325" y="2359982"/>
            <a:ext cx="759550" cy="986833"/>
            <a:chOff x="4020870" y="2194485"/>
            <a:chExt cx="1102258" cy="1432090"/>
          </a:xfrm>
          <a:effectLst>
            <a:outerShdw blurRad="444500" dist="254000" dir="8100000" algn="tr" rotWithShape="0">
              <a:prstClr val="black">
                <a:alpha val="50000"/>
              </a:prstClr>
            </a:outerShdw>
          </a:effectLst>
        </p:grpSpPr>
        <p:sp>
          <p:nvSpPr>
            <p:cNvPr id="1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椭圆 34"/>
          <p:cNvSpPr/>
          <p:nvPr/>
        </p:nvSpPr>
        <p:spPr>
          <a:xfrm rot="8068240">
            <a:off x="1670786" y="3527312"/>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p:cNvGrpSpPr/>
          <p:nvPr/>
        </p:nvGrpSpPr>
        <p:grpSpPr>
          <a:xfrm>
            <a:off x="3657545" y="3232969"/>
            <a:ext cx="1612681" cy="1612685"/>
            <a:chOff x="3851771" y="1163107"/>
            <a:chExt cx="1402358" cy="1402358"/>
          </a:xfrm>
        </p:grpSpPr>
        <p:grpSp>
          <p:nvGrpSpPr>
            <p:cNvPr id="26" name="组合 2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26"/>
            <p:cNvSpPr txBox="1"/>
            <p:nvPr/>
          </p:nvSpPr>
          <p:spPr>
            <a:xfrm>
              <a:off x="4030123" y="1333410"/>
              <a:ext cx="1186820" cy="1043782"/>
            </a:xfrm>
            <a:prstGeom prst="rect">
              <a:avLst/>
            </a:prstGeom>
            <a:noFill/>
          </p:spPr>
          <p:txBody>
            <a:bodyPr wrap="square" rtlCol="0">
              <a:spAutoFit/>
            </a:bodyPr>
            <a:lstStyle/>
            <a:p>
              <a:r>
                <a:rPr lang="zh-CN" altLang="en-US" sz="3600" spc="300" dirty="0">
                  <a:solidFill>
                    <a:srgbClr val="03A9F3"/>
                  </a:solidFill>
                  <a:latin typeface="Arial" panose="020B0604020202020204" pitchFamily="34" charset="0"/>
                  <a:ea typeface="微软雅黑" panose="020B0503020204020204" pitchFamily="34" charset="-122"/>
                  <a:sym typeface="Arial" panose="020B0604020202020204" pitchFamily="34" charset="0"/>
                </a:rPr>
                <a:t>经验总结</a:t>
              </a:r>
            </a:p>
          </p:txBody>
        </p:sp>
      </p:grpSp>
      <p:sp>
        <p:nvSpPr>
          <p:cNvPr id="34" name="TextBox 33"/>
          <p:cNvSpPr txBox="1"/>
          <p:nvPr/>
        </p:nvSpPr>
        <p:spPr>
          <a:xfrm>
            <a:off x="1857385" y="3867150"/>
            <a:ext cx="45719" cy="369332"/>
          </a:xfrm>
          <a:prstGeom prst="rect">
            <a:avLst/>
          </a:prstGeom>
          <a:noFill/>
        </p:spPr>
        <p:txBody>
          <a:bodyPr wrap="square" rtlCol="0">
            <a:sp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2577391" y="2456750"/>
            <a:ext cx="425116"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5232126" y="2050921"/>
            <a:ext cx="425116"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6869466" y="3625522"/>
            <a:ext cx="425116"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6</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6395561" y="2650308"/>
            <a:ext cx="425116"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3726906" y="1896854"/>
            <a:ext cx="425116"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1675317" y="3624543"/>
            <a:ext cx="412292"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93927" y="3048819"/>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42" name="TextBox 41"/>
          <p:cNvSpPr txBox="1"/>
          <p:nvPr/>
        </p:nvSpPr>
        <p:spPr>
          <a:xfrm>
            <a:off x="820595" y="1973798"/>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43" name="TextBox 42"/>
          <p:cNvSpPr txBox="1"/>
          <p:nvPr/>
        </p:nvSpPr>
        <p:spPr>
          <a:xfrm>
            <a:off x="3119017" y="1211798"/>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44" name="TextBox 43"/>
          <p:cNvSpPr txBox="1"/>
          <p:nvPr/>
        </p:nvSpPr>
        <p:spPr>
          <a:xfrm>
            <a:off x="5523375" y="1366731"/>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47" name="TextBox 46"/>
          <p:cNvSpPr txBox="1"/>
          <p:nvPr/>
        </p:nvSpPr>
        <p:spPr>
          <a:xfrm>
            <a:off x="6885510" y="2222844"/>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48" name="TextBox 47"/>
          <p:cNvSpPr txBox="1"/>
          <p:nvPr/>
        </p:nvSpPr>
        <p:spPr>
          <a:xfrm>
            <a:off x="7430966" y="3235083"/>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49" name="矩形 4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7"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012" y="140572"/>
            <a:ext cx="2108371" cy="364572"/>
          </a:xfrm>
          <a:prstGeom prst="homePlate">
            <a:avLst>
              <a:gd name="adj" fmla="val 34324"/>
            </a:avLst>
          </a:prstGeom>
        </p:spPr>
      </p:pic>
      <p:sp>
        <p:nvSpPr>
          <p:cNvPr id="58" name="TextBox 57"/>
          <p:cNvSpPr txBox="1"/>
          <p:nvPr/>
        </p:nvSpPr>
        <p:spPr>
          <a:xfrm>
            <a:off x="1137894" y="158706"/>
            <a:ext cx="1890261"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经验总结与不足</a:t>
            </a:r>
          </a:p>
        </p:txBody>
      </p:sp>
      <p:pic>
        <p:nvPicPr>
          <p:cNvPr id="59" name="图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6883" y="144448"/>
            <a:ext cx="254645" cy="364572"/>
          </a:xfrm>
          <a:prstGeom prst="chevron">
            <a:avLst/>
          </a:prstGeom>
        </p:spPr>
      </p:pic>
      <p:sp>
        <p:nvSpPr>
          <p:cNvPr id="5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98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p:tgtEl>
                                              <p:spTgt spid="58"/>
                                            </p:tgtEl>
                                            <p:attrNameLst>
                                              <p:attrName>ppt_x</p:attrName>
                                            </p:attrNameLst>
                                          </p:cBhvr>
                                          <p:tavLst>
                                            <p:tav tm="0">
                                              <p:val>
                                                <p:strVal val="#ppt_x-#ppt_w*1.125000"/>
                                              </p:val>
                                            </p:tav>
                                            <p:tav tm="100000">
                                              <p:val>
                                                <p:strVal val="#ppt_x"/>
                                              </p:val>
                                            </p:tav>
                                          </p:tavLst>
                                        </p:anim>
                                        <p:animEffect transition="in" filter="wipe(right)">
                                          <p:cBhvr>
                                            <p:cTn id="8" dur="500"/>
                                            <p:tgtEl>
                                              <p:spTgt spid="58"/>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strips(downLeft)">
                                          <p:cBhvr>
                                            <p:cTn id="12" dur="500"/>
                                            <p:tgtEl>
                                              <p:spTgt spid="57"/>
                                            </p:tgtEl>
                                          </p:cBhvr>
                                        </p:animEffect>
                                      </p:childTnLst>
                                    </p:cTn>
                                  </p:par>
                                </p:childTnLst>
                              </p:cTn>
                            </p:par>
                            <p:par>
                              <p:cTn id="13" fill="hold">
                                <p:stCondLst>
                                  <p:cond delay="1000"/>
                                </p:stCondLst>
                                <p:childTnLst>
                                  <p:par>
                                    <p:cTn id="14" presetID="2" presetClass="entr" presetSubtype="4" fill="hold" nodeType="afterEffect" p14:presetBounceEnd="44000">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14:bounceEnd="44000">
                                          <p:cBhvr additive="base">
                                            <p:cTn id="16" dur="5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000"/>
                                </p:stCondLst>
                                <p:childTnLst>
                                  <p:par>
                                    <p:cTn id="23" presetID="2" presetClass="entr" presetSubtype="1" fill="hold" grpId="0" nodeType="afterEffect" p14:presetBounceEnd="40000">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14:bounceEnd="40000">
                                          <p:cBhvr additive="base">
                                            <p:cTn id="25"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2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14:presetBounceEnd="40000">
                                      <p:stCondLst>
                                        <p:cond delay="400"/>
                                      </p:stCondLst>
                                      <p:childTnLst>
                                        <p:set>
                                          <p:cBhvr>
                                            <p:cTn id="28" dur="1" fill="hold">
                                              <p:stCondLst>
                                                <p:cond delay="0"/>
                                              </p:stCondLst>
                                            </p:cTn>
                                            <p:tgtEl>
                                              <p:spTgt spid="6"/>
                                            </p:tgtEl>
                                            <p:attrNameLst>
                                              <p:attrName>style.visibility</p:attrName>
                                            </p:attrNameLst>
                                          </p:cBhvr>
                                          <p:to>
                                            <p:strVal val="visible"/>
                                          </p:to>
                                        </p:set>
                                        <p:anim calcmode="lin" valueType="num" p14:bounceEnd="40000">
                                          <p:cBhvr additive="base">
                                            <p:cTn id="29"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0" dur="500" fill="hold"/>
                                            <p:tgtEl>
                                              <p:spTgt spid="6"/>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14:presetBounceEnd="40000">
                                      <p:stCondLst>
                                        <p:cond delay="200"/>
                                      </p:stCondLst>
                                      <p:childTnLst>
                                        <p:set>
                                          <p:cBhvr>
                                            <p:cTn id="32" dur="1" fill="hold">
                                              <p:stCondLst>
                                                <p:cond delay="0"/>
                                              </p:stCondLst>
                                            </p:cTn>
                                            <p:tgtEl>
                                              <p:spTgt spid="17"/>
                                            </p:tgtEl>
                                            <p:attrNameLst>
                                              <p:attrName>style.visibility</p:attrName>
                                            </p:attrNameLst>
                                          </p:cBhvr>
                                          <p:to>
                                            <p:strVal val="visible"/>
                                          </p:to>
                                        </p:set>
                                        <p:anim calcmode="lin" valueType="num" p14:bounceEnd="40000">
                                          <p:cBhvr additive="base">
                                            <p:cTn id="33"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14:presetBounceEnd="40000">
                                      <p:stCondLst>
                                        <p:cond delay="1200"/>
                                      </p:stCondLst>
                                      <p:childTnLst>
                                        <p:set>
                                          <p:cBhvr>
                                            <p:cTn id="36" dur="1" fill="hold">
                                              <p:stCondLst>
                                                <p:cond delay="0"/>
                                              </p:stCondLst>
                                            </p:cTn>
                                            <p:tgtEl>
                                              <p:spTgt spid="7"/>
                                            </p:tgtEl>
                                            <p:attrNameLst>
                                              <p:attrName>style.visibility</p:attrName>
                                            </p:attrNameLst>
                                          </p:cBhvr>
                                          <p:to>
                                            <p:strVal val="visible"/>
                                          </p:to>
                                        </p:set>
                                        <p:anim calcmode="lin" valueType="num" p14:bounceEnd="4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38" dur="500" fill="hold"/>
                                            <p:tgtEl>
                                              <p:spTgt spid="7"/>
                                            </p:tgtEl>
                                            <p:attrNameLst>
                                              <p:attrName>ppt_y</p:attrName>
                                            </p:attrNameLst>
                                          </p:cBhvr>
                                          <p:tavLst>
                                            <p:tav tm="0">
                                              <p:val>
                                                <p:strVal val="#ppt_y"/>
                                              </p:val>
                                            </p:tav>
                                            <p:tav tm="100000">
                                              <p:val>
                                                <p:strVal val="#ppt_y"/>
                                              </p:val>
                                            </p:tav>
                                          </p:tavLst>
                                        </p:anim>
                                      </p:childTnLst>
                                    </p:cTn>
                                  </p:par>
                                  <p:par>
                                    <p:cTn id="39" presetID="2" presetClass="entr" presetSubtype="1" fill="hold" grpId="0" nodeType="withEffect" p14:presetBounceEnd="40000">
                                      <p:stCondLst>
                                        <p:cond delay="900"/>
                                      </p:stCondLst>
                                      <p:childTnLst>
                                        <p:set>
                                          <p:cBhvr>
                                            <p:cTn id="40" dur="1" fill="hold">
                                              <p:stCondLst>
                                                <p:cond delay="0"/>
                                              </p:stCondLst>
                                            </p:cTn>
                                            <p:tgtEl>
                                              <p:spTgt spid="16"/>
                                            </p:tgtEl>
                                            <p:attrNameLst>
                                              <p:attrName>style.visibility</p:attrName>
                                            </p:attrNameLst>
                                          </p:cBhvr>
                                          <p:to>
                                            <p:strVal val="visible"/>
                                          </p:to>
                                        </p:set>
                                        <p:anim calcmode="lin" valueType="num" p14:bounceEnd="40000">
                                          <p:cBhvr additive="base">
                                            <p:cTn id="41"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42" dur="500" fill="hold"/>
                                            <p:tgtEl>
                                              <p:spTgt spid="16"/>
                                            </p:tgtEl>
                                            <p:attrNameLst>
                                              <p:attrName>ppt_y</p:attrName>
                                            </p:attrNameLst>
                                          </p:cBhvr>
                                          <p:tavLst>
                                            <p:tav tm="0">
                                              <p:val>
                                                <p:strVal val="0-#ppt_h/2"/>
                                              </p:val>
                                            </p:tav>
                                            <p:tav tm="100000">
                                              <p:val>
                                                <p:strVal val="#ppt_y"/>
                                              </p:val>
                                            </p:tav>
                                          </p:tavLst>
                                        </p:anim>
                                      </p:childTnLst>
                                    </p:cTn>
                                  </p:par>
                                  <p:par>
                                    <p:cTn id="43" presetID="2" presetClass="entr" presetSubtype="2" fill="hold" nodeType="withEffect" p14:presetBounceEnd="40000">
                                      <p:stCondLst>
                                        <p:cond delay="600"/>
                                      </p:stCondLst>
                                      <p:childTnLst>
                                        <p:set>
                                          <p:cBhvr>
                                            <p:cTn id="44" dur="1" fill="hold">
                                              <p:stCondLst>
                                                <p:cond delay="0"/>
                                              </p:stCondLst>
                                            </p:cTn>
                                            <p:tgtEl>
                                              <p:spTgt spid="13"/>
                                            </p:tgtEl>
                                            <p:attrNameLst>
                                              <p:attrName>style.visibility</p:attrName>
                                            </p:attrNameLst>
                                          </p:cBhvr>
                                          <p:to>
                                            <p:strVal val="visible"/>
                                          </p:to>
                                        </p:set>
                                        <p:anim calcmode="lin" valueType="num" p14:bounceEnd="40000">
                                          <p:cBhvr additive="base">
                                            <p:cTn id="45"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46" dur="500" fill="hold"/>
                                            <p:tgtEl>
                                              <p:spTgt spid="13"/>
                                            </p:tgtEl>
                                            <p:attrNameLst>
                                              <p:attrName>ppt_y</p:attrName>
                                            </p:attrNameLst>
                                          </p:cBhvr>
                                          <p:tavLst>
                                            <p:tav tm="0">
                                              <p:val>
                                                <p:strVal val="#ppt_y"/>
                                              </p:val>
                                            </p:tav>
                                            <p:tav tm="100000">
                                              <p:val>
                                                <p:strVal val="#ppt_y"/>
                                              </p:val>
                                            </p:tav>
                                          </p:tavLst>
                                        </p:anim>
                                      </p:childTnLst>
                                    </p:cTn>
                                  </p:par>
                                </p:childTnLst>
                              </p:cTn>
                            </p:par>
                            <p:par>
                              <p:cTn id="47" fill="hold">
                                <p:stCondLst>
                                  <p:cond delay="3700"/>
                                </p:stCondLst>
                                <p:childTnLst>
                                  <p:par>
                                    <p:cTn id="48" presetID="10"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20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grpId="0" nodeType="withEffect">
                                      <p:stCondLst>
                                        <p:cond delay="40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grpId="0" nodeType="withEffect">
                                      <p:stCondLst>
                                        <p:cond delay="9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5100"/>
                                </p:stCondLst>
                                <p:childTnLst>
                                  <p:par>
                                    <p:cTn id="67" presetID="12" presetClass="entr" presetSubtype="8"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300"/>
                                            <p:tgtEl>
                                              <p:spTgt spid="41"/>
                                            </p:tgtEl>
                                            <p:attrNameLst>
                                              <p:attrName>ppt_x</p:attrName>
                                            </p:attrNameLst>
                                          </p:cBhvr>
                                          <p:tavLst>
                                            <p:tav tm="0">
                                              <p:val>
                                                <p:strVal val="#ppt_x-#ppt_w*1.125000"/>
                                              </p:val>
                                            </p:tav>
                                            <p:tav tm="100000">
                                              <p:val>
                                                <p:strVal val="#ppt_x"/>
                                              </p:val>
                                            </p:tav>
                                          </p:tavLst>
                                        </p:anim>
                                        <p:animEffect transition="in" filter="wipe(right)">
                                          <p:cBhvr>
                                            <p:cTn id="70" dur="300"/>
                                            <p:tgtEl>
                                              <p:spTgt spid="41"/>
                                            </p:tgtEl>
                                          </p:cBhvr>
                                        </p:animEffect>
                                      </p:childTnLst>
                                    </p:cTn>
                                  </p:par>
                                  <p:par>
                                    <p:cTn id="71" presetID="12" presetClass="entr" presetSubtype="8" fill="hold" grpId="0" nodeType="withEffect">
                                      <p:stCondLst>
                                        <p:cond delay="20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300"/>
                                            <p:tgtEl>
                                              <p:spTgt spid="42"/>
                                            </p:tgtEl>
                                            <p:attrNameLst>
                                              <p:attrName>ppt_x</p:attrName>
                                            </p:attrNameLst>
                                          </p:cBhvr>
                                          <p:tavLst>
                                            <p:tav tm="0">
                                              <p:val>
                                                <p:strVal val="#ppt_x-#ppt_w*1.125000"/>
                                              </p:val>
                                            </p:tav>
                                            <p:tav tm="100000">
                                              <p:val>
                                                <p:strVal val="#ppt_x"/>
                                              </p:val>
                                            </p:tav>
                                          </p:tavLst>
                                        </p:anim>
                                        <p:animEffect transition="in" filter="wipe(right)">
                                          <p:cBhvr>
                                            <p:cTn id="74" dur="300"/>
                                            <p:tgtEl>
                                              <p:spTgt spid="42"/>
                                            </p:tgtEl>
                                          </p:cBhvr>
                                        </p:animEffect>
                                      </p:childTnLst>
                                    </p:cTn>
                                  </p:par>
                                  <p:par>
                                    <p:cTn id="75" presetID="12" presetClass="entr" presetSubtype="8"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300"/>
                                            <p:tgtEl>
                                              <p:spTgt spid="43"/>
                                            </p:tgtEl>
                                            <p:attrNameLst>
                                              <p:attrName>ppt_x</p:attrName>
                                            </p:attrNameLst>
                                          </p:cBhvr>
                                          <p:tavLst>
                                            <p:tav tm="0">
                                              <p:val>
                                                <p:strVal val="#ppt_x-#ppt_w*1.125000"/>
                                              </p:val>
                                            </p:tav>
                                            <p:tav tm="100000">
                                              <p:val>
                                                <p:strVal val="#ppt_x"/>
                                              </p:val>
                                            </p:tav>
                                          </p:tavLst>
                                        </p:anim>
                                        <p:animEffect transition="in" filter="wipe(right)">
                                          <p:cBhvr>
                                            <p:cTn id="78" dur="300"/>
                                            <p:tgtEl>
                                              <p:spTgt spid="43"/>
                                            </p:tgtEl>
                                          </p:cBhvr>
                                        </p:animEffect>
                                      </p:childTnLst>
                                    </p:cTn>
                                  </p:par>
                                  <p:par>
                                    <p:cTn id="79" presetID="12" presetClass="entr" presetSubtype="8" fill="hold" grpId="0" nodeType="withEffect">
                                      <p:stCondLst>
                                        <p:cond delay="20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300"/>
                                            <p:tgtEl>
                                              <p:spTgt spid="44"/>
                                            </p:tgtEl>
                                            <p:attrNameLst>
                                              <p:attrName>ppt_x</p:attrName>
                                            </p:attrNameLst>
                                          </p:cBhvr>
                                          <p:tavLst>
                                            <p:tav tm="0">
                                              <p:val>
                                                <p:strVal val="#ppt_x-#ppt_w*1.125000"/>
                                              </p:val>
                                            </p:tav>
                                            <p:tav tm="100000">
                                              <p:val>
                                                <p:strVal val="#ppt_x"/>
                                              </p:val>
                                            </p:tav>
                                          </p:tavLst>
                                        </p:anim>
                                        <p:animEffect transition="in" filter="wipe(right)">
                                          <p:cBhvr>
                                            <p:cTn id="82" dur="300"/>
                                            <p:tgtEl>
                                              <p:spTgt spid="44"/>
                                            </p:tgtEl>
                                          </p:cBhvr>
                                        </p:animEffect>
                                      </p:childTnLst>
                                    </p:cTn>
                                  </p:par>
                                  <p:par>
                                    <p:cTn id="83" presetID="12" presetClass="entr" presetSubtype="8" fill="hold" grpId="0" nodeType="withEffect">
                                      <p:stCondLst>
                                        <p:cond delay="20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300"/>
                                            <p:tgtEl>
                                              <p:spTgt spid="47"/>
                                            </p:tgtEl>
                                            <p:attrNameLst>
                                              <p:attrName>ppt_x</p:attrName>
                                            </p:attrNameLst>
                                          </p:cBhvr>
                                          <p:tavLst>
                                            <p:tav tm="0">
                                              <p:val>
                                                <p:strVal val="#ppt_x-#ppt_w*1.125000"/>
                                              </p:val>
                                            </p:tav>
                                            <p:tav tm="100000">
                                              <p:val>
                                                <p:strVal val="#ppt_x"/>
                                              </p:val>
                                            </p:tav>
                                          </p:tavLst>
                                        </p:anim>
                                        <p:animEffect transition="in" filter="wipe(right)">
                                          <p:cBhvr>
                                            <p:cTn id="86" dur="300"/>
                                            <p:tgtEl>
                                              <p:spTgt spid="47"/>
                                            </p:tgtEl>
                                          </p:cBhvr>
                                        </p:animEffect>
                                      </p:childTnLst>
                                    </p:cTn>
                                  </p:par>
                                  <p:par>
                                    <p:cTn id="87" presetID="12" presetClass="entr" presetSubtype="8" fill="hold" grpId="0" nodeType="withEffect">
                                      <p:stCondLst>
                                        <p:cond delay="200"/>
                                      </p:stCondLst>
                                      <p:childTnLst>
                                        <p:set>
                                          <p:cBhvr>
                                            <p:cTn id="88" dur="1" fill="hold">
                                              <p:stCondLst>
                                                <p:cond delay="0"/>
                                              </p:stCondLst>
                                            </p:cTn>
                                            <p:tgtEl>
                                              <p:spTgt spid="48"/>
                                            </p:tgtEl>
                                            <p:attrNameLst>
                                              <p:attrName>style.visibility</p:attrName>
                                            </p:attrNameLst>
                                          </p:cBhvr>
                                          <p:to>
                                            <p:strVal val="visible"/>
                                          </p:to>
                                        </p:set>
                                        <p:anim calcmode="lin" valueType="num">
                                          <p:cBhvr additive="base">
                                            <p:cTn id="89" dur="300"/>
                                            <p:tgtEl>
                                              <p:spTgt spid="48"/>
                                            </p:tgtEl>
                                            <p:attrNameLst>
                                              <p:attrName>ppt_x</p:attrName>
                                            </p:attrNameLst>
                                          </p:cBhvr>
                                          <p:tavLst>
                                            <p:tav tm="0">
                                              <p:val>
                                                <p:strVal val="#ppt_x-#ppt_w*1.125000"/>
                                              </p:val>
                                            </p:tav>
                                            <p:tav tm="100000">
                                              <p:val>
                                                <p:strVal val="#ppt_x"/>
                                              </p:val>
                                            </p:tav>
                                          </p:tavLst>
                                        </p:anim>
                                        <p:animEffect transition="in" filter="wipe(right)">
                                          <p:cBhvr>
                                            <p:cTn id="90"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24" grpId="0" animBg="1"/>
          <p:bldP spid="35" grpId="0"/>
          <p:bldP spid="36" grpId="0"/>
          <p:bldP spid="37" grpId="0"/>
          <p:bldP spid="38" grpId="0"/>
          <p:bldP spid="39" grpId="0"/>
          <p:bldP spid="40" grpId="0"/>
          <p:bldP spid="41" grpId="0"/>
          <p:bldP spid="42" grpId="0"/>
          <p:bldP spid="43" grpId="0"/>
          <p:bldP spid="44" grpId="0"/>
          <p:bldP spid="47" grpId="0"/>
          <p:bldP spid="48" grpId="0"/>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p:tgtEl>
                                              <p:spTgt spid="58"/>
                                            </p:tgtEl>
                                            <p:attrNameLst>
                                              <p:attrName>ppt_x</p:attrName>
                                            </p:attrNameLst>
                                          </p:cBhvr>
                                          <p:tavLst>
                                            <p:tav tm="0">
                                              <p:val>
                                                <p:strVal val="#ppt_x-#ppt_w*1.125000"/>
                                              </p:val>
                                            </p:tav>
                                            <p:tav tm="100000">
                                              <p:val>
                                                <p:strVal val="#ppt_x"/>
                                              </p:val>
                                            </p:tav>
                                          </p:tavLst>
                                        </p:anim>
                                        <p:animEffect transition="in" filter="wipe(right)">
                                          <p:cBhvr>
                                            <p:cTn id="8" dur="500"/>
                                            <p:tgtEl>
                                              <p:spTgt spid="58"/>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strips(downLeft)">
                                          <p:cBhvr>
                                            <p:cTn id="12" dur="500"/>
                                            <p:tgtEl>
                                              <p:spTgt spid="57"/>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0-#ppt_h/2"/>
                                              </p:val>
                                            </p:tav>
                                            <p:tav tm="100000">
                                              <p:val>
                                                <p:strVal val="#ppt_y"/>
                                              </p:val>
                                            </p:tav>
                                          </p:tavLst>
                                        </p:anim>
                                      </p:childTnLst>
                                    </p:cTn>
                                  </p:par>
                                  <p:par>
                                    <p:cTn id="31" presetID="2" presetClass="entr" presetSubtype="2" fill="hold" nodeType="withEffect">
                                      <p:stCondLst>
                                        <p:cond delay="20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12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par>
                                    <p:cTn id="39" presetID="2" presetClass="entr" presetSubtype="1" fill="hold" grpId="0" nodeType="withEffect">
                                      <p:stCondLst>
                                        <p:cond delay="90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0-#ppt_h/2"/>
                                              </p:val>
                                            </p:tav>
                                            <p:tav tm="100000">
                                              <p:val>
                                                <p:strVal val="#ppt_y"/>
                                              </p:val>
                                            </p:tav>
                                          </p:tavLst>
                                        </p:anim>
                                      </p:childTnLst>
                                    </p:cTn>
                                  </p:par>
                                  <p:par>
                                    <p:cTn id="43" presetID="2" presetClass="entr" presetSubtype="2" fill="hold" nodeType="withEffect">
                                      <p:stCondLst>
                                        <p:cond delay="60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1+#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childTnLst>
                              </p:cTn>
                            </p:par>
                            <p:par>
                              <p:cTn id="47" fill="hold">
                                <p:stCondLst>
                                  <p:cond delay="3700"/>
                                </p:stCondLst>
                                <p:childTnLst>
                                  <p:par>
                                    <p:cTn id="48" presetID="10"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20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grpId="0" nodeType="withEffect">
                                      <p:stCondLst>
                                        <p:cond delay="40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grpId="0" nodeType="withEffect">
                                      <p:stCondLst>
                                        <p:cond delay="9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5100"/>
                                </p:stCondLst>
                                <p:childTnLst>
                                  <p:par>
                                    <p:cTn id="67" presetID="12" presetClass="entr" presetSubtype="8"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300"/>
                                            <p:tgtEl>
                                              <p:spTgt spid="41"/>
                                            </p:tgtEl>
                                            <p:attrNameLst>
                                              <p:attrName>ppt_x</p:attrName>
                                            </p:attrNameLst>
                                          </p:cBhvr>
                                          <p:tavLst>
                                            <p:tav tm="0">
                                              <p:val>
                                                <p:strVal val="#ppt_x-#ppt_w*1.125000"/>
                                              </p:val>
                                            </p:tav>
                                            <p:tav tm="100000">
                                              <p:val>
                                                <p:strVal val="#ppt_x"/>
                                              </p:val>
                                            </p:tav>
                                          </p:tavLst>
                                        </p:anim>
                                        <p:animEffect transition="in" filter="wipe(right)">
                                          <p:cBhvr>
                                            <p:cTn id="70" dur="300"/>
                                            <p:tgtEl>
                                              <p:spTgt spid="41"/>
                                            </p:tgtEl>
                                          </p:cBhvr>
                                        </p:animEffect>
                                      </p:childTnLst>
                                    </p:cTn>
                                  </p:par>
                                  <p:par>
                                    <p:cTn id="71" presetID="12" presetClass="entr" presetSubtype="8" fill="hold" grpId="0" nodeType="withEffect">
                                      <p:stCondLst>
                                        <p:cond delay="20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300"/>
                                            <p:tgtEl>
                                              <p:spTgt spid="42"/>
                                            </p:tgtEl>
                                            <p:attrNameLst>
                                              <p:attrName>ppt_x</p:attrName>
                                            </p:attrNameLst>
                                          </p:cBhvr>
                                          <p:tavLst>
                                            <p:tav tm="0">
                                              <p:val>
                                                <p:strVal val="#ppt_x-#ppt_w*1.125000"/>
                                              </p:val>
                                            </p:tav>
                                            <p:tav tm="100000">
                                              <p:val>
                                                <p:strVal val="#ppt_x"/>
                                              </p:val>
                                            </p:tav>
                                          </p:tavLst>
                                        </p:anim>
                                        <p:animEffect transition="in" filter="wipe(right)">
                                          <p:cBhvr>
                                            <p:cTn id="74" dur="300"/>
                                            <p:tgtEl>
                                              <p:spTgt spid="42"/>
                                            </p:tgtEl>
                                          </p:cBhvr>
                                        </p:animEffect>
                                      </p:childTnLst>
                                    </p:cTn>
                                  </p:par>
                                  <p:par>
                                    <p:cTn id="75" presetID="12" presetClass="entr" presetSubtype="8"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300"/>
                                            <p:tgtEl>
                                              <p:spTgt spid="43"/>
                                            </p:tgtEl>
                                            <p:attrNameLst>
                                              <p:attrName>ppt_x</p:attrName>
                                            </p:attrNameLst>
                                          </p:cBhvr>
                                          <p:tavLst>
                                            <p:tav tm="0">
                                              <p:val>
                                                <p:strVal val="#ppt_x-#ppt_w*1.125000"/>
                                              </p:val>
                                            </p:tav>
                                            <p:tav tm="100000">
                                              <p:val>
                                                <p:strVal val="#ppt_x"/>
                                              </p:val>
                                            </p:tav>
                                          </p:tavLst>
                                        </p:anim>
                                        <p:animEffect transition="in" filter="wipe(right)">
                                          <p:cBhvr>
                                            <p:cTn id="78" dur="300"/>
                                            <p:tgtEl>
                                              <p:spTgt spid="43"/>
                                            </p:tgtEl>
                                          </p:cBhvr>
                                        </p:animEffect>
                                      </p:childTnLst>
                                    </p:cTn>
                                  </p:par>
                                  <p:par>
                                    <p:cTn id="79" presetID="12" presetClass="entr" presetSubtype="8" fill="hold" grpId="0" nodeType="withEffect">
                                      <p:stCondLst>
                                        <p:cond delay="20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300"/>
                                            <p:tgtEl>
                                              <p:spTgt spid="44"/>
                                            </p:tgtEl>
                                            <p:attrNameLst>
                                              <p:attrName>ppt_x</p:attrName>
                                            </p:attrNameLst>
                                          </p:cBhvr>
                                          <p:tavLst>
                                            <p:tav tm="0">
                                              <p:val>
                                                <p:strVal val="#ppt_x-#ppt_w*1.125000"/>
                                              </p:val>
                                            </p:tav>
                                            <p:tav tm="100000">
                                              <p:val>
                                                <p:strVal val="#ppt_x"/>
                                              </p:val>
                                            </p:tav>
                                          </p:tavLst>
                                        </p:anim>
                                        <p:animEffect transition="in" filter="wipe(right)">
                                          <p:cBhvr>
                                            <p:cTn id="82" dur="300"/>
                                            <p:tgtEl>
                                              <p:spTgt spid="44"/>
                                            </p:tgtEl>
                                          </p:cBhvr>
                                        </p:animEffect>
                                      </p:childTnLst>
                                    </p:cTn>
                                  </p:par>
                                  <p:par>
                                    <p:cTn id="83" presetID="12" presetClass="entr" presetSubtype="8" fill="hold" grpId="0" nodeType="withEffect">
                                      <p:stCondLst>
                                        <p:cond delay="20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300"/>
                                            <p:tgtEl>
                                              <p:spTgt spid="47"/>
                                            </p:tgtEl>
                                            <p:attrNameLst>
                                              <p:attrName>ppt_x</p:attrName>
                                            </p:attrNameLst>
                                          </p:cBhvr>
                                          <p:tavLst>
                                            <p:tav tm="0">
                                              <p:val>
                                                <p:strVal val="#ppt_x-#ppt_w*1.125000"/>
                                              </p:val>
                                            </p:tav>
                                            <p:tav tm="100000">
                                              <p:val>
                                                <p:strVal val="#ppt_x"/>
                                              </p:val>
                                            </p:tav>
                                          </p:tavLst>
                                        </p:anim>
                                        <p:animEffect transition="in" filter="wipe(right)">
                                          <p:cBhvr>
                                            <p:cTn id="86" dur="300"/>
                                            <p:tgtEl>
                                              <p:spTgt spid="47"/>
                                            </p:tgtEl>
                                          </p:cBhvr>
                                        </p:animEffect>
                                      </p:childTnLst>
                                    </p:cTn>
                                  </p:par>
                                  <p:par>
                                    <p:cTn id="87" presetID="12" presetClass="entr" presetSubtype="8" fill="hold" grpId="0" nodeType="withEffect">
                                      <p:stCondLst>
                                        <p:cond delay="200"/>
                                      </p:stCondLst>
                                      <p:childTnLst>
                                        <p:set>
                                          <p:cBhvr>
                                            <p:cTn id="88" dur="1" fill="hold">
                                              <p:stCondLst>
                                                <p:cond delay="0"/>
                                              </p:stCondLst>
                                            </p:cTn>
                                            <p:tgtEl>
                                              <p:spTgt spid="48"/>
                                            </p:tgtEl>
                                            <p:attrNameLst>
                                              <p:attrName>style.visibility</p:attrName>
                                            </p:attrNameLst>
                                          </p:cBhvr>
                                          <p:to>
                                            <p:strVal val="visible"/>
                                          </p:to>
                                        </p:set>
                                        <p:anim calcmode="lin" valueType="num">
                                          <p:cBhvr additive="base">
                                            <p:cTn id="89" dur="300"/>
                                            <p:tgtEl>
                                              <p:spTgt spid="48"/>
                                            </p:tgtEl>
                                            <p:attrNameLst>
                                              <p:attrName>ppt_x</p:attrName>
                                            </p:attrNameLst>
                                          </p:cBhvr>
                                          <p:tavLst>
                                            <p:tav tm="0">
                                              <p:val>
                                                <p:strVal val="#ppt_x-#ppt_w*1.125000"/>
                                              </p:val>
                                            </p:tav>
                                            <p:tav tm="100000">
                                              <p:val>
                                                <p:strVal val="#ppt_x"/>
                                              </p:val>
                                            </p:tav>
                                          </p:tavLst>
                                        </p:anim>
                                        <p:animEffect transition="in" filter="wipe(right)">
                                          <p:cBhvr>
                                            <p:cTn id="90"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24" grpId="0" animBg="1"/>
          <p:bldP spid="35" grpId="0"/>
          <p:bldP spid="36" grpId="0"/>
          <p:bldP spid="37" grpId="0"/>
          <p:bldP spid="38" grpId="0"/>
          <p:bldP spid="39" grpId="0"/>
          <p:bldP spid="40" grpId="0"/>
          <p:bldP spid="41" grpId="0"/>
          <p:bldP spid="42" grpId="0"/>
          <p:bldP spid="43" grpId="0"/>
          <p:bldP spid="44" grpId="0"/>
          <p:bldP spid="47" grpId="0"/>
          <p:bldP spid="48" grpId="0"/>
          <p:bldP spid="58"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1" name="圆角矩形 30"/>
          <p:cNvSpPr/>
          <p:nvPr/>
        </p:nvSpPr>
        <p:spPr>
          <a:xfrm>
            <a:off x="3129437"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圆角矩形 31"/>
          <p:cNvSpPr/>
          <p:nvPr/>
        </p:nvSpPr>
        <p:spPr>
          <a:xfrm>
            <a:off x="4849713"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圆角矩形 32"/>
          <p:cNvSpPr/>
          <p:nvPr/>
        </p:nvSpPr>
        <p:spPr>
          <a:xfrm>
            <a:off x="6477298"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圆角矩形 29"/>
          <p:cNvSpPr/>
          <p:nvPr/>
        </p:nvSpPr>
        <p:spPr>
          <a:xfrm>
            <a:off x="1503921"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a:grpSpLocks/>
          </p:cNvGrpSpPr>
          <p:nvPr/>
        </p:nvGrpSpPr>
        <p:grpSpPr bwMode="auto">
          <a:xfrm>
            <a:off x="2864644" y="1310878"/>
            <a:ext cx="1918097" cy="681038"/>
            <a:chOff x="0" y="0"/>
            <a:chExt cx="2636520" cy="1447800"/>
          </a:xfrm>
        </p:grpSpPr>
        <p:sp>
          <p:nvSpPr>
            <p:cNvPr id="5"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24"/>
            <p:cNvSpPr>
              <a:spLocks noChangeArrowheads="1"/>
            </p:cNvSpPr>
            <p:nvPr/>
          </p:nvSpPr>
          <p:spPr bwMode="auto">
            <a:xfrm>
              <a:off x="304995" y="380399"/>
              <a:ext cx="2230360" cy="68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50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1500" baseline="-3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2"/>
          <p:cNvGrpSpPr>
            <a:grpSpLocks/>
          </p:cNvGrpSpPr>
          <p:nvPr/>
        </p:nvGrpSpPr>
        <p:grpSpPr bwMode="auto">
          <a:xfrm>
            <a:off x="1262063" y="1310878"/>
            <a:ext cx="1918097" cy="681038"/>
            <a:chOff x="0" y="0"/>
            <a:chExt cx="2636520" cy="1447800"/>
          </a:xfrm>
        </p:grpSpPr>
        <p:sp>
          <p:nvSpPr>
            <p:cNvPr id="8"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5"/>
            <p:cNvSpPr>
              <a:spLocks noChangeArrowheads="1"/>
            </p:cNvSpPr>
            <p:nvPr/>
          </p:nvSpPr>
          <p:spPr bwMode="auto">
            <a:xfrm>
              <a:off x="272839" y="356269"/>
              <a:ext cx="2293960" cy="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15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23"/>
          <p:cNvGrpSpPr>
            <a:grpSpLocks/>
          </p:cNvGrpSpPr>
          <p:nvPr/>
        </p:nvGrpSpPr>
        <p:grpSpPr bwMode="auto">
          <a:xfrm>
            <a:off x="6072188" y="1310878"/>
            <a:ext cx="1916906" cy="681038"/>
            <a:chOff x="0" y="0"/>
            <a:chExt cx="2636520" cy="1447800"/>
          </a:xfrm>
        </p:grpSpPr>
        <p:sp>
          <p:nvSpPr>
            <p:cNvPr id="11"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6"/>
            <p:cNvSpPr>
              <a:spLocks noChangeArrowheads="1"/>
            </p:cNvSpPr>
            <p:nvPr/>
          </p:nvSpPr>
          <p:spPr bwMode="auto">
            <a:xfrm>
              <a:off x="311563" y="380399"/>
              <a:ext cx="2230360" cy="68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15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2"/>
          <p:cNvGrpSpPr>
            <a:grpSpLocks/>
          </p:cNvGrpSpPr>
          <p:nvPr/>
        </p:nvGrpSpPr>
        <p:grpSpPr bwMode="auto">
          <a:xfrm>
            <a:off x="4468416" y="1310878"/>
            <a:ext cx="1918097" cy="681038"/>
            <a:chOff x="0" y="0"/>
            <a:chExt cx="2636520" cy="1447800"/>
          </a:xfrm>
        </p:grpSpPr>
        <p:sp>
          <p:nvSpPr>
            <p:cNvPr id="14"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7"/>
            <p:cNvSpPr>
              <a:spLocks noChangeArrowheads="1"/>
            </p:cNvSpPr>
            <p:nvPr/>
          </p:nvSpPr>
          <p:spPr bwMode="auto">
            <a:xfrm>
              <a:off x="330619" y="356273"/>
              <a:ext cx="2205655" cy="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500">
                  <a:solidFill>
                    <a:schemeClr val="bg1"/>
                  </a:solidFill>
                  <a:latin typeface="Arial" panose="020B0604020202020204" pitchFamily="34" charset="0"/>
                  <a:ea typeface="微软雅黑" panose="020B0503020204020204" pitchFamily="34" charset="-122"/>
                  <a:sym typeface="Arial" panose="020B0604020202020204" pitchFamily="34" charset="0"/>
                </a:rPr>
                <a:t>输入内容</a:t>
              </a:r>
              <a:endParaRPr lang="zh-CN" altLang="en-US" sz="1500" baseline="-30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矩形 47"/>
          <p:cNvSpPr>
            <a:spLocks noChangeArrowheads="1"/>
          </p:cNvSpPr>
          <p:nvPr/>
        </p:nvSpPr>
        <p:spPr bwMode="auto">
          <a:xfrm>
            <a:off x="950119" y="3795713"/>
            <a:ext cx="7219950" cy="72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100">
                <a:latin typeface="Arial" panose="020B0604020202020204" pitchFamily="34" charset="0"/>
                <a:ea typeface="微软雅黑" panose="020B0503020204020204" pitchFamily="34" charset="-122"/>
                <a:sym typeface="Arial" panose="020B0604020202020204" pitchFamily="34" charset="0"/>
              </a:rPr>
              <a:t>在此录入本图表的综合描述说明，在此录入本图表的综合描述说明，在此录入本图表的综合描述说明，在此录入本图表的综合描述说明。在此录入本图表的综合描述说明，在此录入本图表的综合描述说明，在此录入上述图表的综合描述说明，在此录入上述图表的综合描述说明，在此录入上述图表的综合描述说明。</a:t>
            </a: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32"/>
          <p:cNvSpPr>
            <a:spLocks noChangeArrowheads="1"/>
          </p:cNvSpPr>
          <p:nvPr/>
        </p:nvSpPr>
        <p:spPr bwMode="auto">
          <a:xfrm>
            <a:off x="1503921" y="2200275"/>
            <a:ext cx="101052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47"/>
          <p:cNvSpPr>
            <a:spLocks noChangeArrowheads="1"/>
          </p:cNvSpPr>
          <p:nvPr/>
        </p:nvSpPr>
        <p:spPr bwMode="auto">
          <a:xfrm>
            <a:off x="1296592" y="2559844"/>
            <a:ext cx="1431131"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34"/>
          <p:cNvSpPr>
            <a:spLocks noChangeArrowheads="1"/>
          </p:cNvSpPr>
          <p:nvPr/>
        </p:nvSpPr>
        <p:spPr bwMode="auto">
          <a:xfrm>
            <a:off x="3183892" y="2200275"/>
            <a:ext cx="101052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3007519" y="2559844"/>
            <a:ext cx="1406129"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1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36"/>
          <p:cNvSpPr>
            <a:spLocks noChangeArrowheads="1"/>
          </p:cNvSpPr>
          <p:nvPr/>
        </p:nvSpPr>
        <p:spPr bwMode="auto">
          <a:xfrm>
            <a:off x="4861483" y="2200275"/>
            <a:ext cx="101052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4693444" y="2559844"/>
            <a:ext cx="1419225"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1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38"/>
          <p:cNvSpPr>
            <a:spLocks noChangeArrowheads="1"/>
          </p:cNvSpPr>
          <p:nvPr/>
        </p:nvSpPr>
        <p:spPr bwMode="auto">
          <a:xfrm>
            <a:off x="6540859" y="2200275"/>
            <a:ext cx="101052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6392466" y="2559844"/>
            <a:ext cx="1406128"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20000"/>
              </a:lnSpc>
              <a:spcBef>
                <a:spcPct val="0"/>
              </a:spcBef>
              <a:buFont typeface="Arial" pitchFamily="34" charset="0"/>
              <a:buNone/>
            </a:pPr>
            <a:r>
              <a:rPr lang="zh-CN" altLang="en-US" sz="11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在此录入上述图表的描述说明，在此录入上述图表的描述说明，在此录入上述图表的描述说明。</a:t>
            </a:r>
            <a:endParaRPr lang="zh-CN" altLang="en-US" sz="140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接连接符 8"/>
          <p:cNvSpPr>
            <a:spLocks noChangeShapeType="1"/>
          </p:cNvSpPr>
          <p:nvPr/>
        </p:nvSpPr>
        <p:spPr bwMode="auto">
          <a:xfrm>
            <a:off x="1062038" y="3693319"/>
            <a:ext cx="7019925" cy="1191"/>
          </a:xfrm>
          <a:prstGeom prst="line">
            <a:avLst/>
          </a:prstGeom>
          <a:noFill/>
          <a:ln w="6350">
            <a:solidFill>
              <a:srgbClr val="A5A5A5"/>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图片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882" y="140572"/>
            <a:ext cx="2108371" cy="364572"/>
          </a:xfrm>
          <a:prstGeom prst="homePlate">
            <a:avLst>
              <a:gd name="adj" fmla="val 34324"/>
            </a:avLst>
          </a:prstGeom>
        </p:spPr>
      </p:pic>
      <p:sp>
        <p:nvSpPr>
          <p:cNvPr id="46" name="TextBox 45"/>
          <p:cNvSpPr txBox="1"/>
          <p:nvPr/>
        </p:nvSpPr>
        <p:spPr>
          <a:xfrm>
            <a:off x="1127764"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a:t>
            </a:r>
          </a:p>
        </p:txBody>
      </p:sp>
      <p:pic>
        <p:nvPicPr>
          <p:cNvPr id="47" name="图片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6753" y="144448"/>
            <a:ext cx="254645" cy="364572"/>
          </a:xfrm>
          <a:prstGeom prst="chevron">
            <a:avLst/>
          </a:prstGeom>
        </p:spPr>
      </p:pic>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0892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ppt_x</p:attrName>
                                        </p:attrNameLst>
                                      </p:cBhvr>
                                      <p:tavLst>
                                        <p:tav tm="0">
                                          <p:val>
                                            <p:strVal val="#ppt_x-#ppt_w*1.125000"/>
                                          </p:val>
                                        </p:tav>
                                        <p:tav tm="100000">
                                          <p:val>
                                            <p:strVal val="#ppt_x"/>
                                          </p:val>
                                        </p:tav>
                                      </p:tavLst>
                                    </p:anim>
                                    <p:animEffect transition="in" filter="wipe(right)">
                                      <p:cBhvr>
                                        <p:cTn id="8" dur="500"/>
                                        <p:tgtEl>
                                          <p:spTgt spid="4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trips(downLeft)">
                                      <p:cBhvr>
                                        <p:cTn id="12" dur="500"/>
                                        <p:tgtEl>
                                          <p:spTgt spid="44"/>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400" fill="hold"/>
                                        <p:tgtEl>
                                          <p:spTgt spid="7"/>
                                        </p:tgtEl>
                                        <p:attrNameLst>
                                          <p:attrName>ppt_x</p:attrName>
                                        </p:attrNameLst>
                                      </p:cBhvr>
                                      <p:tavLst>
                                        <p:tav tm="0">
                                          <p:val>
                                            <p:strVal val="0-#ppt_w/2"/>
                                          </p:val>
                                        </p:tav>
                                        <p:tav tm="100000">
                                          <p:val>
                                            <p:strVal val="#ppt_x"/>
                                          </p:val>
                                        </p:tav>
                                      </p:tavLst>
                                    </p:anim>
                                    <p:anim calcmode="lin" valueType="num">
                                      <p:cBhvr>
                                        <p:cTn id="17" dur="400" fill="hold"/>
                                        <p:tgtEl>
                                          <p:spTgt spid="7"/>
                                        </p:tgtEl>
                                        <p:attrNameLst>
                                          <p:attrName>ppt_y</p:attrName>
                                        </p:attrNameLst>
                                      </p:cBhvr>
                                      <p:tavLst>
                                        <p:tav tm="0">
                                          <p:val>
                                            <p:strVal val="#ppt_y"/>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400"/>
                                        <p:tgtEl>
                                          <p:spTgt spid="30"/>
                                        </p:tgtEl>
                                      </p:cBhvr>
                                    </p:animEffect>
                                  </p:childTnLst>
                                </p:cTn>
                              </p:par>
                              <p:par>
                                <p:cTn id="21" presetID="12" presetClass="entr" presetSubtype="1"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400"/>
                                        <p:tgtEl>
                                          <p:spTgt spid="17"/>
                                        </p:tgtEl>
                                        <p:attrNameLst>
                                          <p:attrName>ppt_y</p:attrName>
                                        </p:attrNameLst>
                                      </p:cBhvr>
                                      <p:tavLst>
                                        <p:tav tm="0">
                                          <p:val>
                                            <p:strVal val="#ppt_y-#ppt_h*1.125000"/>
                                          </p:val>
                                        </p:tav>
                                        <p:tav tm="100000">
                                          <p:val>
                                            <p:strVal val="#ppt_y"/>
                                          </p:val>
                                        </p:tav>
                                      </p:tavLst>
                                    </p:anim>
                                    <p:animEffect>
                                      <p:cBhvr>
                                        <p:cTn id="24" dur="400"/>
                                        <p:tgtEl>
                                          <p:spTgt spid="17"/>
                                        </p:tgtEl>
                                      </p:cBhvr>
                                    </p:animEffect>
                                  </p:childTnLst>
                                </p:cTn>
                              </p:par>
                              <p:par>
                                <p:cTn id="25" presetID="12" presetClass="entr" presetSubtype="1"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400"/>
                                        <p:tgtEl>
                                          <p:spTgt spid="18"/>
                                        </p:tgtEl>
                                        <p:attrNameLst>
                                          <p:attrName>ppt_y</p:attrName>
                                        </p:attrNameLst>
                                      </p:cBhvr>
                                      <p:tavLst>
                                        <p:tav tm="0">
                                          <p:val>
                                            <p:strVal val="#ppt_y-#ppt_h*1.125000"/>
                                          </p:val>
                                        </p:tav>
                                        <p:tav tm="100000">
                                          <p:val>
                                            <p:strVal val="#ppt_y"/>
                                          </p:val>
                                        </p:tav>
                                      </p:tavLst>
                                    </p:anim>
                                    <p:animEffect>
                                      <p:cBhvr>
                                        <p:cTn id="28" dur="400"/>
                                        <p:tgtEl>
                                          <p:spTgt spid="18"/>
                                        </p:tgtEl>
                                      </p:cBhvr>
                                    </p:animEffect>
                                  </p:childTnLst>
                                </p:cTn>
                              </p:par>
                            </p:childTnLst>
                          </p:cTn>
                        </p:par>
                        <p:par>
                          <p:cTn id="29" fill="hold">
                            <p:stCondLst>
                              <p:cond delay="1900"/>
                            </p:stCondLst>
                            <p:childTnLst>
                              <p:par>
                                <p:cTn id="30" presetID="1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400"/>
                                        <p:tgtEl>
                                          <p:spTgt spid="4"/>
                                        </p:tgtEl>
                                        <p:attrNameLst>
                                          <p:attrName>ppt_x</p:attrName>
                                        </p:attrNameLst>
                                      </p:cBhvr>
                                      <p:tavLst>
                                        <p:tav tm="0">
                                          <p:val>
                                            <p:strVal val="#ppt_x-#ppt_w*1.125000"/>
                                          </p:val>
                                        </p:tav>
                                        <p:tav tm="100000">
                                          <p:val>
                                            <p:strVal val="#ppt_x"/>
                                          </p:val>
                                        </p:tav>
                                      </p:tavLst>
                                    </p:anim>
                                    <p:animEffect>
                                      <p:cBhvr>
                                        <p:cTn id="33" dur="4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400"/>
                                        <p:tgtEl>
                                          <p:spTgt spid="31"/>
                                        </p:tgtEl>
                                      </p:cBhvr>
                                    </p:animEffect>
                                  </p:childTnLst>
                                </p:cTn>
                              </p:par>
                              <p:par>
                                <p:cTn id="37" presetID="12" presetClass="entr" presetSubtype="1" fill="hold" grpId="0" nodeType="withEffect">
                                  <p:stCondLst>
                                    <p:cond delay="5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400"/>
                                        <p:tgtEl>
                                          <p:spTgt spid="19"/>
                                        </p:tgtEl>
                                        <p:attrNameLst>
                                          <p:attrName>ppt_y</p:attrName>
                                        </p:attrNameLst>
                                      </p:cBhvr>
                                      <p:tavLst>
                                        <p:tav tm="0">
                                          <p:val>
                                            <p:strVal val="#ppt_y-#ppt_h*1.125000"/>
                                          </p:val>
                                        </p:tav>
                                        <p:tav tm="100000">
                                          <p:val>
                                            <p:strVal val="#ppt_y"/>
                                          </p:val>
                                        </p:tav>
                                      </p:tavLst>
                                    </p:anim>
                                    <p:animEffect>
                                      <p:cBhvr>
                                        <p:cTn id="40" dur="400"/>
                                        <p:tgtEl>
                                          <p:spTgt spid="19"/>
                                        </p:tgtEl>
                                      </p:cBhvr>
                                    </p:animEffect>
                                  </p:childTnLst>
                                </p:cTn>
                              </p:par>
                              <p:par>
                                <p:cTn id="41" presetID="12" presetClass="entr" presetSubtype="1" fill="hold" grpId="0" nodeType="withEffect">
                                  <p:stCondLst>
                                    <p:cond delay="500"/>
                                  </p:stCondLst>
                                  <p:childTnLst>
                                    <p:set>
                                      <p:cBhvr>
                                        <p:cTn id="42" dur="1" fill="hold">
                                          <p:stCondLst>
                                            <p:cond delay="0"/>
                                          </p:stCondLst>
                                        </p:cTn>
                                        <p:tgtEl>
                                          <p:spTgt spid="20"/>
                                        </p:tgtEl>
                                        <p:attrNameLst>
                                          <p:attrName>style.visibility</p:attrName>
                                        </p:attrNameLst>
                                      </p:cBhvr>
                                      <p:to>
                                        <p:strVal val="visible"/>
                                      </p:to>
                                    </p:set>
                                    <p:anim calcmode="lin" valueType="num">
                                      <p:cBhvr>
                                        <p:cTn id="43" dur="400"/>
                                        <p:tgtEl>
                                          <p:spTgt spid="20"/>
                                        </p:tgtEl>
                                        <p:attrNameLst>
                                          <p:attrName>ppt_y</p:attrName>
                                        </p:attrNameLst>
                                      </p:cBhvr>
                                      <p:tavLst>
                                        <p:tav tm="0">
                                          <p:val>
                                            <p:strVal val="#ppt_y-#ppt_h*1.125000"/>
                                          </p:val>
                                        </p:tav>
                                        <p:tav tm="100000">
                                          <p:val>
                                            <p:strVal val="#ppt_y"/>
                                          </p:val>
                                        </p:tav>
                                      </p:tavLst>
                                    </p:anim>
                                    <p:animEffect>
                                      <p:cBhvr>
                                        <p:cTn id="44" dur="400"/>
                                        <p:tgtEl>
                                          <p:spTgt spid="20"/>
                                        </p:tgtEl>
                                      </p:cBhvr>
                                    </p:animEffect>
                                  </p:childTnLst>
                                </p:cTn>
                              </p:par>
                            </p:childTnLst>
                          </p:cTn>
                        </p:par>
                        <p:par>
                          <p:cTn id="45" fill="hold">
                            <p:stCondLst>
                              <p:cond delay="2800"/>
                            </p:stCondLst>
                            <p:childTnLst>
                              <p:par>
                                <p:cTn id="46" presetID="1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400"/>
                                        <p:tgtEl>
                                          <p:spTgt spid="13"/>
                                        </p:tgtEl>
                                        <p:attrNameLst>
                                          <p:attrName>ppt_x</p:attrName>
                                        </p:attrNameLst>
                                      </p:cBhvr>
                                      <p:tavLst>
                                        <p:tav tm="0">
                                          <p:val>
                                            <p:strVal val="#ppt_x-#ppt_w*1.125000"/>
                                          </p:val>
                                        </p:tav>
                                        <p:tav tm="100000">
                                          <p:val>
                                            <p:strVal val="#ppt_x"/>
                                          </p:val>
                                        </p:tav>
                                      </p:tavLst>
                                    </p:anim>
                                    <p:animEffect>
                                      <p:cBhvr>
                                        <p:cTn id="49" dur="4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400"/>
                                        <p:tgtEl>
                                          <p:spTgt spid="32"/>
                                        </p:tgtEl>
                                      </p:cBhvr>
                                    </p:animEffect>
                                  </p:childTnLst>
                                </p:cTn>
                              </p:par>
                              <p:par>
                                <p:cTn id="53" presetID="12" presetClass="entr" presetSubtype="1" fill="hold" grpId="0" nodeType="withEffect">
                                  <p:stCondLst>
                                    <p:cond delay="500"/>
                                  </p:stCondLst>
                                  <p:childTnLst>
                                    <p:set>
                                      <p:cBhvr>
                                        <p:cTn id="54" dur="1" fill="hold">
                                          <p:stCondLst>
                                            <p:cond delay="0"/>
                                          </p:stCondLst>
                                        </p:cTn>
                                        <p:tgtEl>
                                          <p:spTgt spid="21"/>
                                        </p:tgtEl>
                                        <p:attrNameLst>
                                          <p:attrName>style.visibility</p:attrName>
                                        </p:attrNameLst>
                                      </p:cBhvr>
                                      <p:to>
                                        <p:strVal val="visible"/>
                                      </p:to>
                                    </p:set>
                                    <p:anim calcmode="lin" valueType="num">
                                      <p:cBhvr>
                                        <p:cTn id="55" dur="400"/>
                                        <p:tgtEl>
                                          <p:spTgt spid="21"/>
                                        </p:tgtEl>
                                        <p:attrNameLst>
                                          <p:attrName>ppt_y</p:attrName>
                                        </p:attrNameLst>
                                      </p:cBhvr>
                                      <p:tavLst>
                                        <p:tav tm="0">
                                          <p:val>
                                            <p:strVal val="#ppt_y-#ppt_h*1.125000"/>
                                          </p:val>
                                        </p:tav>
                                        <p:tav tm="100000">
                                          <p:val>
                                            <p:strVal val="#ppt_y"/>
                                          </p:val>
                                        </p:tav>
                                      </p:tavLst>
                                    </p:anim>
                                    <p:animEffect>
                                      <p:cBhvr>
                                        <p:cTn id="56" dur="400"/>
                                        <p:tgtEl>
                                          <p:spTgt spid="21"/>
                                        </p:tgtEl>
                                      </p:cBhvr>
                                    </p:animEffect>
                                  </p:childTnLst>
                                </p:cTn>
                              </p:par>
                              <p:par>
                                <p:cTn id="57" presetID="12" presetClass="entr" presetSubtype="1" fill="hold" grpId="0" nodeType="withEffect">
                                  <p:stCondLst>
                                    <p:cond delay="500"/>
                                  </p:stCondLst>
                                  <p:childTnLst>
                                    <p:set>
                                      <p:cBhvr>
                                        <p:cTn id="58" dur="1" fill="hold">
                                          <p:stCondLst>
                                            <p:cond delay="0"/>
                                          </p:stCondLst>
                                        </p:cTn>
                                        <p:tgtEl>
                                          <p:spTgt spid="22"/>
                                        </p:tgtEl>
                                        <p:attrNameLst>
                                          <p:attrName>style.visibility</p:attrName>
                                        </p:attrNameLst>
                                      </p:cBhvr>
                                      <p:to>
                                        <p:strVal val="visible"/>
                                      </p:to>
                                    </p:set>
                                    <p:anim calcmode="lin" valueType="num">
                                      <p:cBhvr>
                                        <p:cTn id="59" dur="400"/>
                                        <p:tgtEl>
                                          <p:spTgt spid="22"/>
                                        </p:tgtEl>
                                        <p:attrNameLst>
                                          <p:attrName>ppt_y</p:attrName>
                                        </p:attrNameLst>
                                      </p:cBhvr>
                                      <p:tavLst>
                                        <p:tav tm="0">
                                          <p:val>
                                            <p:strVal val="#ppt_y-#ppt_h*1.125000"/>
                                          </p:val>
                                        </p:tav>
                                        <p:tav tm="100000">
                                          <p:val>
                                            <p:strVal val="#ppt_y"/>
                                          </p:val>
                                        </p:tav>
                                      </p:tavLst>
                                    </p:anim>
                                    <p:animEffect>
                                      <p:cBhvr>
                                        <p:cTn id="60" dur="400"/>
                                        <p:tgtEl>
                                          <p:spTgt spid="22"/>
                                        </p:tgtEl>
                                      </p:cBhvr>
                                    </p:animEffect>
                                  </p:childTnLst>
                                </p:cTn>
                              </p:par>
                            </p:childTnLst>
                          </p:cTn>
                        </p:par>
                        <p:par>
                          <p:cTn id="61" fill="hold">
                            <p:stCondLst>
                              <p:cond delay="3700"/>
                            </p:stCondLst>
                            <p:childTnLst>
                              <p:par>
                                <p:cTn id="62" presetID="12" presetClass="entr" presetSubtype="8" fill="hold" nodeType="after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400"/>
                                        <p:tgtEl>
                                          <p:spTgt spid="10"/>
                                        </p:tgtEl>
                                        <p:attrNameLst>
                                          <p:attrName>ppt_x</p:attrName>
                                        </p:attrNameLst>
                                      </p:cBhvr>
                                      <p:tavLst>
                                        <p:tav tm="0">
                                          <p:val>
                                            <p:strVal val="#ppt_x-#ppt_w*1.125000"/>
                                          </p:val>
                                        </p:tav>
                                        <p:tav tm="100000">
                                          <p:val>
                                            <p:strVal val="#ppt_x"/>
                                          </p:val>
                                        </p:tav>
                                      </p:tavLst>
                                    </p:anim>
                                    <p:animEffect>
                                      <p:cBhvr>
                                        <p:cTn id="65" dur="400"/>
                                        <p:tgtEl>
                                          <p:spTgt spid="1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400"/>
                                        <p:tgtEl>
                                          <p:spTgt spid="33"/>
                                        </p:tgtEl>
                                      </p:cBhvr>
                                    </p:animEffect>
                                  </p:childTnLst>
                                </p:cTn>
                              </p:par>
                              <p:par>
                                <p:cTn id="69" presetID="12" presetClass="entr" presetSubtype="1" fill="hold" grpId="0" nodeType="withEffect">
                                  <p:stCondLst>
                                    <p:cond delay="500"/>
                                  </p:stCondLst>
                                  <p:childTnLst>
                                    <p:set>
                                      <p:cBhvr>
                                        <p:cTn id="70" dur="1" fill="hold">
                                          <p:stCondLst>
                                            <p:cond delay="0"/>
                                          </p:stCondLst>
                                        </p:cTn>
                                        <p:tgtEl>
                                          <p:spTgt spid="23"/>
                                        </p:tgtEl>
                                        <p:attrNameLst>
                                          <p:attrName>style.visibility</p:attrName>
                                        </p:attrNameLst>
                                      </p:cBhvr>
                                      <p:to>
                                        <p:strVal val="visible"/>
                                      </p:to>
                                    </p:set>
                                    <p:anim calcmode="lin" valueType="num">
                                      <p:cBhvr>
                                        <p:cTn id="71" dur="400"/>
                                        <p:tgtEl>
                                          <p:spTgt spid="23"/>
                                        </p:tgtEl>
                                        <p:attrNameLst>
                                          <p:attrName>ppt_y</p:attrName>
                                        </p:attrNameLst>
                                      </p:cBhvr>
                                      <p:tavLst>
                                        <p:tav tm="0">
                                          <p:val>
                                            <p:strVal val="#ppt_y-#ppt_h*1.125000"/>
                                          </p:val>
                                        </p:tav>
                                        <p:tav tm="100000">
                                          <p:val>
                                            <p:strVal val="#ppt_y"/>
                                          </p:val>
                                        </p:tav>
                                      </p:tavLst>
                                    </p:anim>
                                    <p:animEffect>
                                      <p:cBhvr>
                                        <p:cTn id="72" dur="400"/>
                                        <p:tgtEl>
                                          <p:spTgt spid="23"/>
                                        </p:tgtEl>
                                      </p:cBhvr>
                                    </p:animEffect>
                                  </p:childTnLst>
                                </p:cTn>
                              </p:par>
                              <p:par>
                                <p:cTn id="73" presetID="12" presetClass="entr" presetSubtype="1"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p:tgtEl>
                                          <p:spTgt spid="24"/>
                                        </p:tgtEl>
                                        <p:attrNameLst>
                                          <p:attrName>ppt_y</p:attrName>
                                        </p:attrNameLst>
                                      </p:cBhvr>
                                      <p:tavLst>
                                        <p:tav tm="0">
                                          <p:val>
                                            <p:strVal val="#ppt_y-#ppt_h*1.125000"/>
                                          </p:val>
                                        </p:tav>
                                        <p:tav tm="100000">
                                          <p:val>
                                            <p:strVal val="#ppt_y"/>
                                          </p:val>
                                        </p:tav>
                                      </p:tavLst>
                                    </p:anim>
                                    <p:animEffect>
                                      <p:cBhvr>
                                        <p:cTn id="76" dur="400"/>
                                        <p:tgtEl>
                                          <p:spTgt spid="24"/>
                                        </p:tgtEl>
                                      </p:cBhvr>
                                    </p:animEffect>
                                  </p:childTnLst>
                                </p:cTn>
                              </p:par>
                            </p:childTnLst>
                          </p:cTn>
                        </p:par>
                        <p:par>
                          <p:cTn id="77" fill="hold">
                            <p:stCondLst>
                              <p:cond delay="4600"/>
                            </p:stCondLst>
                            <p:childTnLst>
                              <p:par>
                                <p:cTn id="78" presetID="16" presetClass="entr" presetSubtype="37"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p:cBhvr>
                                        <p:cTn id="80" dur="750"/>
                                        <p:tgtEl>
                                          <p:spTgt spid="25"/>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0" grpId="0" animBg="1"/>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bldLvl="0" autoUpdateAnimBg="0"/>
      <p:bldP spid="24" grpId="0" bldLvl="0" autoUpdateAnimBg="0"/>
      <p:bldP spid="25" grpId="0" animBg="1"/>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75957" y="1374775"/>
            <a:ext cx="6985364" cy="2763440"/>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914378"/>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057204" y="1327150"/>
            <a:ext cx="6985364" cy="2763440"/>
          </a:xfrm>
          <a:prstGeom prst="rect">
            <a:avLst/>
          </a:prstGeom>
          <a:solidFill>
            <a:srgbClr val="F9F9F9"/>
          </a:solidFill>
          <a:ln>
            <a:noFill/>
          </a:ln>
          <a:effectLst>
            <a:outerShdw blurRad="50800" dist="38100" dir="5400000" algn="t" rotWithShape="0">
              <a:prstClr val="black">
                <a:alpha val="20000"/>
              </a:prstClr>
            </a:outerShdw>
          </a:effectLst>
        </p:spPr>
        <p:txBody>
          <a:bodyPr vert="horz" wrap="square" lIns="68580" tIns="34290" rIns="68580" bIns="34290" numCol="1" anchor="t" anchorCtr="0" compatLnSpc="1">
            <a:prstTxWarp prst="textNoShape">
              <a:avLst/>
            </a:prstTxWarp>
          </a:bodyPr>
          <a:lstStyle/>
          <a:p>
            <a:pPr defTabSz="914378"/>
            <a:endParaRPr lang="zh-CN" altLang="en-US"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1067409" y="625871"/>
            <a:ext cx="2236467" cy="707864"/>
          </a:xfrm>
          <a:prstGeom prst="rect">
            <a:avLst/>
          </a:prstGeom>
          <a:noFill/>
          <a:ln w="9525">
            <a:noFill/>
            <a:bevel/>
            <a:headEnd/>
            <a:tailEnd/>
          </a:ln>
        </p:spPr>
        <p:txBody>
          <a:bodyPr wrap="none" lIns="91419" tIns="45709" rIns="91419" bIns="45709">
            <a:spAutoFit/>
          </a:bodyPr>
          <a:lstStyle/>
          <a:p>
            <a:pPr defTabSz="914103">
              <a:defRPr/>
            </a:pPr>
            <a:r>
              <a:rPr lang="zh-CN" altLang="en-US" sz="4000" kern="0" dirty="0">
                <a:solidFill>
                  <a:srgbClr val="03A9F5"/>
                </a:solidFill>
                <a:latin typeface="Arial" panose="020B0604020202020204" pitchFamily="34" charset="0"/>
                <a:ea typeface="微软雅黑" panose="020B0503020204020204" pitchFamily="34" charset="-122"/>
                <a:sym typeface="Arial" panose="020B0604020202020204" pitchFamily="34" charset="0"/>
              </a:rPr>
              <a:t>项目介绍</a:t>
            </a:r>
            <a:endParaRPr lang="zh-CN" altLang="en-US" kern="0" dirty="0">
              <a:solidFill>
                <a:srgbClr val="03A9F5"/>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前言"/>
          <p:cNvSpPr>
            <a:spLocks noChangeArrowheads="1"/>
          </p:cNvSpPr>
          <p:nvPr/>
        </p:nvSpPr>
        <p:spPr bwMode="auto">
          <a:xfrm>
            <a:off x="3181736" y="906277"/>
            <a:ext cx="1660990" cy="430865"/>
          </a:xfrm>
          <a:prstGeom prst="rect">
            <a:avLst/>
          </a:prstGeom>
          <a:noFill/>
          <a:ln w="9525">
            <a:noFill/>
            <a:bevel/>
            <a:headEnd/>
            <a:tailEnd/>
          </a:ln>
        </p:spPr>
        <p:txBody>
          <a:bodyPr wrap="none" lIns="91419" tIns="45709" rIns="91419" bIns="45709">
            <a:spAutoFit/>
          </a:bodyPr>
          <a:lstStyle/>
          <a:p>
            <a:pPr algn="ctr" defTabSz="914378"/>
            <a:r>
              <a:rPr lang="en-US" altLang="zh-CN" sz="2200" dirty="0">
                <a:solidFill>
                  <a:srgbClr val="0067B0"/>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2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1070374" y="1355725"/>
            <a:ext cx="7003256" cy="2763440"/>
          </a:xfrm>
          <a:prstGeom prst="rect">
            <a:avLst/>
          </a:prstGeom>
          <a:noFill/>
          <a:ln w="19050">
            <a:solidFill>
              <a:srgbClr val="0089D2"/>
            </a:solidFill>
            <a:bevel/>
            <a:headEnd/>
            <a:tailEnd/>
          </a:ln>
        </p:spPr>
        <p:txBody>
          <a:bodyPr lIns="68568" tIns="34285" rIns="68568" bIns="34285" anchor="ctr"/>
          <a:lstStyle/>
          <a:p>
            <a:pPr algn="ctr" defTabSz="914378"/>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295969" y="1588060"/>
            <a:ext cx="6530219" cy="1875998"/>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defTabSz="914378" eaLnBrk="0" hangingPunct="0">
              <a:lnSpc>
                <a:spcPct val="150000"/>
              </a:lnSpc>
            </a:pPr>
            <a:r>
              <a:rPr lang="zh-CN" altLang="en-US" sz="1600" dirty="0">
                <a:solidFill>
                  <a:prstClr val="black">
                    <a:lumMod val="75000"/>
                    <a:lumOff val="25000"/>
                  </a:prstClr>
                </a:solidFill>
                <a:ea typeface="微软雅黑" pitchFamily="34" charset="-122"/>
                <a:sym typeface="Arial" panose="020B0604020202020204" pitchFamily="34" charset="0"/>
              </a:rPr>
              <a:t>    </a:t>
            </a:r>
            <a:r>
              <a:rPr lang="en-US" altLang="zh-CN" sz="1600" dirty="0">
                <a:solidFill>
                  <a:prstClr val="black">
                    <a:lumMod val="75000"/>
                    <a:lumOff val="25000"/>
                  </a:prstClr>
                </a:solidFill>
                <a:ea typeface="微软雅黑" pitchFamily="34" charset="-122"/>
                <a:sym typeface="Arial" panose="020B0604020202020204" pitchFamily="34" charset="0"/>
              </a:rPr>
              <a:t>- </a:t>
            </a:r>
            <a:r>
              <a:rPr lang="zh-CN" altLang="en-US" sz="1600" dirty="0">
                <a:solidFill>
                  <a:prstClr val="black">
                    <a:lumMod val="75000"/>
                    <a:lumOff val="25000"/>
                  </a:prstClr>
                </a:solidFill>
                <a:ea typeface="微软雅黑" pitchFamily="34" charset="-122"/>
                <a:sym typeface="Arial" panose="020B0604020202020204" pitchFamily="34" charset="0"/>
              </a:rPr>
              <a:t>完成一个电影数据可视化分析报表系统，为业界人士提供当前电影现状分析的可视化系统。</a:t>
            </a:r>
            <a:endParaRPr lang="en-US" altLang="zh-CN" sz="1600" dirty="0">
              <a:solidFill>
                <a:prstClr val="black">
                  <a:lumMod val="75000"/>
                  <a:lumOff val="25000"/>
                </a:prstClr>
              </a:solidFill>
              <a:ea typeface="微软雅黑" pitchFamily="34" charset="-122"/>
              <a:sym typeface="Arial" panose="020B0604020202020204" pitchFamily="34" charset="0"/>
            </a:endParaRPr>
          </a:p>
          <a:p>
            <a:pPr defTabSz="914378" eaLnBrk="0" hangingPunct="0">
              <a:lnSpc>
                <a:spcPct val="150000"/>
              </a:lnSpc>
            </a:pPr>
            <a:endParaRPr lang="en-US" altLang="zh-CN" sz="1600" dirty="0">
              <a:solidFill>
                <a:prstClr val="black">
                  <a:lumMod val="75000"/>
                  <a:lumOff val="25000"/>
                </a:prstClr>
              </a:solidFill>
              <a:ea typeface="微软雅黑" pitchFamily="34" charset="-122"/>
              <a:sym typeface="Arial" panose="020B0604020202020204" pitchFamily="34" charset="0"/>
            </a:endParaRPr>
          </a:p>
          <a:p>
            <a:pPr defTabSz="914378" eaLnBrk="0" hangingPunct="0">
              <a:lnSpc>
                <a:spcPct val="150000"/>
              </a:lnSpc>
            </a:pPr>
            <a:r>
              <a:rPr lang="en-US" altLang="zh-CN" sz="1600" dirty="0">
                <a:solidFill>
                  <a:prstClr val="black">
                    <a:lumMod val="75000"/>
                    <a:lumOff val="25000"/>
                  </a:prstClr>
                </a:solidFill>
                <a:ea typeface="微软雅黑" pitchFamily="34" charset="-122"/>
                <a:sym typeface="Arial" panose="020B0604020202020204" pitchFamily="34" charset="0"/>
              </a:rPr>
              <a:t>    - </a:t>
            </a:r>
            <a:r>
              <a:rPr lang="zh-CN" altLang="en-US" sz="1600" dirty="0">
                <a:solidFill>
                  <a:prstClr val="black">
                    <a:lumMod val="75000"/>
                    <a:lumOff val="25000"/>
                  </a:prstClr>
                </a:solidFill>
                <a:ea typeface="微软雅黑" pitchFamily="34" charset="-122"/>
                <a:sym typeface="Arial" panose="020B0604020202020204" pitchFamily="34" charset="0"/>
              </a:rPr>
              <a:t>同时作为附加功能，该系统具备为电影爱好人士提供查看劳模演员、电影排行榜等功能，为普通的观影者提供选择影片的参考。</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33869" y="3982548"/>
            <a:ext cx="1145954" cy="812764"/>
          </a:xfrm>
          <a:prstGeom prst="rect">
            <a:avLst/>
          </a:prstGeom>
          <a:solidFill>
            <a:srgbClr val="FFFFFF">
              <a:shade val="85000"/>
            </a:srgbClr>
          </a:solidFill>
          <a:ln w="1143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a:extLst/>
        </p:spPr>
      </p:pic>
      <p:pic>
        <p:nvPicPr>
          <p:cNvPr id="18"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854817">
            <a:off x="6731080" y="3931493"/>
            <a:ext cx="1243851" cy="788039"/>
          </a:xfrm>
          <a:prstGeom prst="rect">
            <a:avLst/>
          </a:prstGeom>
          <a:solidFill>
            <a:srgbClr val="FFFFFF">
              <a:shade val="85000"/>
            </a:srgbClr>
          </a:solidFill>
          <a:ln w="1143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23" name="Picture 17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023292"/>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直角三角形 72"/>
          <p:cNvSpPr>
            <a:spLocks noChangeArrowheads="1"/>
          </p:cNvSpPr>
          <p:nvPr/>
        </p:nvSpPr>
        <p:spPr bwMode="auto">
          <a:xfrm rot="5400000">
            <a:off x="-793" y="-2381"/>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783" fontAlgn="base">
              <a:spcBef>
                <a:spcPct val="0"/>
              </a:spcBef>
              <a:spcAft>
                <a:spcPct val="0"/>
              </a:spcAft>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直角三角形 73"/>
          <p:cNvSpPr>
            <a:spLocks noChangeArrowheads="1"/>
          </p:cNvSpPr>
          <p:nvPr/>
        </p:nvSpPr>
        <p:spPr bwMode="auto">
          <a:xfrm rot="5400000">
            <a:off x="1" y="1"/>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783" fontAlgn="base">
              <a:spcBef>
                <a:spcPct val="0"/>
              </a:spcBef>
              <a:spcAft>
                <a:spcPct val="0"/>
              </a:spcAft>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直角三角形 74"/>
          <p:cNvSpPr>
            <a:spLocks noChangeArrowheads="1"/>
          </p:cNvSpPr>
          <p:nvPr/>
        </p:nvSpPr>
        <p:spPr bwMode="auto">
          <a:xfrm rot="5400000">
            <a:off x="104776" y="104776"/>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783" fontAlgn="base">
              <a:spcBef>
                <a:spcPct val="0"/>
              </a:spcBef>
              <a:spcAft>
                <a:spcPct val="0"/>
              </a:spcAft>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75"/>
          <p:cNvSpPr>
            <a:spLocks noChangeArrowheads="1"/>
          </p:cNvSpPr>
          <p:nvPr/>
        </p:nvSpPr>
        <p:spPr bwMode="auto">
          <a:xfrm rot="2700000">
            <a:off x="350045" y="29370"/>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783" fontAlgn="base">
              <a:spcBef>
                <a:spcPct val="0"/>
              </a:spcBef>
              <a:spcAft>
                <a:spcPct val="0"/>
              </a:spcAft>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3671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anim calcmode="lin" valueType="num">
                                      <p:cBhvr>
                                        <p:cTn id="11" dur="1000" fill="hold"/>
                                        <p:tgtEl>
                                          <p:spTgt spid="13"/>
                                        </p:tgtEl>
                                        <p:attrNameLst>
                                          <p:attrName>ppt_x</p:attrName>
                                        </p:attrNameLst>
                                      </p:cBhvr>
                                      <p:tavLst>
                                        <p:tav tm="0">
                                          <p:val>
                                            <p:strVal val="#ppt_x"/>
                                          </p:val>
                                        </p:tav>
                                        <p:tav tm="100000">
                                          <p:val>
                                            <p:strVal val="#ppt_x"/>
                                          </p:val>
                                        </p:tav>
                                      </p:tavLst>
                                    </p:anim>
                                    <p:anim calcmode="lin" valueType="num">
                                      <p:cBhvr>
                                        <p:cTn id="12" dur="1000" fill="hold"/>
                                        <p:tgtEl>
                                          <p:spTgt spid="13"/>
                                        </p:tgtEl>
                                        <p:attrNameLst>
                                          <p:attrName>ppt_y</p:attrName>
                                        </p:attrNameLst>
                                      </p:cBhvr>
                                      <p:tavLst>
                                        <p:tav tm="0">
                                          <p:val>
                                            <p:strVal val="#ppt_y+.1"/>
                                          </p:val>
                                        </p:tav>
                                        <p:tav tm="100000">
                                          <p:val>
                                            <p:strVal val="#ppt_y"/>
                                          </p:val>
                                        </p:tav>
                                      </p:tavLst>
                                    </p:anim>
                                  </p:childTnLst>
                                </p:cTn>
                              </p:par>
                              <p:par>
                                <p:cTn id="13" presetID="22" presetClass="entr" presetSubtype="8" fill="hold" grpId="0" nodeType="withEffect">
                                  <p:stCondLst>
                                    <p:cond delay="4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16" presetClass="entr" presetSubtype="37" fill="hold" grpId="0" nodeType="withEffect">
                                  <p:stCondLst>
                                    <p:cond delay="400"/>
                                  </p:stCondLst>
                                  <p:childTnLst>
                                    <p:set>
                                      <p:cBhvr>
                                        <p:cTn id="17" dur="1" fill="hold">
                                          <p:stCondLst>
                                            <p:cond delay="0"/>
                                          </p:stCondLst>
                                        </p:cTn>
                                        <p:tgtEl>
                                          <p:spTgt spid="15"/>
                                        </p:tgtEl>
                                        <p:attrNameLst>
                                          <p:attrName>style.visibility</p:attrName>
                                        </p:attrNameLst>
                                      </p:cBhvr>
                                      <p:to>
                                        <p:strVal val="visible"/>
                                      </p:to>
                                    </p:set>
                                    <p:animEffect transition="in" filter="barn(outVertical)">
                                      <p:cBhvr>
                                        <p:cTn id="18" dur="500"/>
                                        <p:tgtEl>
                                          <p:spTgt spid="15"/>
                                        </p:tgtEl>
                                      </p:cBhvr>
                                    </p:animEffect>
                                  </p:childTnLst>
                                </p:cTn>
                              </p:par>
                            </p:childTnLst>
                          </p:cTn>
                        </p:par>
                        <p:par>
                          <p:cTn id="19" fill="hold">
                            <p:stCondLst>
                              <p:cond delay="1000"/>
                            </p:stCondLst>
                            <p:childTnLst>
                              <p:par>
                                <p:cTn id="20" presetID="14" presetClass="entr" presetSubtype="10" fill="hold"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22" dur="1000"/>
                                        <p:tgtEl>
                                          <p:spTgt spid="16">
                                            <p:txEl>
                                              <p:pRg st="0" end="0"/>
                                            </p:txEl>
                                          </p:spTgt>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26" dur="1000"/>
                                        <p:tgtEl>
                                          <p:spTgt spid="16">
                                            <p:txEl>
                                              <p:pRg st="2" end="2"/>
                                            </p:txEl>
                                          </p:spTgt>
                                        </p:tgtEl>
                                      </p:cBhvr>
                                    </p:animEffect>
                                  </p:childTnLst>
                                </p:cTn>
                              </p:par>
                            </p:childTnLst>
                          </p:cTn>
                        </p:par>
                        <p:par>
                          <p:cTn id="27" fill="hold">
                            <p:stCondLst>
                              <p:cond delay="3000"/>
                            </p:stCondLst>
                            <p:childTnLst>
                              <p:par>
                                <p:cTn id="28" presetID="52"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Scale>
                                      <p:cBhvr>
                                        <p:cTn id="30"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500" decel="50000" fill="hold">
                                          <p:stCondLst>
                                            <p:cond delay="0"/>
                                          </p:stCondLst>
                                        </p:cTn>
                                        <p:tgtEl>
                                          <p:spTgt spid="17"/>
                                        </p:tgtEl>
                                        <p:attrNameLst>
                                          <p:attrName>ppt_x</p:attrName>
                                          <p:attrName>ppt_y</p:attrName>
                                        </p:attrNameLst>
                                      </p:cBhvr>
                                    </p:animMotion>
                                    <p:animEffect transition="in" filter="fade">
                                      <p:cBhvr>
                                        <p:cTn id="32" dur="500"/>
                                        <p:tgtEl>
                                          <p:spTgt spid="17"/>
                                        </p:tgtEl>
                                      </p:cBhvr>
                                    </p:animEffect>
                                  </p:childTnLst>
                                </p:cTn>
                              </p:par>
                              <p:par>
                                <p:cTn id="33" presetID="52" presetClass="entr" presetSubtype="0" fill="hold" nodeType="withEffect">
                                  <p:stCondLst>
                                    <p:cond delay="500"/>
                                  </p:stCondLst>
                                  <p:childTnLst>
                                    <p:set>
                                      <p:cBhvr>
                                        <p:cTn id="34" dur="1" fill="hold">
                                          <p:stCondLst>
                                            <p:cond delay="0"/>
                                          </p:stCondLst>
                                        </p:cTn>
                                        <p:tgtEl>
                                          <p:spTgt spid="18"/>
                                        </p:tgtEl>
                                        <p:attrNameLst>
                                          <p:attrName>style.visibility</p:attrName>
                                        </p:attrNameLst>
                                      </p:cBhvr>
                                      <p:to>
                                        <p:strVal val="visible"/>
                                      </p:to>
                                    </p:set>
                                    <p:animScale>
                                      <p:cBhvr>
                                        <p:cTn id="35"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500" decel="50000" fill="hold">
                                          <p:stCondLst>
                                            <p:cond delay="0"/>
                                          </p:stCondLst>
                                        </p:cTn>
                                        <p:tgtEl>
                                          <p:spTgt spid="18"/>
                                        </p:tgtEl>
                                        <p:attrNameLst>
                                          <p:attrName>ppt_x</p:attrName>
                                          <p:attrName>ppt_y</p:attrName>
                                        </p:attrNameLst>
                                      </p:cBhvr>
                                    </p:animMotion>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 name="TextBox 66"/>
          <p:cNvSpPr txBox="1"/>
          <p:nvPr/>
        </p:nvSpPr>
        <p:spPr>
          <a:xfrm>
            <a:off x="709404" y="883988"/>
            <a:ext cx="7539246" cy="1015663"/>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a:p>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8" name="TextBox 67"/>
          <p:cNvSpPr txBox="1"/>
          <p:nvPr/>
        </p:nvSpPr>
        <p:spPr>
          <a:xfrm>
            <a:off x="1797708" y="3814130"/>
            <a:ext cx="800219" cy="338554"/>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问题三</a:t>
            </a:r>
          </a:p>
        </p:txBody>
      </p:sp>
      <p:sp>
        <p:nvSpPr>
          <p:cNvPr id="69" name="TextBox 68"/>
          <p:cNvSpPr txBox="1"/>
          <p:nvPr/>
        </p:nvSpPr>
        <p:spPr>
          <a:xfrm>
            <a:off x="6405147" y="3796251"/>
            <a:ext cx="800219" cy="338554"/>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问题四</a:t>
            </a:r>
          </a:p>
        </p:txBody>
      </p:sp>
      <p:sp>
        <p:nvSpPr>
          <p:cNvPr id="70" name="TextBox 69"/>
          <p:cNvSpPr txBox="1"/>
          <p:nvPr/>
        </p:nvSpPr>
        <p:spPr>
          <a:xfrm>
            <a:off x="6186072" y="2380240"/>
            <a:ext cx="1005403" cy="338554"/>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问题儿二</a:t>
            </a:r>
          </a:p>
        </p:txBody>
      </p:sp>
      <p:sp>
        <p:nvSpPr>
          <p:cNvPr id="71" name="TextBox 70"/>
          <p:cNvSpPr txBox="1"/>
          <p:nvPr/>
        </p:nvSpPr>
        <p:spPr>
          <a:xfrm>
            <a:off x="1668734" y="2471360"/>
            <a:ext cx="800219" cy="338554"/>
          </a:xfrm>
          <a:prstGeom prst="rect">
            <a:avLst/>
          </a:prstGeom>
          <a:noFill/>
          <a:ln>
            <a:noFill/>
          </a:ln>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问题一</a:t>
            </a:r>
          </a:p>
        </p:txBody>
      </p:sp>
      <p:sp>
        <p:nvSpPr>
          <p:cNvPr id="95" name="椭圆 34"/>
          <p:cNvSpPr/>
          <p:nvPr/>
        </p:nvSpPr>
        <p:spPr>
          <a:xfrm rot="10800000">
            <a:off x="3288725" y="223067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6" name="组合 95"/>
          <p:cNvGrpSpPr/>
          <p:nvPr/>
        </p:nvGrpSpPr>
        <p:grpSpPr>
          <a:xfrm rot="5400000">
            <a:off x="3492928" y="3457744"/>
            <a:ext cx="1061672" cy="1379360"/>
            <a:chOff x="4020870" y="2194485"/>
            <a:chExt cx="1102258" cy="1432090"/>
          </a:xfrm>
          <a:effectLst>
            <a:outerShdw blurRad="444500" dist="254000" dir="8100000" algn="tr" rotWithShape="0">
              <a:prstClr val="black">
                <a:alpha val="50000"/>
              </a:prstClr>
            </a:outerShdw>
          </a:effectLst>
        </p:grpSpPr>
        <p:sp>
          <p:nvSpPr>
            <p:cNvPr id="9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0" name="椭圆 34"/>
          <p:cNvSpPr/>
          <p:nvPr/>
        </p:nvSpPr>
        <p:spPr>
          <a:xfrm>
            <a:off x="4720609" y="3292349"/>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7" name="组合 116"/>
          <p:cNvGrpSpPr/>
          <p:nvPr/>
        </p:nvGrpSpPr>
        <p:grpSpPr>
          <a:xfrm rot="16200000">
            <a:off x="4525211" y="2033732"/>
            <a:ext cx="1061672" cy="1379360"/>
            <a:chOff x="4020870" y="2194485"/>
            <a:chExt cx="1102258" cy="1432090"/>
          </a:xfrm>
          <a:effectLst>
            <a:outerShdw blurRad="444500" dist="254000" dir="8100000" algn="tr" rotWithShape="0">
              <a:prstClr val="black">
                <a:alpha val="50000"/>
              </a:prstClr>
            </a:outerShdw>
          </a:effectLst>
        </p:grpSpPr>
        <p:sp>
          <p:nvSpPr>
            <p:cNvPr id="1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21"/>
          <p:cNvSpPr txBox="1"/>
          <p:nvPr/>
        </p:nvSpPr>
        <p:spPr>
          <a:xfrm>
            <a:off x="1389771" y="2785379"/>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23" name="TextBox 22"/>
          <p:cNvSpPr txBox="1"/>
          <p:nvPr/>
        </p:nvSpPr>
        <p:spPr>
          <a:xfrm>
            <a:off x="1416088" y="4157644"/>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24" name="TextBox 23"/>
          <p:cNvSpPr txBox="1"/>
          <p:nvPr/>
        </p:nvSpPr>
        <p:spPr>
          <a:xfrm>
            <a:off x="6137887" y="2789029"/>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25" name="TextBox 24"/>
          <p:cNvSpPr txBox="1"/>
          <p:nvPr/>
        </p:nvSpPr>
        <p:spPr>
          <a:xfrm>
            <a:off x="6297569" y="4217779"/>
            <a:ext cx="1563458" cy="507831"/>
          </a:xfrm>
          <a:prstGeom prst="rect">
            <a:avLst/>
          </a:prstGeom>
          <a:noFill/>
        </p:spPr>
        <p:txBody>
          <a:bodyPr wrap="square" rtlCol="0">
            <a:spAutoFit/>
          </a:bodyPr>
          <a:lstStyle/>
          <a:p>
            <a:r>
              <a:rPr lang="zh-CN" altLang="en-US" sz="9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5"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175" y="140572"/>
            <a:ext cx="2108371" cy="364572"/>
          </a:xfrm>
          <a:prstGeom prst="homePlate">
            <a:avLst>
              <a:gd name="adj" fmla="val 34324"/>
            </a:avLst>
          </a:prstGeom>
        </p:spPr>
      </p:pic>
      <p:sp>
        <p:nvSpPr>
          <p:cNvPr id="37" name="TextBox 36"/>
          <p:cNvSpPr txBox="1"/>
          <p:nvPr/>
        </p:nvSpPr>
        <p:spPr>
          <a:xfrm>
            <a:off x="1102057"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a:t>
            </a:r>
          </a:p>
        </p:txBody>
      </p:sp>
      <p:pic>
        <p:nvPicPr>
          <p:cNvPr id="38" name="图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1046" y="144448"/>
            <a:ext cx="254645" cy="364572"/>
          </a:xfrm>
          <a:prstGeom prst="chevron">
            <a:avLst/>
          </a:prstGeom>
        </p:spPr>
      </p:pic>
      <p:sp>
        <p:nvSpPr>
          <p:cNvPr id="2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50330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strips(downLeft)">
                                          <p:cBhvr>
                                            <p:cTn id="12" dur="500"/>
                                            <p:tgtEl>
                                              <p:spTgt spid="35"/>
                                            </p:tgtEl>
                                          </p:cBhvr>
                                        </p:animEffect>
                                      </p:childTnLst>
                                    </p:cTn>
                                  </p:par>
                                </p:childTnLst>
                              </p:cTn>
                            </p:par>
                            <p:par>
                              <p:cTn id="13" fill="hold">
                                <p:stCondLst>
                                  <p:cond delay="1000"/>
                                </p:stCondLst>
                                <p:childTnLst>
                                  <p:par>
                                    <p:cTn id="14" presetID="18" presetClass="entr" presetSubtype="3"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strips(upRight)">
                                          <p:cBhvr>
                                            <p:cTn id="16" dur="500"/>
                                            <p:tgtEl>
                                              <p:spTgt spid="67"/>
                                            </p:tgtEl>
                                          </p:cBhvr>
                                        </p:animEffect>
                                      </p:childTnLst>
                                    </p:cTn>
                                  </p:par>
                                </p:childTnLst>
                              </p:cTn>
                            </p:par>
                            <p:par>
                              <p:cTn id="17" fill="hold">
                                <p:stCondLst>
                                  <p:cond delay="1500"/>
                                </p:stCondLst>
                                <p:childTnLst>
                                  <p:par>
                                    <p:cTn id="18" presetID="2" presetClass="entr" presetSubtype="1" fill="hold" grpId="0" nodeType="afterEffect" p14:presetBounceEnd="40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40000">
                                          <p:cBhvr additive="base">
                                            <p:cTn id="2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95"/>
                                            </p:tgtEl>
                                            <p:attrNameLst>
                                              <p:attrName>ppt_y</p:attrName>
                                            </p:attrNameLst>
                                          </p:cBhvr>
                                          <p:tavLst>
                                            <p:tav tm="0">
                                              <p:val>
                                                <p:strVal val="0-#ppt_h/2"/>
                                              </p:val>
                                            </p:tav>
                                            <p:tav tm="100000">
                                              <p:val>
                                                <p:strVal val="#ppt_y"/>
                                              </p:val>
                                            </p:tav>
                                          </p:tavLst>
                                        </p:anim>
                                      </p:childTnLst>
                                    </p:cTn>
                                  </p:par>
                                  <p:par>
                                    <p:cTn id="22" presetID="2" presetClass="entr" presetSubtype="8" fill="hold" nodeType="withEffect" p14:presetBounceEnd="40000">
                                      <p:stCondLst>
                                        <p:cond delay="300"/>
                                      </p:stCondLst>
                                      <p:childTnLst>
                                        <p:set>
                                          <p:cBhvr>
                                            <p:cTn id="23" dur="1" fill="hold">
                                              <p:stCondLst>
                                                <p:cond delay="0"/>
                                              </p:stCondLst>
                                            </p:cTn>
                                            <p:tgtEl>
                                              <p:spTgt spid="96"/>
                                            </p:tgtEl>
                                            <p:attrNameLst>
                                              <p:attrName>style.visibility</p:attrName>
                                            </p:attrNameLst>
                                          </p:cBhvr>
                                          <p:to>
                                            <p:strVal val="visible"/>
                                          </p:to>
                                        </p:set>
                                        <p:anim calcmode="lin" valueType="num" p14:bounceEnd="40000">
                                          <p:cBhvr additive="base">
                                            <p:cTn id="24" dur="500" fill="hold"/>
                                            <p:tgtEl>
                                              <p:spTgt spid="96"/>
                                            </p:tgtEl>
                                            <p:attrNameLst>
                                              <p:attrName>ppt_x</p:attrName>
                                            </p:attrNameLst>
                                          </p:cBhvr>
                                          <p:tavLst>
                                            <p:tav tm="0">
                                              <p:val>
                                                <p:strVal val="0-#ppt_w/2"/>
                                              </p:val>
                                            </p:tav>
                                            <p:tav tm="100000">
                                              <p:val>
                                                <p:strVal val="#ppt_x"/>
                                              </p:val>
                                            </p:tav>
                                          </p:tavLst>
                                        </p:anim>
                                        <p:anim calcmode="lin" valueType="num" p14:bounceEnd="40000">
                                          <p:cBhvr additive="base">
                                            <p:cTn id="25" dur="500" fill="hold"/>
                                            <p:tgtEl>
                                              <p:spTgt spid="96"/>
                                            </p:tgtEl>
                                            <p:attrNameLst>
                                              <p:attrName>ppt_y</p:attrName>
                                            </p:attrNameLst>
                                          </p:cBhvr>
                                          <p:tavLst>
                                            <p:tav tm="0">
                                              <p:val>
                                                <p:strVal val="#ppt_y"/>
                                              </p:val>
                                            </p:tav>
                                            <p:tav tm="100000">
                                              <p:val>
                                                <p:strVal val="#ppt_y"/>
                                              </p:val>
                                            </p:tav>
                                          </p:tavLst>
                                        </p:anim>
                                      </p:childTnLst>
                                    </p:cTn>
                                  </p:par>
                                  <p:par>
                                    <p:cTn id="26" presetID="12" presetClass="entr" presetSubtype="2" fill="hold" grpId="0" nodeType="withEffect">
                                      <p:stCondLst>
                                        <p:cond delay="900"/>
                                      </p:stCondLst>
                                      <p:childTnLst>
                                        <p:set>
                                          <p:cBhvr>
                                            <p:cTn id="27" dur="1" fill="hold">
                                              <p:stCondLst>
                                                <p:cond delay="0"/>
                                              </p:stCondLst>
                                            </p:cTn>
                                            <p:tgtEl>
                                              <p:spTgt spid="71"/>
                                            </p:tgtEl>
                                            <p:attrNameLst>
                                              <p:attrName>style.visibility</p:attrName>
                                            </p:attrNameLst>
                                          </p:cBhvr>
                                          <p:to>
                                            <p:strVal val="visible"/>
                                          </p:to>
                                        </p:set>
                                        <p:anim calcmode="lin" valueType="num">
                                          <p:cBhvr additive="base">
                                            <p:cTn id="28" dur="500"/>
                                            <p:tgtEl>
                                              <p:spTgt spid="71"/>
                                            </p:tgtEl>
                                            <p:attrNameLst>
                                              <p:attrName>ppt_x</p:attrName>
                                            </p:attrNameLst>
                                          </p:cBhvr>
                                          <p:tavLst>
                                            <p:tav tm="0">
                                              <p:val>
                                                <p:strVal val="#ppt_x+#ppt_w*1.125000"/>
                                              </p:val>
                                            </p:tav>
                                            <p:tav tm="100000">
                                              <p:val>
                                                <p:strVal val="#ppt_x"/>
                                              </p:val>
                                            </p:tav>
                                          </p:tavLst>
                                        </p:anim>
                                        <p:animEffect transition="in" filter="wipe(left)">
                                          <p:cBhvr>
                                            <p:cTn id="29" dur="500"/>
                                            <p:tgtEl>
                                              <p:spTgt spid="71"/>
                                            </p:tgtEl>
                                          </p:cBhvr>
                                        </p:animEffect>
                                      </p:childTnLst>
                                    </p:cTn>
                                  </p:par>
                                  <p:par>
                                    <p:cTn id="30" presetID="2" presetClass="entr" presetSubtype="4" fill="hold" grpId="0" nodeType="withEffect" p14:presetBounceEnd="40000">
                                      <p:stCondLst>
                                        <p:cond delay="600"/>
                                      </p:stCondLst>
                                      <p:childTnLst>
                                        <p:set>
                                          <p:cBhvr>
                                            <p:cTn id="31" dur="1" fill="hold">
                                              <p:stCondLst>
                                                <p:cond delay="0"/>
                                              </p:stCondLst>
                                            </p:cTn>
                                            <p:tgtEl>
                                              <p:spTgt spid="100"/>
                                            </p:tgtEl>
                                            <p:attrNameLst>
                                              <p:attrName>style.visibility</p:attrName>
                                            </p:attrNameLst>
                                          </p:cBhvr>
                                          <p:to>
                                            <p:strVal val="visible"/>
                                          </p:to>
                                        </p:set>
                                        <p:anim calcmode="lin" valueType="num" p14:bounceEnd="40000">
                                          <p:cBhvr additive="base">
                                            <p:cTn id="32" dur="500" fill="hold"/>
                                            <p:tgtEl>
                                              <p:spTgt spid="100"/>
                                            </p:tgtEl>
                                            <p:attrNameLst>
                                              <p:attrName>ppt_x</p:attrName>
                                            </p:attrNameLst>
                                          </p:cBhvr>
                                          <p:tavLst>
                                            <p:tav tm="0">
                                              <p:val>
                                                <p:strVal val="#ppt_x"/>
                                              </p:val>
                                            </p:tav>
                                            <p:tav tm="100000">
                                              <p:val>
                                                <p:strVal val="#ppt_x"/>
                                              </p:val>
                                            </p:tav>
                                          </p:tavLst>
                                        </p:anim>
                                        <p:anim calcmode="lin" valueType="num" p14:bounceEnd="40000">
                                          <p:cBhvr additive="base">
                                            <p:cTn id="33" dur="500" fill="hold"/>
                                            <p:tgtEl>
                                              <p:spTgt spid="100"/>
                                            </p:tgtEl>
                                            <p:attrNameLst>
                                              <p:attrName>ppt_y</p:attrName>
                                            </p:attrNameLst>
                                          </p:cBhvr>
                                          <p:tavLst>
                                            <p:tav tm="0">
                                              <p:val>
                                                <p:strVal val="1+#ppt_h/2"/>
                                              </p:val>
                                            </p:tav>
                                            <p:tav tm="100000">
                                              <p:val>
                                                <p:strVal val="#ppt_y"/>
                                              </p:val>
                                            </p:tav>
                                          </p:tavLst>
                                        </p:anim>
                                      </p:childTnLst>
                                    </p:cTn>
                                  </p:par>
                                  <p:par>
                                    <p:cTn id="34" presetID="12" presetClass="entr" presetSubtype="2" fill="hold" grpId="0" nodeType="withEffect">
                                      <p:stCondLst>
                                        <p:cond delay="150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p:tgtEl>
                                              <p:spTgt spid="68"/>
                                            </p:tgtEl>
                                            <p:attrNameLst>
                                              <p:attrName>ppt_x</p:attrName>
                                            </p:attrNameLst>
                                          </p:cBhvr>
                                          <p:tavLst>
                                            <p:tav tm="0">
                                              <p:val>
                                                <p:strVal val="#ppt_x+#ppt_w*1.125000"/>
                                              </p:val>
                                            </p:tav>
                                            <p:tav tm="100000">
                                              <p:val>
                                                <p:strVal val="#ppt_x"/>
                                              </p:val>
                                            </p:tav>
                                          </p:tavLst>
                                        </p:anim>
                                        <p:animEffect transition="in" filter="wipe(left)">
                                          <p:cBhvr>
                                            <p:cTn id="37" dur="500"/>
                                            <p:tgtEl>
                                              <p:spTgt spid="68"/>
                                            </p:tgtEl>
                                          </p:cBhvr>
                                        </p:animEffect>
                                      </p:childTnLst>
                                    </p:cTn>
                                  </p:par>
                                  <p:par>
                                    <p:cTn id="38" presetID="2" presetClass="entr" presetSubtype="2" fill="hold" nodeType="withEffect" p14:presetBounceEnd="40000">
                                      <p:stCondLst>
                                        <p:cond delay="900"/>
                                      </p:stCondLst>
                                      <p:childTnLst>
                                        <p:set>
                                          <p:cBhvr>
                                            <p:cTn id="39" dur="1" fill="hold">
                                              <p:stCondLst>
                                                <p:cond delay="0"/>
                                              </p:stCondLst>
                                            </p:cTn>
                                            <p:tgtEl>
                                              <p:spTgt spid="117"/>
                                            </p:tgtEl>
                                            <p:attrNameLst>
                                              <p:attrName>style.visibility</p:attrName>
                                            </p:attrNameLst>
                                          </p:cBhvr>
                                          <p:to>
                                            <p:strVal val="visible"/>
                                          </p:to>
                                        </p:set>
                                        <p:anim calcmode="lin" valueType="num" p14:bounceEnd="40000">
                                          <p:cBhvr additive="base">
                                            <p:cTn id="40" dur="500" fill="hold"/>
                                            <p:tgtEl>
                                              <p:spTgt spid="117"/>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117"/>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1800"/>
                                      </p:stCondLst>
                                      <p:childTnLst>
                                        <p:set>
                                          <p:cBhvr>
                                            <p:cTn id="43" dur="1" fill="hold">
                                              <p:stCondLst>
                                                <p:cond delay="0"/>
                                              </p:stCondLst>
                                            </p:cTn>
                                            <p:tgtEl>
                                              <p:spTgt spid="69"/>
                                            </p:tgtEl>
                                            <p:attrNameLst>
                                              <p:attrName>style.visibility</p:attrName>
                                            </p:attrNameLst>
                                          </p:cBhvr>
                                          <p:to>
                                            <p:strVal val="visible"/>
                                          </p:to>
                                        </p:set>
                                        <p:anim calcmode="lin" valueType="num">
                                          <p:cBhvr additive="base">
                                            <p:cTn id="44" dur="500"/>
                                            <p:tgtEl>
                                              <p:spTgt spid="69"/>
                                            </p:tgtEl>
                                            <p:attrNameLst>
                                              <p:attrName>ppt_x</p:attrName>
                                            </p:attrNameLst>
                                          </p:cBhvr>
                                          <p:tavLst>
                                            <p:tav tm="0">
                                              <p:val>
                                                <p:strVal val="#ppt_x-#ppt_w*1.125000"/>
                                              </p:val>
                                            </p:tav>
                                            <p:tav tm="100000">
                                              <p:val>
                                                <p:strVal val="#ppt_x"/>
                                              </p:val>
                                            </p:tav>
                                          </p:tavLst>
                                        </p:anim>
                                        <p:animEffect transition="in" filter="wipe(right)">
                                          <p:cBhvr>
                                            <p:cTn id="45" dur="500"/>
                                            <p:tgtEl>
                                              <p:spTgt spid="69"/>
                                            </p:tgtEl>
                                          </p:cBhvr>
                                        </p:animEffect>
                                      </p:childTnLst>
                                    </p:cTn>
                                  </p:par>
                                  <p:par>
                                    <p:cTn id="46" presetID="12" presetClass="entr" presetSubtype="8" fill="hold" grpId="0" nodeType="withEffect">
                                      <p:stCondLst>
                                        <p:cond delay="1200"/>
                                      </p:stCondLst>
                                      <p:childTnLst>
                                        <p:set>
                                          <p:cBhvr>
                                            <p:cTn id="47" dur="1" fill="hold">
                                              <p:stCondLst>
                                                <p:cond delay="0"/>
                                              </p:stCondLst>
                                            </p:cTn>
                                            <p:tgtEl>
                                              <p:spTgt spid="70"/>
                                            </p:tgtEl>
                                            <p:attrNameLst>
                                              <p:attrName>style.visibility</p:attrName>
                                            </p:attrNameLst>
                                          </p:cBhvr>
                                          <p:to>
                                            <p:strVal val="visible"/>
                                          </p:to>
                                        </p:set>
                                        <p:anim calcmode="lin" valueType="num">
                                          <p:cBhvr additive="base">
                                            <p:cTn id="48" dur="500"/>
                                            <p:tgtEl>
                                              <p:spTgt spid="70"/>
                                            </p:tgtEl>
                                            <p:attrNameLst>
                                              <p:attrName>ppt_x</p:attrName>
                                            </p:attrNameLst>
                                          </p:cBhvr>
                                          <p:tavLst>
                                            <p:tav tm="0">
                                              <p:val>
                                                <p:strVal val="#ppt_x-#ppt_w*1.125000"/>
                                              </p:val>
                                            </p:tav>
                                            <p:tav tm="100000">
                                              <p:val>
                                                <p:strVal val="#ppt_x"/>
                                              </p:val>
                                            </p:tav>
                                          </p:tavLst>
                                        </p:anim>
                                        <p:animEffect transition="in" filter="wipe(right)">
                                          <p:cBhvr>
                                            <p:cTn id="49" dur="500"/>
                                            <p:tgtEl>
                                              <p:spTgt spid="70"/>
                                            </p:tgtEl>
                                          </p:cBhvr>
                                        </p:animEffect>
                                      </p:childTnLst>
                                    </p:cTn>
                                  </p:par>
                                </p:childTnLst>
                              </p:cTn>
                            </p:par>
                            <p:par>
                              <p:cTn id="50" fill="hold">
                                <p:stCondLst>
                                  <p:cond delay="3800"/>
                                </p:stCondLst>
                                <p:childTnLst>
                                  <p:par>
                                    <p:cTn id="51" presetID="1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300"/>
                                            <p:tgtEl>
                                              <p:spTgt spid="22"/>
                                            </p:tgtEl>
                                            <p:attrNameLst>
                                              <p:attrName>ppt_x</p:attrName>
                                            </p:attrNameLst>
                                          </p:cBhvr>
                                          <p:tavLst>
                                            <p:tav tm="0">
                                              <p:val>
                                                <p:strVal val="#ppt_x-#ppt_w*1.125000"/>
                                              </p:val>
                                            </p:tav>
                                            <p:tav tm="100000">
                                              <p:val>
                                                <p:strVal val="#ppt_x"/>
                                              </p:val>
                                            </p:tav>
                                          </p:tavLst>
                                        </p:anim>
                                        <p:animEffect transition="in" filter="wipe(right)">
                                          <p:cBhvr>
                                            <p:cTn id="54" dur="300"/>
                                            <p:tgtEl>
                                              <p:spTgt spid="22"/>
                                            </p:tgtEl>
                                          </p:cBhvr>
                                        </p:animEffect>
                                      </p:childTnLst>
                                    </p:cTn>
                                  </p:par>
                                  <p:par>
                                    <p:cTn id="55" presetID="12" presetClass="entr" presetSubtype="8" fill="hold" grpId="0" nodeType="withEffect">
                                      <p:stCondLst>
                                        <p:cond delay="20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300"/>
                                            <p:tgtEl>
                                              <p:spTgt spid="23"/>
                                            </p:tgtEl>
                                            <p:attrNameLst>
                                              <p:attrName>ppt_x</p:attrName>
                                            </p:attrNameLst>
                                          </p:cBhvr>
                                          <p:tavLst>
                                            <p:tav tm="0">
                                              <p:val>
                                                <p:strVal val="#ppt_x-#ppt_w*1.125000"/>
                                              </p:val>
                                            </p:tav>
                                            <p:tav tm="100000">
                                              <p:val>
                                                <p:strVal val="#ppt_x"/>
                                              </p:val>
                                            </p:tav>
                                          </p:tavLst>
                                        </p:anim>
                                        <p:animEffect transition="in" filter="wipe(right)">
                                          <p:cBhvr>
                                            <p:cTn id="58" dur="300"/>
                                            <p:tgtEl>
                                              <p:spTgt spid="23"/>
                                            </p:tgtEl>
                                          </p:cBhvr>
                                        </p:animEffect>
                                      </p:childTnLst>
                                    </p:cTn>
                                  </p:par>
                                  <p:par>
                                    <p:cTn id="59" presetID="12" presetClass="entr" presetSubtype="8" fill="hold" grpId="0" nodeType="withEffect">
                                      <p:stCondLst>
                                        <p:cond delay="2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300"/>
                                            <p:tgtEl>
                                              <p:spTgt spid="24"/>
                                            </p:tgtEl>
                                            <p:attrNameLst>
                                              <p:attrName>ppt_x</p:attrName>
                                            </p:attrNameLst>
                                          </p:cBhvr>
                                          <p:tavLst>
                                            <p:tav tm="0">
                                              <p:val>
                                                <p:strVal val="#ppt_x-#ppt_w*1.125000"/>
                                              </p:val>
                                            </p:tav>
                                            <p:tav tm="100000">
                                              <p:val>
                                                <p:strVal val="#ppt_x"/>
                                              </p:val>
                                            </p:tav>
                                          </p:tavLst>
                                        </p:anim>
                                        <p:animEffect transition="in" filter="wipe(right)">
                                          <p:cBhvr>
                                            <p:cTn id="62" dur="300"/>
                                            <p:tgtEl>
                                              <p:spTgt spid="24"/>
                                            </p:tgtEl>
                                          </p:cBhvr>
                                        </p:animEffect>
                                      </p:childTnLst>
                                    </p:cTn>
                                  </p:par>
                                  <p:par>
                                    <p:cTn id="63" presetID="12" presetClass="entr" presetSubtype="8" fill="hold" grpId="0" nodeType="withEffect">
                                      <p:stCondLst>
                                        <p:cond delay="20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300"/>
                                            <p:tgtEl>
                                              <p:spTgt spid="25"/>
                                            </p:tgtEl>
                                            <p:attrNameLst>
                                              <p:attrName>ppt_x</p:attrName>
                                            </p:attrNameLst>
                                          </p:cBhvr>
                                          <p:tavLst>
                                            <p:tav tm="0">
                                              <p:val>
                                                <p:strVal val="#ppt_x-#ppt_w*1.125000"/>
                                              </p:val>
                                            </p:tav>
                                            <p:tav tm="100000">
                                              <p:val>
                                                <p:strVal val="#ppt_x"/>
                                              </p:val>
                                            </p:tav>
                                          </p:tavLst>
                                        </p:anim>
                                        <p:animEffect transition="in" filter="wipe(right)">
                                          <p:cBhvr>
                                            <p:cTn id="66"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95" grpId="0" animBg="1"/>
          <p:bldP spid="100" grpId="0" animBg="1"/>
          <p:bldP spid="22" grpId="0"/>
          <p:bldP spid="23" grpId="0"/>
          <p:bldP spid="24" grpId="0"/>
          <p:bldP spid="25" grpId="0"/>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ppt_x</p:attrName>
                                            </p:attrNameLst>
                                          </p:cBhvr>
                                          <p:tavLst>
                                            <p:tav tm="0">
                                              <p:val>
                                                <p:strVal val="#ppt_x-#ppt_w*1.125000"/>
                                              </p:val>
                                            </p:tav>
                                            <p:tav tm="100000">
                                              <p:val>
                                                <p:strVal val="#ppt_x"/>
                                              </p:val>
                                            </p:tav>
                                          </p:tavLst>
                                        </p:anim>
                                        <p:animEffect transition="in" filter="wipe(right)">
                                          <p:cBhvr>
                                            <p:cTn id="8" dur="500"/>
                                            <p:tgtEl>
                                              <p:spTgt spid="37"/>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strips(downLeft)">
                                          <p:cBhvr>
                                            <p:cTn id="12" dur="500"/>
                                            <p:tgtEl>
                                              <p:spTgt spid="35"/>
                                            </p:tgtEl>
                                          </p:cBhvr>
                                        </p:animEffect>
                                      </p:childTnLst>
                                    </p:cTn>
                                  </p:par>
                                </p:childTnLst>
                              </p:cTn>
                            </p:par>
                            <p:par>
                              <p:cTn id="13" fill="hold">
                                <p:stCondLst>
                                  <p:cond delay="1000"/>
                                </p:stCondLst>
                                <p:childTnLst>
                                  <p:par>
                                    <p:cTn id="14" presetID="18" presetClass="entr" presetSubtype="3"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strips(upRight)">
                                          <p:cBhvr>
                                            <p:cTn id="16" dur="500"/>
                                            <p:tgtEl>
                                              <p:spTgt spid="67"/>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ppt_x"/>
                                              </p:val>
                                            </p:tav>
                                            <p:tav tm="100000">
                                              <p:val>
                                                <p:strVal val="#ppt_x"/>
                                              </p:val>
                                            </p:tav>
                                          </p:tavLst>
                                        </p:anim>
                                        <p:anim calcmode="lin" valueType="num">
                                          <p:cBhvr additive="base">
                                            <p:cTn id="21" dur="500" fill="hold"/>
                                            <p:tgtEl>
                                              <p:spTgt spid="95"/>
                                            </p:tgtEl>
                                            <p:attrNameLst>
                                              <p:attrName>ppt_y</p:attrName>
                                            </p:attrNameLst>
                                          </p:cBhvr>
                                          <p:tavLst>
                                            <p:tav tm="0">
                                              <p:val>
                                                <p:strVal val="0-#ppt_h/2"/>
                                              </p:val>
                                            </p:tav>
                                            <p:tav tm="100000">
                                              <p:val>
                                                <p:strVal val="#ppt_y"/>
                                              </p:val>
                                            </p:tav>
                                          </p:tavLst>
                                        </p:anim>
                                      </p:childTnLst>
                                    </p:cTn>
                                  </p:par>
                                  <p:par>
                                    <p:cTn id="22" presetID="2" presetClass="entr" presetSubtype="8" fill="hold" nodeType="withEffect">
                                      <p:stCondLst>
                                        <p:cond delay="300"/>
                                      </p:stCondLst>
                                      <p:childTnLst>
                                        <p:set>
                                          <p:cBhvr>
                                            <p:cTn id="23" dur="1" fill="hold">
                                              <p:stCondLst>
                                                <p:cond delay="0"/>
                                              </p:stCondLst>
                                            </p:cTn>
                                            <p:tgtEl>
                                              <p:spTgt spid="96"/>
                                            </p:tgtEl>
                                            <p:attrNameLst>
                                              <p:attrName>style.visibility</p:attrName>
                                            </p:attrNameLst>
                                          </p:cBhvr>
                                          <p:to>
                                            <p:strVal val="visible"/>
                                          </p:to>
                                        </p:set>
                                        <p:anim calcmode="lin" valueType="num">
                                          <p:cBhvr additive="base">
                                            <p:cTn id="24" dur="500" fill="hold"/>
                                            <p:tgtEl>
                                              <p:spTgt spid="96"/>
                                            </p:tgtEl>
                                            <p:attrNameLst>
                                              <p:attrName>ppt_x</p:attrName>
                                            </p:attrNameLst>
                                          </p:cBhvr>
                                          <p:tavLst>
                                            <p:tav tm="0">
                                              <p:val>
                                                <p:strVal val="0-#ppt_w/2"/>
                                              </p:val>
                                            </p:tav>
                                            <p:tav tm="100000">
                                              <p:val>
                                                <p:strVal val="#ppt_x"/>
                                              </p:val>
                                            </p:tav>
                                          </p:tavLst>
                                        </p:anim>
                                        <p:anim calcmode="lin" valueType="num">
                                          <p:cBhvr additive="base">
                                            <p:cTn id="25" dur="500" fill="hold"/>
                                            <p:tgtEl>
                                              <p:spTgt spid="96"/>
                                            </p:tgtEl>
                                            <p:attrNameLst>
                                              <p:attrName>ppt_y</p:attrName>
                                            </p:attrNameLst>
                                          </p:cBhvr>
                                          <p:tavLst>
                                            <p:tav tm="0">
                                              <p:val>
                                                <p:strVal val="#ppt_y"/>
                                              </p:val>
                                            </p:tav>
                                            <p:tav tm="100000">
                                              <p:val>
                                                <p:strVal val="#ppt_y"/>
                                              </p:val>
                                            </p:tav>
                                          </p:tavLst>
                                        </p:anim>
                                      </p:childTnLst>
                                    </p:cTn>
                                  </p:par>
                                  <p:par>
                                    <p:cTn id="26" presetID="12" presetClass="entr" presetSubtype="2" fill="hold" grpId="0" nodeType="withEffect">
                                      <p:stCondLst>
                                        <p:cond delay="900"/>
                                      </p:stCondLst>
                                      <p:childTnLst>
                                        <p:set>
                                          <p:cBhvr>
                                            <p:cTn id="27" dur="1" fill="hold">
                                              <p:stCondLst>
                                                <p:cond delay="0"/>
                                              </p:stCondLst>
                                            </p:cTn>
                                            <p:tgtEl>
                                              <p:spTgt spid="71"/>
                                            </p:tgtEl>
                                            <p:attrNameLst>
                                              <p:attrName>style.visibility</p:attrName>
                                            </p:attrNameLst>
                                          </p:cBhvr>
                                          <p:to>
                                            <p:strVal val="visible"/>
                                          </p:to>
                                        </p:set>
                                        <p:anim calcmode="lin" valueType="num">
                                          <p:cBhvr additive="base">
                                            <p:cTn id="28" dur="500"/>
                                            <p:tgtEl>
                                              <p:spTgt spid="71"/>
                                            </p:tgtEl>
                                            <p:attrNameLst>
                                              <p:attrName>ppt_x</p:attrName>
                                            </p:attrNameLst>
                                          </p:cBhvr>
                                          <p:tavLst>
                                            <p:tav tm="0">
                                              <p:val>
                                                <p:strVal val="#ppt_x+#ppt_w*1.125000"/>
                                              </p:val>
                                            </p:tav>
                                            <p:tav tm="100000">
                                              <p:val>
                                                <p:strVal val="#ppt_x"/>
                                              </p:val>
                                            </p:tav>
                                          </p:tavLst>
                                        </p:anim>
                                        <p:animEffect transition="in" filter="wipe(left)">
                                          <p:cBhvr>
                                            <p:cTn id="29" dur="500"/>
                                            <p:tgtEl>
                                              <p:spTgt spid="71"/>
                                            </p:tgtEl>
                                          </p:cBhvr>
                                        </p:animEffect>
                                      </p:childTnLst>
                                    </p:cTn>
                                  </p:par>
                                  <p:par>
                                    <p:cTn id="30" presetID="2" presetClass="entr" presetSubtype="4" fill="hold" grpId="0" nodeType="withEffect">
                                      <p:stCondLst>
                                        <p:cond delay="600"/>
                                      </p:stCondLst>
                                      <p:childTnLst>
                                        <p:set>
                                          <p:cBhvr>
                                            <p:cTn id="31" dur="1" fill="hold">
                                              <p:stCondLst>
                                                <p:cond delay="0"/>
                                              </p:stCondLst>
                                            </p:cTn>
                                            <p:tgtEl>
                                              <p:spTgt spid="100"/>
                                            </p:tgtEl>
                                            <p:attrNameLst>
                                              <p:attrName>style.visibility</p:attrName>
                                            </p:attrNameLst>
                                          </p:cBhvr>
                                          <p:to>
                                            <p:strVal val="visible"/>
                                          </p:to>
                                        </p:set>
                                        <p:anim calcmode="lin" valueType="num">
                                          <p:cBhvr additive="base">
                                            <p:cTn id="32" dur="500" fill="hold"/>
                                            <p:tgtEl>
                                              <p:spTgt spid="100"/>
                                            </p:tgtEl>
                                            <p:attrNameLst>
                                              <p:attrName>ppt_x</p:attrName>
                                            </p:attrNameLst>
                                          </p:cBhvr>
                                          <p:tavLst>
                                            <p:tav tm="0">
                                              <p:val>
                                                <p:strVal val="#ppt_x"/>
                                              </p:val>
                                            </p:tav>
                                            <p:tav tm="100000">
                                              <p:val>
                                                <p:strVal val="#ppt_x"/>
                                              </p:val>
                                            </p:tav>
                                          </p:tavLst>
                                        </p:anim>
                                        <p:anim calcmode="lin" valueType="num">
                                          <p:cBhvr additive="base">
                                            <p:cTn id="33" dur="500" fill="hold"/>
                                            <p:tgtEl>
                                              <p:spTgt spid="100"/>
                                            </p:tgtEl>
                                            <p:attrNameLst>
                                              <p:attrName>ppt_y</p:attrName>
                                            </p:attrNameLst>
                                          </p:cBhvr>
                                          <p:tavLst>
                                            <p:tav tm="0">
                                              <p:val>
                                                <p:strVal val="1+#ppt_h/2"/>
                                              </p:val>
                                            </p:tav>
                                            <p:tav tm="100000">
                                              <p:val>
                                                <p:strVal val="#ppt_y"/>
                                              </p:val>
                                            </p:tav>
                                          </p:tavLst>
                                        </p:anim>
                                      </p:childTnLst>
                                    </p:cTn>
                                  </p:par>
                                  <p:par>
                                    <p:cTn id="34" presetID="12" presetClass="entr" presetSubtype="2" fill="hold" grpId="0" nodeType="withEffect">
                                      <p:stCondLst>
                                        <p:cond delay="150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p:tgtEl>
                                              <p:spTgt spid="68"/>
                                            </p:tgtEl>
                                            <p:attrNameLst>
                                              <p:attrName>ppt_x</p:attrName>
                                            </p:attrNameLst>
                                          </p:cBhvr>
                                          <p:tavLst>
                                            <p:tav tm="0">
                                              <p:val>
                                                <p:strVal val="#ppt_x+#ppt_w*1.125000"/>
                                              </p:val>
                                            </p:tav>
                                            <p:tav tm="100000">
                                              <p:val>
                                                <p:strVal val="#ppt_x"/>
                                              </p:val>
                                            </p:tav>
                                          </p:tavLst>
                                        </p:anim>
                                        <p:animEffect transition="in" filter="wipe(left)">
                                          <p:cBhvr>
                                            <p:cTn id="37" dur="500"/>
                                            <p:tgtEl>
                                              <p:spTgt spid="68"/>
                                            </p:tgtEl>
                                          </p:cBhvr>
                                        </p:animEffect>
                                      </p:childTnLst>
                                    </p:cTn>
                                  </p:par>
                                  <p:par>
                                    <p:cTn id="38" presetID="2" presetClass="entr" presetSubtype="2" fill="hold" nodeType="withEffect">
                                      <p:stCondLst>
                                        <p:cond delay="900"/>
                                      </p:stCondLst>
                                      <p:childTnLst>
                                        <p:set>
                                          <p:cBhvr>
                                            <p:cTn id="39" dur="1" fill="hold">
                                              <p:stCondLst>
                                                <p:cond delay="0"/>
                                              </p:stCondLst>
                                            </p:cTn>
                                            <p:tgtEl>
                                              <p:spTgt spid="117"/>
                                            </p:tgtEl>
                                            <p:attrNameLst>
                                              <p:attrName>style.visibility</p:attrName>
                                            </p:attrNameLst>
                                          </p:cBhvr>
                                          <p:to>
                                            <p:strVal val="visible"/>
                                          </p:to>
                                        </p:set>
                                        <p:anim calcmode="lin" valueType="num">
                                          <p:cBhvr additive="base">
                                            <p:cTn id="40" dur="500" fill="hold"/>
                                            <p:tgtEl>
                                              <p:spTgt spid="117"/>
                                            </p:tgtEl>
                                            <p:attrNameLst>
                                              <p:attrName>ppt_x</p:attrName>
                                            </p:attrNameLst>
                                          </p:cBhvr>
                                          <p:tavLst>
                                            <p:tav tm="0">
                                              <p:val>
                                                <p:strVal val="1+#ppt_w/2"/>
                                              </p:val>
                                            </p:tav>
                                            <p:tav tm="100000">
                                              <p:val>
                                                <p:strVal val="#ppt_x"/>
                                              </p:val>
                                            </p:tav>
                                          </p:tavLst>
                                        </p:anim>
                                        <p:anim calcmode="lin" valueType="num">
                                          <p:cBhvr additive="base">
                                            <p:cTn id="41" dur="500" fill="hold"/>
                                            <p:tgtEl>
                                              <p:spTgt spid="117"/>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1800"/>
                                      </p:stCondLst>
                                      <p:childTnLst>
                                        <p:set>
                                          <p:cBhvr>
                                            <p:cTn id="43" dur="1" fill="hold">
                                              <p:stCondLst>
                                                <p:cond delay="0"/>
                                              </p:stCondLst>
                                            </p:cTn>
                                            <p:tgtEl>
                                              <p:spTgt spid="69"/>
                                            </p:tgtEl>
                                            <p:attrNameLst>
                                              <p:attrName>style.visibility</p:attrName>
                                            </p:attrNameLst>
                                          </p:cBhvr>
                                          <p:to>
                                            <p:strVal val="visible"/>
                                          </p:to>
                                        </p:set>
                                        <p:anim calcmode="lin" valueType="num">
                                          <p:cBhvr additive="base">
                                            <p:cTn id="44" dur="500"/>
                                            <p:tgtEl>
                                              <p:spTgt spid="69"/>
                                            </p:tgtEl>
                                            <p:attrNameLst>
                                              <p:attrName>ppt_x</p:attrName>
                                            </p:attrNameLst>
                                          </p:cBhvr>
                                          <p:tavLst>
                                            <p:tav tm="0">
                                              <p:val>
                                                <p:strVal val="#ppt_x-#ppt_w*1.125000"/>
                                              </p:val>
                                            </p:tav>
                                            <p:tav tm="100000">
                                              <p:val>
                                                <p:strVal val="#ppt_x"/>
                                              </p:val>
                                            </p:tav>
                                          </p:tavLst>
                                        </p:anim>
                                        <p:animEffect transition="in" filter="wipe(right)">
                                          <p:cBhvr>
                                            <p:cTn id="45" dur="500"/>
                                            <p:tgtEl>
                                              <p:spTgt spid="69"/>
                                            </p:tgtEl>
                                          </p:cBhvr>
                                        </p:animEffect>
                                      </p:childTnLst>
                                    </p:cTn>
                                  </p:par>
                                  <p:par>
                                    <p:cTn id="46" presetID="12" presetClass="entr" presetSubtype="8" fill="hold" grpId="0" nodeType="withEffect">
                                      <p:stCondLst>
                                        <p:cond delay="1200"/>
                                      </p:stCondLst>
                                      <p:childTnLst>
                                        <p:set>
                                          <p:cBhvr>
                                            <p:cTn id="47" dur="1" fill="hold">
                                              <p:stCondLst>
                                                <p:cond delay="0"/>
                                              </p:stCondLst>
                                            </p:cTn>
                                            <p:tgtEl>
                                              <p:spTgt spid="70"/>
                                            </p:tgtEl>
                                            <p:attrNameLst>
                                              <p:attrName>style.visibility</p:attrName>
                                            </p:attrNameLst>
                                          </p:cBhvr>
                                          <p:to>
                                            <p:strVal val="visible"/>
                                          </p:to>
                                        </p:set>
                                        <p:anim calcmode="lin" valueType="num">
                                          <p:cBhvr additive="base">
                                            <p:cTn id="48" dur="500"/>
                                            <p:tgtEl>
                                              <p:spTgt spid="70"/>
                                            </p:tgtEl>
                                            <p:attrNameLst>
                                              <p:attrName>ppt_x</p:attrName>
                                            </p:attrNameLst>
                                          </p:cBhvr>
                                          <p:tavLst>
                                            <p:tav tm="0">
                                              <p:val>
                                                <p:strVal val="#ppt_x-#ppt_w*1.125000"/>
                                              </p:val>
                                            </p:tav>
                                            <p:tav tm="100000">
                                              <p:val>
                                                <p:strVal val="#ppt_x"/>
                                              </p:val>
                                            </p:tav>
                                          </p:tavLst>
                                        </p:anim>
                                        <p:animEffect transition="in" filter="wipe(right)">
                                          <p:cBhvr>
                                            <p:cTn id="49" dur="500"/>
                                            <p:tgtEl>
                                              <p:spTgt spid="70"/>
                                            </p:tgtEl>
                                          </p:cBhvr>
                                        </p:animEffect>
                                      </p:childTnLst>
                                    </p:cTn>
                                  </p:par>
                                </p:childTnLst>
                              </p:cTn>
                            </p:par>
                            <p:par>
                              <p:cTn id="50" fill="hold">
                                <p:stCondLst>
                                  <p:cond delay="3800"/>
                                </p:stCondLst>
                                <p:childTnLst>
                                  <p:par>
                                    <p:cTn id="51" presetID="1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300"/>
                                            <p:tgtEl>
                                              <p:spTgt spid="22"/>
                                            </p:tgtEl>
                                            <p:attrNameLst>
                                              <p:attrName>ppt_x</p:attrName>
                                            </p:attrNameLst>
                                          </p:cBhvr>
                                          <p:tavLst>
                                            <p:tav tm="0">
                                              <p:val>
                                                <p:strVal val="#ppt_x-#ppt_w*1.125000"/>
                                              </p:val>
                                            </p:tav>
                                            <p:tav tm="100000">
                                              <p:val>
                                                <p:strVal val="#ppt_x"/>
                                              </p:val>
                                            </p:tav>
                                          </p:tavLst>
                                        </p:anim>
                                        <p:animEffect transition="in" filter="wipe(right)">
                                          <p:cBhvr>
                                            <p:cTn id="54" dur="300"/>
                                            <p:tgtEl>
                                              <p:spTgt spid="22"/>
                                            </p:tgtEl>
                                          </p:cBhvr>
                                        </p:animEffect>
                                      </p:childTnLst>
                                    </p:cTn>
                                  </p:par>
                                  <p:par>
                                    <p:cTn id="55" presetID="12" presetClass="entr" presetSubtype="8" fill="hold" grpId="0" nodeType="withEffect">
                                      <p:stCondLst>
                                        <p:cond delay="20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300"/>
                                            <p:tgtEl>
                                              <p:spTgt spid="23"/>
                                            </p:tgtEl>
                                            <p:attrNameLst>
                                              <p:attrName>ppt_x</p:attrName>
                                            </p:attrNameLst>
                                          </p:cBhvr>
                                          <p:tavLst>
                                            <p:tav tm="0">
                                              <p:val>
                                                <p:strVal val="#ppt_x-#ppt_w*1.125000"/>
                                              </p:val>
                                            </p:tav>
                                            <p:tav tm="100000">
                                              <p:val>
                                                <p:strVal val="#ppt_x"/>
                                              </p:val>
                                            </p:tav>
                                          </p:tavLst>
                                        </p:anim>
                                        <p:animEffect transition="in" filter="wipe(right)">
                                          <p:cBhvr>
                                            <p:cTn id="58" dur="300"/>
                                            <p:tgtEl>
                                              <p:spTgt spid="23"/>
                                            </p:tgtEl>
                                          </p:cBhvr>
                                        </p:animEffect>
                                      </p:childTnLst>
                                    </p:cTn>
                                  </p:par>
                                  <p:par>
                                    <p:cTn id="59" presetID="12" presetClass="entr" presetSubtype="8" fill="hold" grpId="0" nodeType="withEffect">
                                      <p:stCondLst>
                                        <p:cond delay="2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300"/>
                                            <p:tgtEl>
                                              <p:spTgt spid="24"/>
                                            </p:tgtEl>
                                            <p:attrNameLst>
                                              <p:attrName>ppt_x</p:attrName>
                                            </p:attrNameLst>
                                          </p:cBhvr>
                                          <p:tavLst>
                                            <p:tav tm="0">
                                              <p:val>
                                                <p:strVal val="#ppt_x-#ppt_w*1.125000"/>
                                              </p:val>
                                            </p:tav>
                                            <p:tav tm="100000">
                                              <p:val>
                                                <p:strVal val="#ppt_x"/>
                                              </p:val>
                                            </p:tav>
                                          </p:tavLst>
                                        </p:anim>
                                        <p:animEffect transition="in" filter="wipe(right)">
                                          <p:cBhvr>
                                            <p:cTn id="62" dur="300"/>
                                            <p:tgtEl>
                                              <p:spTgt spid="24"/>
                                            </p:tgtEl>
                                          </p:cBhvr>
                                        </p:animEffect>
                                      </p:childTnLst>
                                    </p:cTn>
                                  </p:par>
                                  <p:par>
                                    <p:cTn id="63" presetID="12" presetClass="entr" presetSubtype="8" fill="hold" grpId="0" nodeType="withEffect">
                                      <p:stCondLst>
                                        <p:cond delay="20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300"/>
                                            <p:tgtEl>
                                              <p:spTgt spid="25"/>
                                            </p:tgtEl>
                                            <p:attrNameLst>
                                              <p:attrName>ppt_x</p:attrName>
                                            </p:attrNameLst>
                                          </p:cBhvr>
                                          <p:tavLst>
                                            <p:tav tm="0">
                                              <p:val>
                                                <p:strVal val="#ppt_x-#ppt_w*1.125000"/>
                                              </p:val>
                                            </p:tav>
                                            <p:tav tm="100000">
                                              <p:val>
                                                <p:strVal val="#ppt_x"/>
                                              </p:val>
                                            </p:tav>
                                          </p:tavLst>
                                        </p:anim>
                                        <p:animEffect transition="in" filter="wipe(right)">
                                          <p:cBhvr>
                                            <p:cTn id="66"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95" grpId="0" animBg="1"/>
          <p:bldP spid="100" grpId="0" animBg="1"/>
          <p:bldP spid="22" grpId="0"/>
          <p:bldP spid="23" grpId="0"/>
          <p:bldP spid="24" grpId="0"/>
          <p:bldP spid="25" grpId="0"/>
          <p:bldP spid="37"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矩形 6"/>
          <p:cNvSpPr>
            <a:spLocks noChangeArrowheads="1"/>
          </p:cNvSpPr>
          <p:nvPr/>
        </p:nvSpPr>
        <p:spPr bwMode="auto">
          <a:xfrm flipV="1">
            <a:off x="0" y="3058717"/>
            <a:ext cx="3446860" cy="277415"/>
          </a:xfrm>
          <a:prstGeom prst="rect">
            <a:avLst/>
          </a:prstGeom>
          <a:solidFill>
            <a:schemeClr val="tx1">
              <a:lumMod val="65000"/>
              <a:lumOff val="35000"/>
              <a:alpha val="39999"/>
            </a:schemeClr>
          </a:solidFill>
          <a:ln>
            <a:noFill/>
          </a:ln>
          <a:extLst/>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8"/>
          <p:cNvGrpSpPr>
            <a:grpSpLocks/>
          </p:cNvGrpSpPr>
          <p:nvPr/>
        </p:nvGrpSpPr>
        <p:grpSpPr bwMode="auto">
          <a:xfrm flipV="1">
            <a:off x="2590801" y="3058717"/>
            <a:ext cx="1735931" cy="1734740"/>
            <a:chOff x="0" y="0"/>
            <a:chExt cx="1970470" cy="1970470"/>
          </a:xfrm>
        </p:grpSpPr>
        <p:sp>
          <p:nvSpPr>
            <p:cNvPr id="15" name="任意多边形 9"/>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0"/>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067B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矩形 11"/>
          <p:cNvSpPr>
            <a:spLocks noChangeArrowheads="1"/>
          </p:cNvSpPr>
          <p:nvPr/>
        </p:nvSpPr>
        <p:spPr bwMode="auto">
          <a:xfrm flipV="1">
            <a:off x="5243512" y="3058717"/>
            <a:ext cx="3900488" cy="277415"/>
          </a:xfrm>
          <a:prstGeom prst="rect">
            <a:avLst/>
          </a:prstGeom>
          <a:solidFill>
            <a:schemeClr val="tx1">
              <a:lumMod val="65000"/>
              <a:lumOff val="35000"/>
              <a:alpha val="39999"/>
            </a:schemeClr>
          </a:solidFill>
          <a:ln>
            <a:noFill/>
          </a:ln>
          <a:extLst/>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3"/>
          <p:cNvGrpSpPr>
            <a:grpSpLocks/>
          </p:cNvGrpSpPr>
          <p:nvPr/>
        </p:nvGrpSpPr>
        <p:grpSpPr bwMode="auto">
          <a:xfrm flipV="1">
            <a:off x="4424363" y="3058717"/>
            <a:ext cx="1734741" cy="1734740"/>
            <a:chOff x="0" y="0"/>
            <a:chExt cx="1970470" cy="1970470"/>
          </a:xfrm>
        </p:grpSpPr>
        <p:sp>
          <p:nvSpPr>
            <p:cNvPr id="20"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3A9F3"/>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a:spLocks noChangeArrowheads="1"/>
          </p:cNvSpPr>
          <p:nvPr/>
        </p:nvSpPr>
        <p:spPr bwMode="auto">
          <a:xfrm>
            <a:off x="0" y="2531269"/>
            <a:ext cx="5054204" cy="276225"/>
          </a:xfrm>
          <a:prstGeom prst="rect">
            <a:avLst/>
          </a:prstGeom>
          <a:solidFill>
            <a:schemeClr val="tx1">
              <a:lumMod val="65000"/>
              <a:lumOff val="35000"/>
              <a:alpha val="39999"/>
            </a:schemeClr>
          </a:solidFill>
          <a:ln>
            <a:noFill/>
          </a:ln>
          <a:extLst/>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3"/>
          <p:cNvGrpSpPr>
            <a:grpSpLocks/>
          </p:cNvGrpSpPr>
          <p:nvPr/>
        </p:nvGrpSpPr>
        <p:grpSpPr bwMode="auto">
          <a:xfrm>
            <a:off x="4214813" y="1071563"/>
            <a:ext cx="1734741" cy="1735931"/>
            <a:chOff x="0" y="0"/>
            <a:chExt cx="1970470" cy="1970470"/>
          </a:xfrm>
        </p:grpSpPr>
        <p:sp>
          <p:nvSpPr>
            <p:cNvPr id="10"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067B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 name="任意多边形 4"/>
          <p:cNvSpPr>
            <a:spLocks noChangeArrowheads="1"/>
          </p:cNvSpPr>
          <p:nvPr/>
        </p:nvSpPr>
        <p:spPr bwMode="auto">
          <a:xfrm>
            <a:off x="8743950" y="4622006"/>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endParaRPr>
          </a:p>
        </p:txBody>
      </p:sp>
      <p:grpSp>
        <p:nvGrpSpPr>
          <p:cNvPr id="48" name="组合 47"/>
          <p:cNvGrpSpPr/>
          <p:nvPr/>
        </p:nvGrpSpPr>
        <p:grpSpPr>
          <a:xfrm>
            <a:off x="4481014" y="1320593"/>
            <a:ext cx="1244010" cy="1244013"/>
            <a:chOff x="4481014" y="1320593"/>
            <a:chExt cx="1244010" cy="1244013"/>
          </a:xfrm>
        </p:grpSpPr>
        <p:grpSp>
          <p:nvGrpSpPr>
            <p:cNvPr id="29" name="组合 28"/>
            <p:cNvGrpSpPr/>
            <p:nvPr/>
          </p:nvGrpSpPr>
          <p:grpSpPr>
            <a:xfrm>
              <a:off x="4481014" y="1320593"/>
              <a:ext cx="1244010" cy="124401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3"/>
            <p:cNvSpPr>
              <a:spLocks noChangeArrowheads="1"/>
            </p:cNvSpPr>
            <p:nvPr/>
          </p:nvSpPr>
          <p:spPr bwMode="auto">
            <a:xfrm>
              <a:off x="4748441" y="1497806"/>
              <a:ext cx="709154"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Step</a:t>
              </a:r>
              <a:endParaRPr lang="en-US" altLang="zh-CN" sz="2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spcBef>
                  <a:spcPct val="0"/>
                </a:spcBef>
                <a:buFont typeface="Arial" pitchFamily="34" charset="0"/>
                <a:buNone/>
              </a:pPr>
              <a:r>
                <a:rPr lang="en-US" altLang="zh-CN" sz="4000" dirty="0">
                  <a:solidFill>
                    <a:srgbClr val="03A9F3"/>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2824855" y="3294915"/>
            <a:ext cx="1244010" cy="1244013"/>
            <a:chOff x="2824855" y="3294915"/>
            <a:chExt cx="1244010" cy="1244013"/>
          </a:xfrm>
        </p:grpSpPr>
        <p:grpSp>
          <p:nvGrpSpPr>
            <p:cNvPr id="40" name="组合 39"/>
            <p:cNvGrpSpPr/>
            <p:nvPr/>
          </p:nvGrpSpPr>
          <p:grpSpPr>
            <a:xfrm>
              <a:off x="2824855" y="3294915"/>
              <a:ext cx="1244010" cy="1244013"/>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文本框 16"/>
            <p:cNvSpPr>
              <a:spLocks noChangeArrowheads="1"/>
            </p:cNvSpPr>
            <p:nvPr/>
          </p:nvSpPr>
          <p:spPr bwMode="auto">
            <a:xfrm>
              <a:off x="3100616" y="3471863"/>
              <a:ext cx="709154" cy="9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Step</a:t>
              </a:r>
            </a:p>
            <a:p>
              <a:pPr algn="ctr" eaLnBrk="1" hangingPunct="1">
                <a:spcBef>
                  <a:spcPct val="0"/>
                </a:spcBef>
                <a:buFont typeface="Arial" pitchFamily="34" charset="0"/>
                <a:buNone/>
              </a:pPr>
              <a:r>
                <a:rPr lang="en-US" altLang="zh-CN" sz="4000" dirty="0">
                  <a:solidFill>
                    <a:srgbClr val="03A9F3"/>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700208" y="3294650"/>
            <a:ext cx="1244010" cy="1244013"/>
            <a:chOff x="4700208" y="3294650"/>
            <a:chExt cx="1244010" cy="1244013"/>
          </a:xfrm>
        </p:grpSpPr>
        <p:grpSp>
          <p:nvGrpSpPr>
            <p:cNvPr id="37" name="组合 36"/>
            <p:cNvGrpSpPr/>
            <p:nvPr/>
          </p:nvGrpSpPr>
          <p:grpSpPr>
            <a:xfrm>
              <a:off x="4700208" y="3294650"/>
              <a:ext cx="1244010" cy="124401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24"/>
            <p:cNvSpPr>
              <a:spLocks noChangeArrowheads="1"/>
            </p:cNvSpPr>
            <p:nvPr/>
          </p:nvSpPr>
          <p:spPr bwMode="auto">
            <a:xfrm>
              <a:off x="4941043" y="3483769"/>
              <a:ext cx="766862" cy="95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spcBef>
                  <a:spcPct val="0"/>
                </a:spcBef>
                <a:buFont typeface="Arial" pitchFamily="34" charset="0"/>
                <a:buNone/>
              </a:pPr>
              <a:r>
                <a:rPr lang="en-US" altLang="zh-CN" sz="2000" dirty="0">
                  <a:solidFill>
                    <a:srgbClr val="0067B0"/>
                  </a:solidFill>
                  <a:latin typeface="Arial" panose="020B0604020202020204" pitchFamily="34" charset="0"/>
                  <a:ea typeface="微软雅黑" panose="020B0503020204020204" pitchFamily="34" charset="-122"/>
                  <a:sym typeface="Arial" panose="020B0604020202020204" pitchFamily="34" charset="0"/>
                </a:rPr>
                <a:t>Step</a:t>
              </a:r>
              <a:endParaRPr lang="en-US" altLang="zh-CN" sz="2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spcBef>
                  <a:spcPct val="0"/>
                </a:spcBef>
                <a:buFont typeface="Arial" pitchFamily="34" charset="0"/>
                <a:buNone/>
              </a:pPr>
              <a:r>
                <a:rPr lang="en-US" altLang="zh-CN" sz="44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4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59"/>
          <p:cNvSpPr>
            <a:spLocks noChangeArrowheads="1"/>
          </p:cNvSpPr>
          <p:nvPr/>
        </p:nvSpPr>
        <p:spPr bwMode="auto">
          <a:xfrm flipH="1">
            <a:off x="1980010" y="1406128"/>
            <a:ext cx="194190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a:lnSpc>
                <a:spcPct val="100000"/>
              </a:lnSpc>
              <a:spcBef>
                <a:spcPct val="0"/>
              </a:spcBef>
              <a:buFont typeface="Arial" pitchFamily="34" charset="0"/>
              <a:buNone/>
            </a:pP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点击此处输入内容</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17"/>
          <p:cNvSpPr>
            <a:spLocks noChangeArrowheads="1"/>
          </p:cNvSpPr>
          <p:nvPr/>
        </p:nvSpPr>
        <p:spPr bwMode="auto">
          <a:xfrm>
            <a:off x="1014412" y="1685926"/>
            <a:ext cx="2976563" cy="84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4000"/>
              </a:lnSpc>
              <a:spcBef>
                <a:spcPct val="0"/>
              </a:spcBef>
              <a:buFont typeface="Arial" pitchFamily="34" charset="0"/>
              <a:buNone/>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在此录入上述图表的综合描述说明，在此录入上述图表的综合描述说明，在此录入上述图表的综合描述说明，在此录入上述图表的综合描述说明。</a:t>
            </a:r>
          </a:p>
        </p:txBody>
      </p:sp>
      <p:sp>
        <p:nvSpPr>
          <p:cNvPr id="24" name="TextBox 59"/>
          <p:cNvSpPr>
            <a:spLocks noChangeArrowheads="1"/>
          </p:cNvSpPr>
          <p:nvPr/>
        </p:nvSpPr>
        <p:spPr bwMode="auto">
          <a:xfrm flipH="1">
            <a:off x="6179344" y="3451622"/>
            <a:ext cx="1940719"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a:lnSpc>
                <a:spcPct val="100000"/>
              </a:lnSpc>
              <a:spcBef>
                <a:spcPct val="0"/>
              </a:spcBef>
              <a:buFont typeface="Arial" pitchFamily="34" charset="0"/>
              <a:buNone/>
            </a:pPr>
            <a:r>
              <a:rPr lang="zh-CN" altLang="en-US" sz="15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点击此处输入内容</a:t>
            </a:r>
            <a:endParaRPr lang="en-US" altLang="zh-CN" sz="15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17"/>
          <p:cNvSpPr>
            <a:spLocks noChangeArrowheads="1"/>
          </p:cNvSpPr>
          <p:nvPr/>
        </p:nvSpPr>
        <p:spPr bwMode="auto">
          <a:xfrm>
            <a:off x="6329363" y="3740943"/>
            <a:ext cx="1940719" cy="84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4000"/>
              </a:lnSpc>
              <a:spcBef>
                <a:spcPct val="0"/>
              </a:spcBef>
              <a:buFont typeface="Arial" pitchFamily="34" charset="0"/>
              <a:buNone/>
            </a:pPr>
            <a:r>
              <a:rPr lang="zh-CN" altLang="en-US" sz="11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在此录入上述图表的综合描述说明，在此录入上述图表的综合描述说明，在此录入上述图表的综合描述说明。</a:t>
            </a:r>
          </a:p>
        </p:txBody>
      </p:sp>
      <p:sp>
        <p:nvSpPr>
          <p:cNvPr id="26" name="TextBox 59"/>
          <p:cNvSpPr>
            <a:spLocks noChangeArrowheads="1"/>
          </p:cNvSpPr>
          <p:nvPr/>
        </p:nvSpPr>
        <p:spPr bwMode="auto">
          <a:xfrm flipH="1">
            <a:off x="742950" y="3429000"/>
            <a:ext cx="194191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a:lnSpc>
                <a:spcPct val="100000"/>
              </a:lnSpc>
              <a:spcBef>
                <a:spcPct val="0"/>
              </a:spcBef>
              <a:buFont typeface="Arial" pitchFamily="34" charset="0"/>
              <a:buNone/>
            </a:pP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点击输入内容</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17"/>
          <p:cNvSpPr>
            <a:spLocks noChangeArrowheads="1"/>
          </p:cNvSpPr>
          <p:nvPr/>
        </p:nvSpPr>
        <p:spPr bwMode="auto">
          <a:xfrm>
            <a:off x="1014412" y="3718323"/>
            <a:ext cx="1395413" cy="84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4000"/>
              </a:lnSpc>
              <a:spcBef>
                <a:spcPct val="0"/>
              </a:spcBef>
              <a:buFont typeface="Arial" pitchFamily="34" charset="0"/>
              <a:buNone/>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在此录入上述图表的综合描述说明，在此录入上述图表的综合描述说明。</a:t>
            </a:r>
          </a:p>
        </p:txBody>
      </p:sp>
      <p:sp>
        <p:nvSpPr>
          <p:cNvPr id="61" name="矩形 6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9"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600" y="140572"/>
            <a:ext cx="2108371" cy="364572"/>
          </a:xfrm>
          <a:prstGeom prst="homePlate">
            <a:avLst>
              <a:gd name="adj" fmla="val 34324"/>
            </a:avLst>
          </a:prstGeom>
        </p:spPr>
      </p:pic>
      <p:sp>
        <p:nvSpPr>
          <p:cNvPr id="52" name="TextBox 51"/>
          <p:cNvSpPr txBox="1"/>
          <p:nvPr/>
        </p:nvSpPr>
        <p:spPr>
          <a:xfrm>
            <a:off x="1094482"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a:t>
            </a:r>
          </a:p>
        </p:txBody>
      </p:sp>
      <p:pic>
        <p:nvPicPr>
          <p:cNvPr id="5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3471" y="144448"/>
            <a:ext cx="254645" cy="364572"/>
          </a:xfrm>
          <a:prstGeom prst="chevron">
            <a:avLst/>
          </a:prstGeom>
        </p:spPr>
      </p:pic>
      <p:sp>
        <p:nvSpPr>
          <p:cNvPr id="4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2434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right)">
                                      <p:cBhvr>
                                        <p:cTn id="8" dur="500"/>
                                        <p:tgtEl>
                                          <p:spTgt spid="52"/>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strips(down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nodeType="withEffect">
                                  <p:stCondLst>
                                    <p:cond delay="30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53" presetClass="entr" presetSubtype="16" fill="hold" nodeType="withEffect">
                                  <p:stCondLst>
                                    <p:cond delay="6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fltVal val="0"/>
                                          </p:val>
                                        </p:tav>
                                        <p:tav tm="100000">
                                          <p:val>
                                            <p:strVal val="#ppt_h"/>
                                          </p:val>
                                        </p:tav>
                                      </p:tavLst>
                                    </p:anim>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800"/>
                                        <p:tgtEl>
                                          <p:spTgt spid="9"/>
                                        </p:tgtEl>
                                      </p:cBhvr>
                                    </p:animEffect>
                                  </p:childTnLst>
                                </p:cTn>
                              </p:par>
                              <p:par>
                                <p:cTn id="35" presetID="21" presetClass="entr" presetSubtype="1"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heel(1)">
                                      <p:cBhvr>
                                        <p:cTn id="37" dur="800"/>
                                        <p:tgtEl>
                                          <p:spTgt spid="19"/>
                                        </p:tgtEl>
                                      </p:cBhvr>
                                    </p:animEffect>
                                  </p:childTnLst>
                                </p:cTn>
                              </p:par>
                              <p:par>
                                <p:cTn id="38" presetID="21" presetClass="entr" presetSubtype="1"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heel(1)">
                                      <p:cBhvr>
                                        <p:cTn id="40" dur="8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right)">
                                      <p:cBhvr>
                                        <p:cTn id="56" dur="500"/>
                                        <p:tgtEl>
                                          <p:spTgt spid="22"/>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right)">
                                      <p:cBhvr>
                                        <p:cTn id="59" dur="500"/>
                                        <p:tgtEl>
                                          <p:spTgt spid="23"/>
                                        </p:tgtEl>
                                      </p:cBhvr>
                                    </p:animEffect>
                                  </p:childTnLst>
                                </p:cTn>
                              </p:par>
                              <p:par>
                                <p:cTn id="60" presetID="22" presetClass="entr" presetSubtype="2" fill="hold" grpId="0" nodeType="withEffect">
                                  <p:stCondLst>
                                    <p:cond delay="400"/>
                                  </p:stCondLst>
                                  <p:childTnLst>
                                    <p:set>
                                      <p:cBhvr>
                                        <p:cTn id="61" dur="1" fill="hold">
                                          <p:stCondLst>
                                            <p:cond delay="0"/>
                                          </p:stCondLst>
                                        </p:cTn>
                                        <p:tgtEl>
                                          <p:spTgt spid="26"/>
                                        </p:tgtEl>
                                        <p:attrNameLst>
                                          <p:attrName>style.visibility</p:attrName>
                                        </p:attrNameLst>
                                      </p:cBhvr>
                                      <p:to>
                                        <p:strVal val="visible"/>
                                      </p:to>
                                    </p:set>
                                    <p:animEffect transition="in" filter="wipe(right)">
                                      <p:cBhvr>
                                        <p:cTn id="62" dur="500"/>
                                        <p:tgtEl>
                                          <p:spTgt spid="26"/>
                                        </p:tgtEl>
                                      </p:cBhvr>
                                    </p:animEffect>
                                  </p:childTnLst>
                                </p:cTn>
                              </p:par>
                              <p:par>
                                <p:cTn id="63" presetID="22" presetClass="entr" presetSubtype="2" fill="hold" grpId="0" nodeType="withEffect">
                                  <p:stCondLst>
                                    <p:cond delay="40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par>
                                <p:cTn id="66" presetID="22" presetClass="entr" presetSubtype="8" fill="hold" grpId="0" nodeType="withEffect">
                                  <p:stCondLst>
                                    <p:cond delay="8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22" presetClass="entr" presetSubtype="8" fill="hold" grpId="0" nodeType="withEffect">
                                  <p:stCondLst>
                                    <p:cond delay="80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7" grpId="0" animBg="1"/>
      <p:bldP spid="22" grpId="0"/>
      <p:bldP spid="23" grpId="0"/>
      <p:bldP spid="24" grpId="0"/>
      <p:bldP spid="25" grpId="0"/>
      <p:bldP spid="26" grpId="0"/>
      <p:bldP spid="27" grpId="0"/>
      <p:bldP spid="52"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extBox 36"/>
          <p:cNvSpPr txBox="1"/>
          <p:nvPr/>
        </p:nvSpPr>
        <p:spPr>
          <a:xfrm>
            <a:off x="709404" y="950663"/>
            <a:ext cx="7725192" cy="461665"/>
          </a:xfrm>
          <a:prstGeom prst="rect">
            <a:avLst/>
          </a:prstGeom>
          <a:noFill/>
        </p:spPr>
        <p:txBody>
          <a:bodyPr wrap="non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建立在团队的基础之上，发挥团队精神、互补互助以达到团队最大工作效率的能力。对于团队的成员来说，不仅</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要有个人能力，更需要有在不同的位置上各尽所能、与其他成员协调合作的能力。</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grpSp>
        <p:nvGrpSpPr>
          <p:cNvPr id="3" name="组合 2"/>
          <p:cNvGrpSpPr/>
          <p:nvPr/>
        </p:nvGrpSpPr>
        <p:grpSpPr>
          <a:xfrm>
            <a:off x="381043" y="3344765"/>
            <a:ext cx="1721136" cy="548848"/>
            <a:chOff x="695368" y="3811490"/>
            <a:chExt cx="1721136" cy="548848"/>
          </a:xfrm>
        </p:grpSpPr>
        <p:grpSp>
          <p:nvGrpSpPr>
            <p:cNvPr id="52" name="组合 51"/>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53" name="圆角矩形 5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圆角矩形 53"/>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2" name="椭圆 61"/>
            <p:cNvSpPr/>
            <p:nvPr/>
          </p:nvSpPr>
          <p:spPr>
            <a:xfrm>
              <a:off x="825405" y="3951961"/>
              <a:ext cx="279463" cy="279463"/>
            </a:xfrm>
            <a:prstGeom prst="ellipse">
              <a:avLst/>
            </a:prstGeom>
            <a:solidFill>
              <a:srgbClr val="0067B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1859602" y="2818794"/>
            <a:ext cx="1721136" cy="548848"/>
            <a:chOff x="2173927" y="3285519"/>
            <a:chExt cx="1721136" cy="548848"/>
          </a:xfrm>
        </p:grpSpPr>
        <p:grpSp>
          <p:nvGrpSpPr>
            <p:cNvPr id="49" name="组合 48"/>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50" name="圆角矩形 4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圆角矩形 50"/>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3" name="椭圆 62"/>
            <p:cNvSpPr/>
            <p:nvPr/>
          </p:nvSpPr>
          <p:spPr>
            <a:xfrm>
              <a:off x="2307128" y="3420211"/>
              <a:ext cx="279463" cy="279463"/>
            </a:xfrm>
            <a:prstGeom prst="ellipse">
              <a:avLst/>
            </a:prstGeom>
            <a:solidFill>
              <a:srgbClr val="0067B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3370902" y="2292822"/>
            <a:ext cx="1721136" cy="548848"/>
            <a:chOff x="3685227" y="2759547"/>
            <a:chExt cx="1721136" cy="548848"/>
          </a:xfrm>
        </p:grpSpPr>
        <p:grpSp>
          <p:nvGrpSpPr>
            <p:cNvPr id="46" name="组合 45"/>
            <p:cNvGrpSpPr/>
            <p:nvPr/>
          </p:nvGrpSpPr>
          <p:grpSpPr>
            <a:xfrm>
              <a:off x="3685227" y="2759547"/>
              <a:ext cx="1721136" cy="548848"/>
              <a:chOff x="4304043" y="1286668"/>
              <a:chExt cx="3837944" cy="2757793"/>
            </a:xfrm>
            <a:effectLst>
              <a:outerShdw blurRad="381000" dist="254000" dir="8100000" algn="tr" rotWithShape="0">
                <a:prstClr val="black">
                  <a:alpha val="40000"/>
                </a:prstClr>
              </a:outerShdw>
            </a:effectLst>
          </p:grpSpPr>
          <p:sp>
            <p:nvSpPr>
              <p:cNvPr id="47" name="圆角矩形 4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圆角矩形 47"/>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4" name="椭圆 63"/>
            <p:cNvSpPr/>
            <p:nvPr/>
          </p:nvSpPr>
          <p:spPr>
            <a:xfrm>
              <a:off x="3829063" y="2894239"/>
              <a:ext cx="279463" cy="279463"/>
            </a:xfrm>
            <a:prstGeom prst="ellipse">
              <a:avLst/>
            </a:prstGeom>
            <a:solidFill>
              <a:srgbClr val="0067B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5"/>
          <p:cNvGrpSpPr/>
          <p:nvPr/>
        </p:nvGrpSpPr>
        <p:grpSpPr>
          <a:xfrm>
            <a:off x="4890301" y="1766850"/>
            <a:ext cx="1721136" cy="548848"/>
            <a:chOff x="5204626" y="2233575"/>
            <a:chExt cx="1721136" cy="548848"/>
          </a:xfrm>
        </p:grpSpPr>
        <p:grpSp>
          <p:nvGrpSpPr>
            <p:cNvPr id="43" name="组合 42"/>
            <p:cNvGrpSpPr/>
            <p:nvPr/>
          </p:nvGrpSpPr>
          <p:grpSpPr>
            <a:xfrm>
              <a:off x="5204626" y="2233575"/>
              <a:ext cx="1721136" cy="548848"/>
              <a:chOff x="4304043" y="1286668"/>
              <a:chExt cx="3837944" cy="2757793"/>
            </a:xfrm>
            <a:effectLst>
              <a:outerShdw blurRad="381000" dist="254000" dir="8100000" algn="tr" rotWithShape="0">
                <a:prstClr val="black">
                  <a:alpha val="40000"/>
                </a:prstClr>
              </a:outerShdw>
            </a:effectLst>
          </p:grpSpPr>
          <p:sp>
            <p:nvSpPr>
              <p:cNvPr id="44" name="圆角矩形 4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圆角矩形 44"/>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5" name="椭圆 64"/>
            <p:cNvSpPr/>
            <p:nvPr/>
          </p:nvSpPr>
          <p:spPr>
            <a:xfrm>
              <a:off x="5384889" y="2368267"/>
              <a:ext cx="279463" cy="279463"/>
            </a:xfrm>
            <a:prstGeom prst="ellipse">
              <a:avLst/>
            </a:prstGeom>
            <a:solidFill>
              <a:srgbClr val="0067B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37"/>
          <p:cNvSpPr txBox="1"/>
          <p:nvPr/>
        </p:nvSpPr>
        <p:spPr>
          <a:xfrm>
            <a:off x="790543" y="3476945"/>
            <a:ext cx="800219" cy="338554"/>
          </a:xfrm>
          <a:prstGeom prst="rect">
            <a:avLst/>
          </a:prstGeom>
          <a:noFill/>
          <a:effectLst/>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问题四</a:t>
            </a:r>
          </a:p>
        </p:txBody>
      </p:sp>
      <p:sp>
        <p:nvSpPr>
          <p:cNvPr id="39" name="TextBox 38"/>
          <p:cNvSpPr txBox="1"/>
          <p:nvPr/>
        </p:nvSpPr>
        <p:spPr>
          <a:xfrm>
            <a:off x="2316249" y="2923940"/>
            <a:ext cx="800219" cy="338554"/>
          </a:xfrm>
          <a:prstGeom prst="rect">
            <a:avLst/>
          </a:prstGeom>
          <a:noFill/>
          <a:effectLst/>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问题三</a:t>
            </a:r>
          </a:p>
        </p:txBody>
      </p:sp>
      <p:sp>
        <p:nvSpPr>
          <p:cNvPr id="40" name="TextBox 39"/>
          <p:cNvSpPr txBox="1"/>
          <p:nvPr/>
        </p:nvSpPr>
        <p:spPr>
          <a:xfrm>
            <a:off x="3794201" y="2423369"/>
            <a:ext cx="800219" cy="338554"/>
          </a:xfrm>
          <a:prstGeom prst="rect">
            <a:avLst/>
          </a:prstGeom>
          <a:noFill/>
          <a:effectLst/>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问题二</a:t>
            </a:r>
          </a:p>
        </p:txBody>
      </p:sp>
      <p:sp>
        <p:nvSpPr>
          <p:cNvPr id="41" name="TextBox 40"/>
          <p:cNvSpPr txBox="1"/>
          <p:nvPr/>
        </p:nvSpPr>
        <p:spPr>
          <a:xfrm>
            <a:off x="5362749" y="1888907"/>
            <a:ext cx="800219" cy="338554"/>
          </a:xfrm>
          <a:prstGeom prst="rect">
            <a:avLst/>
          </a:prstGeom>
          <a:noFill/>
          <a:effectLst/>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问题一</a:t>
            </a:r>
          </a:p>
        </p:txBody>
      </p:sp>
      <p:grpSp>
        <p:nvGrpSpPr>
          <p:cNvPr id="72" name="组合 71"/>
          <p:cNvGrpSpPr/>
          <p:nvPr/>
        </p:nvGrpSpPr>
        <p:grpSpPr>
          <a:xfrm>
            <a:off x="669337" y="1645497"/>
            <a:ext cx="435531" cy="435531"/>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椭圆 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椭圆 79"/>
          <p:cNvSpPr/>
          <p:nvPr/>
        </p:nvSpPr>
        <p:spPr>
          <a:xfrm>
            <a:off x="7794388" y="4243976"/>
            <a:ext cx="500908" cy="500908"/>
          </a:xfrm>
          <a:prstGeom prst="ellipse">
            <a:avLst/>
          </a:prstGeom>
          <a:solidFill>
            <a:schemeClr val="tx1">
              <a:lumMod val="75000"/>
              <a:lumOff val="2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1" name="椭圆 80"/>
          <p:cNvSpPr/>
          <p:nvPr/>
        </p:nvSpPr>
        <p:spPr>
          <a:xfrm>
            <a:off x="8423305" y="3522698"/>
            <a:ext cx="274777" cy="274777"/>
          </a:xfrm>
          <a:prstGeom prst="ellipse">
            <a:avLst/>
          </a:prstGeom>
          <a:solidFill>
            <a:schemeClr val="tx1">
              <a:lumMod val="75000"/>
              <a:lumOff val="2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2" name="组合 81"/>
          <p:cNvGrpSpPr/>
          <p:nvPr/>
        </p:nvGrpSpPr>
        <p:grpSpPr>
          <a:xfrm>
            <a:off x="1397585" y="2038036"/>
            <a:ext cx="387220" cy="387220"/>
            <a:chOff x="304800" y="673100"/>
            <a:chExt cx="4000500" cy="4000500"/>
          </a:xfrm>
          <a:effectLst>
            <a:outerShdw blurRad="317500" dist="1905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椭圆 10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2" name="组合 101"/>
          <p:cNvGrpSpPr/>
          <p:nvPr/>
        </p:nvGrpSpPr>
        <p:grpSpPr>
          <a:xfrm>
            <a:off x="7183751" y="4563355"/>
            <a:ext cx="219777" cy="219777"/>
            <a:chOff x="304800" y="673100"/>
            <a:chExt cx="4000500" cy="4000500"/>
          </a:xfrm>
          <a:effectLst>
            <a:outerShdw blurRad="381000" dist="152400" dir="8100000" algn="tr" rotWithShape="0">
              <a:prstClr val="black">
                <a:alpha val="7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 name="椭圆 10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6" name="组合 105"/>
          <p:cNvGrpSpPr/>
          <p:nvPr/>
        </p:nvGrpSpPr>
        <p:grpSpPr>
          <a:xfrm>
            <a:off x="7316009" y="3897255"/>
            <a:ext cx="287919" cy="287919"/>
            <a:chOff x="304800" y="673100"/>
            <a:chExt cx="4000500" cy="4000500"/>
          </a:xfrm>
          <a:effectLst>
            <a:outerShdw blurRad="381000" dist="152400" dir="8100000" algn="tr" rotWithShape="0">
              <a:prstClr val="black">
                <a:alpha val="70000"/>
              </a:prstClr>
            </a:outerShdw>
          </a:effectLst>
        </p:grpSpPr>
        <p:sp>
          <p:nvSpPr>
            <p:cNvPr id="107" name="同心圆 10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椭圆 10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9" name="椭圆 108"/>
          <p:cNvSpPr/>
          <p:nvPr/>
        </p:nvSpPr>
        <p:spPr>
          <a:xfrm>
            <a:off x="1572773" y="1714183"/>
            <a:ext cx="274777" cy="274777"/>
          </a:xfrm>
          <a:prstGeom prst="ellipse">
            <a:avLst/>
          </a:prstGeom>
          <a:solidFill>
            <a:schemeClr val="tx1">
              <a:lumMod val="75000"/>
              <a:lumOff val="2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0" name="椭圆 109"/>
          <p:cNvSpPr/>
          <p:nvPr/>
        </p:nvSpPr>
        <p:spPr>
          <a:xfrm>
            <a:off x="767327" y="2356561"/>
            <a:ext cx="137389" cy="137389"/>
          </a:xfrm>
          <a:prstGeom prst="ellipse">
            <a:avLst/>
          </a:prstGeom>
          <a:solidFill>
            <a:schemeClr val="tx1">
              <a:lumMod val="75000"/>
              <a:lumOff val="2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1" name="组合 110"/>
          <p:cNvGrpSpPr/>
          <p:nvPr/>
        </p:nvGrpSpPr>
        <p:grpSpPr>
          <a:xfrm>
            <a:off x="8411685" y="3951960"/>
            <a:ext cx="408377" cy="408377"/>
            <a:chOff x="304800" y="673100"/>
            <a:chExt cx="4000500" cy="4000500"/>
          </a:xfrm>
          <a:effectLst>
            <a:outerShdw blurRad="317500" dist="1905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14" name="椭圆 113"/>
          <p:cNvSpPr/>
          <p:nvPr/>
        </p:nvSpPr>
        <p:spPr>
          <a:xfrm>
            <a:off x="6629511" y="4508355"/>
            <a:ext cx="274777" cy="274777"/>
          </a:xfrm>
          <a:prstGeom prst="ellipse">
            <a:avLst/>
          </a:prstGeom>
          <a:solidFill>
            <a:schemeClr val="tx1">
              <a:lumMod val="75000"/>
              <a:lumOff val="2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5" name="椭圆 114"/>
          <p:cNvSpPr/>
          <p:nvPr/>
        </p:nvSpPr>
        <p:spPr>
          <a:xfrm>
            <a:off x="1104868" y="2696479"/>
            <a:ext cx="137389" cy="137389"/>
          </a:xfrm>
          <a:prstGeom prst="ellipse">
            <a:avLst/>
          </a:prstGeom>
          <a:solidFill>
            <a:schemeClr val="tx1">
              <a:lumMod val="75000"/>
              <a:lumOff val="2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18" name="组合 117"/>
          <p:cNvGrpSpPr/>
          <p:nvPr/>
        </p:nvGrpSpPr>
        <p:grpSpPr>
          <a:xfrm>
            <a:off x="2318171" y="2121758"/>
            <a:ext cx="219777" cy="219777"/>
            <a:chOff x="304800" y="673100"/>
            <a:chExt cx="4000500" cy="4000500"/>
          </a:xfrm>
          <a:effectLst>
            <a:outerShdw blurRad="381000" dist="152400" dir="8100000" algn="tr" rotWithShape="0">
              <a:prstClr val="black">
                <a:alpha val="70000"/>
              </a:prstClr>
            </a:outerShdw>
          </a:effectLst>
        </p:grpSpPr>
        <p:sp>
          <p:nvSpPr>
            <p:cNvPr id="119" name="同心圆 1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0" name="椭圆 1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21" name="椭圆 120"/>
          <p:cNvSpPr/>
          <p:nvPr/>
        </p:nvSpPr>
        <p:spPr>
          <a:xfrm>
            <a:off x="8585278" y="4784918"/>
            <a:ext cx="137389" cy="137389"/>
          </a:xfrm>
          <a:prstGeom prst="ellipse">
            <a:avLst/>
          </a:prstGeom>
          <a:solidFill>
            <a:schemeClr val="tx1">
              <a:lumMod val="75000"/>
              <a:lumOff val="2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TextBox 67"/>
          <p:cNvSpPr txBox="1"/>
          <p:nvPr/>
        </p:nvSpPr>
        <p:spPr>
          <a:xfrm>
            <a:off x="459882" y="4106421"/>
            <a:ext cx="1563458" cy="507831"/>
          </a:xfrm>
          <a:prstGeom prst="rect">
            <a:avLst/>
          </a:prstGeom>
          <a:noFill/>
        </p:spPr>
        <p:txBody>
          <a:bodyPr wrap="square" rtlCol="0">
            <a:spAutoFit/>
          </a:bodyPr>
          <a:lstStyle/>
          <a:p>
            <a:r>
              <a:rPr lang="zh-CN" altLang="en-US" sz="9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69" name="TextBox 68"/>
          <p:cNvSpPr txBox="1"/>
          <p:nvPr/>
        </p:nvSpPr>
        <p:spPr>
          <a:xfrm>
            <a:off x="2950111" y="3543559"/>
            <a:ext cx="1563458" cy="507831"/>
          </a:xfrm>
          <a:prstGeom prst="rect">
            <a:avLst/>
          </a:prstGeom>
          <a:noFill/>
        </p:spPr>
        <p:txBody>
          <a:bodyPr wrap="square" rtlCol="0">
            <a:spAutoFit/>
          </a:bodyPr>
          <a:lstStyle/>
          <a:p>
            <a:r>
              <a:rPr lang="zh-CN" altLang="en-US" sz="9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70" name="TextBox 69"/>
          <p:cNvSpPr txBox="1"/>
          <p:nvPr/>
        </p:nvSpPr>
        <p:spPr>
          <a:xfrm>
            <a:off x="4890301" y="3138391"/>
            <a:ext cx="1563458" cy="507831"/>
          </a:xfrm>
          <a:prstGeom prst="rect">
            <a:avLst/>
          </a:prstGeom>
          <a:noFill/>
        </p:spPr>
        <p:txBody>
          <a:bodyPr wrap="square" rtlCol="0">
            <a:spAutoFit/>
          </a:bodyPr>
          <a:lstStyle/>
          <a:p>
            <a:r>
              <a:rPr lang="zh-CN" altLang="en-US" sz="9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71" name="TextBox 70"/>
          <p:cNvSpPr txBox="1"/>
          <p:nvPr/>
        </p:nvSpPr>
        <p:spPr>
          <a:xfrm>
            <a:off x="6278848" y="2395698"/>
            <a:ext cx="1563458" cy="507831"/>
          </a:xfrm>
          <a:prstGeom prst="rect">
            <a:avLst/>
          </a:prstGeom>
          <a:noFill/>
        </p:spPr>
        <p:txBody>
          <a:bodyPr wrap="square" rtlCol="0">
            <a:spAutoFit/>
          </a:bodyPr>
          <a:lstStyle/>
          <a:p>
            <a:r>
              <a:rPr lang="zh-CN" altLang="en-US" sz="9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您的内容打在这里，或者通过复制您的文本后，在此框中选择粘贴，</a:t>
            </a:r>
          </a:p>
        </p:txBody>
      </p:sp>
      <p:sp>
        <p:nvSpPr>
          <p:cNvPr id="79" name="矩形 7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90"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986" y="140572"/>
            <a:ext cx="2108371" cy="364572"/>
          </a:xfrm>
          <a:prstGeom prst="homePlate">
            <a:avLst>
              <a:gd name="adj" fmla="val 34324"/>
            </a:avLst>
          </a:prstGeom>
        </p:spPr>
      </p:pic>
      <p:sp>
        <p:nvSpPr>
          <p:cNvPr id="75" name="TextBox 74"/>
          <p:cNvSpPr txBox="1"/>
          <p:nvPr/>
        </p:nvSpPr>
        <p:spPr>
          <a:xfrm>
            <a:off x="1104868" y="158706"/>
            <a:ext cx="1659429"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存在的问题</a:t>
            </a:r>
          </a:p>
        </p:txBody>
      </p:sp>
      <p:pic>
        <p:nvPicPr>
          <p:cNvPr id="76" name="图片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857" y="144448"/>
            <a:ext cx="254645" cy="364572"/>
          </a:xfrm>
          <a:prstGeom prst="chevron">
            <a:avLst/>
          </a:prstGeom>
        </p:spPr>
      </p:pic>
      <p:sp>
        <p:nvSpPr>
          <p:cNvPr id="7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44479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p:tgtEl>
                                              <p:spTgt spid="75"/>
                                            </p:tgtEl>
                                            <p:attrNameLst>
                                              <p:attrName>ppt_x</p:attrName>
                                            </p:attrNameLst>
                                          </p:cBhvr>
                                          <p:tavLst>
                                            <p:tav tm="0">
                                              <p:val>
                                                <p:strVal val="#ppt_x-#ppt_w*1.125000"/>
                                              </p:val>
                                            </p:tav>
                                            <p:tav tm="100000">
                                              <p:val>
                                                <p:strVal val="#ppt_x"/>
                                              </p:val>
                                            </p:tav>
                                          </p:tavLst>
                                        </p:anim>
                                        <p:animEffect transition="in" filter="wipe(right)">
                                          <p:cBhvr>
                                            <p:cTn id="8" dur="500"/>
                                            <p:tgtEl>
                                              <p:spTgt spid="7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strips(downLeft)">
                                          <p:cBhvr>
                                            <p:cTn id="12" dur="500"/>
                                            <p:tgtEl>
                                              <p:spTgt spid="90"/>
                                            </p:tgtEl>
                                          </p:cBhvr>
                                        </p:animEffect>
                                      </p:childTnLst>
                                    </p:cTn>
                                  </p:par>
                                </p:childTnLst>
                              </p:cTn>
                            </p:par>
                            <p:par>
                              <p:cTn id="13" fill="hold">
                                <p:stCondLst>
                                  <p:cond delay="1000"/>
                                </p:stCondLst>
                                <p:childTnLst>
                                  <p:par>
                                    <p:cTn id="14" presetID="18" presetClass="entr" presetSubtype="3"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strips(upRight)">
                                          <p:cBhvr>
                                            <p:cTn id="16" dur="500"/>
                                            <p:tgtEl>
                                              <p:spTgt spid="37"/>
                                            </p:tgtEl>
                                          </p:cBhvr>
                                        </p:animEffect>
                                      </p:childTnLst>
                                    </p:cTn>
                                  </p:par>
                                </p:childTnLst>
                              </p:cTn>
                            </p:par>
                            <p:par>
                              <p:cTn id="17" fill="hold">
                                <p:stCondLst>
                                  <p:cond delay="1500"/>
                                </p:stCondLst>
                                <p:childTnLst>
                                  <p:par>
                                    <p:cTn id="18" presetID="2" presetClass="entr" presetSubtype="8" fill="hold" nodeType="afterEffect" p14:presetBounceEnd="44000">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14:bounceEnd="44000">
                                          <p:cBhvr additive="base">
                                            <p:cTn id="20" dur="500" fill="hold"/>
                                            <p:tgtEl>
                                              <p:spTgt spid="3"/>
                                            </p:tgtEl>
                                            <p:attrNameLst>
                                              <p:attrName>ppt_x</p:attrName>
                                            </p:attrNameLst>
                                          </p:cBhvr>
                                          <p:tavLst>
                                            <p:tav tm="0">
                                              <p:val>
                                                <p:strVal val="0-#ppt_w/2"/>
                                              </p:val>
                                            </p:tav>
                                            <p:tav tm="100000">
                                              <p:val>
                                                <p:strVal val="#ppt_x"/>
                                              </p:val>
                                            </p:tav>
                                          </p:tavLst>
                                        </p:anim>
                                        <p:anim calcmode="lin" valueType="num" p14:bounceEnd="44000">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14:presetBounceEnd="44000">
                                      <p:stCondLst>
                                        <p:cond delay="300"/>
                                      </p:stCondLst>
                                      <p:childTnLst>
                                        <p:set>
                                          <p:cBhvr>
                                            <p:cTn id="23" dur="1" fill="hold">
                                              <p:stCondLst>
                                                <p:cond delay="0"/>
                                              </p:stCondLst>
                                            </p:cTn>
                                            <p:tgtEl>
                                              <p:spTgt spid="4"/>
                                            </p:tgtEl>
                                            <p:attrNameLst>
                                              <p:attrName>style.visibility</p:attrName>
                                            </p:attrNameLst>
                                          </p:cBhvr>
                                          <p:to>
                                            <p:strVal val="visible"/>
                                          </p:to>
                                        </p:set>
                                        <p:anim calcmode="lin" valueType="num" p14:bounceEnd="44000">
                                          <p:cBhvr additive="base">
                                            <p:cTn id="24" dur="500" fill="hold"/>
                                            <p:tgtEl>
                                              <p:spTgt spid="4"/>
                                            </p:tgtEl>
                                            <p:attrNameLst>
                                              <p:attrName>ppt_x</p:attrName>
                                            </p:attrNameLst>
                                          </p:cBhvr>
                                          <p:tavLst>
                                            <p:tav tm="0">
                                              <p:val>
                                                <p:strVal val="0-#ppt_w/2"/>
                                              </p:val>
                                            </p:tav>
                                            <p:tav tm="100000">
                                              <p:val>
                                                <p:strVal val="#ppt_x"/>
                                              </p:val>
                                            </p:tav>
                                          </p:tavLst>
                                        </p:anim>
                                        <p:anim calcmode="lin" valueType="num" p14:bounceEnd="44000">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14:presetBounceEnd="44000">
                                      <p:stCondLst>
                                        <p:cond delay="600"/>
                                      </p:stCondLst>
                                      <p:childTnLst>
                                        <p:set>
                                          <p:cBhvr>
                                            <p:cTn id="27" dur="1" fill="hold">
                                              <p:stCondLst>
                                                <p:cond delay="0"/>
                                              </p:stCondLst>
                                            </p:cTn>
                                            <p:tgtEl>
                                              <p:spTgt spid="5"/>
                                            </p:tgtEl>
                                            <p:attrNameLst>
                                              <p:attrName>style.visibility</p:attrName>
                                            </p:attrNameLst>
                                          </p:cBhvr>
                                          <p:to>
                                            <p:strVal val="visible"/>
                                          </p:to>
                                        </p:set>
                                        <p:anim calcmode="lin" valueType="num" p14:bounceEnd="44000">
                                          <p:cBhvr additive="base">
                                            <p:cTn id="28" dur="500" fill="hold"/>
                                            <p:tgtEl>
                                              <p:spTgt spid="5"/>
                                            </p:tgtEl>
                                            <p:attrNameLst>
                                              <p:attrName>ppt_x</p:attrName>
                                            </p:attrNameLst>
                                          </p:cBhvr>
                                          <p:tavLst>
                                            <p:tav tm="0">
                                              <p:val>
                                                <p:strVal val="0-#ppt_w/2"/>
                                              </p:val>
                                            </p:tav>
                                            <p:tav tm="100000">
                                              <p:val>
                                                <p:strVal val="#ppt_x"/>
                                              </p:val>
                                            </p:tav>
                                          </p:tavLst>
                                        </p:anim>
                                        <p:anim calcmode="lin" valueType="num" p14:bounceEnd="44000">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14:presetBounceEnd="44000">
                                      <p:stCondLst>
                                        <p:cond delay="900"/>
                                      </p:stCondLst>
                                      <p:childTnLst>
                                        <p:set>
                                          <p:cBhvr>
                                            <p:cTn id="31" dur="1" fill="hold">
                                              <p:stCondLst>
                                                <p:cond delay="0"/>
                                              </p:stCondLst>
                                            </p:cTn>
                                            <p:tgtEl>
                                              <p:spTgt spid="6"/>
                                            </p:tgtEl>
                                            <p:attrNameLst>
                                              <p:attrName>style.visibility</p:attrName>
                                            </p:attrNameLst>
                                          </p:cBhvr>
                                          <p:to>
                                            <p:strVal val="visible"/>
                                          </p:to>
                                        </p:set>
                                        <p:anim calcmode="lin" valueType="num" p14:bounceEnd="44000">
                                          <p:cBhvr additive="base">
                                            <p:cTn id="32"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33" dur="500" fill="hold"/>
                                            <p:tgtEl>
                                              <p:spTgt spid="6"/>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3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p:tgtEl>
                                              <p:spTgt spid="38"/>
                                            </p:tgtEl>
                                            <p:attrNameLst>
                                              <p:attrName>ppt_x</p:attrName>
                                            </p:attrNameLst>
                                          </p:cBhvr>
                                          <p:tavLst>
                                            <p:tav tm="0">
                                              <p:val>
                                                <p:strVal val="#ppt_x+#ppt_w*1.125000"/>
                                              </p:val>
                                            </p:tav>
                                            <p:tav tm="100000">
                                              <p:val>
                                                <p:strVal val="#ppt_x"/>
                                              </p:val>
                                            </p:tav>
                                          </p:tavLst>
                                        </p:anim>
                                        <p:animEffect transition="in" filter="wipe(left)">
                                          <p:cBhvr>
                                            <p:cTn id="37" dur="500"/>
                                            <p:tgtEl>
                                              <p:spTgt spid="38"/>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p:tgtEl>
                                              <p:spTgt spid="39"/>
                                            </p:tgtEl>
                                            <p:attrNameLst>
                                              <p:attrName>ppt_x</p:attrName>
                                            </p:attrNameLst>
                                          </p:cBhvr>
                                          <p:tavLst>
                                            <p:tav tm="0">
                                              <p:val>
                                                <p:strVal val="#ppt_x+#ppt_w*1.125000"/>
                                              </p:val>
                                            </p:tav>
                                            <p:tav tm="100000">
                                              <p:val>
                                                <p:strVal val="#ppt_x"/>
                                              </p:val>
                                            </p:tav>
                                          </p:tavLst>
                                        </p:anim>
                                        <p:animEffect transition="in" filter="wipe(left)">
                                          <p:cBhvr>
                                            <p:cTn id="41" dur="500"/>
                                            <p:tgtEl>
                                              <p:spTgt spid="39"/>
                                            </p:tgtEl>
                                          </p:cBhvr>
                                        </p:animEffect>
                                      </p:childTnLst>
                                    </p:cTn>
                                  </p:par>
                                  <p:par>
                                    <p:cTn id="42" presetID="12" presetClass="entr" presetSubtype="2" fill="hold" grpId="0" nodeType="withEffect">
                                      <p:stCondLst>
                                        <p:cond delay="9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p:tgtEl>
                                              <p:spTgt spid="40"/>
                                            </p:tgtEl>
                                            <p:attrNameLst>
                                              <p:attrName>ppt_x</p:attrName>
                                            </p:attrNameLst>
                                          </p:cBhvr>
                                          <p:tavLst>
                                            <p:tav tm="0">
                                              <p:val>
                                                <p:strVal val="#ppt_x+#ppt_w*1.125000"/>
                                              </p:val>
                                            </p:tav>
                                            <p:tav tm="100000">
                                              <p:val>
                                                <p:strVal val="#ppt_x"/>
                                              </p:val>
                                            </p:tav>
                                          </p:tavLst>
                                        </p:anim>
                                        <p:animEffect transition="in" filter="wipe(left)">
                                          <p:cBhvr>
                                            <p:cTn id="45" dur="500"/>
                                            <p:tgtEl>
                                              <p:spTgt spid="40"/>
                                            </p:tgtEl>
                                          </p:cBhvr>
                                        </p:animEffect>
                                      </p:childTnLst>
                                    </p:cTn>
                                  </p:par>
                                  <p:par>
                                    <p:cTn id="46" presetID="12" presetClass="entr" presetSubtype="2" fill="hold" grpId="0" nodeType="withEffect">
                                      <p:stCondLst>
                                        <p:cond delay="12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p:tgtEl>
                                              <p:spTgt spid="41"/>
                                            </p:tgtEl>
                                            <p:attrNameLst>
                                              <p:attrName>ppt_x</p:attrName>
                                            </p:attrNameLst>
                                          </p:cBhvr>
                                          <p:tavLst>
                                            <p:tav tm="0">
                                              <p:val>
                                                <p:strVal val="#ppt_x+#ppt_w*1.125000"/>
                                              </p:val>
                                            </p:tav>
                                            <p:tav tm="100000">
                                              <p:val>
                                                <p:strVal val="#ppt_x"/>
                                              </p:val>
                                            </p:tav>
                                          </p:tavLst>
                                        </p:anim>
                                        <p:animEffect transition="in" filter="wipe(left)">
                                          <p:cBhvr>
                                            <p:cTn id="49" dur="500"/>
                                            <p:tgtEl>
                                              <p:spTgt spid="41"/>
                                            </p:tgtEl>
                                          </p:cBhvr>
                                        </p:animEffect>
                                      </p:childTnLst>
                                    </p:cTn>
                                  </p:par>
                                </p:childTnLst>
                              </p:cTn>
                            </p:par>
                            <p:par>
                              <p:cTn id="50" fill="hold">
                                <p:stCondLst>
                                  <p:cond delay="3200"/>
                                </p:stCondLst>
                                <p:childTnLst>
                                  <p:par>
                                    <p:cTn id="51" presetID="53" presetClass="entr" presetSubtype="16" fill="hold" nodeType="afterEffect">
                                      <p:stCondLst>
                                        <p:cond delay="0"/>
                                      </p:stCondLst>
                                      <p:childTnLst>
                                        <p:set>
                                          <p:cBhvr>
                                            <p:cTn id="52" dur="1" fill="hold">
                                              <p:stCondLst>
                                                <p:cond delay="0"/>
                                              </p:stCondLst>
                                            </p:cTn>
                                            <p:tgtEl>
                                              <p:spTgt spid="72"/>
                                            </p:tgtEl>
                                            <p:attrNameLst>
                                              <p:attrName>style.visibility</p:attrName>
                                            </p:attrNameLst>
                                          </p:cBhvr>
                                          <p:to>
                                            <p:strVal val="visible"/>
                                          </p:to>
                                        </p:set>
                                        <p:anim calcmode="lin" valueType="num">
                                          <p:cBhvr>
                                            <p:cTn id="53" dur="500" fill="hold"/>
                                            <p:tgtEl>
                                              <p:spTgt spid="72"/>
                                            </p:tgtEl>
                                            <p:attrNameLst>
                                              <p:attrName>ppt_w</p:attrName>
                                            </p:attrNameLst>
                                          </p:cBhvr>
                                          <p:tavLst>
                                            <p:tav tm="0">
                                              <p:val>
                                                <p:fltVal val="0"/>
                                              </p:val>
                                            </p:tav>
                                            <p:tav tm="100000">
                                              <p:val>
                                                <p:strVal val="#ppt_w"/>
                                              </p:val>
                                            </p:tav>
                                          </p:tavLst>
                                        </p:anim>
                                        <p:anim calcmode="lin" valueType="num">
                                          <p:cBhvr>
                                            <p:cTn id="54" dur="500" fill="hold"/>
                                            <p:tgtEl>
                                              <p:spTgt spid="72"/>
                                            </p:tgtEl>
                                            <p:attrNameLst>
                                              <p:attrName>ppt_h</p:attrName>
                                            </p:attrNameLst>
                                          </p:cBhvr>
                                          <p:tavLst>
                                            <p:tav tm="0">
                                              <p:val>
                                                <p:fltVal val="0"/>
                                              </p:val>
                                            </p:tav>
                                            <p:tav tm="100000">
                                              <p:val>
                                                <p:strVal val="#ppt_h"/>
                                              </p:val>
                                            </p:tav>
                                          </p:tavLst>
                                        </p:anim>
                                        <p:animEffect transition="in" filter="fade">
                                          <p:cBhvr>
                                            <p:cTn id="55" dur="500"/>
                                            <p:tgtEl>
                                              <p:spTgt spid="7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 calcmode="lin" valueType="num">
                                          <p:cBhvr>
                                            <p:cTn id="58" dur="500" fill="hold"/>
                                            <p:tgtEl>
                                              <p:spTgt spid="80"/>
                                            </p:tgtEl>
                                            <p:attrNameLst>
                                              <p:attrName>ppt_w</p:attrName>
                                            </p:attrNameLst>
                                          </p:cBhvr>
                                          <p:tavLst>
                                            <p:tav tm="0">
                                              <p:val>
                                                <p:fltVal val="0"/>
                                              </p:val>
                                            </p:tav>
                                            <p:tav tm="100000">
                                              <p:val>
                                                <p:strVal val="#ppt_w"/>
                                              </p:val>
                                            </p:tav>
                                          </p:tavLst>
                                        </p:anim>
                                        <p:anim calcmode="lin" valueType="num">
                                          <p:cBhvr>
                                            <p:cTn id="59" dur="500" fill="hold"/>
                                            <p:tgtEl>
                                              <p:spTgt spid="80"/>
                                            </p:tgtEl>
                                            <p:attrNameLst>
                                              <p:attrName>ppt_h</p:attrName>
                                            </p:attrNameLst>
                                          </p:cBhvr>
                                          <p:tavLst>
                                            <p:tav tm="0">
                                              <p:val>
                                                <p:fltVal val="0"/>
                                              </p:val>
                                            </p:tav>
                                            <p:tav tm="100000">
                                              <p:val>
                                                <p:strVal val="#ppt_h"/>
                                              </p:val>
                                            </p:tav>
                                          </p:tavLst>
                                        </p:anim>
                                        <p:animEffect transition="in" filter="fade">
                                          <p:cBhvr>
                                            <p:cTn id="60" dur="500"/>
                                            <p:tgtEl>
                                              <p:spTgt spid="80"/>
                                            </p:tgtEl>
                                          </p:cBhvr>
                                        </p:animEffect>
                                      </p:childTnLst>
                                    </p:cTn>
                                  </p:par>
                                  <p:par>
                                    <p:cTn id="61" presetID="53" presetClass="entr" presetSubtype="16" fill="hold" grpId="0" nodeType="withEffect">
                                      <p:stCondLst>
                                        <p:cond delay="400"/>
                                      </p:stCondLst>
                                      <p:childTnLst>
                                        <p:set>
                                          <p:cBhvr>
                                            <p:cTn id="62" dur="1" fill="hold">
                                              <p:stCondLst>
                                                <p:cond delay="0"/>
                                              </p:stCondLst>
                                            </p:cTn>
                                            <p:tgtEl>
                                              <p:spTgt spid="81"/>
                                            </p:tgtEl>
                                            <p:attrNameLst>
                                              <p:attrName>style.visibility</p:attrName>
                                            </p:attrNameLst>
                                          </p:cBhvr>
                                          <p:to>
                                            <p:strVal val="visible"/>
                                          </p:to>
                                        </p:set>
                                        <p:anim calcmode="lin" valueType="num">
                                          <p:cBhvr>
                                            <p:cTn id="63" dur="500" fill="hold"/>
                                            <p:tgtEl>
                                              <p:spTgt spid="81"/>
                                            </p:tgtEl>
                                            <p:attrNameLst>
                                              <p:attrName>ppt_w</p:attrName>
                                            </p:attrNameLst>
                                          </p:cBhvr>
                                          <p:tavLst>
                                            <p:tav tm="0">
                                              <p:val>
                                                <p:fltVal val="0"/>
                                              </p:val>
                                            </p:tav>
                                            <p:tav tm="100000">
                                              <p:val>
                                                <p:strVal val="#ppt_w"/>
                                              </p:val>
                                            </p:tav>
                                          </p:tavLst>
                                        </p:anim>
                                        <p:anim calcmode="lin" valueType="num">
                                          <p:cBhvr>
                                            <p:cTn id="64" dur="500" fill="hold"/>
                                            <p:tgtEl>
                                              <p:spTgt spid="81"/>
                                            </p:tgtEl>
                                            <p:attrNameLst>
                                              <p:attrName>ppt_h</p:attrName>
                                            </p:attrNameLst>
                                          </p:cBhvr>
                                          <p:tavLst>
                                            <p:tav tm="0">
                                              <p:val>
                                                <p:fltVal val="0"/>
                                              </p:val>
                                            </p:tav>
                                            <p:tav tm="100000">
                                              <p:val>
                                                <p:strVal val="#ppt_h"/>
                                              </p:val>
                                            </p:tav>
                                          </p:tavLst>
                                        </p:anim>
                                        <p:animEffect transition="in" filter="fade">
                                          <p:cBhvr>
                                            <p:cTn id="65" dur="500"/>
                                            <p:tgtEl>
                                              <p:spTgt spid="81"/>
                                            </p:tgtEl>
                                          </p:cBhvr>
                                        </p:animEffect>
                                      </p:childTnLst>
                                    </p:cTn>
                                  </p:par>
                                  <p:par>
                                    <p:cTn id="66" presetID="53" presetClass="entr" presetSubtype="16" fill="hold" nodeType="withEffect">
                                      <p:stCondLst>
                                        <p:cond delay="0"/>
                                      </p:stCondLst>
                                      <p:childTnLst>
                                        <p:set>
                                          <p:cBhvr>
                                            <p:cTn id="67" dur="1" fill="hold">
                                              <p:stCondLst>
                                                <p:cond delay="0"/>
                                              </p:stCondLst>
                                            </p:cTn>
                                            <p:tgtEl>
                                              <p:spTgt spid="82"/>
                                            </p:tgtEl>
                                            <p:attrNameLst>
                                              <p:attrName>style.visibility</p:attrName>
                                            </p:attrNameLst>
                                          </p:cBhvr>
                                          <p:to>
                                            <p:strVal val="visible"/>
                                          </p:to>
                                        </p:set>
                                        <p:anim calcmode="lin" valueType="num">
                                          <p:cBhvr>
                                            <p:cTn id="68" dur="500" fill="hold"/>
                                            <p:tgtEl>
                                              <p:spTgt spid="82"/>
                                            </p:tgtEl>
                                            <p:attrNameLst>
                                              <p:attrName>ppt_w</p:attrName>
                                            </p:attrNameLst>
                                          </p:cBhvr>
                                          <p:tavLst>
                                            <p:tav tm="0">
                                              <p:val>
                                                <p:fltVal val="0"/>
                                              </p:val>
                                            </p:tav>
                                            <p:tav tm="100000">
                                              <p:val>
                                                <p:strVal val="#ppt_w"/>
                                              </p:val>
                                            </p:tav>
                                          </p:tavLst>
                                        </p:anim>
                                        <p:anim calcmode="lin" valueType="num">
                                          <p:cBhvr>
                                            <p:cTn id="69" dur="500" fill="hold"/>
                                            <p:tgtEl>
                                              <p:spTgt spid="82"/>
                                            </p:tgtEl>
                                            <p:attrNameLst>
                                              <p:attrName>ppt_h</p:attrName>
                                            </p:attrNameLst>
                                          </p:cBhvr>
                                          <p:tavLst>
                                            <p:tav tm="0">
                                              <p:val>
                                                <p:fltVal val="0"/>
                                              </p:val>
                                            </p:tav>
                                            <p:tav tm="100000">
                                              <p:val>
                                                <p:strVal val="#ppt_h"/>
                                              </p:val>
                                            </p:tav>
                                          </p:tavLst>
                                        </p:anim>
                                        <p:animEffect transition="in" filter="fade">
                                          <p:cBhvr>
                                            <p:cTn id="70" dur="500"/>
                                            <p:tgtEl>
                                              <p:spTgt spid="82"/>
                                            </p:tgtEl>
                                          </p:cBhvr>
                                        </p:animEffect>
                                      </p:childTnLst>
                                    </p:cTn>
                                  </p:par>
                                  <p:par>
                                    <p:cTn id="71" presetID="53" presetClass="entr" presetSubtype="16" fill="hold" nodeType="withEffect">
                                      <p:stCondLst>
                                        <p:cond delay="400"/>
                                      </p:stCondLst>
                                      <p:childTnLst>
                                        <p:set>
                                          <p:cBhvr>
                                            <p:cTn id="72" dur="1" fill="hold">
                                              <p:stCondLst>
                                                <p:cond delay="0"/>
                                              </p:stCondLst>
                                            </p:cTn>
                                            <p:tgtEl>
                                              <p:spTgt spid="102"/>
                                            </p:tgtEl>
                                            <p:attrNameLst>
                                              <p:attrName>style.visibility</p:attrName>
                                            </p:attrNameLst>
                                          </p:cBhvr>
                                          <p:to>
                                            <p:strVal val="visible"/>
                                          </p:to>
                                        </p:set>
                                        <p:anim calcmode="lin" valueType="num">
                                          <p:cBhvr>
                                            <p:cTn id="73" dur="500" fill="hold"/>
                                            <p:tgtEl>
                                              <p:spTgt spid="102"/>
                                            </p:tgtEl>
                                            <p:attrNameLst>
                                              <p:attrName>ppt_w</p:attrName>
                                            </p:attrNameLst>
                                          </p:cBhvr>
                                          <p:tavLst>
                                            <p:tav tm="0">
                                              <p:val>
                                                <p:fltVal val="0"/>
                                              </p:val>
                                            </p:tav>
                                            <p:tav tm="100000">
                                              <p:val>
                                                <p:strVal val="#ppt_w"/>
                                              </p:val>
                                            </p:tav>
                                          </p:tavLst>
                                        </p:anim>
                                        <p:anim calcmode="lin" valueType="num">
                                          <p:cBhvr>
                                            <p:cTn id="74" dur="500" fill="hold"/>
                                            <p:tgtEl>
                                              <p:spTgt spid="102"/>
                                            </p:tgtEl>
                                            <p:attrNameLst>
                                              <p:attrName>ppt_h</p:attrName>
                                            </p:attrNameLst>
                                          </p:cBhvr>
                                          <p:tavLst>
                                            <p:tav tm="0">
                                              <p:val>
                                                <p:fltVal val="0"/>
                                              </p:val>
                                            </p:tav>
                                            <p:tav tm="100000">
                                              <p:val>
                                                <p:strVal val="#ppt_h"/>
                                              </p:val>
                                            </p:tav>
                                          </p:tavLst>
                                        </p:anim>
                                        <p:animEffect transition="in" filter="fade">
                                          <p:cBhvr>
                                            <p:cTn id="75" dur="500"/>
                                            <p:tgtEl>
                                              <p:spTgt spid="102"/>
                                            </p:tgtEl>
                                          </p:cBhvr>
                                        </p:animEffect>
                                      </p:childTnLst>
                                    </p:cTn>
                                  </p:par>
                                  <p:par>
                                    <p:cTn id="76" presetID="53" presetClass="entr" presetSubtype="16" fill="hold" nodeType="withEffect">
                                      <p:stCondLst>
                                        <p:cond delay="200"/>
                                      </p:stCondLst>
                                      <p:childTnLst>
                                        <p:set>
                                          <p:cBhvr>
                                            <p:cTn id="77" dur="1" fill="hold">
                                              <p:stCondLst>
                                                <p:cond delay="0"/>
                                              </p:stCondLst>
                                            </p:cTn>
                                            <p:tgtEl>
                                              <p:spTgt spid="106"/>
                                            </p:tgtEl>
                                            <p:attrNameLst>
                                              <p:attrName>style.visibility</p:attrName>
                                            </p:attrNameLst>
                                          </p:cBhvr>
                                          <p:to>
                                            <p:strVal val="visible"/>
                                          </p:to>
                                        </p:set>
                                        <p:anim calcmode="lin" valueType="num">
                                          <p:cBhvr>
                                            <p:cTn id="78" dur="500" fill="hold"/>
                                            <p:tgtEl>
                                              <p:spTgt spid="106"/>
                                            </p:tgtEl>
                                            <p:attrNameLst>
                                              <p:attrName>ppt_w</p:attrName>
                                            </p:attrNameLst>
                                          </p:cBhvr>
                                          <p:tavLst>
                                            <p:tav tm="0">
                                              <p:val>
                                                <p:fltVal val="0"/>
                                              </p:val>
                                            </p:tav>
                                            <p:tav tm="100000">
                                              <p:val>
                                                <p:strVal val="#ppt_w"/>
                                              </p:val>
                                            </p:tav>
                                          </p:tavLst>
                                        </p:anim>
                                        <p:anim calcmode="lin" valueType="num">
                                          <p:cBhvr>
                                            <p:cTn id="79" dur="500" fill="hold"/>
                                            <p:tgtEl>
                                              <p:spTgt spid="106"/>
                                            </p:tgtEl>
                                            <p:attrNameLst>
                                              <p:attrName>ppt_h</p:attrName>
                                            </p:attrNameLst>
                                          </p:cBhvr>
                                          <p:tavLst>
                                            <p:tav tm="0">
                                              <p:val>
                                                <p:fltVal val="0"/>
                                              </p:val>
                                            </p:tav>
                                            <p:tav tm="100000">
                                              <p:val>
                                                <p:strVal val="#ppt_h"/>
                                              </p:val>
                                            </p:tav>
                                          </p:tavLst>
                                        </p:anim>
                                        <p:animEffect transition="in" filter="fade">
                                          <p:cBhvr>
                                            <p:cTn id="80" dur="500"/>
                                            <p:tgtEl>
                                              <p:spTgt spid="106"/>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109"/>
                                            </p:tgtEl>
                                            <p:attrNameLst>
                                              <p:attrName>style.visibility</p:attrName>
                                            </p:attrNameLst>
                                          </p:cBhvr>
                                          <p:to>
                                            <p:strVal val="visible"/>
                                          </p:to>
                                        </p:set>
                                        <p:anim calcmode="lin" valueType="num">
                                          <p:cBhvr>
                                            <p:cTn id="83" dur="500" fill="hold"/>
                                            <p:tgtEl>
                                              <p:spTgt spid="109"/>
                                            </p:tgtEl>
                                            <p:attrNameLst>
                                              <p:attrName>ppt_w</p:attrName>
                                            </p:attrNameLst>
                                          </p:cBhvr>
                                          <p:tavLst>
                                            <p:tav tm="0">
                                              <p:val>
                                                <p:fltVal val="0"/>
                                              </p:val>
                                            </p:tav>
                                            <p:tav tm="100000">
                                              <p:val>
                                                <p:strVal val="#ppt_w"/>
                                              </p:val>
                                            </p:tav>
                                          </p:tavLst>
                                        </p:anim>
                                        <p:anim calcmode="lin" valueType="num">
                                          <p:cBhvr>
                                            <p:cTn id="84" dur="500" fill="hold"/>
                                            <p:tgtEl>
                                              <p:spTgt spid="109"/>
                                            </p:tgtEl>
                                            <p:attrNameLst>
                                              <p:attrName>ppt_h</p:attrName>
                                            </p:attrNameLst>
                                          </p:cBhvr>
                                          <p:tavLst>
                                            <p:tav tm="0">
                                              <p:val>
                                                <p:fltVal val="0"/>
                                              </p:val>
                                            </p:tav>
                                            <p:tav tm="100000">
                                              <p:val>
                                                <p:strVal val="#ppt_h"/>
                                              </p:val>
                                            </p:tav>
                                          </p:tavLst>
                                        </p:anim>
                                        <p:animEffect transition="in" filter="fade">
                                          <p:cBhvr>
                                            <p:cTn id="85" dur="500"/>
                                            <p:tgtEl>
                                              <p:spTgt spid="109"/>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10"/>
                                            </p:tgtEl>
                                            <p:attrNameLst>
                                              <p:attrName>style.visibility</p:attrName>
                                            </p:attrNameLst>
                                          </p:cBhvr>
                                          <p:to>
                                            <p:strVal val="visible"/>
                                          </p:to>
                                        </p:set>
                                        <p:anim calcmode="lin" valueType="num">
                                          <p:cBhvr>
                                            <p:cTn id="88" dur="500" fill="hold"/>
                                            <p:tgtEl>
                                              <p:spTgt spid="110"/>
                                            </p:tgtEl>
                                            <p:attrNameLst>
                                              <p:attrName>ppt_w</p:attrName>
                                            </p:attrNameLst>
                                          </p:cBhvr>
                                          <p:tavLst>
                                            <p:tav tm="0">
                                              <p:val>
                                                <p:fltVal val="0"/>
                                              </p:val>
                                            </p:tav>
                                            <p:tav tm="100000">
                                              <p:val>
                                                <p:strVal val="#ppt_w"/>
                                              </p:val>
                                            </p:tav>
                                          </p:tavLst>
                                        </p:anim>
                                        <p:anim calcmode="lin" valueType="num">
                                          <p:cBhvr>
                                            <p:cTn id="89" dur="500" fill="hold"/>
                                            <p:tgtEl>
                                              <p:spTgt spid="110"/>
                                            </p:tgtEl>
                                            <p:attrNameLst>
                                              <p:attrName>ppt_h</p:attrName>
                                            </p:attrNameLst>
                                          </p:cBhvr>
                                          <p:tavLst>
                                            <p:tav tm="0">
                                              <p:val>
                                                <p:fltVal val="0"/>
                                              </p:val>
                                            </p:tav>
                                            <p:tav tm="100000">
                                              <p:val>
                                                <p:strVal val="#ppt_h"/>
                                              </p:val>
                                            </p:tav>
                                          </p:tavLst>
                                        </p:anim>
                                        <p:animEffect transition="in" filter="fade">
                                          <p:cBhvr>
                                            <p:cTn id="90" dur="500"/>
                                            <p:tgtEl>
                                              <p:spTgt spid="110"/>
                                            </p:tgtEl>
                                          </p:cBhvr>
                                        </p:animEffect>
                                      </p:childTnLst>
                                    </p:cTn>
                                  </p:par>
                                  <p:par>
                                    <p:cTn id="91" presetID="53" presetClass="entr" presetSubtype="16" fill="hold" nodeType="withEffect">
                                      <p:stCondLst>
                                        <p:cond delay="400"/>
                                      </p:stCondLst>
                                      <p:childTnLst>
                                        <p:set>
                                          <p:cBhvr>
                                            <p:cTn id="92" dur="1" fill="hold">
                                              <p:stCondLst>
                                                <p:cond delay="0"/>
                                              </p:stCondLst>
                                            </p:cTn>
                                            <p:tgtEl>
                                              <p:spTgt spid="111"/>
                                            </p:tgtEl>
                                            <p:attrNameLst>
                                              <p:attrName>style.visibility</p:attrName>
                                            </p:attrNameLst>
                                          </p:cBhvr>
                                          <p:to>
                                            <p:strVal val="visible"/>
                                          </p:to>
                                        </p:set>
                                        <p:anim calcmode="lin" valueType="num">
                                          <p:cBhvr>
                                            <p:cTn id="93" dur="500" fill="hold"/>
                                            <p:tgtEl>
                                              <p:spTgt spid="111"/>
                                            </p:tgtEl>
                                            <p:attrNameLst>
                                              <p:attrName>ppt_w</p:attrName>
                                            </p:attrNameLst>
                                          </p:cBhvr>
                                          <p:tavLst>
                                            <p:tav tm="0">
                                              <p:val>
                                                <p:fltVal val="0"/>
                                              </p:val>
                                            </p:tav>
                                            <p:tav tm="100000">
                                              <p:val>
                                                <p:strVal val="#ppt_w"/>
                                              </p:val>
                                            </p:tav>
                                          </p:tavLst>
                                        </p:anim>
                                        <p:anim calcmode="lin" valueType="num">
                                          <p:cBhvr>
                                            <p:cTn id="94" dur="500" fill="hold"/>
                                            <p:tgtEl>
                                              <p:spTgt spid="111"/>
                                            </p:tgtEl>
                                            <p:attrNameLst>
                                              <p:attrName>ppt_h</p:attrName>
                                            </p:attrNameLst>
                                          </p:cBhvr>
                                          <p:tavLst>
                                            <p:tav tm="0">
                                              <p:val>
                                                <p:fltVal val="0"/>
                                              </p:val>
                                            </p:tav>
                                            <p:tav tm="100000">
                                              <p:val>
                                                <p:strVal val="#ppt_h"/>
                                              </p:val>
                                            </p:tav>
                                          </p:tavLst>
                                        </p:anim>
                                        <p:animEffect transition="in" filter="fade">
                                          <p:cBhvr>
                                            <p:cTn id="95" dur="500"/>
                                            <p:tgtEl>
                                              <p:spTgt spid="111"/>
                                            </p:tgtEl>
                                          </p:cBhvr>
                                        </p:animEffect>
                                      </p:childTnLst>
                                    </p:cTn>
                                  </p:par>
                                  <p:par>
                                    <p:cTn id="96" presetID="53" presetClass="entr" presetSubtype="16" fill="hold" grpId="0" nodeType="withEffect">
                                      <p:stCondLst>
                                        <p:cond delay="400"/>
                                      </p:stCondLst>
                                      <p:childTnLst>
                                        <p:set>
                                          <p:cBhvr>
                                            <p:cTn id="97" dur="1" fill="hold">
                                              <p:stCondLst>
                                                <p:cond delay="0"/>
                                              </p:stCondLst>
                                            </p:cTn>
                                            <p:tgtEl>
                                              <p:spTgt spid="114"/>
                                            </p:tgtEl>
                                            <p:attrNameLst>
                                              <p:attrName>style.visibility</p:attrName>
                                            </p:attrNameLst>
                                          </p:cBhvr>
                                          <p:to>
                                            <p:strVal val="visible"/>
                                          </p:to>
                                        </p:set>
                                        <p:anim calcmode="lin" valueType="num">
                                          <p:cBhvr>
                                            <p:cTn id="98" dur="500" fill="hold"/>
                                            <p:tgtEl>
                                              <p:spTgt spid="114"/>
                                            </p:tgtEl>
                                            <p:attrNameLst>
                                              <p:attrName>ppt_w</p:attrName>
                                            </p:attrNameLst>
                                          </p:cBhvr>
                                          <p:tavLst>
                                            <p:tav tm="0">
                                              <p:val>
                                                <p:fltVal val="0"/>
                                              </p:val>
                                            </p:tav>
                                            <p:tav tm="100000">
                                              <p:val>
                                                <p:strVal val="#ppt_w"/>
                                              </p:val>
                                            </p:tav>
                                          </p:tavLst>
                                        </p:anim>
                                        <p:anim calcmode="lin" valueType="num">
                                          <p:cBhvr>
                                            <p:cTn id="99" dur="500" fill="hold"/>
                                            <p:tgtEl>
                                              <p:spTgt spid="114"/>
                                            </p:tgtEl>
                                            <p:attrNameLst>
                                              <p:attrName>ppt_h</p:attrName>
                                            </p:attrNameLst>
                                          </p:cBhvr>
                                          <p:tavLst>
                                            <p:tav tm="0">
                                              <p:val>
                                                <p:fltVal val="0"/>
                                              </p:val>
                                            </p:tav>
                                            <p:tav tm="100000">
                                              <p:val>
                                                <p:strVal val="#ppt_h"/>
                                              </p:val>
                                            </p:tav>
                                          </p:tavLst>
                                        </p:anim>
                                        <p:animEffect transition="in" filter="fade">
                                          <p:cBhvr>
                                            <p:cTn id="100" dur="500"/>
                                            <p:tgtEl>
                                              <p:spTgt spid="114"/>
                                            </p:tgtEl>
                                          </p:cBhvr>
                                        </p:animEffect>
                                      </p:childTnLst>
                                    </p:cTn>
                                  </p:par>
                                  <p:par>
                                    <p:cTn id="101" presetID="53" presetClass="entr" presetSubtype="16" fill="hold" grpId="0" nodeType="withEffect">
                                      <p:stCondLst>
                                        <p:cond delay="200"/>
                                      </p:stCondLst>
                                      <p:childTnLst>
                                        <p:set>
                                          <p:cBhvr>
                                            <p:cTn id="102" dur="1" fill="hold">
                                              <p:stCondLst>
                                                <p:cond delay="0"/>
                                              </p:stCondLst>
                                            </p:cTn>
                                            <p:tgtEl>
                                              <p:spTgt spid="115"/>
                                            </p:tgtEl>
                                            <p:attrNameLst>
                                              <p:attrName>style.visibility</p:attrName>
                                            </p:attrNameLst>
                                          </p:cBhvr>
                                          <p:to>
                                            <p:strVal val="visible"/>
                                          </p:to>
                                        </p:set>
                                        <p:anim calcmode="lin" valueType="num">
                                          <p:cBhvr>
                                            <p:cTn id="103" dur="500" fill="hold"/>
                                            <p:tgtEl>
                                              <p:spTgt spid="115"/>
                                            </p:tgtEl>
                                            <p:attrNameLst>
                                              <p:attrName>ppt_w</p:attrName>
                                            </p:attrNameLst>
                                          </p:cBhvr>
                                          <p:tavLst>
                                            <p:tav tm="0">
                                              <p:val>
                                                <p:fltVal val="0"/>
                                              </p:val>
                                            </p:tav>
                                            <p:tav tm="100000">
                                              <p:val>
                                                <p:strVal val="#ppt_w"/>
                                              </p:val>
                                            </p:tav>
                                          </p:tavLst>
                                        </p:anim>
                                        <p:anim calcmode="lin" valueType="num">
                                          <p:cBhvr>
                                            <p:cTn id="104" dur="500" fill="hold"/>
                                            <p:tgtEl>
                                              <p:spTgt spid="115"/>
                                            </p:tgtEl>
                                            <p:attrNameLst>
                                              <p:attrName>ppt_h</p:attrName>
                                            </p:attrNameLst>
                                          </p:cBhvr>
                                          <p:tavLst>
                                            <p:tav tm="0">
                                              <p:val>
                                                <p:fltVal val="0"/>
                                              </p:val>
                                            </p:tav>
                                            <p:tav tm="100000">
                                              <p:val>
                                                <p:strVal val="#ppt_h"/>
                                              </p:val>
                                            </p:tav>
                                          </p:tavLst>
                                        </p:anim>
                                        <p:animEffect transition="in" filter="fade">
                                          <p:cBhvr>
                                            <p:cTn id="105" dur="500"/>
                                            <p:tgtEl>
                                              <p:spTgt spid="115"/>
                                            </p:tgtEl>
                                          </p:cBhvr>
                                        </p:animEffect>
                                      </p:childTnLst>
                                    </p:cTn>
                                  </p:par>
                                  <p:par>
                                    <p:cTn id="106" presetID="53" presetClass="entr" presetSubtype="16" fill="hold" nodeType="withEffect">
                                      <p:stCondLst>
                                        <p:cond delay="400"/>
                                      </p:stCondLst>
                                      <p:childTnLst>
                                        <p:set>
                                          <p:cBhvr>
                                            <p:cTn id="107" dur="1" fill="hold">
                                              <p:stCondLst>
                                                <p:cond delay="0"/>
                                              </p:stCondLst>
                                            </p:cTn>
                                            <p:tgtEl>
                                              <p:spTgt spid="118"/>
                                            </p:tgtEl>
                                            <p:attrNameLst>
                                              <p:attrName>style.visibility</p:attrName>
                                            </p:attrNameLst>
                                          </p:cBhvr>
                                          <p:to>
                                            <p:strVal val="visible"/>
                                          </p:to>
                                        </p:set>
                                        <p:anim calcmode="lin" valueType="num">
                                          <p:cBhvr>
                                            <p:cTn id="108" dur="500" fill="hold"/>
                                            <p:tgtEl>
                                              <p:spTgt spid="118"/>
                                            </p:tgtEl>
                                            <p:attrNameLst>
                                              <p:attrName>ppt_w</p:attrName>
                                            </p:attrNameLst>
                                          </p:cBhvr>
                                          <p:tavLst>
                                            <p:tav tm="0">
                                              <p:val>
                                                <p:fltVal val="0"/>
                                              </p:val>
                                            </p:tav>
                                            <p:tav tm="100000">
                                              <p:val>
                                                <p:strVal val="#ppt_w"/>
                                              </p:val>
                                            </p:tav>
                                          </p:tavLst>
                                        </p:anim>
                                        <p:anim calcmode="lin" valueType="num">
                                          <p:cBhvr>
                                            <p:cTn id="109" dur="500" fill="hold"/>
                                            <p:tgtEl>
                                              <p:spTgt spid="118"/>
                                            </p:tgtEl>
                                            <p:attrNameLst>
                                              <p:attrName>ppt_h</p:attrName>
                                            </p:attrNameLst>
                                          </p:cBhvr>
                                          <p:tavLst>
                                            <p:tav tm="0">
                                              <p:val>
                                                <p:fltVal val="0"/>
                                              </p:val>
                                            </p:tav>
                                            <p:tav tm="100000">
                                              <p:val>
                                                <p:strVal val="#ppt_h"/>
                                              </p:val>
                                            </p:tav>
                                          </p:tavLst>
                                        </p:anim>
                                        <p:animEffect transition="in" filter="fade">
                                          <p:cBhvr>
                                            <p:cTn id="110" dur="500"/>
                                            <p:tgtEl>
                                              <p:spTgt spid="118"/>
                                            </p:tgtEl>
                                          </p:cBhvr>
                                        </p:animEffect>
                                      </p:childTnLst>
                                    </p:cTn>
                                  </p:par>
                                  <p:par>
                                    <p:cTn id="111" presetID="53" presetClass="entr" presetSubtype="16" fill="hold" grpId="0" nodeType="withEffect">
                                      <p:stCondLst>
                                        <p:cond delay="200"/>
                                      </p:stCondLst>
                                      <p:childTnLst>
                                        <p:set>
                                          <p:cBhvr>
                                            <p:cTn id="112" dur="1" fill="hold">
                                              <p:stCondLst>
                                                <p:cond delay="0"/>
                                              </p:stCondLst>
                                            </p:cTn>
                                            <p:tgtEl>
                                              <p:spTgt spid="121"/>
                                            </p:tgtEl>
                                            <p:attrNameLst>
                                              <p:attrName>style.visibility</p:attrName>
                                            </p:attrNameLst>
                                          </p:cBhvr>
                                          <p:to>
                                            <p:strVal val="visible"/>
                                          </p:to>
                                        </p:set>
                                        <p:anim calcmode="lin" valueType="num">
                                          <p:cBhvr>
                                            <p:cTn id="113" dur="500" fill="hold"/>
                                            <p:tgtEl>
                                              <p:spTgt spid="121"/>
                                            </p:tgtEl>
                                            <p:attrNameLst>
                                              <p:attrName>ppt_w</p:attrName>
                                            </p:attrNameLst>
                                          </p:cBhvr>
                                          <p:tavLst>
                                            <p:tav tm="0">
                                              <p:val>
                                                <p:fltVal val="0"/>
                                              </p:val>
                                            </p:tav>
                                            <p:tav tm="100000">
                                              <p:val>
                                                <p:strVal val="#ppt_w"/>
                                              </p:val>
                                            </p:tav>
                                          </p:tavLst>
                                        </p:anim>
                                        <p:anim calcmode="lin" valueType="num">
                                          <p:cBhvr>
                                            <p:cTn id="114" dur="500" fill="hold"/>
                                            <p:tgtEl>
                                              <p:spTgt spid="121"/>
                                            </p:tgtEl>
                                            <p:attrNameLst>
                                              <p:attrName>ppt_h</p:attrName>
                                            </p:attrNameLst>
                                          </p:cBhvr>
                                          <p:tavLst>
                                            <p:tav tm="0">
                                              <p:val>
                                                <p:fltVal val="0"/>
                                              </p:val>
                                            </p:tav>
                                            <p:tav tm="100000">
                                              <p:val>
                                                <p:strVal val="#ppt_h"/>
                                              </p:val>
                                            </p:tav>
                                          </p:tavLst>
                                        </p:anim>
                                        <p:animEffect transition="in" filter="fade">
                                          <p:cBhvr>
                                            <p:cTn id="115" dur="500"/>
                                            <p:tgtEl>
                                              <p:spTgt spid="121"/>
                                            </p:tgtEl>
                                          </p:cBhvr>
                                        </p:animEffect>
                                      </p:childTnLst>
                                    </p:cTn>
                                  </p:par>
                                </p:childTnLst>
                              </p:cTn>
                            </p:par>
                            <p:par>
                              <p:cTn id="116" fill="hold">
                                <p:stCondLst>
                                  <p:cond delay="4100"/>
                                </p:stCondLst>
                                <p:childTnLst>
                                  <p:par>
                                    <p:cTn id="117" presetID="12" presetClass="entr" presetSubtype="8" fill="hold" grpId="0" nodeType="afterEffect">
                                      <p:stCondLst>
                                        <p:cond delay="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300"/>
                                            <p:tgtEl>
                                              <p:spTgt spid="68"/>
                                            </p:tgtEl>
                                            <p:attrNameLst>
                                              <p:attrName>ppt_x</p:attrName>
                                            </p:attrNameLst>
                                          </p:cBhvr>
                                          <p:tavLst>
                                            <p:tav tm="0">
                                              <p:val>
                                                <p:strVal val="#ppt_x-#ppt_w*1.125000"/>
                                              </p:val>
                                            </p:tav>
                                            <p:tav tm="100000">
                                              <p:val>
                                                <p:strVal val="#ppt_x"/>
                                              </p:val>
                                            </p:tav>
                                          </p:tavLst>
                                        </p:anim>
                                        <p:animEffect transition="in" filter="wipe(right)">
                                          <p:cBhvr>
                                            <p:cTn id="120" dur="300"/>
                                            <p:tgtEl>
                                              <p:spTgt spid="68"/>
                                            </p:tgtEl>
                                          </p:cBhvr>
                                        </p:animEffect>
                                      </p:childTnLst>
                                    </p:cTn>
                                  </p:par>
                                  <p:par>
                                    <p:cTn id="121" presetID="12" presetClass="entr" presetSubtype="8" fill="hold" grpId="0" nodeType="withEffect">
                                      <p:stCondLst>
                                        <p:cond delay="200"/>
                                      </p:stCondLst>
                                      <p:childTnLst>
                                        <p:set>
                                          <p:cBhvr>
                                            <p:cTn id="122" dur="1" fill="hold">
                                              <p:stCondLst>
                                                <p:cond delay="0"/>
                                              </p:stCondLst>
                                            </p:cTn>
                                            <p:tgtEl>
                                              <p:spTgt spid="69"/>
                                            </p:tgtEl>
                                            <p:attrNameLst>
                                              <p:attrName>style.visibility</p:attrName>
                                            </p:attrNameLst>
                                          </p:cBhvr>
                                          <p:to>
                                            <p:strVal val="visible"/>
                                          </p:to>
                                        </p:set>
                                        <p:anim calcmode="lin" valueType="num">
                                          <p:cBhvr additive="base">
                                            <p:cTn id="123" dur="300"/>
                                            <p:tgtEl>
                                              <p:spTgt spid="69"/>
                                            </p:tgtEl>
                                            <p:attrNameLst>
                                              <p:attrName>ppt_x</p:attrName>
                                            </p:attrNameLst>
                                          </p:cBhvr>
                                          <p:tavLst>
                                            <p:tav tm="0">
                                              <p:val>
                                                <p:strVal val="#ppt_x-#ppt_w*1.125000"/>
                                              </p:val>
                                            </p:tav>
                                            <p:tav tm="100000">
                                              <p:val>
                                                <p:strVal val="#ppt_x"/>
                                              </p:val>
                                            </p:tav>
                                          </p:tavLst>
                                        </p:anim>
                                        <p:animEffect transition="in" filter="wipe(right)">
                                          <p:cBhvr>
                                            <p:cTn id="124" dur="300"/>
                                            <p:tgtEl>
                                              <p:spTgt spid="69"/>
                                            </p:tgtEl>
                                          </p:cBhvr>
                                        </p:animEffect>
                                      </p:childTnLst>
                                    </p:cTn>
                                  </p:par>
                                  <p:par>
                                    <p:cTn id="125" presetID="12" presetClass="entr" presetSubtype="8" fill="hold" grpId="0" nodeType="withEffect">
                                      <p:stCondLst>
                                        <p:cond delay="200"/>
                                      </p:stCondLst>
                                      <p:childTnLst>
                                        <p:set>
                                          <p:cBhvr>
                                            <p:cTn id="126" dur="1" fill="hold">
                                              <p:stCondLst>
                                                <p:cond delay="0"/>
                                              </p:stCondLst>
                                            </p:cTn>
                                            <p:tgtEl>
                                              <p:spTgt spid="70"/>
                                            </p:tgtEl>
                                            <p:attrNameLst>
                                              <p:attrName>style.visibility</p:attrName>
                                            </p:attrNameLst>
                                          </p:cBhvr>
                                          <p:to>
                                            <p:strVal val="visible"/>
                                          </p:to>
                                        </p:set>
                                        <p:anim calcmode="lin" valueType="num">
                                          <p:cBhvr additive="base">
                                            <p:cTn id="127" dur="300"/>
                                            <p:tgtEl>
                                              <p:spTgt spid="70"/>
                                            </p:tgtEl>
                                            <p:attrNameLst>
                                              <p:attrName>ppt_x</p:attrName>
                                            </p:attrNameLst>
                                          </p:cBhvr>
                                          <p:tavLst>
                                            <p:tav tm="0">
                                              <p:val>
                                                <p:strVal val="#ppt_x-#ppt_w*1.125000"/>
                                              </p:val>
                                            </p:tav>
                                            <p:tav tm="100000">
                                              <p:val>
                                                <p:strVal val="#ppt_x"/>
                                              </p:val>
                                            </p:tav>
                                          </p:tavLst>
                                        </p:anim>
                                        <p:animEffect transition="in" filter="wipe(right)">
                                          <p:cBhvr>
                                            <p:cTn id="128" dur="300"/>
                                            <p:tgtEl>
                                              <p:spTgt spid="70"/>
                                            </p:tgtEl>
                                          </p:cBhvr>
                                        </p:animEffect>
                                      </p:childTnLst>
                                    </p:cTn>
                                  </p:par>
                                  <p:par>
                                    <p:cTn id="129" presetID="12" presetClass="entr" presetSubtype="8" fill="hold" grpId="0" nodeType="withEffect">
                                      <p:stCondLst>
                                        <p:cond delay="200"/>
                                      </p:stCondLst>
                                      <p:childTnLst>
                                        <p:set>
                                          <p:cBhvr>
                                            <p:cTn id="130" dur="1" fill="hold">
                                              <p:stCondLst>
                                                <p:cond delay="0"/>
                                              </p:stCondLst>
                                            </p:cTn>
                                            <p:tgtEl>
                                              <p:spTgt spid="71"/>
                                            </p:tgtEl>
                                            <p:attrNameLst>
                                              <p:attrName>style.visibility</p:attrName>
                                            </p:attrNameLst>
                                          </p:cBhvr>
                                          <p:to>
                                            <p:strVal val="visible"/>
                                          </p:to>
                                        </p:set>
                                        <p:anim calcmode="lin" valueType="num">
                                          <p:cBhvr additive="base">
                                            <p:cTn id="131" dur="300"/>
                                            <p:tgtEl>
                                              <p:spTgt spid="71"/>
                                            </p:tgtEl>
                                            <p:attrNameLst>
                                              <p:attrName>ppt_x</p:attrName>
                                            </p:attrNameLst>
                                          </p:cBhvr>
                                          <p:tavLst>
                                            <p:tav tm="0">
                                              <p:val>
                                                <p:strVal val="#ppt_x-#ppt_w*1.125000"/>
                                              </p:val>
                                            </p:tav>
                                            <p:tav tm="100000">
                                              <p:val>
                                                <p:strVal val="#ppt_x"/>
                                              </p:val>
                                            </p:tav>
                                          </p:tavLst>
                                        </p:anim>
                                        <p:animEffect transition="in" filter="wipe(right)">
                                          <p:cBhvr>
                                            <p:cTn id="132" dur="3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80" grpId="0" animBg="1"/>
          <p:bldP spid="81" grpId="0" animBg="1"/>
          <p:bldP spid="109" grpId="0" animBg="1"/>
          <p:bldP spid="110" grpId="0" animBg="1"/>
          <p:bldP spid="114" grpId="0" animBg="1"/>
          <p:bldP spid="115" grpId="0" animBg="1"/>
          <p:bldP spid="121" grpId="0" animBg="1"/>
          <p:bldP spid="68" grpId="0"/>
          <p:bldP spid="69" grpId="0"/>
          <p:bldP spid="70" grpId="0"/>
          <p:bldP spid="71" grpId="0"/>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p:tgtEl>
                                              <p:spTgt spid="75"/>
                                            </p:tgtEl>
                                            <p:attrNameLst>
                                              <p:attrName>ppt_x</p:attrName>
                                            </p:attrNameLst>
                                          </p:cBhvr>
                                          <p:tavLst>
                                            <p:tav tm="0">
                                              <p:val>
                                                <p:strVal val="#ppt_x-#ppt_w*1.125000"/>
                                              </p:val>
                                            </p:tav>
                                            <p:tav tm="100000">
                                              <p:val>
                                                <p:strVal val="#ppt_x"/>
                                              </p:val>
                                            </p:tav>
                                          </p:tavLst>
                                        </p:anim>
                                        <p:animEffect transition="in" filter="wipe(right)">
                                          <p:cBhvr>
                                            <p:cTn id="8" dur="500"/>
                                            <p:tgtEl>
                                              <p:spTgt spid="7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strips(downLeft)">
                                          <p:cBhvr>
                                            <p:cTn id="12" dur="500"/>
                                            <p:tgtEl>
                                              <p:spTgt spid="90"/>
                                            </p:tgtEl>
                                          </p:cBhvr>
                                        </p:animEffect>
                                      </p:childTnLst>
                                    </p:cTn>
                                  </p:par>
                                </p:childTnLst>
                              </p:cTn>
                            </p:par>
                            <p:par>
                              <p:cTn id="13" fill="hold">
                                <p:stCondLst>
                                  <p:cond delay="1000"/>
                                </p:stCondLst>
                                <p:childTnLst>
                                  <p:par>
                                    <p:cTn id="14" presetID="18" presetClass="entr" presetSubtype="3"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strips(upRight)">
                                          <p:cBhvr>
                                            <p:cTn id="16" dur="500"/>
                                            <p:tgtEl>
                                              <p:spTgt spid="37"/>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30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6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9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30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p:tgtEl>
                                              <p:spTgt spid="38"/>
                                            </p:tgtEl>
                                            <p:attrNameLst>
                                              <p:attrName>ppt_x</p:attrName>
                                            </p:attrNameLst>
                                          </p:cBhvr>
                                          <p:tavLst>
                                            <p:tav tm="0">
                                              <p:val>
                                                <p:strVal val="#ppt_x+#ppt_w*1.125000"/>
                                              </p:val>
                                            </p:tav>
                                            <p:tav tm="100000">
                                              <p:val>
                                                <p:strVal val="#ppt_x"/>
                                              </p:val>
                                            </p:tav>
                                          </p:tavLst>
                                        </p:anim>
                                        <p:animEffect transition="in" filter="wipe(left)">
                                          <p:cBhvr>
                                            <p:cTn id="37" dur="500"/>
                                            <p:tgtEl>
                                              <p:spTgt spid="38"/>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p:tgtEl>
                                              <p:spTgt spid="39"/>
                                            </p:tgtEl>
                                            <p:attrNameLst>
                                              <p:attrName>ppt_x</p:attrName>
                                            </p:attrNameLst>
                                          </p:cBhvr>
                                          <p:tavLst>
                                            <p:tav tm="0">
                                              <p:val>
                                                <p:strVal val="#ppt_x+#ppt_w*1.125000"/>
                                              </p:val>
                                            </p:tav>
                                            <p:tav tm="100000">
                                              <p:val>
                                                <p:strVal val="#ppt_x"/>
                                              </p:val>
                                            </p:tav>
                                          </p:tavLst>
                                        </p:anim>
                                        <p:animEffect transition="in" filter="wipe(left)">
                                          <p:cBhvr>
                                            <p:cTn id="41" dur="500"/>
                                            <p:tgtEl>
                                              <p:spTgt spid="39"/>
                                            </p:tgtEl>
                                          </p:cBhvr>
                                        </p:animEffect>
                                      </p:childTnLst>
                                    </p:cTn>
                                  </p:par>
                                  <p:par>
                                    <p:cTn id="42" presetID="12" presetClass="entr" presetSubtype="2" fill="hold" grpId="0" nodeType="withEffect">
                                      <p:stCondLst>
                                        <p:cond delay="9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p:tgtEl>
                                              <p:spTgt spid="40"/>
                                            </p:tgtEl>
                                            <p:attrNameLst>
                                              <p:attrName>ppt_x</p:attrName>
                                            </p:attrNameLst>
                                          </p:cBhvr>
                                          <p:tavLst>
                                            <p:tav tm="0">
                                              <p:val>
                                                <p:strVal val="#ppt_x+#ppt_w*1.125000"/>
                                              </p:val>
                                            </p:tav>
                                            <p:tav tm="100000">
                                              <p:val>
                                                <p:strVal val="#ppt_x"/>
                                              </p:val>
                                            </p:tav>
                                          </p:tavLst>
                                        </p:anim>
                                        <p:animEffect transition="in" filter="wipe(left)">
                                          <p:cBhvr>
                                            <p:cTn id="45" dur="500"/>
                                            <p:tgtEl>
                                              <p:spTgt spid="40"/>
                                            </p:tgtEl>
                                          </p:cBhvr>
                                        </p:animEffect>
                                      </p:childTnLst>
                                    </p:cTn>
                                  </p:par>
                                  <p:par>
                                    <p:cTn id="46" presetID="12" presetClass="entr" presetSubtype="2" fill="hold" grpId="0" nodeType="withEffect">
                                      <p:stCondLst>
                                        <p:cond delay="120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p:tgtEl>
                                              <p:spTgt spid="41"/>
                                            </p:tgtEl>
                                            <p:attrNameLst>
                                              <p:attrName>ppt_x</p:attrName>
                                            </p:attrNameLst>
                                          </p:cBhvr>
                                          <p:tavLst>
                                            <p:tav tm="0">
                                              <p:val>
                                                <p:strVal val="#ppt_x+#ppt_w*1.125000"/>
                                              </p:val>
                                            </p:tav>
                                            <p:tav tm="100000">
                                              <p:val>
                                                <p:strVal val="#ppt_x"/>
                                              </p:val>
                                            </p:tav>
                                          </p:tavLst>
                                        </p:anim>
                                        <p:animEffect transition="in" filter="wipe(left)">
                                          <p:cBhvr>
                                            <p:cTn id="49" dur="500"/>
                                            <p:tgtEl>
                                              <p:spTgt spid="41"/>
                                            </p:tgtEl>
                                          </p:cBhvr>
                                        </p:animEffect>
                                      </p:childTnLst>
                                    </p:cTn>
                                  </p:par>
                                </p:childTnLst>
                              </p:cTn>
                            </p:par>
                            <p:par>
                              <p:cTn id="50" fill="hold">
                                <p:stCondLst>
                                  <p:cond delay="3200"/>
                                </p:stCondLst>
                                <p:childTnLst>
                                  <p:par>
                                    <p:cTn id="51" presetID="53" presetClass="entr" presetSubtype="16" fill="hold" nodeType="afterEffect">
                                      <p:stCondLst>
                                        <p:cond delay="0"/>
                                      </p:stCondLst>
                                      <p:childTnLst>
                                        <p:set>
                                          <p:cBhvr>
                                            <p:cTn id="52" dur="1" fill="hold">
                                              <p:stCondLst>
                                                <p:cond delay="0"/>
                                              </p:stCondLst>
                                            </p:cTn>
                                            <p:tgtEl>
                                              <p:spTgt spid="72"/>
                                            </p:tgtEl>
                                            <p:attrNameLst>
                                              <p:attrName>style.visibility</p:attrName>
                                            </p:attrNameLst>
                                          </p:cBhvr>
                                          <p:to>
                                            <p:strVal val="visible"/>
                                          </p:to>
                                        </p:set>
                                        <p:anim calcmode="lin" valueType="num">
                                          <p:cBhvr>
                                            <p:cTn id="53" dur="500" fill="hold"/>
                                            <p:tgtEl>
                                              <p:spTgt spid="72"/>
                                            </p:tgtEl>
                                            <p:attrNameLst>
                                              <p:attrName>ppt_w</p:attrName>
                                            </p:attrNameLst>
                                          </p:cBhvr>
                                          <p:tavLst>
                                            <p:tav tm="0">
                                              <p:val>
                                                <p:fltVal val="0"/>
                                              </p:val>
                                            </p:tav>
                                            <p:tav tm="100000">
                                              <p:val>
                                                <p:strVal val="#ppt_w"/>
                                              </p:val>
                                            </p:tav>
                                          </p:tavLst>
                                        </p:anim>
                                        <p:anim calcmode="lin" valueType="num">
                                          <p:cBhvr>
                                            <p:cTn id="54" dur="500" fill="hold"/>
                                            <p:tgtEl>
                                              <p:spTgt spid="72"/>
                                            </p:tgtEl>
                                            <p:attrNameLst>
                                              <p:attrName>ppt_h</p:attrName>
                                            </p:attrNameLst>
                                          </p:cBhvr>
                                          <p:tavLst>
                                            <p:tav tm="0">
                                              <p:val>
                                                <p:fltVal val="0"/>
                                              </p:val>
                                            </p:tav>
                                            <p:tav tm="100000">
                                              <p:val>
                                                <p:strVal val="#ppt_h"/>
                                              </p:val>
                                            </p:tav>
                                          </p:tavLst>
                                        </p:anim>
                                        <p:animEffect transition="in" filter="fade">
                                          <p:cBhvr>
                                            <p:cTn id="55" dur="500"/>
                                            <p:tgtEl>
                                              <p:spTgt spid="7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 calcmode="lin" valueType="num">
                                          <p:cBhvr>
                                            <p:cTn id="58" dur="500" fill="hold"/>
                                            <p:tgtEl>
                                              <p:spTgt spid="80"/>
                                            </p:tgtEl>
                                            <p:attrNameLst>
                                              <p:attrName>ppt_w</p:attrName>
                                            </p:attrNameLst>
                                          </p:cBhvr>
                                          <p:tavLst>
                                            <p:tav tm="0">
                                              <p:val>
                                                <p:fltVal val="0"/>
                                              </p:val>
                                            </p:tav>
                                            <p:tav tm="100000">
                                              <p:val>
                                                <p:strVal val="#ppt_w"/>
                                              </p:val>
                                            </p:tav>
                                          </p:tavLst>
                                        </p:anim>
                                        <p:anim calcmode="lin" valueType="num">
                                          <p:cBhvr>
                                            <p:cTn id="59" dur="500" fill="hold"/>
                                            <p:tgtEl>
                                              <p:spTgt spid="80"/>
                                            </p:tgtEl>
                                            <p:attrNameLst>
                                              <p:attrName>ppt_h</p:attrName>
                                            </p:attrNameLst>
                                          </p:cBhvr>
                                          <p:tavLst>
                                            <p:tav tm="0">
                                              <p:val>
                                                <p:fltVal val="0"/>
                                              </p:val>
                                            </p:tav>
                                            <p:tav tm="100000">
                                              <p:val>
                                                <p:strVal val="#ppt_h"/>
                                              </p:val>
                                            </p:tav>
                                          </p:tavLst>
                                        </p:anim>
                                        <p:animEffect transition="in" filter="fade">
                                          <p:cBhvr>
                                            <p:cTn id="60" dur="500"/>
                                            <p:tgtEl>
                                              <p:spTgt spid="80"/>
                                            </p:tgtEl>
                                          </p:cBhvr>
                                        </p:animEffect>
                                      </p:childTnLst>
                                    </p:cTn>
                                  </p:par>
                                  <p:par>
                                    <p:cTn id="61" presetID="53" presetClass="entr" presetSubtype="16" fill="hold" grpId="0" nodeType="withEffect">
                                      <p:stCondLst>
                                        <p:cond delay="400"/>
                                      </p:stCondLst>
                                      <p:childTnLst>
                                        <p:set>
                                          <p:cBhvr>
                                            <p:cTn id="62" dur="1" fill="hold">
                                              <p:stCondLst>
                                                <p:cond delay="0"/>
                                              </p:stCondLst>
                                            </p:cTn>
                                            <p:tgtEl>
                                              <p:spTgt spid="81"/>
                                            </p:tgtEl>
                                            <p:attrNameLst>
                                              <p:attrName>style.visibility</p:attrName>
                                            </p:attrNameLst>
                                          </p:cBhvr>
                                          <p:to>
                                            <p:strVal val="visible"/>
                                          </p:to>
                                        </p:set>
                                        <p:anim calcmode="lin" valueType="num">
                                          <p:cBhvr>
                                            <p:cTn id="63" dur="500" fill="hold"/>
                                            <p:tgtEl>
                                              <p:spTgt spid="81"/>
                                            </p:tgtEl>
                                            <p:attrNameLst>
                                              <p:attrName>ppt_w</p:attrName>
                                            </p:attrNameLst>
                                          </p:cBhvr>
                                          <p:tavLst>
                                            <p:tav tm="0">
                                              <p:val>
                                                <p:fltVal val="0"/>
                                              </p:val>
                                            </p:tav>
                                            <p:tav tm="100000">
                                              <p:val>
                                                <p:strVal val="#ppt_w"/>
                                              </p:val>
                                            </p:tav>
                                          </p:tavLst>
                                        </p:anim>
                                        <p:anim calcmode="lin" valueType="num">
                                          <p:cBhvr>
                                            <p:cTn id="64" dur="500" fill="hold"/>
                                            <p:tgtEl>
                                              <p:spTgt spid="81"/>
                                            </p:tgtEl>
                                            <p:attrNameLst>
                                              <p:attrName>ppt_h</p:attrName>
                                            </p:attrNameLst>
                                          </p:cBhvr>
                                          <p:tavLst>
                                            <p:tav tm="0">
                                              <p:val>
                                                <p:fltVal val="0"/>
                                              </p:val>
                                            </p:tav>
                                            <p:tav tm="100000">
                                              <p:val>
                                                <p:strVal val="#ppt_h"/>
                                              </p:val>
                                            </p:tav>
                                          </p:tavLst>
                                        </p:anim>
                                        <p:animEffect transition="in" filter="fade">
                                          <p:cBhvr>
                                            <p:cTn id="65" dur="500"/>
                                            <p:tgtEl>
                                              <p:spTgt spid="81"/>
                                            </p:tgtEl>
                                          </p:cBhvr>
                                        </p:animEffect>
                                      </p:childTnLst>
                                    </p:cTn>
                                  </p:par>
                                  <p:par>
                                    <p:cTn id="66" presetID="53" presetClass="entr" presetSubtype="16" fill="hold" nodeType="withEffect">
                                      <p:stCondLst>
                                        <p:cond delay="0"/>
                                      </p:stCondLst>
                                      <p:childTnLst>
                                        <p:set>
                                          <p:cBhvr>
                                            <p:cTn id="67" dur="1" fill="hold">
                                              <p:stCondLst>
                                                <p:cond delay="0"/>
                                              </p:stCondLst>
                                            </p:cTn>
                                            <p:tgtEl>
                                              <p:spTgt spid="82"/>
                                            </p:tgtEl>
                                            <p:attrNameLst>
                                              <p:attrName>style.visibility</p:attrName>
                                            </p:attrNameLst>
                                          </p:cBhvr>
                                          <p:to>
                                            <p:strVal val="visible"/>
                                          </p:to>
                                        </p:set>
                                        <p:anim calcmode="lin" valueType="num">
                                          <p:cBhvr>
                                            <p:cTn id="68" dur="500" fill="hold"/>
                                            <p:tgtEl>
                                              <p:spTgt spid="82"/>
                                            </p:tgtEl>
                                            <p:attrNameLst>
                                              <p:attrName>ppt_w</p:attrName>
                                            </p:attrNameLst>
                                          </p:cBhvr>
                                          <p:tavLst>
                                            <p:tav tm="0">
                                              <p:val>
                                                <p:fltVal val="0"/>
                                              </p:val>
                                            </p:tav>
                                            <p:tav tm="100000">
                                              <p:val>
                                                <p:strVal val="#ppt_w"/>
                                              </p:val>
                                            </p:tav>
                                          </p:tavLst>
                                        </p:anim>
                                        <p:anim calcmode="lin" valueType="num">
                                          <p:cBhvr>
                                            <p:cTn id="69" dur="500" fill="hold"/>
                                            <p:tgtEl>
                                              <p:spTgt spid="82"/>
                                            </p:tgtEl>
                                            <p:attrNameLst>
                                              <p:attrName>ppt_h</p:attrName>
                                            </p:attrNameLst>
                                          </p:cBhvr>
                                          <p:tavLst>
                                            <p:tav tm="0">
                                              <p:val>
                                                <p:fltVal val="0"/>
                                              </p:val>
                                            </p:tav>
                                            <p:tav tm="100000">
                                              <p:val>
                                                <p:strVal val="#ppt_h"/>
                                              </p:val>
                                            </p:tav>
                                          </p:tavLst>
                                        </p:anim>
                                        <p:animEffect transition="in" filter="fade">
                                          <p:cBhvr>
                                            <p:cTn id="70" dur="500"/>
                                            <p:tgtEl>
                                              <p:spTgt spid="82"/>
                                            </p:tgtEl>
                                          </p:cBhvr>
                                        </p:animEffect>
                                      </p:childTnLst>
                                    </p:cTn>
                                  </p:par>
                                  <p:par>
                                    <p:cTn id="71" presetID="53" presetClass="entr" presetSubtype="16" fill="hold" nodeType="withEffect">
                                      <p:stCondLst>
                                        <p:cond delay="400"/>
                                      </p:stCondLst>
                                      <p:childTnLst>
                                        <p:set>
                                          <p:cBhvr>
                                            <p:cTn id="72" dur="1" fill="hold">
                                              <p:stCondLst>
                                                <p:cond delay="0"/>
                                              </p:stCondLst>
                                            </p:cTn>
                                            <p:tgtEl>
                                              <p:spTgt spid="102"/>
                                            </p:tgtEl>
                                            <p:attrNameLst>
                                              <p:attrName>style.visibility</p:attrName>
                                            </p:attrNameLst>
                                          </p:cBhvr>
                                          <p:to>
                                            <p:strVal val="visible"/>
                                          </p:to>
                                        </p:set>
                                        <p:anim calcmode="lin" valueType="num">
                                          <p:cBhvr>
                                            <p:cTn id="73" dur="500" fill="hold"/>
                                            <p:tgtEl>
                                              <p:spTgt spid="102"/>
                                            </p:tgtEl>
                                            <p:attrNameLst>
                                              <p:attrName>ppt_w</p:attrName>
                                            </p:attrNameLst>
                                          </p:cBhvr>
                                          <p:tavLst>
                                            <p:tav tm="0">
                                              <p:val>
                                                <p:fltVal val="0"/>
                                              </p:val>
                                            </p:tav>
                                            <p:tav tm="100000">
                                              <p:val>
                                                <p:strVal val="#ppt_w"/>
                                              </p:val>
                                            </p:tav>
                                          </p:tavLst>
                                        </p:anim>
                                        <p:anim calcmode="lin" valueType="num">
                                          <p:cBhvr>
                                            <p:cTn id="74" dur="500" fill="hold"/>
                                            <p:tgtEl>
                                              <p:spTgt spid="102"/>
                                            </p:tgtEl>
                                            <p:attrNameLst>
                                              <p:attrName>ppt_h</p:attrName>
                                            </p:attrNameLst>
                                          </p:cBhvr>
                                          <p:tavLst>
                                            <p:tav tm="0">
                                              <p:val>
                                                <p:fltVal val="0"/>
                                              </p:val>
                                            </p:tav>
                                            <p:tav tm="100000">
                                              <p:val>
                                                <p:strVal val="#ppt_h"/>
                                              </p:val>
                                            </p:tav>
                                          </p:tavLst>
                                        </p:anim>
                                        <p:animEffect transition="in" filter="fade">
                                          <p:cBhvr>
                                            <p:cTn id="75" dur="500"/>
                                            <p:tgtEl>
                                              <p:spTgt spid="102"/>
                                            </p:tgtEl>
                                          </p:cBhvr>
                                        </p:animEffect>
                                      </p:childTnLst>
                                    </p:cTn>
                                  </p:par>
                                  <p:par>
                                    <p:cTn id="76" presetID="53" presetClass="entr" presetSubtype="16" fill="hold" nodeType="withEffect">
                                      <p:stCondLst>
                                        <p:cond delay="200"/>
                                      </p:stCondLst>
                                      <p:childTnLst>
                                        <p:set>
                                          <p:cBhvr>
                                            <p:cTn id="77" dur="1" fill="hold">
                                              <p:stCondLst>
                                                <p:cond delay="0"/>
                                              </p:stCondLst>
                                            </p:cTn>
                                            <p:tgtEl>
                                              <p:spTgt spid="106"/>
                                            </p:tgtEl>
                                            <p:attrNameLst>
                                              <p:attrName>style.visibility</p:attrName>
                                            </p:attrNameLst>
                                          </p:cBhvr>
                                          <p:to>
                                            <p:strVal val="visible"/>
                                          </p:to>
                                        </p:set>
                                        <p:anim calcmode="lin" valueType="num">
                                          <p:cBhvr>
                                            <p:cTn id="78" dur="500" fill="hold"/>
                                            <p:tgtEl>
                                              <p:spTgt spid="106"/>
                                            </p:tgtEl>
                                            <p:attrNameLst>
                                              <p:attrName>ppt_w</p:attrName>
                                            </p:attrNameLst>
                                          </p:cBhvr>
                                          <p:tavLst>
                                            <p:tav tm="0">
                                              <p:val>
                                                <p:fltVal val="0"/>
                                              </p:val>
                                            </p:tav>
                                            <p:tav tm="100000">
                                              <p:val>
                                                <p:strVal val="#ppt_w"/>
                                              </p:val>
                                            </p:tav>
                                          </p:tavLst>
                                        </p:anim>
                                        <p:anim calcmode="lin" valueType="num">
                                          <p:cBhvr>
                                            <p:cTn id="79" dur="500" fill="hold"/>
                                            <p:tgtEl>
                                              <p:spTgt spid="106"/>
                                            </p:tgtEl>
                                            <p:attrNameLst>
                                              <p:attrName>ppt_h</p:attrName>
                                            </p:attrNameLst>
                                          </p:cBhvr>
                                          <p:tavLst>
                                            <p:tav tm="0">
                                              <p:val>
                                                <p:fltVal val="0"/>
                                              </p:val>
                                            </p:tav>
                                            <p:tav tm="100000">
                                              <p:val>
                                                <p:strVal val="#ppt_h"/>
                                              </p:val>
                                            </p:tav>
                                          </p:tavLst>
                                        </p:anim>
                                        <p:animEffect transition="in" filter="fade">
                                          <p:cBhvr>
                                            <p:cTn id="80" dur="500"/>
                                            <p:tgtEl>
                                              <p:spTgt spid="106"/>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109"/>
                                            </p:tgtEl>
                                            <p:attrNameLst>
                                              <p:attrName>style.visibility</p:attrName>
                                            </p:attrNameLst>
                                          </p:cBhvr>
                                          <p:to>
                                            <p:strVal val="visible"/>
                                          </p:to>
                                        </p:set>
                                        <p:anim calcmode="lin" valueType="num">
                                          <p:cBhvr>
                                            <p:cTn id="83" dur="500" fill="hold"/>
                                            <p:tgtEl>
                                              <p:spTgt spid="109"/>
                                            </p:tgtEl>
                                            <p:attrNameLst>
                                              <p:attrName>ppt_w</p:attrName>
                                            </p:attrNameLst>
                                          </p:cBhvr>
                                          <p:tavLst>
                                            <p:tav tm="0">
                                              <p:val>
                                                <p:fltVal val="0"/>
                                              </p:val>
                                            </p:tav>
                                            <p:tav tm="100000">
                                              <p:val>
                                                <p:strVal val="#ppt_w"/>
                                              </p:val>
                                            </p:tav>
                                          </p:tavLst>
                                        </p:anim>
                                        <p:anim calcmode="lin" valueType="num">
                                          <p:cBhvr>
                                            <p:cTn id="84" dur="500" fill="hold"/>
                                            <p:tgtEl>
                                              <p:spTgt spid="109"/>
                                            </p:tgtEl>
                                            <p:attrNameLst>
                                              <p:attrName>ppt_h</p:attrName>
                                            </p:attrNameLst>
                                          </p:cBhvr>
                                          <p:tavLst>
                                            <p:tav tm="0">
                                              <p:val>
                                                <p:fltVal val="0"/>
                                              </p:val>
                                            </p:tav>
                                            <p:tav tm="100000">
                                              <p:val>
                                                <p:strVal val="#ppt_h"/>
                                              </p:val>
                                            </p:tav>
                                          </p:tavLst>
                                        </p:anim>
                                        <p:animEffect transition="in" filter="fade">
                                          <p:cBhvr>
                                            <p:cTn id="85" dur="500"/>
                                            <p:tgtEl>
                                              <p:spTgt spid="109"/>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10"/>
                                            </p:tgtEl>
                                            <p:attrNameLst>
                                              <p:attrName>style.visibility</p:attrName>
                                            </p:attrNameLst>
                                          </p:cBhvr>
                                          <p:to>
                                            <p:strVal val="visible"/>
                                          </p:to>
                                        </p:set>
                                        <p:anim calcmode="lin" valueType="num">
                                          <p:cBhvr>
                                            <p:cTn id="88" dur="500" fill="hold"/>
                                            <p:tgtEl>
                                              <p:spTgt spid="110"/>
                                            </p:tgtEl>
                                            <p:attrNameLst>
                                              <p:attrName>ppt_w</p:attrName>
                                            </p:attrNameLst>
                                          </p:cBhvr>
                                          <p:tavLst>
                                            <p:tav tm="0">
                                              <p:val>
                                                <p:fltVal val="0"/>
                                              </p:val>
                                            </p:tav>
                                            <p:tav tm="100000">
                                              <p:val>
                                                <p:strVal val="#ppt_w"/>
                                              </p:val>
                                            </p:tav>
                                          </p:tavLst>
                                        </p:anim>
                                        <p:anim calcmode="lin" valueType="num">
                                          <p:cBhvr>
                                            <p:cTn id="89" dur="500" fill="hold"/>
                                            <p:tgtEl>
                                              <p:spTgt spid="110"/>
                                            </p:tgtEl>
                                            <p:attrNameLst>
                                              <p:attrName>ppt_h</p:attrName>
                                            </p:attrNameLst>
                                          </p:cBhvr>
                                          <p:tavLst>
                                            <p:tav tm="0">
                                              <p:val>
                                                <p:fltVal val="0"/>
                                              </p:val>
                                            </p:tav>
                                            <p:tav tm="100000">
                                              <p:val>
                                                <p:strVal val="#ppt_h"/>
                                              </p:val>
                                            </p:tav>
                                          </p:tavLst>
                                        </p:anim>
                                        <p:animEffect transition="in" filter="fade">
                                          <p:cBhvr>
                                            <p:cTn id="90" dur="500"/>
                                            <p:tgtEl>
                                              <p:spTgt spid="110"/>
                                            </p:tgtEl>
                                          </p:cBhvr>
                                        </p:animEffect>
                                      </p:childTnLst>
                                    </p:cTn>
                                  </p:par>
                                  <p:par>
                                    <p:cTn id="91" presetID="53" presetClass="entr" presetSubtype="16" fill="hold" nodeType="withEffect">
                                      <p:stCondLst>
                                        <p:cond delay="400"/>
                                      </p:stCondLst>
                                      <p:childTnLst>
                                        <p:set>
                                          <p:cBhvr>
                                            <p:cTn id="92" dur="1" fill="hold">
                                              <p:stCondLst>
                                                <p:cond delay="0"/>
                                              </p:stCondLst>
                                            </p:cTn>
                                            <p:tgtEl>
                                              <p:spTgt spid="111"/>
                                            </p:tgtEl>
                                            <p:attrNameLst>
                                              <p:attrName>style.visibility</p:attrName>
                                            </p:attrNameLst>
                                          </p:cBhvr>
                                          <p:to>
                                            <p:strVal val="visible"/>
                                          </p:to>
                                        </p:set>
                                        <p:anim calcmode="lin" valueType="num">
                                          <p:cBhvr>
                                            <p:cTn id="93" dur="500" fill="hold"/>
                                            <p:tgtEl>
                                              <p:spTgt spid="111"/>
                                            </p:tgtEl>
                                            <p:attrNameLst>
                                              <p:attrName>ppt_w</p:attrName>
                                            </p:attrNameLst>
                                          </p:cBhvr>
                                          <p:tavLst>
                                            <p:tav tm="0">
                                              <p:val>
                                                <p:fltVal val="0"/>
                                              </p:val>
                                            </p:tav>
                                            <p:tav tm="100000">
                                              <p:val>
                                                <p:strVal val="#ppt_w"/>
                                              </p:val>
                                            </p:tav>
                                          </p:tavLst>
                                        </p:anim>
                                        <p:anim calcmode="lin" valueType="num">
                                          <p:cBhvr>
                                            <p:cTn id="94" dur="500" fill="hold"/>
                                            <p:tgtEl>
                                              <p:spTgt spid="111"/>
                                            </p:tgtEl>
                                            <p:attrNameLst>
                                              <p:attrName>ppt_h</p:attrName>
                                            </p:attrNameLst>
                                          </p:cBhvr>
                                          <p:tavLst>
                                            <p:tav tm="0">
                                              <p:val>
                                                <p:fltVal val="0"/>
                                              </p:val>
                                            </p:tav>
                                            <p:tav tm="100000">
                                              <p:val>
                                                <p:strVal val="#ppt_h"/>
                                              </p:val>
                                            </p:tav>
                                          </p:tavLst>
                                        </p:anim>
                                        <p:animEffect transition="in" filter="fade">
                                          <p:cBhvr>
                                            <p:cTn id="95" dur="500"/>
                                            <p:tgtEl>
                                              <p:spTgt spid="111"/>
                                            </p:tgtEl>
                                          </p:cBhvr>
                                        </p:animEffect>
                                      </p:childTnLst>
                                    </p:cTn>
                                  </p:par>
                                  <p:par>
                                    <p:cTn id="96" presetID="53" presetClass="entr" presetSubtype="16" fill="hold" grpId="0" nodeType="withEffect">
                                      <p:stCondLst>
                                        <p:cond delay="400"/>
                                      </p:stCondLst>
                                      <p:childTnLst>
                                        <p:set>
                                          <p:cBhvr>
                                            <p:cTn id="97" dur="1" fill="hold">
                                              <p:stCondLst>
                                                <p:cond delay="0"/>
                                              </p:stCondLst>
                                            </p:cTn>
                                            <p:tgtEl>
                                              <p:spTgt spid="114"/>
                                            </p:tgtEl>
                                            <p:attrNameLst>
                                              <p:attrName>style.visibility</p:attrName>
                                            </p:attrNameLst>
                                          </p:cBhvr>
                                          <p:to>
                                            <p:strVal val="visible"/>
                                          </p:to>
                                        </p:set>
                                        <p:anim calcmode="lin" valueType="num">
                                          <p:cBhvr>
                                            <p:cTn id="98" dur="500" fill="hold"/>
                                            <p:tgtEl>
                                              <p:spTgt spid="114"/>
                                            </p:tgtEl>
                                            <p:attrNameLst>
                                              <p:attrName>ppt_w</p:attrName>
                                            </p:attrNameLst>
                                          </p:cBhvr>
                                          <p:tavLst>
                                            <p:tav tm="0">
                                              <p:val>
                                                <p:fltVal val="0"/>
                                              </p:val>
                                            </p:tav>
                                            <p:tav tm="100000">
                                              <p:val>
                                                <p:strVal val="#ppt_w"/>
                                              </p:val>
                                            </p:tav>
                                          </p:tavLst>
                                        </p:anim>
                                        <p:anim calcmode="lin" valueType="num">
                                          <p:cBhvr>
                                            <p:cTn id="99" dur="500" fill="hold"/>
                                            <p:tgtEl>
                                              <p:spTgt spid="114"/>
                                            </p:tgtEl>
                                            <p:attrNameLst>
                                              <p:attrName>ppt_h</p:attrName>
                                            </p:attrNameLst>
                                          </p:cBhvr>
                                          <p:tavLst>
                                            <p:tav tm="0">
                                              <p:val>
                                                <p:fltVal val="0"/>
                                              </p:val>
                                            </p:tav>
                                            <p:tav tm="100000">
                                              <p:val>
                                                <p:strVal val="#ppt_h"/>
                                              </p:val>
                                            </p:tav>
                                          </p:tavLst>
                                        </p:anim>
                                        <p:animEffect transition="in" filter="fade">
                                          <p:cBhvr>
                                            <p:cTn id="100" dur="500"/>
                                            <p:tgtEl>
                                              <p:spTgt spid="114"/>
                                            </p:tgtEl>
                                          </p:cBhvr>
                                        </p:animEffect>
                                      </p:childTnLst>
                                    </p:cTn>
                                  </p:par>
                                  <p:par>
                                    <p:cTn id="101" presetID="53" presetClass="entr" presetSubtype="16" fill="hold" grpId="0" nodeType="withEffect">
                                      <p:stCondLst>
                                        <p:cond delay="200"/>
                                      </p:stCondLst>
                                      <p:childTnLst>
                                        <p:set>
                                          <p:cBhvr>
                                            <p:cTn id="102" dur="1" fill="hold">
                                              <p:stCondLst>
                                                <p:cond delay="0"/>
                                              </p:stCondLst>
                                            </p:cTn>
                                            <p:tgtEl>
                                              <p:spTgt spid="115"/>
                                            </p:tgtEl>
                                            <p:attrNameLst>
                                              <p:attrName>style.visibility</p:attrName>
                                            </p:attrNameLst>
                                          </p:cBhvr>
                                          <p:to>
                                            <p:strVal val="visible"/>
                                          </p:to>
                                        </p:set>
                                        <p:anim calcmode="lin" valueType="num">
                                          <p:cBhvr>
                                            <p:cTn id="103" dur="500" fill="hold"/>
                                            <p:tgtEl>
                                              <p:spTgt spid="115"/>
                                            </p:tgtEl>
                                            <p:attrNameLst>
                                              <p:attrName>ppt_w</p:attrName>
                                            </p:attrNameLst>
                                          </p:cBhvr>
                                          <p:tavLst>
                                            <p:tav tm="0">
                                              <p:val>
                                                <p:fltVal val="0"/>
                                              </p:val>
                                            </p:tav>
                                            <p:tav tm="100000">
                                              <p:val>
                                                <p:strVal val="#ppt_w"/>
                                              </p:val>
                                            </p:tav>
                                          </p:tavLst>
                                        </p:anim>
                                        <p:anim calcmode="lin" valueType="num">
                                          <p:cBhvr>
                                            <p:cTn id="104" dur="500" fill="hold"/>
                                            <p:tgtEl>
                                              <p:spTgt spid="115"/>
                                            </p:tgtEl>
                                            <p:attrNameLst>
                                              <p:attrName>ppt_h</p:attrName>
                                            </p:attrNameLst>
                                          </p:cBhvr>
                                          <p:tavLst>
                                            <p:tav tm="0">
                                              <p:val>
                                                <p:fltVal val="0"/>
                                              </p:val>
                                            </p:tav>
                                            <p:tav tm="100000">
                                              <p:val>
                                                <p:strVal val="#ppt_h"/>
                                              </p:val>
                                            </p:tav>
                                          </p:tavLst>
                                        </p:anim>
                                        <p:animEffect transition="in" filter="fade">
                                          <p:cBhvr>
                                            <p:cTn id="105" dur="500"/>
                                            <p:tgtEl>
                                              <p:spTgt spid="115"/>
                                            </p:tgtEl>
                                          </p:cBhvr>
                                        </p:animEffect>
                                      </p:childTnLst>
                                    </p:cTn>
                                  </p:par>
                                  <p:par>
                                    <p:cTn id="106" presetID="53" presetClass="entr" presetSubtype="16" fill="hold" nodeType="withEffect">
                                      <p:stCondLst>
                                        <p:cond delay="400"/>
                                      </p:stCondLst>
                                      <p:childTnLst>
                                        <p:set>
                                          <p:cBhvr>
                                            <p:cTn id="107" dur="1" fill="hold">
                                              <p:stCondLst>
                                                <p:cond delay="0"/>
                                              </p:stCondLst>
                                            </p:cTn>
                                            <p:tgtEl>
                                              <p:spTgt spid="118"/>
                                            </p:tgtEl>
                                            <p:attrNameLst>
                                              <p:attrName>style.visibility</p:attrName>
                                            </p:attrNameLst>
                                          </p:cBhvr>
                                          <p:to>
                                            <p:strVal val="visible"/>
                                          </p:to>
                                        </p:set>
                                        <p:anim calcmode="lin" valueType="num">
                                          <p:cBhvr>
                                            <p:cTn id="108" dur="500" fill="hold"/>
                                            <p:tgtEl>
                                              <p:spTgt spid="118"/>
                                            </p:tgtEl>
                                            <p:attrNameLst>
                                              <p:attrName>ppt_w</p:attrName>
                                            </p:attrNameLst>
                                          </p:cBhvr>
                                          <p:tavLst>
                                            <p:tav tm="0">
                                              <p:val>
                                                <p:fltVal val="0"/>
                                              </p:val>
                                            </p:tav>
                                            <p:tav tm="100000">
                                              <p:val>
                                                <p:strVal val="#ppt_w"/>
                                              </p:val>
                                            </p:tav>
                                          </p:tavLst>
                                        </p:anim>
                                        <p:anim calcmode="lin" valueType="num">
                                          <p:cBhvr>
                                            <p:cTn id="109" dur="500" fill="hold"/>
                                            <p:tgtEl>
                                              <p:spTgt spid="118"/>
                                            </p:tgtEl>
                                            <p:attrNameLst>
                                              <p:attrName>ppt_h</p:attrName>
                                            </p:attrNameLst>
                                          </p:cBhvr>
                                          <p:tavLst>
                                            <p:tav tm="0">
                                              <p:val>
                                                <p:fltVal val="0"/>
                                              </p:val>
                                            </p:tav>
                                            <p:tav tm="100000">
                                              <p:val>
                                                <p:strVal val="#ppt_h"/>
                                              </p:val>
                                            </p:tav>
                                          </p:tavLst>
                                        </p:anim>
                                        <p:animEffect transition="in" filter="fade">
                                          <p:cBhvr>
                                            <p:cTn id="110" dur="500"/>
                                            <p:tgtEl>
                                              <p:spTgt spid="118"/>
                                            </p:tgtEl>
                                          </p:cBhvr>
                                        </p:animEffect>
                                      </p:childTnLst>
                                    </p:cTn>
                                  </p:par>
                                  <p:par>
                                    <p:cTn id="111" presetID="53" presetClass="entr" presetSubtype="16" fill="hold" grpId="0" nodeType="withEffect">
                                      <p:stCondLst>
                                        <p:cond delay="200"/>
                                      </p:stCondLst>
                                      <p:childTnLst>
                                        <p:set>
                                          <p:cBhvr>
                                            <p:cTn id="112" dur="1" fill="hold">
                                              <p:stCondLst>
                                                <p:cond delay="0"/>
                                              </p:stCondLst>
                                            </p:cTn>
                                            <p:tgtEl>
                                              <p:spTgt spid="121"/>
                                            </p:tgtEl>
                                            <p:attrNameLst>
                                              <p:attrName>style.visibility</p:attrName>
                                            </p:attrNameLst>
                                          </p:cBhvr>
                                          <p:to>
                                            <p:strVal val="visible"/>
                                          </p:to>
                                        </p:set>
                                        <p:anim calcmode="lin" valueType="num">
                                          <p:cBhvr>
                                            <p:cTn id="113" dur="500" fill="hold"/>
                                            <p:tgtEl>
                                              <p:spTgt spid="121"/>
                                            </p:tgtEl>
                                            <p:attrNameLst>
                                              <p:attrName>ppt_w</p:attrName>
                                            </p:attrNameLst>
                                          </p:cBhvr>
                                          <p:tavLst>
                                            <p:tav tm="0">
                                              <p:val>
                                                <p:fltVal val="0"/>
                                              </p:val>
                                            </p:tav>
                                            <p:tav tm="100000">
                                              <p:val>
                                                <p:strVal val="#ppt_w"/>
                                              </p:val>
                                            </p:tav>
                                          </p:tavLst>
                                        </p:anim>
                                        <p:anim calcmode="lin" valueType="num">
                                          <p:cBhvr>
                                            <p:cTn id="114" dur="500" fill="hold"/>
                                            <p:tgtEl>
                                              <p:spTgt spid="121"/>
                                            </p:tgtEl>
                                            <p:attrNameLst>
                                              <p:attrName>ppt_h</p:attrName>
                                            </p:attrNameLst>
                                          </p:cBhvr>
                                          <p:tavLst>
                                            <p:tav tm="0">
                                              <p:val>
                                                <p:fltVal val="0"/>
                                              </p:val>
                                            </p:tav>
                                            <p:tav tm="100000">
                                              <p:val>
                                                <p:strVal val="#ppt_h"/>
                                              </p:val>
                                            </p:tav>
                                          </p:tavLst>
                                        </p:anim>
                                        <p:animEffect transition="in" filter="fade">
                                          <p:cBhvr>
                                            <p:cTn id="115" dur="500"/>
                                            <p:tgtEl>
                                              <p:spTgt spid="121"/>
                                            </p:tgtEl>
                                          </p:cBhvr>
                                        </p:animEffect>
                                      </p:childTnLst>
                                    </p:cTn>
                                  </p:par>
                                </p:childTnLst>
                              </p:cTn>
                            </p:par>
                            <p:par>
                              <p:cTn id="116" fill="hold">
                                <p:stCondLst>
                                  <p:cond delay="4100"/>
                                </p:stCondLst>
                                <p:childTnLst>
                                  <p:par>
                                    <p:cTn id="117" presetID="12" presetClass="entr" presetSubtype="8" fill="hold" grpId="0" nodeType="afterEffect">
                                      <p:stCondLst>
                                        <p:cond delay="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300"/>
                                            <p:tgtEl>
                                              <p:spTgt spid="68"/>
                                            </p:tgtEl>
                                            <p:attrNameLst>
                                              <p:attrName>ppt_x</p:attrName>
                                            </p:attrNameLst>
                                          </p:cBhvr>
                                          <p:tavLst>
                                            <p:tav tm="0">
                                              <p:val>
                                                <p:strVal val="#ppt_x-#ppt_w*1.125000"/>
                                              </p:val>
                                            </p:tav>
                                            <p:tav tm="100000">
                                              <p:val>
                                                <p:strVal val="#ppt_x"/>
                                              </p:val>
                                            </p:tav>
                                          </p:tavLst>
                                        </p:anim>
                                        <p:animEffect transition="in" filter="wipe(right)">
                                          <p:cBhvr>
                                            <p:cTn id="120" dur="300"/>
                                            <p:tgtEl>
                                              <p:spTgt spid="68"/>
                                            </p:tgtEl>
                                          </p:cBhvr>
                                        </p:animEffect>
                                      </p:childTnLst>
                                    </p:cTn>
                                  </p:par>
                                  <p:par>
                                    <p:cTn id="121" presetID="12" presetClass="entr" presetSubtype="8" fill="hold" grpId="0" nodeType="withEffect">
                                      <p:stCondLst>
                                        <p:cond delay="200"/>
                                      </p:stCondLst>
                                      <p:childTnLst>
                                        <p:set>
                                          <p:cBhvr>
                                            <p:cTn id="122" dur="1" fill="hold">
                                              <p:stCondLst>
                                                <p:cond delay="0"/>
                                              </p:stCondLst>
                                            </p:cTn>
                                            <p:tgtEl>
                                              <p:spTgt spid="69"/>
                                            </p:tgtEl>
                                            <p:attrNameLst>
                                              <p:attrName>style.visibility</p:attrName>
                                            </p:attrNameLst>
                                          </p:cBhvr>
                                          <p:to>
                                            <p:strVal val="visible"/>
                                          </p:to>
                                        </p:set>
                                        <p:anim calcmode="lin" valueType="num">
                                          <p:cBhvr additive="base">
                                            <p:cTn id="123" dur="300"/>
                                            <p:tgtEl>
                                              <p:spTgt spid="69"/>
                                            </p:tgtEl>
                                            <p:attrNameLst>
                                              <p:attrName>ppt_x</p:attrName>
                                            </p:attrNameLst>
                                          </p:cBhvr>
                                          <p:tavLst>
                                            <p:tav tm="0">
                                              <p:val>
                                                <p:strVal val="#ppt_x-#ppt_w*1.125000"/>
                                              </p:val>
                                            </p:tav>
                                            <p:tav tm="100000">
                                              <p:val>
                                                <p:strVal val="#ppt_x"/>
                                              </p:val>
                                            </p:tav>
                                          </p:tavLst>
                                        </p:anim>
                                        <p:animEffect transition="in" filter="wipe(right)">
                                          <p:cBhvr>
                                            <p:cTn id="124" dur="300"/>
                                            <p:tgtEl>
                                              <p:spTgt spid="69"/>
                                            </p:tgtEl>
                                          </p:cBhvr>
                                        </p:animEffect>
                                      </p:childTnLst>
                                    </p:cTn>
                                  </p:par>
                                  <p:par>
                                    <p:cTn id="125" presetID="12" presetClass="entr" presetSubtype="8" fill="hold" grpId="0" nodeType="withEffect">
                                      <p:stCondLst>
                                        <p:cond delay="200"/>
                                      </p:stCondLst>
                                      <p:childTnLst>
                                        <p:set>
                                          <p:cBhvr>
                                            <p:cTn id="126" dur="1" fill="hold">
                                              <p:stCondLst>
                                                <p:cond delay="0"/>
                                              </p:stCondLst>
                                            </p:cTn>
                                            <p:tgtEl>
                                              <p:spTgt spid="70"/>
                                            </p:tgtEl>
                                            <p:attrNameLst>
                                              <p:attrName>style.visibility</p:attrName>
                                            </p:attrNameLst>
                                          </p:cBhvr>
                                          <p:to>
                                            <p:strVal val="visible"/>
                                          </p:to>
                                        </p:set>
                                        <p:anim calcmode="lin" valueType="num">
                                          <p:cBhvr additive="base">
                                            <p:cTn id="127" dur="300"/>
                                            <p:tgtEl>
                                              <p:spTgt spid="70"/>
                                            </p:tgtEl>
                                            <p:attrNameLst>
                                              <p:attrName>ppt_x</p:attrName>
                                            </p:attrNameLst>
                                          </p:cBhvr>
                                          <p:tavLst>
                                            <p:tav tm="0">
                                              <p:val>
                                                <p:strVal val="#ppt_x-#ppt_w*1.125000"/>
                                              </p:val>
                                            </p:tav>
                                            <p:tav tm="100000">
                                              <p:val>
                                                <p:strVal val="#ppt_x"/>
                                              </p:val>
                                            </p:tav>
                                          </p:tavLst>
                                        </p:anim>
                                        <p:animEffect transition="in" filter="wipe(right)">
                                          <p:cBhvr>
                                            <p:cTn id="128" dur="300"/>
                                            <p:tgtEl>
                                              <p:spTgt spid="70"/>
                                            </p:tgtEl>
                                          </p:cBhvr>
                                        </p:animEffect>
                                      </p:childTnLst>
                                    </p:cTn>
                                  </p:par>
                                  <p:par>
                                    <p:cTn id="129" presetID="12" presetClass="entr" presetSubtype="8" fill="hold" grpId="0" nodeType="withEffect">
                                      <p:stCondLst>
                                        <p:cond delay="200"/>
                                      </p:stCondLst>
                                      <p:childTnLst>
                                        <p:set>
                                          <p:cBhvr>
                                            <p:cTn id="130" dur="1" fill="hold">
                                              <p:stCondLst>
                                                <p:cond delay="0"/>
                                              </p:stCondLst>
                                            </p:cTn>
                                            <p:tgtEl>
                                              <p:spTgt spid="71"/>
                                            </p:tgtEl>
                                            <p:attrNameLst>
                                              <p:attrName>style.visibility</p:attrName>
                                            </p:attrNameLst>
                                          </p:cBhvr>
                                          <p:to>
                                            <p:strVal val="visible"/>
                                          </p:to>
                                        </p:set>
                                        <p:anim calcmode="lin" valueType="num">
                                          <p:cBhvr additive="base">
                                            <p:cTn id="131" dur="300"/>
                                            <p:tgtEl>
                                              <p:spTgt spid="71"/>
                                            </p:tgtEl>
                                            <p:attrNameLst>
                                              <p:attrName>ppt_x</p:attrName>
                                            </p:attrNameLst>
                                          </p:cBhvr>
                                          <p:tavLst>
                                            <p:tav tm="0">
                                              <p:val>
                                                <p:strVal val="#ppt_x-#ppt_w*1.125000"/>
                                              </p:val>
                                            </p:tav>
                                            <p:tav tm="100000">
                                              <p:val>
                                                <p:strVal val="#ppt_x"/>
                                              </p:val>
                                            </p:tav>
                                          </p:tavLst>
                                        </p:anim>
                                        <p:animEffect transition="in" filter="wipe(right)">
                                          <p:cBhvr>
                                            <p:cTn id="132" dur="3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80" grpId="0" animBg="1"/>
          <p:bldP spid="81" grpId="0" animBg="1"/>
          <p:bldP spid="109" grpId="0" animBg="1"/>
          <p:bldP spid="110" grpId="0" animBg="1"/>
          <p:bldP spid="114" grpId="0" animBg="1"/>
          <p:bldP spid="115" grpId="0" animBg="1"/>
          <p:bldP spid="121" grpId="0" animBg="1"/>
          <p:bldP spid="68" grpId="0"/>
          <p:bldP spid="69" grpId="0"/>
          <p:bldP spid="70" grpId="0"/>
          <p:bldP spid="71" grpId="0"/>
          <p:bldP spid="75"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明年工作计划</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05</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8429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15"/>
          <p:cNvSpPr>
            <a:spLocks noChangeArrowheads="1"/>
          </p:cNvSpPr>
          <p:nvPr/>
        </p:nvSpPr>
        <p:spPr bwMode="auto">
          <a:xfrm>
            <a:off x="8803482" y="4656535"/>
            <a:ext cx="340519" cy="22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endParaRPr>
          </a:p>
        </p:txBody>
      </p:sp>
      <p:cxnSp>
        <p:nvCxnSpPr>
          <p:cNvPr id="27" name="直接连接符 13"/>
          <p:cNvCxnSpPr>
            <a:cxnSpLocks noChangeShapeType="1"/>
            <a:stCxn id="10" idx="7"/>
          </p:cNvCxnSpPr>
          <p:nvPr/>
        </p:nvCxnSpPr>
        <p:spPr bwMode="auto">
          <a:xfrm flipV="1">
            <a:off x="2280047" y="2695575"/>
            <a:ext cx="360759" cy="292894"/>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sp>
        <p:nvSpPr>
          <p:cNvPr id="28" name="直接连接符 17"/>
          <p:cNvSpPr>
            <a:spLocks noChangeShapeType="1"/>
          </p:cNvSpPr>
          <p:nvPr/>
        </p:nvSpPr>
        <p:spPr bwMode="auto">
          <a:xfrm>
            <a:off x="3669506" y="2530078"/>
            <a:ext cx="681038" cy="490538"/>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9" name="直接连接符 20"/>
          <p:cNvCxnSpPr>
            <a:cxnSpLocks noChangeShapeType="1"/>
          </p:cNvCxnSpPr>
          <p:nvPr/>
        </p:nvCxnSpPr>
        <p:spPr bwMode="auto">
          <a:xfrm flipV="1">
            <a:off x="5176837" y="2472929"/>
            <a:ext cx="623888" cy="548878"/>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cxnSp>
        <p:nvCxnSpPr>
          <p:cNvPr id="30" name="直接连接符 23"/>
          <p:cNvCxnSpPr>
            <a:cxnSpLocks noChangeShapeType="1"/>
            <a:endCxn id="10" idx="1"/>
          </p:cNvCxnSpPr>
          <p:nvPr/>
        </p:nvCxnSpPr>
        <p:spPr bwMode="auto">
          <a:xfrm>
            <a:off x="1307307" y="2775347"/>
            <a:ext cx="298847" cy="213122"/>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cxnSp>
        <p:nvCxnSpPr>
          <p:cNvPr id="31" name="直接连接符 43"/>
          <p:cNvCxnSpPr>
            <a:cxnSpLocks noChangeShapeType="1"/>
          </p:cNvCxnSpPr>
          <p:nvPr/>
        </p:nvCxnSpPr>
        <p:spPr bwMode="auto">
          <a:xfrm flipV="1">
            <a:off x="4049316" y="3848101"/>
            <a:ext cx="301228" cy="278606"/>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cxnSp>
        <p:nvCxnSpPr>
          <p:cNvPr id="32" name="直接连接符 72"/>
          <p:cNvCxnSpPr>
            <a:cxnSpLocks noChangeShapeType="1"/>
          </p:cNvCxnSpPr>
          <p:nvPr/>
        </p:nvCxnSpPr>
        <p:spPr bwMode="auto">
          <a:xfrm>
            <a:off x="7265194" y="1866900"/>
            <a:ext cx="417910" cy="280988"/>
          </a:xfrm>
          <a:prstGeom prst="line">
            <a:avLst/>
          </a:prstGeom>
          <a:noFill/>
          <a:ln w="28575">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sp>
        <p:nvSpPr>
          <p:cNvPr id="33" name="矩形 76"/>
          <p:cNvSpPr>
            <a:spLocks noChangeArrowheads="1"/>
          </p:cNvSpPr>
          <p:nvPr/>
        </p:nvSpPr>
        <p:spPr bwMode="auto">
          <a:xfrm>
            <a:off x="1221582" y="3811191"/>
            <a:ext cx="1365647" cy="24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latin typeface="Arial" panose="020B0604020202020204" pitchFamily="34" charset="0"/>
                <a:ea typeface="微软雅黑" panose="020B0503020204020204" pitchFamily="34" charset="-122"/>
                <a:sym typeface="Arial" panose="020B0604020202020204" pitchFamily="34" charset="0"/>
              </a:rPr>
              <a:t>点击添加描述总结</a:t>
            </a:r>
            <a:r>
              <a:rPr lang="en-US" altLang="zh-CN" sz="1000" dirty="0">
                <a:latin typeface="Arial" panose="020B0604020202020204" pitchFamily="34" charset="0"/>
                <a:ea typeface="微软雅黑" panose="020B0503020204020204" pitchFamily="34" charset="-122"/>
                <a:sym typeface="Arial" panose="020B0604020202020204" pitchFamily="34" charset="0"/>
              </a:rPr>
              <a:t> </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80"/>
          <p:cNvSpPr>
            <a:spLocks noChangeArrowheads="1"/>
          </p:cNvSpPr>
          <p:nvPr/>
        </p:nvSpPr>
        <p:spPr bwMode="auto">
          <a:xfrm>
            <a:off x="2407444" y="2913460"/>
            <a:ext cx="1365647" cy="24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solidFill>
                  <a:srgbClr val="03A9F3"/>
                </a:solidFill>
                <a:latin typeface="Arial" panose="020B0604020202020204" pitchFamily="34" charset="0"/>
                <a:ea typeface="微软雅黑" panose="020B0503020204020204" pitchFamily="34" charset="-122"/>
                <a:sym typeface="Arial" panose="020B0604020202020204" pitchFamily="34" charset="0"/>
              </a:rPr>
              <a:t>点击添加描述总结</a:t>
            </a:r>
            <a:r>
              <a:rPr lang="en-US" altLang="zh-CN" sz="1000" dirty="0">
                <a:solidFill>
                  <a:srgbClr val="03A9F3"/>
                </a:solidFill>
                <a:latin typeface="Arial" panose="020B0604020202020204" pitchFamily="34" charset="0"/>
                <a:ea typeface="微软雅黑" panose="020B0503020204020204" pitchFamily="34" charset="-122"/>
                <a:sym typeface="Arial" panose="020B0604020202020204" pitchFamily="34" charset="0"/>
              </a:rPr>
              <a:t> </a:t>
            </a:r>
            <a:endParaRPr lang="zh-CN" altLang="en-US" sz="1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81"/>
          <p:cNvSpPr>
            <a:spLocks noChangeArrowheads="1"/>
          </p:cNvSpPr>
          <p:nvPr/>
        </p:nvSpPr>
        <p:spPr bwMode="auto">
          <a:xfrm>
            <a:off x="4099322" y="4055269"/>
            <a:ext cx="1365647" cy="24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latin typeface="Arial" panose="020B0604020202020204" pitchFamily="34" charset="0"/>
                <a:ea typeface="微软雅黑" panose="020B0503020204020204" pitchFamily="34" charset="-122"/>
                <a:sym typeface="Arial" panose="020B0604020202020204" pitchFamily="34" charset="0"/>
              </a:rPr>
              <a:t>点击添加描述总结</a:t>
            </a:r>
            <a:r>
              <a:rPr lang="en-US" altLang="zh-CN" sz="1000" dirty="0">
                <a:latin typeface="Arial" panose="020B0604020202020204" pitchFamily="34" charset="0"/>
                <a:ea typeface="微软雅黑" panose="020B0503020204020204" pitchFamily="34" charset="-122"/>
                <a:sym typeface="Arial" panose="020B0604020202020204" pitchFamily="34" charset="0"/>
              </a:rPr>
              <a:t> </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82"/>
          <p:cNvSpPr>
            <a:spLocks noChangeArrowheads="1"/>
          </p:cNvSpPr>
          <p:nvPr/>
        </p:nvSpPr>
        <p:spPr bwMode="auto">
          <a:xfrm>
            <a:off x="5800725" y="2782975"/>
            <a:ext cx="1366838" cy="24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0645" tIns="40323" rIns="80645" bIns="403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ts val="1406"/>
              </a:lnSpc>
              <a:spcBef>
                <a:spcPct val="0"/>
              </a:spcBef>
              <a:buNone/>
            </a:pPr>
            <a:r>
              <a:rPr lang="zh-CN" altLang="en-US" sz="1000" dirty="0">
                <a:solidFill>
                  <a:srgbClr val="03A9F3"/>
                </a:solidFill>
                <a:latin typeface="Arial" panose="020B0604020202020204" pitchFamily="34" charset="0"/>
                <a:ea typeface="微软雅黑" panose="020B0503020204020204" pitchFamily="34" charset="-122"/>
                <a:sym typeface="Arial" panose="020B0604020202020204" pitchFamily="34" charset="0"/>
              </a:rPr>
              <a:t>点击添加描述总结</a:t>
            </a:r>
            <a:endParaRPr lang="zh-CN" altLang="en-US" sz="1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85"/>
          <p:cNvSpPr>
            <a:spLocks noChangeArrowheads="1"/>
          </p:cNvSpPr>
          <p:nvPr/>
        </p:nvSpPr>
        <p:spPr bwMode="auto">
          <a:xfrm>
            <a:off x="5938838" y="3331369"/>
            <a:ext cx="2324100" cy="3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86406" tIns="43202" rIns="86406" bIns="43202">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700" dirty="0">
                <a:latin typeface="Arial" panose="020B0604020202020204" pitchFamily="34" charset="0"/>
                <a:ea typeface="微软雅黑" panose="020B0503020204020204" pitchFamily="34" charset="-122"/>
                <a:sym typeface="Arial" panose="020B0604020202020204" pitchFamily="34" charset="0"/>
              </a:rPr>
              <a:t>添加主要观点</a:t>
            </a:r>
          </a:p>
        </p:txBody>
      </p:sp>
      <p:sp>
        <p:nvSpPr>
          <p:cNvPr id="38" name="文本框 13"/>
          <p:cNvSpPr>
            <a:spLocks noChangeArrowheads="1"/>
          </p:cNvSpPr>
          <p:nvPr/>
        </p:nvSpPr>
        <p:spPr bwMode="auto">
          <a:xfrm>
            <a:off x="5557838" y="3687367"/>
            <a:ext cx="2740819" cy="108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6" tIns="34287" rIns="68576"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在此录入上述图表的综合描述说明，在此录入上述图表的综合描述说明，在此录入上述图表的综合描述说明，在此录入上述图表的综合描述说明，在此录入上述图表的综合描述说明。</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8" name="组合 47"/>
          <p:cNvGrpSpPr/>
          <p:nvPr/>
        </p:nvGrpSpPr>
        <p:grpSpPr>
          <a:xfrm>
            <a:off x="2450306" y="1581150"/>
            <a:ext cx="1306116" cy="1306116"/>
            <a:chOff x="2450306" y="1581150"/>
            <a:chExt cx="1306116" cy="1306116"/>
          </a:xfrm>
        </p:grpSpPr>
        <p:sp>
          <p:nvSpPr>
            <p:cNvPr id="15"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文本框 26"/>
            <p:cNvSpPr>
              <a:spLocks noChangeArrowheads="1"/>
            </p:cNvSpPr>
            <p:nvPr/>
          </p:nvSpPr>
          <p:spPr bwMode="auto">
            <a:xfrm>
              <a:off x="2569727" y="2026504"/>
              <a:ext cx="1107997" cy="461665"/>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关键词</a:t>
              </a:r>
              <a:endParaRPr lang="zh-CN" altLang="en-US" sz="1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0" name="组合 69"/>
          <p:cNvGrpSpPr/>
          <p:nvPr/>
        </p:nvGrpSpPr>
        <p:grpSpPr>
          <a:xfrm>
            <a:off x="1466850" y="2849166"/>
            <a:ext cx="952500" cy="953690"/>
            <a:chOff x="1466850" y="2849166"/>
            <a:chExt cx="952500" cy="953690"/>
          </a:xfrm>
        </p:grpSpPr>
        <p:sp>
          <p:nvSpPr>
            <p:cNvPr id="10" name="椭圆 6"/>
            <p:cNvSpPr>
              <a:spLocks noChangeArrowheads="1"/>
            </p:cNvSpPr>
            <p:nvPr/>
          </p:nvSpPr>
          <p:spPr bwMode="auto">
            <a:xfrm>
              <a:off x="1466850" y="2849166"/>
              <a:ext cx="952500" cy="953690"/>
            </a:xfrm>
            <a:prstGeom prst="ellipse">
              <a:avLst/>
            </a:prstGeom>
            <a:solidFill>
              <a:schemeClr val="tx1">
                <a:lumMod val="95000"/>
                <a:lumOff val="5000"/>
                <a:alpha val="29803"/>
              </a:schemeClr>
            </a:solidFill>
            <a:ln>
              <a:noFill/>
            </a:ln>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5" name="组合 44"/>
            <p:cNvGrpSpPr/>
            <p:nvPr/>
          </p:nvGrpSpPr>
          <p:grpSpPr>
            <a:xfrm>
              <a:off x="1542455" y="2925355"/>
              <a:ext cx="801290" cy="801290"/>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 name="文本框 10"/>
            <p:cNvSpPr>
              <a:spLocks noChangeArrowheads="1"/>
            </p:cNvSpPr>
            <p:nvPr/>
          </p:nvSpPr>
          <p:spPr bwMode="auto">
            <a:xfrm>
              <a:off x="1540505" y="317211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关键词</a:t>
              </a:r>
            </a:p>
          </p:txBody>
        </p:sp>
      </p:grpSp>
      <p:grpSp>
        <p:nvGrpSpPr>
          <p:cNvPr id="49" name="组合 48"/>
          <p:cNvGrpSpPr/>
          <p:nvPr/>
        </p:nvGrpSpPr>
        <p:grpSpPr>
          <a:xfrm>
            <a:off x="4099322" y="2777481"/>
            <a:ext cx="1224209" cy="1224209"/>
            <a:chOff x="2450306" y="1581150"/>
            <a:chExt cx="1306116" cy="1306116"/>
          </a:xfrm>
        </p:grpSpPr>
        <p:sp>
          <p:nvSpPr>
            <p:cNvPr id="50"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1" name="组合 50"/>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文本框 26"/>
            <p:cNvSpPr>
              <a:spLocks noChangeArrowheads="1"/>
            </p:cNvSpPr>
            <p:nvPr/>
          </p:nvSpPr>
          <p:spPr bwMode="auto">
            <a:xfrm>
              <a:off x="2532662" y="2026504"/>
              <a:ext cx="1182129" cy="492553"/>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400" dirty="0">
                  <a:solidFill>
                    <a:srgbClr val="0067B0"/>
                  </a:solidFill>
                  <a:latin typeface="Arial" panose="020B0604020202020204" pitchFamily="34" charset="0"/>
                  <a:ea typeface="微软雅黑" panose="020B0503020204020204" pitchFamily="34" charset="-122"/>
                  <a:sym typeface="Arial" panose="020B0604020202020204" pitchFamily="34" charset="0"/>
                </a:rPr>
                <a:t>关键词</a:t>
              </a:r>
              <a:endParaRPr lang="zh-CN" altLang="en-US" sz="14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p:cNvGrpSpPr/>
          <p:nvPr/>
        </p:nvGrpSpPr>
        <p:grpSpPr>
          <a:xfrm>
            <a:off x="5541407" y="1000534"/>
            <a:ext cx="1773555" cy="1773555"/>
            <a:chOff x="2450306" y="1581150"/>
            <a:chExt cx="1306116" cy="1306116"/>
          </a:xfrm>
        </p:grpSpPr>
        <p:sp>
          <p:nvSpPr>
            <p:cNvPr id="56" name="椭圆 27"/>
            <p:cNvSpPr>
              <a:spLocks noChangeArrowheads="1"/>
            </p:cNvSpPr>
            <p:nvPr/>
          </p:nvSpPr>
          <p:spPr bwMode="auto">
            <a:xfrm>
              <a:off x="2450306" y="1581150"/>
              <a:ext cx="1306116" cy="1306116"/>
            </a:xfrm>
            <a:prstGeom prst="ellipse">
              <a:avLst/>
            </a:prstGeom>
            <a:solidFill>
              <a:srgbClr val="0067B0"/>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6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7" name="组合 56"/>
            <p:cNvGrpSpPr/>
            <p:nvPr/>
          </p:nvGrpSpPr>
          <p:grpSpPr>
            <a:xfrm>
              <a:off x="2506149" y="1638971"/>
              <a:ext cx="1194435" cy="1194435"/>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8" name="文本框 26"/>
            <p:cNvSpPr>
              <a:spLocks noChangeArrowheads="1"/>
            </p:cNvSpPr>
            <p:nvPr/>
          </p:nvSpPr>
          <p:spPr bwMode="auto">
            <a:xfrm>
              <a:off x="2602410" y="2026504"/>
              <a:ext cx="1042630" cy="430651"/>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关键词</a:t>
              </a:r>
              <a:endParaRPr lang="zh-CN" altLang="en-US" sz="18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1" name="椭圆 60"/>
          <p:cNvSpPr/>
          <p:nvPr/>
        </p:nvSpPr>
        <p:spPr>
          <a:xfrm>
            <a:off x="1023560" y="2511581"/>
            <a:ext cx="370327" cy="370327"/>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3700017" y="4013064"/>
            <a:ext cx="407360" cy="407360"/>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7586216" y="2053655"/>
            <a:ext cx="483363" cy="483363"/>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6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图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600" y="140572"/>
            <a:ext cx="2108371" cy="364572"/>
          </a:xfrm>
          <a:prstGeom prst="homePlate">
            <a:avLst>
              <a:gd name="adj" fmla="val 34324"/>
            </a:avLst>
          </a:prstGeom>
        </p:spPr>
      </p:pic>
      <p:sp>
        <p:nvSpPr>
          <p:cNvPr id="65" name="TextBox 64"/>
          <p:cNvSpPr txBox="1"/>
          <p:nvPr/>
        </p:nvSpPr>
        <p:spPr>
          <a:xfrm>
            <a:off x="961132" y="158706"/>
            <a:ext cx="1954381"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明年工作计划</a:t>
            </a:r>
          </a:p>
        </p:txBody>
      </p:sp>
      <p:pic>
        <p:nvPicPr>
          <p:cNvPr id="66" name="图片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3471" y="144448"/>
            <a:ext cx="254645" cy="364572"/>
          </a:xfrm>
          <a:prstGeom prst="chevron">
            <a:avLst/>
          </a:prstGeom>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468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strips(downLeft)">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up)">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ipe(left)">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left)">
                                      <p:cBhvr>
                                        <p:cTn id="97" dur="500"/>
                                        <p:tgtEl>
                                          <p:spTgt spid="36"/>
                                        </p:tgtEl>
                                      </p:cBhvr>
                                    </p:animEffect>
                                  </p:childTnLst>
                                </p:cTn>
                              </p:par>
                            </p:childTnLst>
                          </p:cTn>
                        </p:par>
                        <p:par>
                          <p:cTn id="98" fill="hold">
                            <p:stCondLst>
                              <p:cond delay="500"/>
                            </p:stCondLst>
                            <p:childTnLst>
                              <p:par>
                                <p:cTn id="99" presetID="2" presetClass="entr" presetSubtype="2" fill="hold" grpId="0" nodeType="afterEffect">
                                  <p:stCondLst>
                                    <p:cond delay="0"/>
                                  </p:stCondLst>
                                  <p:iterate type="lt">
                                    <p:tmPct val="15000"/>
                                  </p:iterate>
                                  <p:childTnLst>
                                    <p:set>
                                      <p:cBhvr>
                                        <p:cTn id="100" dur="1" fill="hold">
                                          <p:stCondLst>
                                            <p:cond delay="0"/>
                                          </p:stCondLst>
                                        </p:cTn>
                                        <p:tgtEl>
                                          <p:spTgt spid="37"/>
                                        </p:tgtEl>
                                        <p:attrNameLst>
                                          <p:attrName>style.visibility</p:attrName>
                                        </p:attrNameLst>
                                      </p:cBhvr>
                                      <p:to>
                                        <p:strVal val="visible"/>
                                      </p:to>
                                    </p:set>
                                    <p:anim calcmode="lin" valueType="num">
                                      <p:cBhvr additive="base">
                                        <p:cTn id="101" dur="500" fill="hold"/>
                                        <p:tgtEl>
                                          <p:spTgt spid="37"/>
                                        </p:tgtEl>
                                        <p:attrNameLst>
                                          <p:attrName>ppt_x</p:attrName>
                                        </p:attrNameLst>
                                      </p:cBhvr>
                                      <p:tavLst>
                                        <p:tav tm="0">
                                          <p:val>
                                            <p:strVal val="1+#ppt_w/2"/>
                                          </p:val>
                                        </p:tav>
                                        <p:tav tm="100000">
                                          <p:val>
                                            <p:strVal val="#ppt_x"/>
                                          </p:val>
                                        </p:tav>
                                      </p:tavLst>
                                    </p:anim>
                                    <p:anim calcmode="lin" valueType="num">
                                      <p:cBhvr additive="base">
                                        <p:cTn id="10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up)">
                                      <p:cBhvr>
                                        <p:cTn id="10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35" grpId="0"/>
      <p:bldP spid="36" grpId="0"/>
      <p:bldP spid="37" grpId="0"/>
      <p:bldP spid="38" grpId="0"/>
      <p:bldP spid="61" grpId="0" animBg="1"/>
      <p:bldP spid="62" grpId="0" animBg="1"/>
      <p:bldP spid="63" grpId="0" animBg="1"/>
      <p:bldP spid="6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963964"/>
            <a:ext cx="7164288" cy="637839"/>
          </a:xfrm>
          <a:prstGeom prst="rect">
            <a:avLst/>
          </a:prstGeom>
          <a:solidFill>
            <a:schemeClr val="bg1">
              <a:lumMod val="85000"/>
            </a:schemeClr>
          </a:solidFill>
          <a:ln w="9525">
            <a:solidFill>
              <a:srgbClr val="EAEAEA"/>
            </a:solidFill>
            <a:miter lim="800000"/>
            <a:headEnd/>
            <a:tailEnd/>
          </a:ln>
          <a:extLst/>
        </p:spPr>
        <p:txBody>
          <a:bodyPr wrap="none" lIns="67099" tIns="33549" rIns="67099" bIns="33549" anchor="ctr"/>
          <a:lstStyle/>
          <a:p>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Line 43"/>
          <p:cNvSpPr>
            <a:spLocks noChangeShapeType="1"/>
          </p:cNvSpPr>
          <p:nvPr/>
        </p:nvSpPr>
        <p:spPr bwMode="auto">
          <a:xfrm rot="5400000">
            <a:off x="3283608" y="1630919"/>
            <a:ext cx="0" cy="5519899"/>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67099" tIns="33549" rIns="67099" bIns="33549"/>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6"/>
          <p:cNvSpPr>
            <a:spLocks noChangeArrowheads="1"/>
          </p:cNvSpPr>
          <p:nvPr/>
        </p:nvSpPr>
        <p:spPr bwMode="auto">
          <a:xfrm>
            <a:off x="2774991" y="2583160"/>
            <a:ext cx="4389297" cy="633742"/>
          </a:xfrm>
          <a:prstGeom prst="rect">
            <a:avLst/>
          </a:prstGeom>
          <a:solidFill>
            <a:schemeClr val="bg1">
              <a:lumMod val="85000"/>
            </a:schemeClr>
          </a:solidFill>
          <a:ln w="9525">
            <a:solidFill>
              <a:srgbClr val="EAEAEA"/>
            </a:solidFill>
            <a:miter lim="800000"/>
            <a:headEnd/>
            <a:tailEnd/>
          </a:ln>
          <a:extLst/>
        </p:spPr>
        <p:txBody>
          <a:bodyPr wrap="none" lIns="67099" tIns="33549" rIns="67099" bIns="33549" anchor="ct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Line 43"/>
          <p:cNvSpPr>
            <a:spLocks noChangeShapeType="1"/>
          </p:cNvSpPr>
          <p:nvPr/>
        </p:nvSpPr>
        <p:spPr bwMode="auto">
          <a:xfrm rot="16200000" flipH="1">
            <a:off x="4894819" y="1723673"/>
            <a:ext cx="0" cy="2526729"/>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67099" tIns="33549" rIns="67099" bIns="33549"/>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5"/>
          <p:cNvSpPr>
            <a:spLocks noChangeArrowheads="1"/>
          </p:cNvSpPr>
          <p:nvPr/>
        </p:nvSpPr>
        <p:spPr bwMode="auto">
          <a:xfrm rot="5400000">
            <a:off x="5978043" y="3441937"/>
            <a:ext cx="1744121" cy="631020"/>
          </a:xfrm>
          <a:prstGeom prst="rect">
            <a:avLst/>
          </a:prstGeom>
          <a:solidFill>
            <a:srgbClr val="FFFFFF"/>
          </a:solidFill>
          <a:ln w="9525">
            <a:solidFill>
              <a:srgbClr val="EAEAEA"/>
            </a:solidFill>
            <a:miter lim="800000"/>
            <a:headEnd/>
            <a:tailEnd/>
          </a:ln>
          <a:extLst/>
        </p:spPr>
        <p:txBody>
          <a:bodyPr wrap="none" lIns="67099" tIns="33549" rIns="67099" bIns="33549" anchor="ctr"/>
          <a:lstStyle/>
          <a:p>
            <a:pPr>
              <a:defRPr/>
            </a:pPr>
            <a:endParaRPr lang="zh-CN" altLang="en-US" kern="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Line 44"/>
          <p:cNvSpPr>
            <a:spLocks noChangeShapeType="1"/>
          </p:cNvSpPr>
          <p:nvPr/>
        </p:nvSpPr>
        <p:spPr bwMode="auto">
          <a:xfrm>
            <a:off x="6863359" y="3428593"/>
            <a:ext cx="0" cy="302226"/>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67099" tIns="33549" rIns="67099" bIns="33549"/>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Rectangle 7"/>
          <p:cNvSpPr>
            <a:spLocks noChangeArrowheads="1"/>
          </p:cNvSpPr>
          <p:nvPr/>
        </p:nvSpPr>
        <p:spPr bwMode="auto">
          <a:xfrm>
            <a:off x="3135573" y="1254435"/>
            <a:ext cx="4028715" cy="637839"/>
          </a:xfrm>
          <a:prstGeom prst="rect">
            <a:avLst/>
          </a:prstGeom>
          <a:solidFill>
            <a:schemeClr val="bg1">
              <a:lumMod val="85000"/>
            </a:schemeClr>
          </a:solidFill>
          <a:ln w="9525">
            <a:solidFill>
              <a:srgbClr val="EAEAEA"/>
            </a:solidFill>
            <a:miter lim="800000"/>
            <a:headEnd/>
            <a:tailEnd/>
          </a:ln>
          <a:extLst/>
        </p:spPr>
        <p:txBody>
          <a:bodyPr wrap="none" lIns="67099" tIns="33549" rIns="67099" bIns="33549" anchor="ctr"/>
          <a:lstStyle/>
          <a:p>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Line 43"/>
          <p:cNvSpPr>
            <a:spLocks noChangeShapeType="1"/>
          </p:cNvSpPr>
          <p:nvPr/>
        </p:nvSpPr>
        <p:spPr bwMode="auto">
          <a:xfrm rot="5400000">
            <a:off x="4780192" y="373836"/>
            <a:ext cx="0" cy="2526729"/>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67099" tIns="33549" rIns="67099" bIns="33549"/>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8"/>
          <p:cNvSpPr>
            <a:spLocks noChangeArrowheads="1"/>
          </p:cNvSpPr>
          <p:nvPr/>
        </p:nvSpPr>
        <p:spPr bwMode="auto">
          <a:xfrm rot="5400000">
            <a:off x="1867997" y="1920157"/>
            <a:ext cx="1962467" cy="631020"/>
          </a:xfrm>
          <a:prstGeom prst="rect">
            <a:avLst/>
          </a:prstGeom>
          <a:solidFill>
            <a:schemeClr val="bg1">
              <a:lumMod val="85000"/>
            </a:schemeClr>
          </a:solidFill>
          <a:ln w="9525">
            <a:solidFill>
              <a:srgbClr val="EAEAEA"/>
            </a:solidFill>
            <a:miter lim="800000"/>
            <a:headEnd/>
            <a:tailEnd/>
          </a:ln>
          <a:extLst/>
        </p:spPr>
        <p:txBody>
          <a:bodyPr wrap="none" lIns="67099" tIns="33549" rIns="67099" bIns="33549" anchor="ct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Line 42"/>
          <p:cNvSpPr>
            <a:spLocks noChangeShapeType="1"/>
          </p:cNvSpPr>
          <p:nvPr/>
        </p:nvSpPr>
        <p:spPr bwMode="auto">
          <a:xfrm>
            <a:off x="2834646" y="2061892"/>
            <a:ext cx="0" cy="340061"/>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67099" tIns="33549" rIns="67099" bIns="33549"/>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3536052" y="1285914"/>
            <a:ext cx="2663135" cy="312116"/>
          </a:xfrm>
          <a:prstGeom prst="rect">
            <a:avLst/>
          </a:prstGeom>
        </p:spPr>
        <p:txBody>
          <a:bodyPr wrap="square" lIns="67099" tIns="33549" rIns="67099" bIns="33549" anchor="ctr">
            <a:spAutoFit/>
          </a:bodyPr>
          <a:lstStyle/>
          <a:p>
            <a:pPr algn="ctr">
              <a:lnSpc>
                <a:spcPct val="15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点击添加文本点击添加文本点击添加</a:t>
            </a:r>
            <a:endParaRPr lang="zh-CN" altLang="en-US" sz="12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19" name="矩形 18"/>
          <p:cNvSpPr/>
          <p:nvPr/>
        </p:nvSpPr>
        <p:spPr>
          <a:xfrm>
            <a:off x="3536052" y="2635752"/>
            <a:ext cx="2663135" cy="312116"/>
          </a:xfrm>
          <a:prstGeom prst="rect">
            <a:avLst/>
          </a:prstGeom>
        </p:spPr>
        <p:txBody>
          <a:bodyPr wrap="square" lIns="67099" tIns="33549" rIns="67099" bIns="33549" anchor="ctr">
            <a:spAutoFit/>
          </a:bodyPr>
          <a:lstStyle/>
          <a:p>
            <a:pPr algn="ctr">
              <a:lnSpc>
                <a:spcPct val="15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点击添加文本点击添加文本点击添加</a:t>
            </a:r>
            <a:endParaRPr lang="zh-CN" altLang="en-US" sz="12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22" name="矩形 21"/>
          <p:cNvSpPr/>
          <p:nvPr/>
        </p:nvSpPr>
        <p:spPr>
          <a:xfrm>
            <a:off x="872914" y="4039583"/>
            <a:ext cx="5170644" cy="312116"/>
          </a:xfrm>
          <a:prstGeom prst="rect">
            <a:avLst/>
          </a:prstGeom>
        </p:spPr>
        <p:txBody>
          <a:bodyPr wrap="square" lIns="67099" tIns="33549" rIns="67099" bIns="33549" anchor="ctr">
            <a:spAutoFit/>
          </a:bodyPr>
          <a:lstStyle/>
          <a:p>
            <a:pPr algn="ctr">
              <a:lnSpc>
                <a:spcPct val="15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华文黑体" pitchFamily="2" charset="-122"/>
                <a:sym typeface="Arial" panose="020B0604020202020204" pitchFamily="34" charset="0"/>
              </a:rPr>
              <a:t>点击添加文本点击添加文本点击添加文本点击添加文本</a:t>
            </a:r>
            <a:endParaRPr lang="zh-CN" altLang="en-US" sz="12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grpSp>
        <p:nvGrpSpPr>
          <p:cNvPr id="3" name="组合 2"/>
          <p:cNvGrpSpPr/>
          <p:nvPr/>
        </p:nvGrpSpPr>
        <p:grpSpPr>
          <a:xfrm>
            <a:off x="6339994" y="1043271"/>
            <a:ext cx="1030982" cy="1018620"/>
            <a:chOff x="6339994" y="1043271"/>
            <a:chExt cx="1030982" cy="1018620"/>
          </a:xfrm>
        </p:grpSpPr>
        <p:sp>
          <p:nvSpPr>
            <p:cNvPr id="14" name="Oval 38"/>
            <p:cNvSpPr>
              <a:spLocks noChangeArrowheads="1"/>
            </p:cNvSpPr>
            <p:nvPr/>
          </p:nvSpPr>
          <p:spPr bwMode="auto">
            <a:xfrm>
              <a:off x="6339994" y="1043271"/>
              <a:ext cx="1030982" cy="1018620"/>
            </a:xfrm>
            <a:prstGeom prst="ellipse">
              <a:avLst/>
            </a:prstGeom>
            <a:solidFill>
              <a:schemeClr val="tx1">
                <a:lumMod val="50000"/>
                <a:lumOff val="50000"/>
              </a:schemeClr>
            </a:solidFill>
            <a:ln w="19050">
              <a:noFill/>
              <a:round/>
              <a:headEnd/>
              <a:tailEnd/>
            </a:ln>
          </p:spPr>
          <p:txBody>
            <a:bodyPr wrap="none" lIns="67099" tIns="33549" rIns="67099" bIns="33549" anchor="ctr"/>
            <a:lstStyle/>
            <a:p>
              <a:pPr algn="ctr">
                <a:defRPr/>
              </a:pPr>
              <a:r>
                <a:rPr lang="zh-CN" altLang="en-US" sz="1500" kern="0" dirty="0">
                  <a:solidFill>
                    <a:srgbClr val="03A9F3"/>
                  </a:solidFill>
                  <a:latin typeface="Arial" panose="020B0604020202020204" pitchFamily="34" charset="0"/>
                  <a:ea typeface="微软雅黑" panose="020B0503020204020204" pitchFamily="34" charset="-122"/>
                  <a:sym typeface="Arial" panose="020B0604020202020204" pitchFamily="34" charset="0"/>
                </a:rPr>
                <a:t>起点</a:t>
              </a:r>
            </a:p>
          </p:txBody>
        </p:sp>
        <p:grpSp>
          <p:nvGrpSpPr>
            <p:cNvPr id="23" name="组合 22"/>
            <p:cNvGrpSpPr/>
            <p:nvPr/>
          </p:nvGrpSpPr>
          <p:grpSpPr>
            <a:xfrm>
              <a:off x="6395029" y="1090038"/>
              <a:ext cx="936152" cy="936152"/>
              <a:chOff x="304800" y="673100"/>
              <a:chExt cx="4000500" cy="4000500"/>
            </a:xfrm>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6549987" y="1367914"/>
              <a:ext cx="646331" cy="369332"/>
            </a:xfrm>
            <a:prstGeom prst="rect">
              <a:avLst/>
            </a:prstGeom>
            <a:noFill/>
          </p:spPr>
          <p:txBody>
            <a:bodyPr wrap="none" rtlCol="0">
              <a:spAutoFit/>
            </a:bodyPr>
            <a:lstStyle/>
            <a:p>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起点</a:t>
              </a:r>
            </a:p>
          </p:txBody>
        </p:sp>
      </p:grpSp>
      <p:grpSp>
        <p:nvGrpSpPr>
          <p:cNvPr id="51" name="组合 50"/>
          <p:cNvGrpSpPr/>
          <p:nvPr/>
        </p:nvGrpSpPr>
        <p:grpSpPr>
          <a:xfrm>
            <a:off x="2333737" y="1043271"/>
            <a:ext cx="1030982" cy="1018620"/>
            <a:chOff x="2333737" y="1043271"/>
            <a:chExt cx="1030982" cy="1018620"/>
          </a:xfrm>
        </p:grpSpPr>
        <p:sp>
          <p:nvSpPr>
            <p:cNvPr id="17" name="Oval 38"/>
            <p:cNvSpPr>
              <a:spLocks noChangeArrowheads="1"/>
            </p:cNvSpPr>
            <p:nvPr/>
          </p:nvSpPr>
          <p:spPr bwMode="auto">
            <a:xfrm>
              <a:off x="2333737" y="1043271"/>
              <a:ext cx="1030982" cy="1018620"/>
            </a:xfrm>
            <a:prstGeom prst="ellipse">
              <a:avLst/>
            </a:prstGeom>
            <a:solidFill>
              <a:schemeClr val="tx1">
                <a:lumMod val="50000"/>
                <a:lumOff val="50000"/>
              </a:schemeClr>
            </a:solidFill>
            <a:ln w="19050">
              <a:noFill/>
              <a:round/>
              <a:headEnd/>
              <a:tailEnd/>
            </a:ln>
          </p:spPr>
          <p:txBody>
            <a:bodyPr wrap="none" lIns="67099" tIns="33549" rIns="67099" bIns="33549" anchor="ctr"/>
            <a:lstStyle/>
            <a:p>
              <a:pPr algn="ctr">
                <a:defRPr/>
              </a:pPr>
              <a:endParaRPr lang="zh-CN" altLang="en-US" sz="1500" kern="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2385661" y="1090038"/>
              <a:ext cx="936152" cy="936152"/>
              <a:chOff x="304800" y="673100"/>
              <a:chExt cx="4000500" cy="4000500"/>
            </a:xfrm>
            <a:effectLst>
              <a:outerShdw blurRad="317500" dist="1905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TextBox 38"/>
            <p:cNvSpPr txBox="1"/>
            <p:nvPr/>
          </p:nvSpPr>
          <p:spPr>
            <a:xfrm>
              <a:off x="2556219" y="1265726"/>
              <a:ext cx="595035" cy="584775"/>
            </a:xfrm>
            <a:prstGeom prst="rect">
              <a:avLst/>
            </a:prstGeom>
            <a:noFill/>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第一</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季度</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2333737" y="2376076"/>
            <a:ext cx="1030982" cy="1018620"/>
            <a:chOff x="2333737" y="2376076"/>
            <a:chExt cx="1030982" cy="1018620"/>
          </a:xfrm>
        </p:grpSpPr>
        <p:sp>
          <p:nvSpPr>
            <p:cNvPr id="18" name="Oval 38"/>
            <p:cNvSpPr>
              <a:spLocks noChangeArrowheads="1"/>
            </p:cNvSpPr>
            <p:nvPr/>
          </p:nvSpPr>
          <p:spPr bwMode="auto">
            <a:xfrm>
              <a:off x="2333737" y="2376076"/>
              <a:ext cx="1030982" cy="1018620"/>
            </a:xfrm>
            <a:prstGeom prst="ellipse">
              <a:avLst/>
            </a:prstGeom>
            <a:solidFill>
              <a:schemeClr val="tx1">
                <a:lumMod val="50000"/>
                <a:lumOff val="50000"/>
              </a:schemeClr>
            </a:solidFill>
            <a:ln w="19050">
              <a:noFill/>
              <a:round/>
              <a:headEnd/>
              <a:tailEnd/>
            </a:ln>
          </p:spPr>
          <p:txBody>
            <a:bodyPr wrap="none" lIns="67099" tIns="33549" rIns="67099" bIns="33549" anchor="ctr"/>
            <a:lstStyle/>
            <a:p>
              <a:pPr algn="ctr">
                <a:defRPr/>
              </a:pPr>
              <a:endParaRPr lang="zh-CN" altLang="en-US" sz="1500" kern="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2385661" y="2414616"/>
              <a:ext cx="936152" cy="936152"/>
              <a:chOff x="304800" y="673100"/>
              <a:chExt cx="4000500" cy="4000500"/>
            </a:xfrm>
            <a:effectLst>
              <a:outerShdw blurRad="317500" dist="1905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a:off x="2556219" y="2590304"/>
              <a:ext cx="595035" cy="584775"/>
            </a:xfrm>
            <a:prstGeom prst="rect">
              <a:avLst/>
            </a:prstGeom>
            <a:noFill/>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第二</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季度</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p:cNvGrpSpPr/>
          <p:nvPr/>
        </p:nvGrpSpPr>
        <p:grpSpPr>
          <a:xfrm>
            <a:off x="6347869" y="2376076"/>
            <a:ext cx="1030982" cy="1018620"/>
            <a:chOff x="6347869" y="2376076"/>
            <a:chExt cx="1030982" cy="1018620"/>
          </a:xfrm>
        </p:grpSpPr>
        <p:sp>
          <p:nvSpPr>
            <p:cNvPr id="20" name="Oval 38"/>
            <p:cNvSpPr>
              <a:spLocks noChangeArrowheads="1"/>
            </p:cNvSpPr>
            <p:nvPr/>
          </p:nvSpPr>
          <p:spPr bwMode="auto">
            <a:xfrm>
              <a:off x="6347869" y="2376076"/>
              <a:ext cx="1030982" cy="1018620"/>
            </a:xfrm>
            <a:prstGeom prst="ellipse">
              <a:avLst/>
            </a:prstGeom>
            <a:solidFill>
              <a:schemeClr val="tx1">
                <a:lumMod val="50000"/>
                <a:lumOff val="50000"/>
              </a:schemeClr>
            </a:solidFill>
            <a:ln w="19050">
              <a:noFill/>
              <a:round/>
              <a:headEnd/>
              <a:tailEnd/>
            </a:ln>
          </p:spPr>
          <p:txBody>
            <a:bodyPr wrap="none" lIns="67099" tIns="33549" rIns="67099" bIns="33549" anchor="ctr"/>
            <a:lstStyle/>
            <a:p>
              <a:pPr algn="ctr">
                <a:defRPr/>
              </a:pPr>
              <a:endParaRPr lang="zh-CN" altLang="en-US" sz="1500" kern="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3" name="组合 32"/>
            <p:cNvGrpSpPr/>
            <p:nvPr/>
          </p:nvGrpSpPr>
          <p:grpSpPr>
            <a:xfrm>
              <a:off x="6405077" y="2414616"/>
              <a:ext cx="936152" cy="936152"/>
              <a:chOff x="304800" y="673100"/>
              <a:chExt cx="4000500" cy="4000500"/>
            </a:xfrm>
            <a:effectLst>
              <a:outerShdw blurRad="317500" dist="1905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601283" y="2590304"/>
              <a:ext cx="595035" cy="584775"/>
            </a:xfrm>
            <a:prstGeom prst="rect">
              <a:avLst/>
            </a:prstGeom>
            <a:noFill/>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第三</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季度</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 name="组合 52"/>
          <p:cNvGrpSpPr/>
          <p:nvPr/>
        </p:nvGrpSpPr>
        <p:grpSpPr>
          <a:xfrm>
            <a:off x="6347869" y="3766864"/>
            <a:ext cx="1030982" cy="1018620"/>
            <a:chOff x="6347869" y="3766864"/>
            <a:chExt cx="1030982" cy="1018620"/>
          </a:xfrm>
        </p:grpSpPr>
        <p:sp>
          <p:nvSpPr>
            <p:cNvPr id="21" name="Oval 38"/>
            <p:cNvSpPr>
              <a:spLocks noChangeArrowheads="1"/>
            </p:cNvSpPr>
            <p:nvPr/>
          </p:nvSpPr>
          <p:spPr bwMode="auto">
            <a:xfrm>
              <a:off x="6347869" y="3766864"/>
              <a:ext cx="1030982" cy="1018620"/>
            </a:xfrm>
            <a:prstGeom prst="ellipse">
              <a:avLst/>
            </a:prstGeom>
            <a:solidFill>
              <a:schemeClr val="tx1">
                <a:lumMod val="50000"/>
                <a:lumOff val="50000"/>
              </a:schemeClr>
            </a:solidFill>
            <a:ln w="19050">
              <a:noFill/>
              <a:round/>
              <a:headEnd/>
              <a:tailEnd/>
            </a:ln>
          </p:spPr>
          <p:txBody>
            <a:bodyPr wrap="none" lIns="67099" tIns="33549" rIns="67099" bIns="33549" anchor="ctr"/>
            <a:lstStyle/>
            <a:p>
              <a:pPr algn="ctr">
                <a:defRPr/>
              </a:pPr>
              <a:endParaRPr lang="zh-CN" altLang="en-US" sz="1500" kern="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6" name="组合 35"/>
            <p:cNvGrpSpPr/>
            <p:nvPr/>
          </p:nvGrpSpPr>
          <p:grpSpPr>
            <a:xfrm>
              <a:off x="6405077" y="3808098"/>
              <a:ext cx="936152" cy="936152"/>
              <a:chOff x="304800" y="673100"/>
              <a:chExt cx="4000500" cy="4000500"/>
            </a:xfrm>
            <a:effectLst>
              <a:outerShdw blurRad="317500" dist="1905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44"/>
            <p:cNvSpPr txBox="1"/>
            <p:nvPr/>
          </p:nvSpPr>
          <p:spPr>
            <a:xfrm>
              <a:off x="6601283" y="3971564"/>
              <a:ext cx="595035" cy="584775"/>
            </a:xfrm>
            <a:prstGeom prst="rect">
              <a:avLst/>
            </a:prstGeom>
            <a:noFill/>
          </p:spPr>
          <p:txBody>
            <a:bodyPr wrap="non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第四</a:t>
              </a:r>
              <a:endParaRPr lang="en-US" altLang="zh-CN"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季度</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矩形 54"/>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3"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图片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967" y="140572"/>
            <a:ext cx="2108371" cy="364572"/>
          </a:xfrm>
          <a:prstGeom prst="homePlate">
            <a:avLst>
              <a:gd name="adj" fmla="val 34324"/>
            </a:avLst>
          </a:prstGeom>
        </p:spPr>
      </p:pic>
      <p:sp>
        <p:nvSpPr>
          <p:cNvPr id="65" name="TextBox 64"/>
          <p:cNvSpPr txBox="1"/>
          <p:nvPr/>
        </p:nvSpPr>
        <p:spPr>
          <a:xfrm>
            <a:off x="1135849"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a:t>
            </a: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4838" y="144448"/>
            <a:ext cx="254645" cy="364572"/>
          </a:xfrm>
          <a:prstGeom prst="chevron">
            <a:avLst/>
          </a:prstGeom>
        </p:spPr>
      </p:pic>
      <p:sp>
        <p:nvSpPr>
          <p:cNvPr id="5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2298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strips(downLef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par>
                          <p:cTn id="26" fill="hold">
                            <p:stCondLst>
                              <p:cond delay="1000"/>
                            </p:stCondLst>
                            <p:childTnLst>
                              <p:par>
                                <p:cTn id="27" presetID="22" presetClass="entr" presetSubtype="8" fill="hold" grpId="0" nodeType="afterEffect">
                                  <p:stCondLst>
                                    <p:cond delay="0"/>
                                  </p:stCondLst>
                                  <p:iterate type="lt">
                                    <p:tmPct val="30000"/>
                                  </p:iterate>
                                  <p:childTnLst>
                                    <p:set>
                                      <p:cBhvr>
                                        <p:cTn id="28" dur="1" fill="hold">
                                          <p:stCondLst>
                                            <p:cond delay="0"/>
                                          </p:stCondLst>
                                        </p:cTn>
                                        <p:tgtEl>
                                          <p:spTgt spid="16"/>
                                        </p:tgtEl>
                                        <p:attrNameLst>
                                          <p:attrName>style.visibility</p:attrName>
                                        </p:attrNameLst>
                                      </p:cBhvr>
                                      <p:to>
                                        <p:strVal val="visible"/>
                                      </p:to>
                                    </p:set>
                                    <p:animEffect transition="in" filter="wipe(left)">
                                      <p:cBhvr>
                                        <p:cTn id="29" dur="100"/>
                                        <p:tgtEl>
                                          <p:spTgt spid="16"/>
                                        </p:tgtEl>
                                      </p:cBhvr>
                                    </p:animEffect>
                                  </p:childTnLst>
                                </p:cTn>
                              </p:par>
                              <p:par>
                                <p:cTn id="30" presetID="36" presetClass="emph" presetSubtype="0" fill="hold" grpId="1" nodeType="withEffect">
                                  <p:stCondLst>
                                    <p:cond delay="0"/>
                                  </p:stCondLst>
                                  <p:iterate type="lt">
                                    <p:tmPct val="30000"/>
                                  </p:iterate>
                                  <p:childTnLst>
                                    <p:animScale>
                                      <p:cBhvr>
                                        <p:cTn id="31" dur="50" autoRev="1" fill="hold">
                                          <p:stCondLst>
                                            <p:cond delay="0"/>
                                          </p:stCondLst>
                                        </p:cTn>
                                        <p:tgtEl>
                                          <p:spTgt spid="16"/>
                                        </p:tgtEl>
                                      </p:cBhvr>
                                      <p:to x="80000" y="100000"/>
                                    </p:animScale>
                                    <p:anim by="(#ppt_w*0.10)" calcmode="lin" valueType="num">
                                      <p:cBhvr>
                                        <p:cTn id="32" dur="50" autoRev="1" fill="hold">
                                          <p:stCondLst>
                                            <p:cond delay="0"/>
                                          </p:stCondLst>
                                        </p:cTn>
                                        <p:tgtEl>
                                          <p:spTgt spid="16"/>
                                        </p:tgtEl>
                                        <p:attrNameLst>
                                          <p:attrName>ppt_x</p:attrName>
                                        </p:attrNameLst>
                                      </p:cBhvr>
                                    </p:anim>
                                    <p:anim by="(-#ppt_w*0.10)" calcmode="lin" valueType="num">
                                      <p:cBhvr>
                                        <p:cTn id="33" dur="50" autoRev="1" fill="hold">
                                          <p:stCondLst>
                                            <p:cond delay="0"/>
                                          </p:stCondLst>
                                        </p:cTn>
                                        <p:tgtEl>
                                          <p:spTgt spid="16"/>
                                        </p:tgtEl>
                                        <p:attrNameLst>
                                          <p:attrName>ppt_y</p:attrName>
                                        </p:attrNameLst>
                                      </p:cBhvr>
                                    </p:anim>
                                    <p:animRot by="-480000">
                                      <p:cBhvr>
                                        <p:cTn id="34" dur="50" autoRev="1" fill="hold">
                                          <p:stCondLst>
                                            <p:cond delay="0"/>
                                          </p:stCondLst>
                                        </p:cTn>
                                        <p:tgtEl>
                                          <p:spTgt spid="16"/>
                                        </p:tgtEl>
                                        <p:attrNameLst>
                                          <p:attrName>r</p:attrName>
                                        </p:attrNameLst>
                                      </p:cBhvr>
                                    </p:animRot>
                                  </p:childTnLst>
                                </p:cTn>
                              </p:par>
                            </p:childTnLst>
                          </p:cTn>
                        </p:par>
                        <p:par>
                          <p:cTn id="35" fill="hold">
                            <p:stCondLst>
                              <p:cond delay="1550"/>
                            </p:stCondLst>
                            <p:childTnLst>
                              <p:par>
                                <p:cTn id="36" presetID="2" presetClass="entr" presetSubtype="1"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additive="base">
                                        <p:cTn id="38" dur="500" fill="hold"/>
                                        <p:tgtEl>
                                          <p:spTgt spid="51"/>
                                        </p:tgtEl>
                                        <p:attrNameLst>
                                          <p:attrName>ppt_x</p:attrName>
                                        </p:attrNameLst>
                                      </p:cBhvr>
                                      <p:tavLst>
                                        <p:tav tm="0">
                                          <p:val>
                                            <p:strVal val="#ppt_x"/>
                                          </p:val>
                                        </p:tav>
                                        <p:tav tm="100000">
                                          <p:val>
                                            <p:strVal val="#ppt_x"/>
                                          </p:val>
                                        </p:tav>
                                      </p:tavLst>
                                    </p:anim>
                                    <p:anim calcmode="lin" valueType="num">
                                      <p:cBhvr additive="base">
                                        <p:cTn id="39" dur="500" fill="hold"/>
                                        <p:tgtEl>
                                          <p:spTgt spid="51"/>
                                        </p:tgtEl>
                                        <p:attrNameLst>
                                          <p:attrName>ppt_y</p:attrName>
                                        </p:attrNameLst>
                                      </p:cBhvr>
                                      <p:tavLst>
                                        <p:tav tm="0">
                                          <p:val>
                                            <p:strVal val="0-#ppt_h/2"/>
                                          </p:val>
                                        </p:tav>
                                        <p:tav tm="100000">
                                          <p:val>
                                            <p:strVal val="#ppt_y"/>
                                          </p:val>
                                        </p:tav>
                                      </p:tavLst>
                                    </p:anim>
                                  </p:childTnLst>
                                </p:cTn>
                              </p:par>
                            </p:childTnLst>
                          </p:cTn>
                        </p:par>
                        <p:par>
                          <p:cTn id="40" fill="hold">
                            <p:stCondLst>
                              <p:cond delay="205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p:stCondLst>
                              <p:cond delay="2550"/>
                            </p:stCondLst>
                            <p:childTnLst>
                              <p:par>
                                <p:cTn id="48" presetID="2" presetClass="entr" presetSubtype="1"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fill="hold"/>
                                        <p:tgtEl>
                                          <p:spTgt spid="52"/>
                                        </p:tgtEl>
                                        <p:attrNameLst>
                                          <p:attrName>ppt_x</p:attrName>
                                        </p:attrNameLst>
                                      </p:cBhvr>
                                      <p:tavLst>
                                        <p:tav tm="0">
                                          <p:val>
                                            <p:strVal val="#ppt_x"/>
                                          </p:val>
                                        </p:tav>
                                        <p:tav tm="100000">
                                          <p:val>
                                            <p:strVal val="#ppt_x"/>
                                          </p:val>
                                        </p:tav>
                                      </p:tavLst>
                                    </p:anim>
                                    <p:anim calcmode="lin" valueType="num">
                                      <p:cBhvr additive="base">
                                        <p:cTn id="51" dur="500" fill="hold"/>
                                        <p:tgtEl>
                                          <p:spTgt spid="52"/>
                                        </p:tgtEl>
                                        <p:attrNameLst>
                                          <p:attrName>ppt_y</p:attrName>
                                        </p:attrNameLst>
                                      </p:cBhvr>
                                      <p:tavLst>
                                        <p:tav tm="0">
                                          <p:val>
                                            <p:strVal val="0-#ppt_h/2"/>
                                          </p:val>
                                        </p:tav>
                                        <p:tav tm="100000">
                                          <p:val>
                                            <p:strVal val="#ppt_y"/>
                                          </p:val>
                                        </p:tav>
                                      </p:tavLst>
                                    </p:anim>
                                  </p:childTnLst>
                                </p:cTn>
                              </p:par>
                            </p:childTnLst>
                          </p:cTn>
                        </p:par>
                        <p:par>
                          <p:cTn id="52" fill="hold">
                            <p:stCondLst>
                              <p:cond delay="3050"/>
                            </p:stCondLst>
                            <p:childTnLst>
                              <p:par>
                                <p:cTn id="53" presetID="22" presetClass="entr" presetSubtype="8"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par>
                          <p:cTn id="59" fill="hold">
                            <p:stCondLst>
                              <p:cond delay="3550"/>
                            </p:stCondLst>
                            <p:childTnLst>
                              <p:par>
                                <p:cTn id="60" presetID="22" presetClass="entr" presetSubtype="8" fill="hold" grpId="0" nodeType="afterEffect">
                                  <p:stCondLst>
                                    <p:cond delay="0"/>
                                  </p:stCondLst>
                                  <p:iterate type="lt">
                                    <p:tmPct val="30000"/>
                                  </p:iterate>
                                  <p:childTnLst>
                                    <p:set>
                                      <p:cBhvr>
                                        <p:cTn id="61" dur="1" fill="hold">
                                          <p:stCondLst>
                                            <p:cond delay="0"/>
                                          </p:stCondLst>
                                        </p:cTn>
                                        <p:tgtEl>
                                          <p:spTgt spid="19"/>
                                        </p:tgtEl>
                                        <p:attrNameLst>
                                          <p:attrName>style.visibility</p:attrName>
                                        </p:attrNameLst>
                                      </p:cBhvr>
                                      <p:to>
                                        <p:strVal val="visible"/>
                                      </p:to>
                                    </p:set>
                                    <p:animEffect transition="in" filter="wipe(left)">
                                      <p:cBhvr>
                                        <p:cTn id="62" dur="100"/>
                                        <p:tgtEl>
                                          <p:spTgt spid="19"/>
                                        </p:tgtEl>
                                      </p:cBhvr>
                                    </p:animEffect>
                                  </p:childTnLst>
                                </p:cTn>
                              </p:par>
                              <p:par>
                                <p:cTn id="63" presetID="36" presetClass="emph" presetSubtype="0" fill="hold" grpId="1" nodeType="withEffect">
                                  <p:stCondLst>
                                    <p:cond delay="0"/>
                                  </p:stCondLst>
                                  <p:iterate type="lt">
                                    <p:tmPct val="30000"/>
                                  </p:iterate>
                                  <p:childTnLst>
                                    <p:animScale>
                                      <p:cBhvr>
                                        <p:cTn id="64" dur="50" autoRev="1" fill="hold">
                                          <p:stCondLst>
                                            <p:cond delay="0"/>
                                          </p:stCondLst>
                                        </p:cTn>
                                        <p:tgtEl>
                                          <p:spTgt spid="19"/>
                                        </p:tgtEl>
                                      </p:cBhvr>
                                      <p:to x="80000" y="100000"/>
                                    </p:animScale>
                                    <p:anim by="(#ppt_w*0.10)" calcmode="lin" valueType="num">
                                      <p:cBhvr>
                                        <p:cTn id="65" dur="50" autoRev="1" fill="hold">
                                          <p:stCondLst>
                                            <p:cond delay="0"/>
                                          </p:stCondLst>
                                        </p:cTn>
                                        <p:tgtEl>
                                          <p:spTgt spid="19"/>
                                        </p:tgtEl>
                                        <p:attrNameLst>
                                          <p:attrName>ppt_x</p:attrName>
                                        </p:attrNameLst>
                                      </p:cBhvr>
                                    </p:anim>
                                    <p:anim by="(-#ppt_w*0.10)" calcmode="lin" valueType="num">
                                      <p:cBhvr>
                                        <p:cTn id="66" dur="50" autoRev="1" fill="hold">
                                          <p:stCondLst>
                                            <p:cond delay="0"/>
                                          </p:stCondLst>
                                        </p:cTn>
                                        <p:tgtEl>
                                          <p:spTgt spid="19"/>
                                        </p:tgtEl>
                                        <p:attrNameLst>
                                          <p:attrName>ppt_y</p:attrName>
                                        </p:attrNameLst>
                                      </p:cBhvr>
                                    </p:anim>
                                    <p:animRot by="-480000">
                                      <p:cBhvr>
                                        <p:cTn id="67" dur="50" autoRev="1" fill="hold">
                                          <p:stCondLst>
                                            <p:cond delay="0"/>
                                          </p:stCondLst>
                                        </p:cTn>
                                        <p:tgtEl>
                                          <p:spTgt spid="19"/>
                                        </p:tgtEl>
                                        <p:attrNameLst>
                                          <p:attrName>r</p:attrName>
                                        </p:attrNameLst>
                                      </p:cBhvr>
                                    </p:animRot>
                                  </p:childTnLst>
                                </p:cTn>
                              </p:par>
                            </p:childTnLst>
                          </p:cTn>
                        </p:par>
                        <p:par>
                          <p:cTn id="68" fill="hold">
                            <p:stCondLst>
                              <p:cond delay="4100"/>
                            </p:stCondLst>
                            <p:childTnLst>
                              <p:par>
                                <p:cTn id="69" presetID="2" presetClass="entr" presetSubtype="1" fill="hold" nodeType="after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0-#ppt_h/2"/>
                                          </p:val>
                                        </p:tav>
                                        <p:tav tm="100000">
                                          <p:val>
                                            <p:strVal val="#ppt_y"/>
                                          </p:val>
                                        </p:tav>
                                      </p:tavLst>
                                    </p:anim>
                                  </p:childTnLst>
                                </p:cTn>
                              </p:par>
                            </p:childTnLst>
                          </p:cTn>
                        </p:par>
                        <p:par>
                          <p:cTn id="73" fill="hold">
                            <p:stCondLst>
                              <p:cond delay="46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up)">
                                      <p:cBhvr>
                                        <p:cTn id="79" dur="500"/>
                                        <p:tgtEl>
                                          <p:spTgt spid="8"/>
                                        </p:tgtEl>
                                      </p:cBhvr>
                                    </p:animEffect>
                                  </p:childTnLst>
                                </p:cTn>
                              </p:par>
                            </p:childTnLst>
                          </p:cTn>
                        </p:par>
                        <p:par>
                          <p:cTn id="80" fill="hold">
                            <p:stCondLst>
                              <p:cond delay="5100"/>
                            </p:stCondLst>
                            <p:childTnLst>
                              <p:par>
                                <p:cTn id="81" presetID="2" presetClass="entr" presetSubtype="1" fill="hold" nodeType="afterEffect">
                                  <p:stCondLst>
                                    <p:cond delay="0"/>
                                  </p:stCondLst>
                                  <p:childTnLst>
                                    <p:set>
                                      <p:cBhvr>
                                        <p:cTn id="82" dur="1" fill="hold">
                                          <p:stCondLst>
                                            <p:cond delay="0"/>
                                          </p:stCondLst>
                                        </p:cTn>
                                        <p:tgtEl>
                                          <p:spTgt spid="53"/>
                                        </p:tgtEl>
                                        <p:attrNameLst>
                                          <p:attrName>style.visibility</p:attrName>
                                        </p:attrNameLst>
                                      </p:cBhvr>
                                      <p:to>
                                        <p:strVal val="visible"/>
                                      </p:to>
                                    </p:set>
                                    <p:anim calcmode="lin" valueType="num">
                                      <p:cBhvr additive="base">
                                        <p:cTn id="83" dur="500" fill="hold"/>
                                        <p:tgtEl>
                                          <p:spTgt spid="53"/>
                                        </p:tgtEl>
                                        <p:attrNameLst>
                                          <p:attrName>ppt_x</p:attrName>
                                        </p:attrNameLst>
                                      </p:cBhvr>
                                      <p:tavLst>
                                        <p:tav tm="0">
                                          <p:val>
                                            <p:strVal val="#ppt_x"/>
                                          </p:val>
                                        </p:tav>
                                        <p:tav tm="100000">
                                          <p:val>
                                            <p:strVal val="#ppt_x"/>
                                          </p:val>
                                        </p:tav>
                                      </p:tavLst>
                                    </p:anim>
                                    <p:anim calcmode="lin" valueType="num">
                                      <p:cBhvr additive="base">
                                        <p:cTn id="84" dur="500" fill="hold"/>
                                        <p:tgtEl>
                                          <p:spTgt spid="53"/>
                                        </p:tgtEl>
                                        <p:attrNameLst>
                                          <p:attrName>ppt_y</p:attrName>
                                        </p:attrNameLst>
                                      </p:cBhvr>
                                      <p:tavLst>
                                        <p:tav tm="0">
                                          <p:val>
                                            <p:strVal val="0-#ppt_h/2"/>
                                          </p:val>
                                        </p:tav>
                                        <p:tav tm="100000">
                                          <p:val>
                                            <p:strVal val="#ppt_y"/>
                                          </p:val>
                                        </p:tav>
                                      </p:tavLst>
                                    </p:anim>
                                  </p:childTnLst>
                                </p:cTn>
                              </p:par>
                            </p:childTnLst>
                          </p:cTn>
                        </p:par>
                        <p:par>
                          <p:cTn id="85" fill="hold">
                            <p:stCondLst>
                              <p:cond delay="5600"/>
                            </p:stCondLst>
                            <p:childTnLst>
                              <p:par>
                                <p:cTn id="86" presetID="22" presetClass="entr" presetSubtype="2" fill="hold" grpId="0" nodeType="after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wipe(right)">
                                      <p:cBhvr>
                                        <p:cTn id="88" dur="500"/>
                                        <p:tgtEl>
                                          <p:spTgt spid="4"/>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wipe(right)">
                                      <p:cBhvr>
                                        <p:cTn id="91" dur="500"/>
                                        <p:tgtEl>
                                          <p:spTgt spid="5"/>
                                        </p:tgtEl>
                                      </p:cBhvr>
                                    </p:animEffect>
                                  </p:childTnLst>
                                </p:cTn>
                              </p:par>
                            </p:childTnLst>
                          </p:cTn>
                        </p:par>
                        <p:par>
                          <p:cTn id="92" fill="hold">
                            <p:stCondLst>
                              <p:cond delay="6100"/>
                            </p:stCondLst>
                            <p:childTnLst>
                              <p:par>
                                <p:cTn id="93" presetID="22" presetClass="entr" presetSubtype="8" fill="hold" grpId="0" nodeType="afterEffect">
                                  <p:stCondLst>
                                    <p:cond delay="0"/>
                                  </p:stCondLst>
                                  <p:iterate type="lt">
                                    <p:tmPct val="30000"/>
                                  </p:iterate>
                                  <p:childTnLst>
                                    <p:set>
                                      <p:cBhvr>
                                        <p:cTn id="94" dur="1" fill="hold">
                                          <p:stCondLst>
                                            <p:cond delay="0"/>
                                          </p:stCondLst>
                                        </p:cTn>
                                        <p:tgtEl>
                                          <p:spTgt spid="22"/>
                                        </p:tgtEl>
                                        <p:attrNameLst>
                                          <p:attrName>style.visibility</p:attrName>
                                        </p:attrNameLst>
                                      </p:cBhvr>
                                      <p:to>
                                        <p:strVal val="visible"/>
                                      </p:to>
                                    </p:set>
                                    <p:animEffect transition="in" filter="wipe(left)">
                                      <p:cBhvr>
                                        <p:cTn id="95" dur="100"/>
                                        <p:tgtEl>
                                          <p:spTgt spid="22"/>
                                        </p:tgtEl>
                                      </p:cBhvr>
                                    </p:animEffect>
                                  </p:childTnLst>
                                </p:cTn>
                              </p:par>
                              <p:par>
                                <p:cTn id="96" presetID="36" presetClass="emph" presetSubtype="0" fill="hold" grpId="1" nodeType="withEffect">
                                  <p:stCondLst>
                                    <p:cond delay="0"/>
                                  </p:stCondLst>
                                  <p:iterate type="lt">
                                    <p:tmPct val="30000"/>
                                  </p:iterate>
                                  <p:childTnLst>
                                    <p:animScale>
                                      <p:cBhvr>
                                        <p:cTn id="97" dur="50" autoRev="1" fill="hold">
                                          <p:stCondLst>
                                            <p:cond delay="0"/>
                                          </p:stCondLst>
                                        </p:cTn>
                                        <p:tgtEl>
                                          <p:spTgt spid="22"/>
                                        </p:tgtEl>
                                      </p:cBhvr>
                                      <p:to x="80000" y="100000"/>
                                    </p:animScale>
                                    <p:anim by="(#ppt_w*0.10)" calcmode="lin" valueType="num">
                                      <p:cBhvr>
                                        <p:cTn id="98" dur="50" autoRev="1" fill="hold">
                                          <p:stCondLst>
                                            <p:cond delay="0"/>
                                          </p:stCondLst>
                                        </p:cTn>
                                        <p:tgtEl>
                                          <p:spTgt spid="22"/>
                                        </p:tgtEl>
                                        <p:attrNameLst>
                                          <p:attrName>ppt_x</p:attrName>
                                        </p:attrNameLst>
                                      </p:cBhvr>
                                    </p:anim>
                                    <p:anim by="(-#ppt_w*0.10)" calcmode="lin" valueType="num">
                                      <p:cBhvr>
                                        <p:cTn id="99" dur="50" autoRev="1" fill="hold">
                                          <p:stCondLst>
                                            <p:cond delay="0"/>
                                          </p:stCondLst>
                                        </p:cTn>
                                        <p:tgtEl>
                                          <p:spTgt spid="22"/>
                                        </p:tgtEl>
                                        <p:attrNameLst>
                                          <p:attrName>ppt_y</p:attrName>
                                        </p:attrNameLst>
                                      </p:cBhvr>
                                    </p:anim>
                                    <p:animRot by="-480000">
                                      <p:cBhvr>
                                        <p:cTn id="100"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6" grpId="1"/>
      <p:bldP spid="19" grpId="0"/>
      <p:bldP spid="19" grpId="1"/>
      <p:bldP spid="22" grpId="0"/>
      <p:bldP spid="22" grpId="1"/>
      <p:bldP spid="65"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6" name="肘形连接符 151"/>
          <p:cNvCxnSpPr>
            <a:cxnSpLocks noChangeShapeType="1"/>
          </p:cNvCxnSpPr>
          <p:nvPr/>
        </p:nvCxnSpPr>
        <p:spPr bwMode="auto">
          <a:xfrm>
            <a:off x="3197017" y="2108689"/>
            <a:ext cx="4333687" cy="472586"/>
          </a:xfrm>
          <a:prstGeom prst="bentConnector3">
            <a:avLst>
              <a:gd name="adj1" fmla="val 46218"/>
            </a:avLst>
          </a:prstGeom>
          <a:noFill/>
          <a:ln w="12700">
            <a:solidFill>
              <a:schemeClr val="tx1">
                <a:lumMod val="75000"/>
                <a:lumOff val="25000"/>
              </a:schemeClr>
            </a:solidFill>
            <a:bevel/>
            <a:headEnd/>
            <a:tailEnd/>
          </a:ln>
          <a:extLst>
            <a:ext uri="{909E8E84-426E-40DD-AFC4-6F175D3DCCD1}">
              <a14:hiddenFill xmlns:a14="http://schemas.microsoft.com/office/drawing/2010/main">
                <a:noFill/>
              </a14:hiddenFill>
            </a:ext>
          </a:extLst>
        </p:spPr>
      </p:cxnSp>
      <p:cxnSp>
        <p:nvCxnSpPr>
          <p:cNvPr id="12" name="肘形连接符 160"/>
          <p:cNvCxnSpPr>
            <a:cxnSpLocks noChangeShapeType="1"/>
          </p:cNvCxnSpPr>
          <p:nvPr/>
        </p:nvCxnSpPr>
        <p:spPr bwMode="auto">
          <a:xfrm>
            <a:off x="3197120" y="3515916"/>
            <a:ext cx="2483353" cy="281977"/>
          </a:xfrm>
          <a:prstGeom prst="bentConnector3">
            <a:avLst>
              <a:gd name="adj1" fmla="val 50000"/>
            </a:avLst>
          </a:prstGeom>
          <a:noFill/>
          <a:ln w="12700">
            <a:solidFill>
              <a:schemeClr val="tx1">
                <a:lumMod val="75000"/>
                <a:lumOff val="25000"/>
              </a:schemeClr>
            </a:solidFill>
            <a:bevel/>
            <a:headEnd/>
            <a:tailEnd/>
          </a:ln>
          <a:extLst>
            <a:ext uri="{909E8E84-426E-40DD-AFC4-6F175D3DCCD1}">
              <a14:hiddenFill xmlns:a14="http://schemas.microsoft.com/office/drawing/2010/main">
                <a:noFill/>
              </a14:hiddenFill>
            </a:ext>
          </a:extLst>
        </p:spPr>
      </p:cxnSp>
      <p:cxnSp>
        <p:nvCxnSpPr>
          <p:cNvPr id="16" name="肘形连接符 154"/>
          <p:cNvCxnSpPr>
            <a:cxnSpLocks noChangeShapeType="1"/>
          </p:cNvCxnSpPr>
          <p:nvPr/>
        </p:nvCxnSpPr>
        <p:spPr bwMode="auto">
          <a:xfrm>
            <a:off x="3197056" y="2812555"/>
            <a:ext cx="3408532" cy="505718"/>
          </a:xfrm>
          <a:prstGeom prst="bentConnector3">
            <a:avLst>
              <a:gd name="adj1" fmla="val 50000"/>
            </a:avLst>
          </a:prstGeom>
          <a:noFill/>
          <a:ln w="12700">
            <a:solidFill>
              <a:schemeClr val="tx1">
                <a:lumMod val="75000"/>
                <a:lumOff val="25000"/>
              </a:schemeClr>
            </a:solidFill>
            <a:bevel/>
            <a:headEnd/>
            <a:tailEnd/>
          </a:ln>
          <a:extLst>
            <a:ext uri="{909E8E84-426E-40DD-AFC4-6F175D3DCCD1}">
              <a14:hiddenFill xmlns:a14="http://schemas.microsoft.com/office/drawing/2010/main">
                <a:noFill/>
              </a14:hiddenFill>
            </a:ext>
          </a:extLst>
        </p:spPr>
      </p:cxnSp>
      <p:sp>
        <p:nvSpPr>
          <p:cNvPr id="23" name="直接连接符 68"/>
          <p:cNvSpPr>
            <a:spLocks noChangeShapeType="1"/>
          </p:cNvSpPr>
          <p:nvPr/>
        </p:nvSpPr>
        <p:spPr bwMode="auto">
          <a:xfrm flipH="1">
            <a:off x="2939716" y="4219576"/>
            <a:ext cx="1531081" cy="1"/>
          </a:xfrm>
          <a:prstGeom prst="line">
            <a:avLst/>
          </a:prstGeom>
          <a:noFill/>
          <a:ln w="12700">
            <a:solidFill>
              <a:schemeClr val="tx1">
                <a:lumMod val="75000"/>
                <a:lumOff val="25000"/>
              </a:schemeClr>
            </a:solidFill>
            <a:bevel/>
            <a:headEnd/>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任意多边形 4"/>
          <p:cNvSpPr>
            <a:spLocks noChangeArrowheads="1"/>
          </p:cNvSpPr>
          <p:nvPr/>
        </p:nvSpPr>
        <p:spPr bwMode="auto">
          <a:xfrm>
            <a:off x="8743950" y="4622006"/>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2646403" y="1850353"/>
            <a:ext cx="534177" cy="534177"/>
            <a:chOff x="2646403" y="1850353"/>
            <a:chExt cx="534177" cy="534177"/>
          </a:xfrm>
        </p:grpSpPr>
        <p:grpSp>
          <p:nvGrpSpPr>
            <p:cNvPr id="45" name="组合 44"/>
            <p:cNvGrpSpPr/>
            <p:nvPr/>
          </p:nvGrpSpPr>
          <p:grpSpPr>
            <a:xfrm>
              <a:off x="2646403" y="1850353"/>
              <a:ext cx="534177" cy="534177"/>
              <a:chOff x="304800" y="673100"/>
              <a:chExt cx="4000500" cy="4000500"/>
            </a:xfrm>
            <a:effectLst>
              <a:outerShdw blurRad="317500" dist="1905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125"/>
            <p:cNvGrpSpPr>
              <a:grpSpLocks/>
            </p:cNvGrpSpPr>
            <p:nvPr/>
          </p:nvGrpSpPr>
          <p:grpSpPr bwMode="auto">
            <a:xfrm>
              <a:off x="2744763" y="1943249"/>
              <a:ext cx="337456" cy="325902"/>
              <a:chOff x="0" y="0"/>
              <a:chExt cx="583915" cy="496874"/>
            </a:xfrm>
            <a:solidFill>
              <a:srgbClr val="C00000"/>
            </a:solidFill>
          </p:grpSpPr>
          <p:sp>
            <p:nvSpPr>
              <p:cNvPr id="10" name="Freeform 160"/>
              <p:cNvSpPr>
                <a:spLocks noChangeArrowheads="1"/>
              </p:cNvSpPr>
              <p:nvPr/>
            </p:nvSpPr>
            <p:spPr bwMode="auto">
              <a:xfrm>
                <a:off x="0" y="0"/>
                <a:ext cx="583915" cy="224863"/>
              </a:xfrm>
              <a:custGeom>
                <a:avLst/>
                <a:gdLst>
                  <a:gd name="T0" fmla="*/ 2147483647 w 68"/>
                  <a:gd name="T1" fmla="*/ 1495961648 h 26"/>
                  <a:gd name="T2" fmla="*/ 2147483647 w 68"/>
                  <a:gd name="T3" fmla="*/ 1121971236 h 26"/>
                  <a:gd name="T4" fmla="*/ 2147483647 w 68"/>
                  <a:gd name="T5" fmla="*/ 747980824 h 26"/>
                  <a:gd name="T6" fmla="*/ 2147483647 w 68"/>
                  <a:gd name="T7" fmla="*/ 523584847 h 26"/>
                  <a:gd name="T8" fmla="*/ 2147483647 w 68"/>
                  <a:gd name="T9" fmla="*/ 523584847 h 26"/>
                  <a:gd name="T10" fmla="*/ 2147483647 w 68"/>
                  <a:gd name="T11" fmla="*/ 747980824 h 26"/>
                  <a:gd name="T12" fmla="*/ 2147483647 w 68"/>
                  <a:gd name="T13" fmla="*/ 747980824 h 26"/>
                  <a:gd name="T14" fmla="*/ 2147483647 w 68"/>
                  <a:gd name="T15" fmla="*/ 897575259 h 26"/>
                  <a:gd name="T16" fmla="*/ 2147483647 w 68"/>
                  <a:gd name="T17" fmla="*/ 74801542 h 26"/>
                  <a:gd name="T18" fmla="*/ 2147483647 w 68"/>
                  <a:gd name="T19" fmla="*/ 0 h 26"/>
                  <a:gd name="T20" fmla="*/ 2147483647 w 68"/>
                  <a:gd name="T21" fmla="*/ 74801542 h 26"/>
                  <a:gd name="T22" fmla="*/ 147472885 w 68"/>
                  <a:gd name="T23" fmla="*/ 1495961648 h 26"/>
                  <a:gd name="T24" fmla="*/ 73736443 w 68"/>
                  <a:gd name="T25" fmla="*/ 1795150518 h 26"/>
                  <a:gd name="T26" fmla="*/ 368682214 w 68"/>
                  <a:gd name="T27" fmla="*/ 1795150518 h 26"/>
                  <a:gd name="T28" fmla="*/ 2147483647 w 68"/>
                  <a:gd name="T29" fmla="*/ 523584847 h 26"/>
                  <a:gd name="T30" fmla="*/ 2147483647 w 68"/>
                  <a:gd name="T31" fmla="*/ 523584847 h 26"/>
                  <a:gd name="T32" fmla="*/ 2147483647 w 68"/>
                  <a:gd name="T33" fmla="*/ 1869943411 h 26"/>
                  <a:gd name="T34" fmla="*/ 2147483647 w 68"/>
                  <a:gd name="T35" fmla="*/ 1869943411 h 26"/>
                  <a:gd name="T36" fmla="*/ 2147483647 w 68"/>
                  <a:gd name="T37" fmla="*/ 1570754541 h 26"/>
                  <a:gd name="T38" fmla="*/ 2147483647 w 68"/>
                  <a:gd name="T39" fmla="*/ 1495961648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
                  <a:gd name="T61" fmla="*/ 0 h 26"/>
                  <a:gd name="T62" fmla="*/ 68 w 6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03A9F3"/>
              </a:solidFill>
              <a:ln w="9525" cmpd="sng">
                <a:noFill/>
                <a:bevel/>
                <a:headEnd/>
                <a:tailEnd/>
              </a:ln>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59"/>
              <p:cNvSpPr>
                <a:spLocks noChangeArrowheads="1"/>
              </p:cNvSpPr>
              <p:nvPr/>
            </p:nvSpPr>
            <p:spPr bwMode="auto">
              <a:xfrm>
                <a:off x="61656" y="94297"/>
                <a:ext cx="460603" cy="402577"/>
              </a:xfrm>
              <a:custGeom>
                <a:avLst/>
                <a:gdLst>
                  <a:gd name="T0" fmla="*/ 2109911457 w 54"/>
                  <a:gd name="T1" fmla="*/ 73363234 h 47"/>
                  <a:gd name="T2" fmla="*/ 1746128914 w 54"/>
                  <a:gd name="T3" fmla="*/ 73363234 h 47"/>
                  <a:gd name="T4" fmla="*/ 145507900 w 54"/>
                  <a:gd name="T5" fmla="*/ 1100508471 h 47"/>
                  <a:gd name="T6" fmla="*/ 0 w 54"/>
                  <a:gd name="T7" fmla="*/ 1467341772 h 47"/>
                  <a:gd name="T8" fmla="*/ 0 w 54"/>
                  <a:gd name="T9" fmla="*/ 2147483647 h 47"/>
                  <a:gd name="T10" fmla="*/ 218266114 w 54"/>
                  <a:gd name="T11" fmla="*/ 2147483647 h 47"/>
                  <a:gd name="T12" fmla="*/ 945822671 w 54"/>
                  <a:gd name="T13" fmla="*/ 2147483647 h 47"/>
                  <a:gd name="T14" fmla="*/ 1164088786 w 54"/>
                  <a:gd name="T15" fmla="*/ 2147483647 h 47"/>
                  <a:gd name="T16" fmla="*/ 1164088786 w 54"/>
                  <a:gd name="T17" fmla="*/ 1980918673 h 47"/>
                  <a:gd name="T18" fmla="*/ 1382354900 w 54"/>
                  <a:gd name="T19" fmla="*/ 1760811840 h 47"/>
                  <a:gd name="T20" fmla="*/ 2147483647 w 54"/>
                  <a:gd name="T21" fmla="*/ 1760811840 h 47"/>
                  <a:gd name="T22" fmla="*/ 2147483647 w 54"/>
                  <a:gd name="T23" fmla="*/ 1980918673 h 47"/>
                  <a:gd name="T24" fmla="*/ 2147483647 w 54"/>
                  <a:gd name="T25" fmla="*/ 2147483647 h 47"/>
                  <a:gd name="T26" fmla="*/ 2147483647 w 54"/>
                  <a:gd name="T27" fmla="*/ 2147483647 h 47"/>
                  <a:gd name="T28" fmla="*/ 2147483647 w 54"/>
                  <a:gd name="T29" fmla="*/ 2147483647 h 47"/>
                  <a:gd name="T30" fmla="*/ 2147483647 w 54"/>
                  <a:gd name="T31" fmla="*/ 2147483647 h 47"/>
                  <a:gd name="T32" fmla="*/ 2147483647 w 54"/>
                  <a:gd name="T33" fmla="*/ 1467341772 h 47"/>
                  <a:gd name="T34" fmla="*/ 2147483647 w 54"/>
                  <a:gd name="T35" fmla="*/ 1173871705 h 47"/>
                  <a:gd name="T36" fmla="*/ 2109911457 w 54"/>
                  <a:gd name="T37" fmla="*/ 7336323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47"/>
                  <a:gd name="T59" fmla="*/ 54 w 54"/>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03A9F3"/>
              </a:solidFill>
              <a:ln w="9525" cmpd="sng">
                <a:noFill/>
                <a:bevel/>
                <a:headEnd/>
                <a:tailEnd/>
              </a:ln>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656009" y="3263716"/>
            <a:ext cx="534177" cy="534177"/>
            <a:chOff x="2656009" y="3263716"/>
            <a:chExt cx="534177" cy="534177"/>
          </a:xfrm>
        </p:grpSpPr>
        <p:grpSp>
          <p:nvGrpSpPr>
            <p:cNvPr id="57" name="组合 56"/>
            <p:cNvGrpSpPr/>
            <p:nvPr/>
          </p:nvGrpSpPr>
          <p:grpSpPr>
            <a:xfrm>
              <a:off x="2656009" y="3263716"/>
              <a:ext cx="534177" cy="534177"/>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Freeform 277"/>
            <p:cNvSpPr>
              <a:spLocks noEditPoints="1" noChangeArrowheads="1"/>
            </p:cNvSpPr>
            <p:nvPr/>
          </p:nvSpPr>
          <p:spPr bwMode="auto">
            <a:xfrm>
              <a:off x="2772932" y="3323860"/>
              <a:ext cx="287993" cy="341712"/>
            </a:xfrm>
            <a:custGeom>
              <a:avLst/>
              <a:gdLst>
                <a:gd name="T0" fmla="*/ 1763300750 w 72"/>
                <a:gd name="T1" fmla="*/ 927075880 h 86"/>
                <a:gd name="T2" fmla="*/ 1621097786 w 72"/>
                <a:gd name="T3" fmla="*/ 927075880 h 86"/>
                <a:gd name="T4" fmla="*/ 1621097786 w 72"/>
                <a:gd name="T5" fmla="*/ 533772246 h 86"/>
                <a:gd name="T6" fmla="*/ 1080731858 w 72"/>
                <a:gd name="T7" fmla="*/ 0 h 86"/>
                <a:gd name="T8" fmla="*/ 966969487 w 72"/>
                <a:gd name="T9" fmla="*/ 0 h 86"/>
                <a:gd name="T10" fmla="*/ 426603558 w 72"/>
                <a:gd name="T11" fmla="*/ 533772246 h 86"/>
                <a:gd name="T12" fmla="*/ 426603558 w 72"/>
                <a:gd name="T13" fmla="*/ 927075880 h 86"/>
                <a:gd name="T14" fmla="*/ 284400594 w 72"/>
                <a:gd name="T15" fmla="*/ 927075880 h 86"/>
                <a:gd name="T16" fmla="*/ 0 w 72"/>
                <a:gd name="T17" fmla="*/ 1208007804 h 86"/>
                <a:gd name="T18" fmla="*/ 0 w 72"/>
                <a:gd name="T19" fmla="*/ 2135083684 h 86"/>
                <a:gd name="T20" fmla="*/ 284400594 w 72"/>
                <a:gd name="T21" fmla="*/ 2147483647 h 86"/>
                <a:gd name="T22" fmla="*/ 1763300750 w 72"/>
                <a:gd name="T23" fmla="*/ 2147483647 h 86"/>
                <a:gd name="T24" fmla="*/ 2047701344 w 72"/>
                <a:gd name="T25" fmla="*/ 2135083684 h 86"/>
                <a:gd name="T26" fmla="*/ 2047701344 w 72"/>
                <a:gd name="T27" fmla="*/ 1208007804 h 86"/>
                <a:gd name="T28" fmla="*/ 1763300750 w 72"/>
                <a:gd name="T29" fmla="*/ 927075880 h 86"/>
                <a:gd name="T30" fmla="*/ 1194494228 w 72"/>
                <a:gd name="T31" fmla="*/ 2147483647 h 86"/>
                <a:gd name="T32" fmla="*/ 881647709 w 72"/>
                <a:gd name="T33" fmla="*/ 2147483647 h 86"/>
                <a:gd name="T34" fmla="*/ 910088301 w 72"/>
                <a:gd name="T35" fmla="*/ 1797963255 h 86"/>
                <a:gd name="T36" fmla="*/ 824766523 w 72"/>
                <a:gd name="T37" fmla="*/ 1629408340 h 86"/>
                <a:gd name="T38" fmla="*/ 1023850672 w 72"/>
                <a:gd name="T39" fmla="*/ 1432751223 h 86"/>
                <a:gd name="T40" fmla="*/ 1222934821 w 72"/>
                <a:gd name="T41" fmla="*/ 1629408340 h 86"/>
                <a:gd name="T42" fmla="*/ 1137613043 w 72"/>
                <a:gd name="T43" fmla="*/ 1797963255 h 86"/>
                <a:gd name="T44" fmla="*/ 1194494228 w 72"/>
                <a:gd name="T45" fmla="*/ 2147483647 h 86"/>
                <a:gd name="T46" fmla="*/ 1422013637 w 72"/>
                <a:gd name="T47" fmla="*/ 927075880 h 86"/>
                <a:gd name="T48" fmla="*/ 625687707 w 72"/>
                <a:gd name="T49" fmla="*/ 927075880 h 86"/>
                <a:gd name="T50" fmla="*/ 625687707 w 72"/>
                <a:gd name="T51" fmla="*/ 533772246 h 86"/>
                <a:gd name="T52" fmla="*/ 966969487 w 72"/>
                <a:gd name="T53" fmla="*/ 196651817 h 86"/>
                <a:gd name="T54" fmla="*/ 1080731858 w 72"/>
                <a:gd name="T55" fmla="*/ 196651817 h 86"/>
                <a:gd name="T56" fmla="*/ 1422013637 w 72"/>
                <a:gd name="T57" fmla="*/ 533772246 h 86"/>
                <a:gd name="T58" fmla="*/ 1422013637 w 72"/>
                <a:gd name="T59" fmla="*/ 927075880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86"/>
                <a:gd name="T92" fmla="*/ 72 w 72"/>
                <a:gd name="T93" fmla="*/ 86 h 8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3A9F3"/>
            </a:solidFill>
            <a:ln w="9525" cmpd="sng">
              <a:noFill/>
              <a:bevel/>
              <a:headEnd/>
              <a:tailEnd/>
            </a:ln>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4" name="组合 73"/>
          <p:cNvGrpSpPr/>
          <p:nvPr/>
        </p:nvGrpSpPr>
        <p:grpSpPr>
          <a:xfrm>
            <a:off x="2656009" y="2545271"/>
            <a:ext cx="534177" cy="534177"/>
            <a:chOff x="2656009" y="2545271"/>
            <a:chExt cx="534177" cy="534177"/>
          </a:xfrm>
        </p:grpSpPr>
        <p:grpSp>
          <p:nvGrpSpPr>
            <p:cNvPr id="54" name="组合 53"/>
            <p:cNvGrpSpPr/>
            <p:nvPr/>
          </p:nvGrpSpPr>
          <p:grpSpPr>
            <a:xfrm>
              <a:off x="2656009" y="2545271"/>
              <a:ext cx="534177" cy="534177"/>
              <a:chOff x="304800" y="673100"/>
              <a:chExt cx="4000500" cy="4000500"/>
            </a:xfrm>
            <a:effectLst>
              <a:outerShdw blurRad="317500" dist="1905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92"/>
            <p:cNvGrpSpPr>
              <a:grpSpLocks/>
            </p:cNvGrpSpPr>
            <p:nvPr/>
          </p:nvGrpSpPr>
          <p:grpSpPr bwMode="auto">
            <a:xfrm>
              <a:off x="2745161" y="2705683"/>
              <a:ext cx="355874" cy="221817"/>
              <a:chOff x="0" y="0"/>
              <a:chExt cx="471488" cy="293688"/>
            </a:xfrm>
            <a:solidFill>
              <a:schemeClr val="tx1"/>
            </a:solidFill>
          </p:grpSpPr>
          <p:sp>
            <p:nvSpPr>
              <p:cNvPr id="19" name="Freeform 8"/>
              <p:cNvSpPr>
                <a:spLocks noEditPoints="1" noChangeArrowheads="1"/>
              </p:cNvSpPr>
              <p:nvPr/>
            </p:nvSpPr>
            <p:spPr bwMode="auto">
              <a:xfrm>
                <a:off x="0" y="0"/>
                <a:ext cx="471488" cy="293688"/>
              </a:xfrm>
              <a:custGeom>
                <a:avLst/>
                <a:gdLst>
                  <a:gd name="T0" fmla="*/ 1607679782 w 125"/>
                  <a:gd name="T1" fmla="*/ 255184750 h 78"/>
                  <a:gd name="T2" fmla="*/ 1607679782 w 125"/>
                  <a:gd name="T3" fmla="*/ 0 h 78"/>
                  <a:gd name="T4" fmla="*/ 0 w 125"/>
                  <a:gd name="T5" fmla="*/ 0 h 78"/>
                  <a:gd name="T6" fmla="*/ 0 w 125"/>
                  <a:gd name="T7" fmla="*/ 1105803094 h 78"/>
                  <a:gd name="T8" fmla="*/ 1607679782 w 125"/>
                  <a:gd name="T9" fmla="*/ 1105803094 h 78"/>
                  <a:gd name="T10" fmla="*/ 1607679782 w 125"/>
                  <a:gd name="T11" fmla="*/ 850618344 h 78"/>
                  <a:gd name="T12" fmla="*/ 1778407473 w 125"/>
                  <a:gd name="T13" fmla="*/ 765554250 h 78"/>
                  <a:gd name="T14" fmla="*/ 1778407473 w 125"/>
                  <a:gd name="T15" fmla="*/ 368601031 h 78"/>
                  <a:gd name="T16" fmla="*/ 1607679782 w 125"/>
                  <a:gd name="T17" fmla="*/ 255184750 h 78"/>
                  <a:gd name="T18" fmla="*/ 1479634957 w 125"/>
                  <a:gd name="T19" fmla="*/ 978210719 h 78"/>
                  <a:gd name="T20" fmla="*/ 142272447 w 125"/>
                  <a:gd name="T21" fmla="*/ 978210719 h 78"/>
                  <a:gd name="T22" fmla="*/ 142272447 w 125"/>
                  <a:gd name="T23" fmla="*/ 141768469 h 78"/>
                  <a:gd name="T24" fmla="*/ 1479634957 w 125"/>
                  <a:gd name="T25" fmla="*/ 141768469 h 78"/>
                  <a:gd name="T26" fmla="*/ 1479634957 w 125"/>
                  <a:gd name="T27" fmla="*/ 978210719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5"/>
                  <a:gd name="T43" fmla="*/ 0 h 78"/>
                  <a:gd name="T44" fmla="*/ 125 w 125"/>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solidFill>
                <a:srgbClr val="0067B0"/>
              </a:solidFill>
              <a:ln w="9525" cmpd="sng">
                <a:noFill/>
                <a:bevel/>
                <a:headEnd/>
                <a:tailEnd/>
              </a:ln>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9"/>
              <p:cNvSpPr>
                <a:spLocks noChangeArrowheads="1"/>
              </p:cNvSpPr>
              <p:nvPr/>
            </p:nvSpPr>
            <p:spPr bwMode="auto">
              <a:xfrm>
                <a:off x="63500" y="63499"/>
                <a:ext cx="90488" cy="166688"/>
              </a:xfrm>
              <a:prstGeom prst="rect">
                <a:avLst/>
              </a:prstGeom>
              <a:solidFill>
                <a:srgbClr val="0067B0"/>
              </a:solidFill>
              <a:ln w="9525">
                <a:noFill/>
                <a:bevel/>
                <a:headEnd/>
                <a:tailEnd/>
              </a:ln>
              <a:extLst/>
            </p:spPr>
            <p:txBody>
              <a:bodyPr lIns="121920" tIns="60960" rIns="121920" bIns="6096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endParaRPr lang="zh-CN" altLang="zh-CN" sz="19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10"/>
              <p:cNvSpPr>
                <a:spLocks noChangeArrowheads="1"/>
              </p:cNvSpPr>
              <p:nvPr/>
            </p:nvSpPr>
            <p:spPr bwMode="auto">
              <a:xfrm>
                <a:off x="169862" y="63499"/>
                <a:ext cx="85725" cy="166688"/>
              </a:xfrm>
              <a:prstGeom prst="rect">
                <a:avLst/>
              </a:prstGeom>
              <a:solidFill>
                <a:srgbClr val="0067B0"/>
              </a:solidFill>
              <a:ln w="9525">
                <a:noFill/>
                <a:bevel/>
                <a:headEnd/>
                <a:tailEnd/>
              </a:ln>
              <a:extLst/>
            </p:spPr>
            <p:txBody>
              <a:bodyPr lIns="121920" tIns="60960" rIns="121920" bIns="6096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endParaRPr lang="zh-CN" altLang="zh-CN" sz="19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2" name="组合 71"/>
          <p:cNvGrpSpPr/>
          <p:nvPr/>
        </p:nvGrpSpPr>
        <p:grpSpPr>
          <a:xfrm>
            <a:off x="2656009" y="3925997"/>
            <a:ext cx="534177" cy="534177"/>
            <a:chOff x="2656009" y="3925997"/>
            <a:chExt cx="534177" cy="534177"/>
          </a:xfrm>
        </p:grpSpPr>
        <p:grpSp>
          <p:nvGrpSpPr>
            <p:cNvPr id="60" name="组合 59"/>
            <p:cNvGrpSpPr/>
            <p:nvPr/>
          </p:nvGrpSpPr>
          <p:grpSpPr>
            <a:xfrm>
              <a:off x="2656009" y="3925997"/>
              <a:ext cx="534177" cy="534177"/>
              <a:chOff x="304800" y="673100"/>
              <a:chExt cx="4000500" cy="4000500"/>
            </a:xfrm>
            <a:effectLst>
              <a:outerShdw blurRad="317500" dist="1905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Group 9"/>
            <p:cNvGrpSpPr>
              <a:grpSpLocks/>
            </p:cNvGrpSpPr>
            <p:nvPr/>
          </p:nvGrpSpPr>
          <p:grpSpPr bwMode="auto">
            <a:xfrm>
              <a:off x="2723790" y="4084898"/>
              <a:ext cx="386899" cy="286862"/>
              <a:chOff x="0" y="0"/>
              <a:chExt cx="374651" cy="277813"/>
            </a:xfrm>
            <a:solidFill>
              <a:schemeClr val="tx1"/>
            </a:solidFill>
          </p:grpSpPr>
          <p:sp>
            <p:nvSpPr>
              <p:cNvPr id="26" name="Freeform 17"/>
              <p:cNvSpPr>
                <a:spLocks noChangeArrowheads="1"/>
              </p:cNvSpPr>
              <p:nvPr/>
            </p:nvSpPr>
            <p:spPr bwMode="auto">
              <a:xfrm>
                <a:off x="141288" y="66675"/>
                <a:ext cx="233363" cy="211138"/>
              </a:xfrm>
              <a:custGeom>
                <a:avLst/>
                <a:gdLst>
                  <a:gd name="T0" fmla="*/ 611890896 w 89"/>
                  <a:gd name="T1" fmla="*/ 224220736 h 81"/>
                  <a:gd name="T2" fmla="*/ 295631590 w 89"/>
                  <a:gd name="T3" fmla="*/ 0 h 81"/>
                  <a:gd name="T4" fmla="*/ 275006496 w 89"/>
                  <a:gd name="T5" fmla="*/ 6795516 h 81"/>
                  <a:gd name="T6" fmla="*/ 295631590 w 89"/>
                  <a:gd name="T7" fmla="*/ 74740245 h 81"/>
                  <a:gd name="T8" fmla="*/ 0 w 89"/>
                  <a:gd name="T9" fmla="*/ 298960981 h 81"/>
                  <a:gd name="T10" fmla="*/ 0 w 89"/>
                  <a:gd name="T11" fmla="*/ 298960981 h 81"/>
                  <a:gd name="T12" fmla="*/ 275006496 w 89"/>
                  <a:gd name="T13" fmla="*/ 441648563 h 81"/>
                  <a:gd name="T14" fmla="*/ 508762805 w 89"/>
                  <a:gd name="T15" fmla="*/ 550361173 h 81"/>
                  <a:gd name="T16" fmla="*/ 440012492 w 89"/>
                  <a:gd name="T17" fmla="*/ 421264623 h 81"/>
                  <a:gd name="T18" fmla="*/ 611890896 w 89"/>
                  <a:gd name="T19" fmla="*/ 224220736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1"/>
                  <a:gd name="T32" fmla="*/ 89 w 89"/>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solidFill>
                <a:srgbClr val="0067B0"/>
              </a:solidFill>
              <a:ln w="9525" cmpd="sng">
                <a:noFill/>
                <a:bevel/>
                <a:headEnd/>
                <a:tailEnd/>
              </a:ln>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8"/>
              <p:cNvSpPr>
                <a:spLocks noChangeArrowheads="1"/>
              </p:cNvSpPr>
              <p:nvPr/>
            </p:nvSpPr>
            <p:spPr bwMode="auto">
              <a:xfrm>
                <a:off x="0" y="0"/>
                <a:ext cx="241300" cy="209550"/>
              </a:xfrm>
              <a:custGeom>
                <a:avLst/>
                <a:gdLst>
                  <a:gd name="T0" fmla="*/ 612251539 w 92"/>
                  <a:gd name="T1" fmla="*/ 144083961 h 80"/>
                  <a:gd name="T2" fmla="*/ 316443967 w 92"/>
                  <a:gd name="T3" fmla="*/ 0 h 80"/>
                  <a:gd name="T4" fmla="*/ 0 w 92"/>
                  <a:gd name="T5" fmla="*/ 219556013 h 80"/>
                  <a:gd name="T6" fmla="*/ 171981329 w 92"/>
                  <a:gd name="T7" fmla="*/ 418528976 h 80"/>
                  <a:gd name="T8" fmla="*/ 96310174 w 92"/>
                  <a:gd name="T9" fmla="*/ 548890031 h 80"/>
                  <a:gd name="T10" fmla="*/ 330203313 w 92"/>
                  <a:gd name="T11" fmla="*/ 445972168 h 80"/>
                  <a:gd name="T12" fmla="*/ 337080363 w 92"/>
                  <a:gd name="T13" fmla="*/ 439112025 h 80"/>
                  <a:gd name="T14" fmla="*/ 632887935 w 92"/>
                  <a:gd name="T15" fmla="*/ 219556013 h 80"/>
                  <a:gd name="T16" fmla="*/ 612251539 w 92"/>
                  <a:gd name="T17" fmla="*/ 144083961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
                  <a:gd name="T28" fmla="*/ 0 h 80"/>
                  <a:gd name="T29" fmla="*/ 92 w 92"/>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solidFill>
                <a:srgbClr val="0067B0"/>
              </a:solidFill>
              <a:ln w="9525" cmpd="sng">
                <a:noFill/>
                <a:bevel/>
                <a:headEnd/>
                <a:tailEnd/>
              </a:ln>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8" name="任意多边形 56"/>
          <p:cNvSpPr>
            <a:spLocks noChangeArrowheads="1"/>
          </p:cNvSpPr>
          <p:nvPr/>
        </p:nvSpPr>
        <p:spPr bwMode="auto">
          <a:xfrm>
            <a:off x="7196138" y="1695451"/>
            <a:ext cx="885825" cy="2774156"/>
          </a:xfrm>
          <a:custGeom>
            <a:avLst/>
            <a:gdLst>
              <a:gd name="T0" fmla="*/ 1176576 w 1181100"/>
              <a:gd name="T1" fmla="*/ 0 h 3698875"/>
              <a:gd name="T2" fmla="*/ 1181100 w 1181100"/>
              <a:gd name="T3" fmla="*/ 0 h 3698875"/>
              <a:gd name="T4" fmla="*/ 1181100 w 1181100"/>
              <a:gd name="T5" fmla="*/ 3698875 h 3698875"/>
              <a:gd name="T6" fmla="*/ 0 w 1181100"/>
              <a:gd name="T7" fmla="*/ 3698875 h 3698875"/>
              <a:gd name="T8" fmla="*/ 0 w 1181100"/>
              <a:gd name="T9" fmla="*/ 1735795 h 3698875"/>
              <a:gd name="T10" fmla="*/ 48924 w 1181100"/>
              <a:gd name="T11" fmla="*/ 1697678 h 3698875"/>
              <a:gd name="T12" fmla="*/ 278759 w 1181100"/>
              <a:gd name="T13" fmla="*/ 1500788 h 3698875"/>
              <a:gd name="T14" fmla="*/ 453153 w 1181100"/>
              <a:gd name="T15" fmla="*/ 1330349 h 3698875"/>
              <a:gd name="T16" fmla="*/ 510936 w 1181100"/>
              <a:gd name="T17" fmla="*/ 1369307 h 3698875"/>
              <a:gd name="T18" fmla="*/ 590551 w 1181100"/>
              <a:gd name="T19" fmla="*/ 1385380 h 3698875"/>
              <a:gd name="T20" fmla="*/ 795088 w 1181100"/>
              <a:gd name="T21" fmla="*/ 1180843 h 3698875"/>
              <a:gd name="T22" fmla="*/ 735181 w 1181100"/>
              <a:gd name="T23" fmla="*/ 1036213 h 3698875"/>
              <a:gd name="T24" fmla="*/ 717723 w 1181100"/>
              <a:gd name="T25" fmla="*/ 1024442 h 3698875"/>
              <a:gd name="T26" fmla="*/ 820291 w 1181100"/>
              <a:gd name="T27" fmla="*/ 886780 h 3698875"/>
              <a:gd name="T28" fmla="*/ 1174186 w 1181100"/>
              <a:gd name="T29" fmla="*/ 21448 h 3698875"/>
              <a:gd name="T30" fmla="*/ 1176576 w 1181100"/>
              <a:gd name="T31" fmla="*/ 0 h 36988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81100"/>
              <a:gd name="T49" fmla="*/ 0 h 3698875"/>
              <a:gd name="T50" fmla="*/ 1181100 w 1181100"/>
              <a:gd name="T51" fmla="*/ 3698875 h 36988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03A9F3">
              <a:alpha val="70000"/>
            </a:srgbClr>
          </a:solidFill>
          <a:ln>
            <a:noFill/>
          </a:ln>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59"/>
          <p:cNvSpPr>
            <a:spLocks noChangeArrowheads="1"/>
          </p:cNvSpPr>
          <p:nvPr/>
        </p:nvSpPr>
        <p:spPr bwMode="auto">
          <a:xfrm>
            <a:off x="6271022" y="3028951"/>
            <a:ext cx="885825" cy="1441847"/>
          </a:xfrm>
          <a:custGeom>
            <a:avLst/>
            <a:gdLst>
              <a:gd name="T0" fmla="*/ 1181100 w 1181100"/>
              <a:gd name="T1" fmla="*/ 0 h 1921854"/>
              <a:gd name="T2" fmla="*/ 1181100 w 1181100"/>
              <a:gd name="T3" fmla="*/ 1923072 h 1921854"/>
              <a:gd name="T4" fmla="*/ 0 w 1181100"/>
              <a:gd name="T5" fmla="*/ 1923072 h 1921854"/>
              <a:gd name="T6" fmla="*/ 0 w 1181100"/>
              <a:gd name="T7" fmla="*/ 732430 h 1921854"/>
              <a:gd name="T8" fmla="*/ 319230 w 1181100"/>
              <a:gd name="T9" fmla="*/ 562609 h 1921854"/>
              <a:gd name="T10" fmla="*/ 425975 w 1181100"/>
              <a:gd name="T11" fmla="*/ 500607 h 1921854"/>
              <a:gd name="T12" fmla="*/ 445921 w 1181100"/>
              <a:gd name="T13" fmla="*/ 530208 h 1921854"/>
              <a:gd name="T14" fmla="*/ 590551 w 1181100"/>
              <a:gd name="T15" fmla="*/ 590153 h 1921854"/>
              <a:gd name="T16" fmla="*/ 795088 w 1181100"/>
              <a:gd name="T17" fmla="*/ 385486 h 1921854"/>
              <a:gd name="T18" fmla="*/ 779015 w 1181100"/>
              <a:gd name="T19" fmla="*/ 305821 h 1921854"/>
              <a:gd name="T20" fmla="*/ 768996 w 1181100"/>
              <a:gd name="T21" fmla="*/ 290951 h 1921854"/>
              <a:gd name="T22" fmla="*/ 952789 w 1181100"/>
              <a:gd name="T23" fmla="*/ 167651 h 1921854"/>
              <a:gd name="T24" fmla="*/ 1140954 w 1181100"/>
              <a:gd name="T25" fmla="*/ 31296 h 1921854"/>
              <a:gd name="T26" fmla="*/ 1181100 w 1181100"/>
              <a:gd name="T27" fmla="*/ 0 h 19218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81100"/>
              <a:gd name="T43" fmla="*/ 0 h 1921854"/>
              <a:gd name="T44" fmla="*/ 1181100 w 1181100"/>
              <a:gd name="T45" fmla="*/ 1921854 h 19218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0067B0">
              <a:alpha val="70000"/>
            </a:srgbClr>
          </a:solidFill>
          <a:ln>
            <a:noFill/>
          </a:ln>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63"/>
          <p:cNvSpPr>
            <a:spLocks noChangeArrowheads="1"/>
          </p:cNvSpPr>
          <p:nvPr/>
        </p:nvSpPr>
        <p:spPr bwMode="auto">
          <a:xfrm>
            <a:off x="5344716" y="3599260"/>
            <a:ext cx="885825" cy="871538"/>
          </a:xfrm>
          <a:custGeom>
            <a:avLst/>
            <a:gdLst>
              <a:gd name="T0" fmla="*/ 1181100 w 1181100"/>
              <a:gd name="T1" fmla="*/ 0 h 1161755"/>
              <a:gd name="T2" fmla="*/ 1181100 w 1181100"/>
              <a:gd name="T3" fmla="*/ 1162345 h 1161755"/>
              <a:gd name="T4" fmla="*/ 0 w 1181100"/>
              <a:gd name="T5" fmla="*/ 1162345 h 1161755"/>
              <a:gd name="T6" fmla="*/ 0 w 1181100"/>
              <a:gd name="T7" fmla="*/ 518117 h 1161755"/>
              <a:gd name="T8" fmla="*/ 336342 w 1181100"/>
              <a:gd name="T9" fmla="*/ 385714 h 1161755"/>
              <a:gd name="T10" fmla="*/ 408490 w 1181100"/>
              <a:gd name="T11" fmla="*/ 354408 h 1161755"/>
              <a:gd name="T12" fmla="*/ 445921 w 1181100"/>
              <a:gd name="T13" fmla="*/ 409954 h 1161755"/>
              <a:gd name="T14" fmla="*/ 590551 w 1181100"/>
              <a:gd name="T15" fmla="*/ 469891 h 1161755"/>
              <a:gd name="T16" fmla="*/ 795088 w 1181100"/>
              <a:gd name="T17" fmla="*/ 265250 h 1161755"/>
              <a:gd name="T18" fmla="*/ 790933 w 1181100"/>
              <a:gd name="T19" fmla="*/ 224009 h 1161755"/>
              <a:gd name="T20" fmla="*/ 781056 w 1181100"/>
              <a:gd name="T21" fmla="*/ 192174 h 1161755"/>
              <a:gd name="T22" fmla="*/ 1174526 w 1181100"/>
              <a:gd name="T23" fmla="*/ 3497 h 1161755"/>
              <a:gd name="T24" fmla="*/ 1181100 w 1181100"/>
              <a:gd name="T25" fmla="*/ 0 h 11617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81100"/>
              <a:gd name="T40" fmla="*/ 0 h 1161755"/>
              <a:gd name="T41" fmla="*/ 1181100 w 1181100"/>
              <a:gd name="T42" fmla="*/ 1161755 h 11617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03A9F3">
              <a:alpha val="70000"/>
            </a:srgbClr>
          </a:solidFill>
          <a:ln>
            <a:noFill/>
          </a:ln>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66"/>
          <p:cNvSpPr>
            <a:spLocks noChangeArrowheads="1"/>
          </p:cNvSpPr>
          <p:nvPr/>
        </p:nvSpPr>
        <p:spPr bwMode="auto">
          <a:xfrm>
            <a:off x="3852862" y="4002881"/>
            <a:ext cx="1452563" cy="466725"/>
          </a:xfrm>
          <a:custGeom>
            <a:avLst/>
            <a:gdLst>
              <a:gd name="T0" fmla="*/ 1936752 w 1936748"/>
              <a:gd name="T1" fmla="*/ 0 h 623080"/>
              <a:gd name="T2" fmla="*/ 1936752 w 1936748"/>
              <a:gd name="T3" fmla="*/ 621521 h 623080"/>
              <a:gd name="T4" fmla="*/ 0 w 1936748"/>
              <a:gd name="T5" fmla="*/ 621521 h 623080"/>
              <a:gd name="T6" fmla="*/ 0 w 1936748"/>
              <a:gd name="T7" fmla="*/ 612348 h 623080"/>
              <a:gd name="T8" fmla="*/ 352298 w 1936748"/>
              <a:gd name="T9" fmla="*/ 518226 h 623080"/>
              <a:gd name="T10" fmla="*/ 750619 w 1936748"/>
              <a:gd name="T11" fmla="*/ 402333 h 623080"/>
              <a:gd name="T12" fmla="*/ 791648 w 1936748"/>
              <a:gd name="T13" fmla="*/ 389503 h 623080"/>
              <a:gd name="T14" fmla="*/ 823747 w 1936748"/>
              <a:gd name="T15" fmla="*/ 436994 h 623080"/>
              <a:gd name="T16" fmla="*/ 968377 w 1936748"/>
              <a:gd name="T17" fmla="*/ 496751 h 623080"/>
              <a:gd name="T18" fmla="*/ 1172914 w 1936748"/>
              <a:gd name="T19" fmla="*/ 292726 h 623080"/>
              <a:gd name="T20" fmla="*/ 1170637 w 1936748"/>
              <a:gd name="T21" fmla="*/ 270191 h 623080"/>
              <a:gd name="T22" fmla="*/ 1509045 w 1936748"/>
              <a:gd name="T23" fmla="*/ 156507 h 623080"/>
              <a:gd name="T24" fmla="*/ 1868380 w 1936748"/>
              <a:gd name="T25" fmla="*/ 26834 h 623080"/>
              <a:gd name="T26" fmla="*/ 1936752 w 1936748"/>
              <a:gd name="T27" fmla="*/ 0 h 6230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36748"/>
              <a:gd name="T43" fmla="*/ 0 h 623080"/>
              <a:gd name="T44" fmla="*/ 1936748 w 1936748"/>
              <a:gd name="T45" fmla="*/ 623080 h 6230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0067B0">
              <a:alpha val="70000"/>
            </a:srgbClr>
          </a:solidFill>
          <a:ln>
            <a:noFill/>
          </a:ln>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47"/>
          <p:cNvSpPr>
            <a:spLocks noChangeArrowheads="1"/>
          </p:cNvSpPr>
          <p:nvPr/>
        </p:nvSpPr>
        <p:spPr bwMode="auto">
          <a:xfrm>
            <a:off x="977503" y="1106092"/>
            <a:ext cx="7204472" cy="48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30000"/>
              </a:lnSpc>
              <a:spcBef>
                <a:spcPct val="0"/>
              </a:spcBef>
              <a:buFont typeface="Arial" pitchFamily="34" charset="0"/>
              <a:buNone/>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在此录入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93"/>
          <p:cNvSpPr>
            <a:spLocks noChangeArrowheads="1"/>
          </p:cNvSpPr>
          <p:nvPr/>
        </p:nvSpPr>
        <p:spPr bwMode="auto">
          <a:xfrm>
            <a:off x="1628776" y="1866900"/>
            <a:ext cx="907256"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165"/>
          <p:cNvSpPr>
            <a:spLocks noChangeArrowheads="1"/>
          </p:cNvSpPr>
          <p:nvPr/>
        </p:nvSpPr>
        <p:spPr bwMode="auto">
          <a:xfrm>
            <a:off x="986889" y="2159794"/>
            <a:ext cx="1549142"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点击输入图表的描述说明</a:t>
            </a:r>
          </a:p>
        </p:txBody>
      </p:sp>
      <p:sp>
        <p:nvSpPr>
          <p:cNvPr id="39" name="矩形 41"/>
          <p:cNvSpPr>
            <a:spLocks noChangeArrowheads="1"/>
          </p:cNvSpPr>
          <p:nvPr/>
        </p:nvSpPr>
        <p:spPr bwMode="auto">
          <a:xfrm>
            <a:off x="1628776" y="2563416"/>
            <a:ext cx="907256"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5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5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42"/>
          <p:cNvSpPr>
            <a:spLocks noChangeArrowheads="1"/>
          </p:cNvSpPr>
          <p:nvPr/>
        </p:nvSpPr>
        <p:spPr bwMode="auto">
          <a:xfrm>
            <a:off x="986889" y="2856310"/>
            <a:ext cx="1549142"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0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点击输入图表的描述说明</a:t>
            </a:r>
          </a:p>
        </p:txBody>
      </p:sp>
      <p:sp>
        <p:nvSpPr>
          <p:cNvPr id="41" name="矩形 44"/>
          <p:cNvSpPr>
            <a:spLocks noChangeArrowheads="1"/>
          </p:cNvSpPr>
          <p:nvPr/>
        </p:nvSpPr>
        <p:spPr bwMode="auto">
          <a:xfrm>
            <a:off x="1628776" y="3271837"/>
            <a:ext cx="907256"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5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5"/>
          <p:cNvSpPr>
            <a:spLocks noChangeArrowheads="1"/>
          </p:cNvSpPr>
          <p:nvPr/>
        </p:nvSpPr>
        <p:spPr bwMode="auto">
          <a:xfrm>
            <a:off x="986889" y="3565922"/>
            <a:ext cx="1549142"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0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点击输入图表的描述说明</a:t>
            </a:r>
          </a:p>
        </p:txBody>
      </p:sp>
      <p:sp>
        <p:nvSpPr>
          <p:cNvPr id="43" name="矩形 42"/>
          <p:cNvSpPr>
            <a:spLocks noChangeArrowheads="1"/>
          </p:cNvSpPr>
          <p:nvPr/>
        </p:nvSpPr>
        <p:spPr bwMode="auto">
          <a:xfrm>
            <a:off x="1628776" y="3965972"/>
            <a:ext cx="907256"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5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5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43"/>
          <p:cNvSpPr>
            <a:spLocks noChangeArrowheads="1"/>
          </p:cNvSpPr>
          <p:nvPr/>
        </p:nvSpPr>
        <p:spPr bwMode="auto">
          <a:xfrm>
            <a:off x="986889" y="4260056"/>
            <a:ext cx="1549142"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r" eaLnBrk="1" hangingPunct="1">
              <a:lnSpc>
                <a:spcPct val="100000"/>
              </a:lnSpc>
              <a:spcBef>
                <a:spcPct val="0"/>
              </a:spcBef>
              <a:buFont typeface="Arial" pitchFamily="34" charset="0"/>
              <a:buNone/>
            </a:pPr>
            <a:r>
              <a:rPr lang="zh-CN" altLang="en-US" sz="10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点击输入图表的描述说明</a:t>
            </a:r>
          </a:p>
        </p:txBody>
      </p:sp>
      <p:sp>
        <p:nvSpPr>
          <p:cNvPr id="63" name="椭圆 62"/>
          <p:cNvSpPr/>
          <p:nvPr/>
        </p:nvSpPr>
        <p:spPr>
          <a:xfrm>
            <a:off x="4482955" y="4119409"/>
            <a:ext cx="224047" cy="224047"/>
          </a:xfrm>
          <a:prstGeom prst="ellipse">
            <a:avLst/>
          </a:prstGeom>
          <a:solidFill>
            <a:srgbClr val="0067B0">
              <a:alpha val="70000"/>
            </a:srgb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5680473" y="3685869"/>
            <a:ext cx="224047" cy="224047"/>
          </a:xfrm>
          <a:prstGeom prst="ellipse">
            <a:avLst/>
          </a:prstGeom>
          <a:solidFill>
            <a:srgbClr val="03A9F3">
              <a:alpha val="70000"/>
            </a:srgb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椭圆 64"/>
          <p:cNvSpPr/>
          <p:nvPr/>
        </p:nvSpPr>
        <p:spPr>
          <a:xfrm>
            <a:off x="6601910" y="3211836"/>
            <a:ext cx="224047" cy="224047"/>
          </a:xfrm>
          <a:prstGeom prst="ellipse">
            <a:avLst/>
          </a:prstGeom>
          <a:solidFill>
            <a:srgbClr val="0067B0">
              <a:alpha val="70000"/>
            </a:srgb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7530704" y="2489388"/>
            <a:ext cx="224047" cy="224047"/>
          </a:xfrm>
          <a:prstGeom prst="ellipse">
            <a:avLst/>
          </a:prstGeom>
          <a:solidFill>
            <a:srgbClr val="03A9F3">
              <a:alpha val="70000"/>
            </a:srgb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矩形 7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5"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图片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501" y="140572"/>
            <a:ext cx="2108371" cy="364572"/>
          </a:xfrm>
          <a:prstGeom prst="homePlate">
            <a:avLst>
              <a:gd name="adj" fmla="val 34324"/>
            </a:avLst>
          </a:prstGeom>
        </p:spPr>
      </p:pic>
      <p:sp>
        <p:nvSpPr>
          <p:cNvPr id="68" name="TextBox 67"/>
          <p:cNvSpPr txBox="1"/>
          <p:nvPr/>
        </p:nvSpPr>
        <p:spPr>
          <a:xfrm>
            <a:off x="1093383"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a:t>
            </a:r>
          </a:p>
        </p:txBody>
      </p:sp>
      <p:pic>
        <p:nvPicPr>
          <p:cNvPr id="69" name="图片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2372" y="144448"/>
            <a:ext cx="254645" cy="364572"/>
          </a:xfrm>
          <a:prstGeom prst="chevron">
            <a:avLst/>
          </a:prstGeom>
        </p:spPr>
      </p:pic>
      <p:sp>
        <p:nvSpPr>
          <p:cNvPr id="7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4540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right)">
                                      <p:cBhvr>
                                        <p:cTn id="8" dur="500"/>
                                        <p:tgtEl>
                                          <p:spTgt spid="68"/>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strips(downLeft)">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6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par>
                                <p:cTn id="43" presetID="10" presetClass="entr" presetSubtype="0" fill="hold" grpId="0" nodeType="withEffect">
                                  <p:stCondLst>
                                    <p:cond delay="90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right)">
                                      <p:cBhvr>
                                        <p:cTn id="50" dur="500"/>
                                        <p:tgtEl>
                                          <p:spTgt spid="23"/>
                                        </p:tgtEl>
                                      </p:cBhvr>
                                    </p:animEffect>
                                  </p:childTnLst>
                                </p:cTn>
                              </p:par>
                              <p:par>
                                <p:cTn id="51" presetID="22" presetClass="entr" presetSubtype="2"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right)">
                                      <p:cBhvr>
                                        <p:cTn id="53" dur="500"/>
                                        <p:tgtEl>
                                          <p:spTgt spid="12"/>
                                        </p:tgtEl>
                                      </p:cBhvr>
                                    </p:animEffect>
                                  </p:childTnLst>
                                </p:cTn>
                              </p:par>
                              <p:par>
                                <p:cTn id="54" presetID="22" presetClass="entr" presetSubtype="2"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par>
                                <p:cTn id="57" presetID="22" presetClass="entr" presetSubtype="2"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right)">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90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nodeType="withEffect">
                                  <p:stCondLst>
                                    <p:cond delay="30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500"/>
                                        <p:tgtEl>
                                          <p:spTgt spid="73"/>
                                        </p:tgtEl>
                                      </p:cBhvr>
                                    </p:animEffect>
                                  </p:childTnLst>
                                </p:cTn>
                              </p:par>
                              <p:par>
                                <p:cTn id="68" presetID="10" presetClass="entr" presetSubtype="0" fill="hold" nodeType="withEffect">
                                  <p:stCondLst>
                                    <p:cond delay="60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par>
                                <p:cTn id="71" presetID="10" presetClass="entr" presetSubtype="0" fill="hold"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right)">
                                      <p:cBhvr>
                                        <p:cTn id="78" dur="500"/>
                                        <p:tgtEl>
                                          <p:spTgt spid="37"/>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right)">
                                      <p:cBhvr>
                                        <p:cTn id="81" dur="500"/>
                                        <p:tgtEl>
                                          <p:spTgt spid="38"/>
                                        </p:tgtEl>
                                      </p:cBhvr>
                                    </p:animEffect>
                                  </p:childTnLst>
                                </p:cTn>
                              </p:par>
                              <p:par>
                                <p:cTn id="82" presetID="22" presetClass="entr" presetSubtype="2" fill="hold" grpId="0" nodeType="withEffect">
                                  <p:stCondLst>
                                    <p:cond delay="300"/>
                                  </p:stCondLst>
                                  <p:childTnLst>
                                    <p:set>
                                      <p:cBhvr>
                                        <p:cTn id="83" dur="1" fill="hold">
                                          <p:stCondLst>
                                            <p:cond delay="0"/>
                                          </p:stCondLst>
                                        </p:cTn>
                                        <p:tgtEl>
                                          <p:spTgt spid="40"/>
                                        </p:tgtEl>
                                        <p:attrNameLst>
                                          <p:attrName>style.visibility</p:attrName>
                                        </p:attrNameLst>
                                      </p:cBhvr>
                                      <p:to>
                                        <p:strVal val="visible"/>
                                      </p:to>
                                    </p:set>
                                    <p:animEffect transition="in" filter="wipe(right)">
                                      <p:cBhvr>
                                        <p:cTn id="84" dur="500"/>
                                        <p:tgtEl>
                                          <p:spTgt spid="40"/>
                                        </p:tgtEl>
                                      </p:cBhvr>
                                    </p:animEffect>
                                  </p:childTnLst>
                                </p:cTn>
                              </p:par>
                              <p:par>
                                <p:cTn id="85" presetID="22" presetClass="entr" presetSubtype="2" fill="hold" grpId="0" nodeType="withEffect">
                                  <p:stCondLst>
                                    <p:cond delay="300"/>
                                  </p:stCondLst>
                                  <p:childTnLst>
                                    <p:set>
                                      <p:cBhvr>
                                        <p:cTn id="86" dur="1" fill="hold">
                                          <p:stCondLst>
                                            <p:cond delay="0"/>
                                          </p:stCondLst>
                                        </p:cTn>
                                        <p:tgtEl>
                                          <p:spTgt spid="39"/>
                                        </p:tgtEl>
                                        <p:attrNameLst>
                                          <p:attrName>style.visibility</p:attrName>
                                        </p:attrNameLst>
                                      </p:cBhvr>
                                      <p:to>
                                        <p:strVal val="visible"/>
                                      </p:to>
                                    </p:set>
                                    <p:animEffect transition="in" filter="wipe(right)">
                                      <p:cBhvr>
                                        <p:cTn id="87" dur="500"/>
                                        <p:tgtEl>
                                          <p:spTgt spid="39"/>
                                        </p:tgtEl>
                                      </p:cBhvr>
                                    </p:animEffect>
                                  </p:childTnLst>
                                </p:cTn>
                              </p:par>
                              <p:par>
                                <p:cTn id="88" presetID="22" presetClass="entr" presetSubtype="2" fill="hold" grpId="0" nodeType="withEffect">
                                  <p:stCondLst>
                                    <p:cond delay="600"/>
                                  </p:stCondLst>
                                  <p:childTnLst>
                                    <p:set>
                                      <p:cBhvr>
                                        <p:cTn id="89" dur="1" fill="hold">
                                          <p:stCondLst>
                                            <p:cond delay="0"/>
                                          </p:stCondLst>
                                        </p:cTn>
                                        <p:tgtEl>
                                          <p:spTgt spid="41"/>
                                        </p:tgtEl>
                                        <p:attrNameLst>
                                          <p:attrName>style.visibility</p:attrName>
                                        </p:attrNameLst>
                                      </p:cBhvr>
                                      <p:to>
                                        <p:strVal val="visible"/>
                                      </p:to>
                                    </p:set>
                                    <p:animEffect transition="in" filter="wipe(right)">
                                      <p:cBhvr>
                                        <p:cTn id="90" dur="500"/>
                                        <p:tgtEl>
                                          <p:spTgt spid="41"/>
                                        </p:tgtEl>
                                      </p:cBhvr>
                                    </p:animEffect>
                                  </p:childTnLst>
                                </p:cTn>
                              </p:par>
                              <p:par>
                                <p:cTn id="91" presetID="22" presetClass="entr" presetSubtype="2" fill="hold" grpId="0" nodeType="withEffect">
                                  <p:stCondLst>
                                    <p:cond delay="600"/>
                                  </p:stCondLst>
                                  <p:childTnLst>
                                    <p:set>
                                      <p:cBhvr>
                                        <p:cTn id="92" dur="1" fill="hold">
                                          <p:stCondLst>
                                            <p:cond delay="0"/>
                                          </p:stCondLst>
                                        </p:cTn>
                                        <p:tgtEl>
                                          <p:spTgt spid="42"/>
                                        </p:tgtEl>
                                        <p:attrNameLst>
                                          <p:attrName>style.visibility</p:attrName>
                                        </p:attrNameLst>
                                      </p:cBhvr>
                                      <p:to>
                                        <p:strVal val="visible"/>
                                      </p:to>
                                    </p:set>
                                    <p:animEffect transition="in" filter="wipe(right)">
                                      <p:cBhvr>
                                        <p:cTn id="93" dur="500"/>
                                        <p:tgtEl>
                                          <p:spTgt spid="42"/>
                                        </p:tgtEl>
                                      </p:cBhvr>
                                    </p:animEffect>
                                  </p:childTnLst>
                                </p:cTn>
                              </p:par>
                              <p:par>
                                <p:cTn id="94" presetID="22" presetClass="entr" presetSubtype="2" fill="hold" grpId="0" nodeType="withEffect">
                                  <p:stCondLst>
                                    <p:cond delay="900"/>
                                  </p:stCondLst>
                                  <p:childTnLst>
                                    <p:set>
                                      <p:cBhvr>
                                        <p:cTn id="95" dur="1" fill="hold">
                                          <p:stCondLst>
                                            <p:cond delay="0"/>
                                          </p:stCondLst>
                                        </p:cTn>
                                        <p:tgtEl>
                                          <p:spTgt spid="43"/>
                                        </p:tgtEl>
                                        <p:attrNameLst>
                                          <p:attrName>style.visibility</p:attrName>
                                        </p:attrNameLst>
                                      </p:cBhvr>
                                      <p:to>
                                        <p:strVal val="visible"/>
                                      </p:to>
                                    </p:set>
                                    <p:animEffect transition="in" filter="wipe(right)">
                                      <p:cBhvr>
                                        <p:cTn id="96" dur="500"/>
                                        <p:tgtEl>
                                          <p:spTgt spid="43"/>
                                        </p:tgtEl>
                                      </p:cBhvr>
                                    </p:animEffect>
                                  </p:childTnLst>
                                </p:cTn>
                              </p:par>
                              <p:par>
                                <p:cTn id="97" presetID="22" presetClass="entr" presetSubtype="2" fill="hold" grpId="0" nodeType="withEffect">
                                  <p:stCondLst>
                                    <p:cond delay="900"/>
                                  </p:stCondLst>
                                  <p:childTnLst>
                                    <p:set>
                                      <p:cBhvr>
                                        <p:cTn id="98" dur="1" fill="hold">
                                          <p:stCondLst>
                                            <p:cond delay="0"/>
                                          </p:stCondLst>
                                        </p:cTn>
                                        <p:tgtEl>
                                          <p:spTgt spid="44"/>
                                        </p:tgtEl>
                                        <p:attrNameLst>
                                          <p:attrName>style.visibility</p:attrName>
                                        </p:attrNameLst>
                                      </p:cBhvr>
                                      <p:to>
                                        <p:strVal val="visible"/>
                                      </p:to>
                                    </p:set>
                                    <p:animEffect transition="in" filter="wipe(right)">
                                      <p:cBhvr>
                                        <p:cTn id="9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29" grpId="0" animBg="1"/>
      <p:bldP spid="30" grpId="0" animBg="1"/>
      <p:bldP spid="31" grpId="0" animBg="1"/>
      <p:bldP spid="36" grpId="0"/>
      <p:bldP spid="37" grpId="0"/>
      <p:bldP spid="38" grpId="0"/>
      <p:bldP spid="39" grpId="0"/>
      <p:bldP spid="40" grpId="0"/>
      <p:bldP spid="41" grpId="0"/>
      <p:bldP spid="42" grpId="0"/>
      <p:bldP spid="43" grpId="0"/>
      <p:bldP spid="44" grpId="0"/>
      <p:bldP spid="63" grpId="0" animBg="1"/>
      <p:bldP spid="64" grpId="0" animBg="1"/>
      <p:bldP spid="65" grpId="0" animBg="1"/>
      <p:bldP spid="66" grpId="0" animBg="1"/>
      <p:bldP spid="68"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 name="组合 97"/>
          <p:cNvGrpSpPr>
            <a:grpSpLocks/>
          </p:cNvGrpSpPr>
          <p:nvPr/>
        </p:nvGrpSpPr>
        <p:grpSpPr bwMode="auto">
          <a:xfrm>
            <a:off x="2843213" y="2975373"/>
            <a:ext cx="1645444" cy="1420415"/>
            <a:chOff x="0" y="0"/>
            <a:chExt cx="2331720" cy="1752600"/>
          </a:xfrm>
        </p:grpSpPr>
        <p:sp>
          <p:nvSpPr>
            <p:cNvPr id="11" name="文本框 98"/>
            <p:cNvSpPr>
              <a:spLocks noChangeArrowheads="1"/>
            </p:cNvSpPr>
            <p:nvPr/>
          </p:nvSpPr>
          <p:spPr bwMode="auto">
            <a:xfrm>
              <a:off x="121860" y="719623"/>
              <a:ext cx="2088001" cy="341779"/>
            </a:xfrm>
            <a:prstGeom prst="rect">
              <a:avLst/>
            </a:prstGeom>
            <a:noFill/>
            <a:ln w="9525">
              <a:solidFill>
                <a:srgbClr val="03A9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200" baseline="-300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12" name="文本框 99"/>
            <p:cNvSpPr>
              <a:spLocks noChangeArrowheads="1"/>
            </p:cNvSpPr>
            <p:nvPr/>
          </p:nvSpPr>
          <p:spPr bwMode="auto">
            <a:xfrm>
              <a:off x="121860" y="1260485"/>
              <a:ext cx="2088001" cy="341779"/>
            </a:xfrm>
            <a:prstGeom prst="rect">
              <a:avLst/>
            </a:prstGeom>
            <a:noFill/>
            <a:ln w="9525">
              <a:solidFill>
                <a:srgbClr val="03A9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200" baseline="-30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13" name="文本框 100"/>
            <p:cNvSpPr>
              <a:spLocks noChangeArrowheads="1"/>
            </p:cNvSpPr>
            <p:nvPr/>
          </p:nvSpPr>
          <p:spPr bwMode="auto">
            <a:xfrm>
              <a:off x="121860" y="178764"/>
              <a:ext cx="2088001" cy="341779"/>
            </a:xfrm>
            <a:prstGeom prst="rect">
              <a:avLst/>
            </a:prstGeom>
            <a:noFill/>
            <a:ln w="9525">
              <a:solidFill>
                <a:srgbClr val="03A9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200" baseline="-30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14" name="矩形 101"/>
            <p:cNvSpPr>
              <a:spLocks noChangeArrowheads="1"/>
            </p:cNvSpPr>
            <p:nvPr/>
          </p:nvSpPr>
          <p:spPr bwMode="auto">
            <a:xfrm>
              <a:off x="0" y="0"/>
              <a:ext cx="2331720" cy="1752600"/>
            </a:xfrm>
            <a:prstGeom prst="rect">
              <a:avLst/>
            </a:prstGeom>
            <a:noFill/>
            <a:ln w="12700">
              <a:solidFill>
                <a:srgbClr val="03A9F3"/>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直接连接符 102"/>
            <p:cNvSpPr>
              <a:spLocks noChangeShapeType="1"/>
            </p:cNvSpPr>
            <p:nvPr/>
          </p:nvSpPr>
          <p:spPr bwMode="auto">
            <a:xfrm>
              <a:off x="121860" y="604882"/>
              <a:ext cx="2088000" cy="1"/>
            </a:xfrm>
            <a:prstGeom prst="line">
              <a:avLst/>
            </a:prstGeom>
            <a:noFill/>
            <a:ln w="12700">
              <a:solidFill>
                <a:srgbClr val="03A9F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直接连接符 103"/>
            <p:cNvSpPr>
              <a:spLocks noChangeShapeType="1"/>
            </p:cNvSpPr>
            <p:nvPr/>
          </p:nvSpPr>
          <p:spPr bwMode="auto">
            <a:xfrm>
              <a:off x="121860" y="1150992"/>
              <a:ext cx="2088000" cy="1"/>
            </a:xfrm>
            <a:prstGeom prst="line">
              <a:avLst/>
            </a:prstGeom>
            <a:noFill/>
            <a:ln w="12700">
              <a:solidFill>
                <a:srgbClr val="03A9F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直接连接符 8"/>
          <p:cNvSpPr>
            <a:spLocks noChangeShapeType="1"/>
          </p:cNvSpPr>
          <p:nvPr/>
        </p:nvSpPr>
        <p:spPr bwMode="auto">
          <a:xfrm>
            <a:off x="1107281" y="2368154"/>
            <a:ext cx="1490663" cy="1190"/>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直接连接符 9"/>
          <p:cNvSpPr>
            <a:spLocks noChangeShapeType="1"/>
          </p:cNvSpPr>
          <p:nvPr/>
        </p:nvSpPr>
        <p:spPr bwMode="auto">
          <a:xfrm>
            <a:off x="1107281" y="3449242"/>
            <a:ext cx="1490663" cy="1190"/>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50"/>
          <p:cNvSpPr>
            <a:spLocks noChangeArrowheads="1"/>
          </p:cNvSpPr>
          <p:nvPr/>
        </p:nvSpPr>
        <p:spPr bwMode="auto">
          <a:xfrm>
            <a:off x="1035844" y="1322785"/>
            <a:ext cx="1102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dirty="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7"/>
          <p:cNvSpPr>
            <a:spLocks noChangeArrowheads="1"/>
          </p:cNvSpPr>
          <p:nvPr/>
        </p:nvSpPr>
        <p:spPr bwMode="auto">
          <a:xfrm>
            <a:off x="1038226" y="1633537"/>
            <a:ext cx="1699022"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4"/>
          <p:cNvSpPr>
            <a:spLocks noChangeArrowheads="1"/>
          </p:cNvSpPr>
          <p:nvPr/>
        </p:nvSpPr>
        <p:spPr bwMode="auto">
          <a:xfrm>
            <a:off x="1035844" y="2428875"/>
            <a:ext cx="1102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dirty="0">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47"/>
          <p:cNvSpPr>
            <a:spLocks noChangeArrowheads="1"/>
          </p:cNvSpPr>
          <p:nvPr/>
        </p:nvSpPr>
        <p:spPr bwMode="auto">
          <a:xfrm>
            <a:off x="1038226" y="2738438"/>
            <a:ext cx="1699022"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a:t>
            </a:r>
            <a:endPar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56"/>
          <p:cNvSpPr>
            <a:spLocks noChangeArrowheads="1"/>
          </p:cNvSpPr>
          <p:nvPr/>
        </p:nvSpPr>
        <p:spPr bwMode="auto">
          <a:xfrm>
            <a:off x="1035844" y="3533775"/>
            <a:ext cx="1102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00000"/>
              </a:lnSpc>
              <a:spcBef>
                <a:spcPct val="0"/>
              </a:spcBef>
              <a:buFont typeface="Arial" pitchFamily="34" charset="0"/>
              <a:buNone/>
            </a:pPr>
            <a:r>
              <a:rPr lang="zh-CN" altLang="en-US" sz="1700">
                <a:solidFill>
                  <a:srgbClr val="03A9F3"/>
                </a:solidFill>
                <a:latin typeface="Arial" panose="020B0604020202020204" pitchFamily="34" charset="0"/>
                <a:ea typeface="微软雅黑" panose="020B0503020204020204" pitchFamily="34" charset="-122"/>
                <a:sym typeface="Arial" panose="020B0604020202020204" pitchFamily="34" charset="0"/>
              </a:rPr>
              <a:t>添加标题</a:t>
            </a:r>
            <a:endParaRPr lang="en-US" altLang="zh-CN" sz="17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47"/>
          <p:cNvSpPr>
            <a:spLocks noChangeArrowheads="1"/>
          </p:cNvSpPr>
          <p:nvPr/>
        </p:nvSpPr>
        <p:spPr bwMode="auto">
          <a:xfrm>
            <a:off x="1038226" y="3844529"/>
            <a:ext cx="1699022" cy="62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20000"/>
              </a:lnSpc>
              <a:spcBef>
                <a:spcPct val="0"/>
              </a:spcBef>
              <a:buFont typeface="Arial" pitchFamily="34" charset="0"/>
              <a:buNone/>
            </a:pPr>
            <a:r>
              <a:rPr lang="zh-CN" altLang="en-US" sz="10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在此录入上述图表的描述说明，在此录入上述图表的描述说明。</a:t>
            </a:r>
            <a:endParaRPr lang="zh-CN" altLang="en-US" sz="140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04"/>
          <p:cNvGrpSpPr>
            <a:grpSpLocks/>
          </p:cNvGrpSpPr>
          <p:nvPr/>
        </p:nvGrpSpPr>
        <p:grpSpPr bwMode="auto">
          <a:xfrm>
            <a:off x="4681538" y="2975373"/>
            <a:ext cx="1645444" cy="1420415"/>
            <a:chOff x="0" y="0"/>
            <a:chExt cx="2331720" cy="1752600"/>
          </a:xfrm>
        </p:grpSpPr>
        <p:sp>
          <p:nvSpPr>
            <p:cNvPr id="18" name="文本框 105"/>
            <p:cNvSpPr>
              <a:spLocks noChangeArrowheads="1"/>
            </p:cNvSpPr>
            <p:nvPr/>
          </p:nvSpPr>
          <p:spPr bwMode="auto">
            <a:xfrm>
              <a:off x="121860" y="719624"/>
              <a:ext cx="2088001" cy="34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a:solidFill>
                    <a:srgbClr val="0067B0"/>
                  </a:solidFill>
                  <a:latin typeface="Arial" pitchFamily="34" charset="0"/>
                  <a:ea typeface="微软雅黑" panose="020B0503020204020204" pitchFamily="34" charset="-122"/>
                  <a:sym typeface="Arial" panose="020B0604020202020204" pitchFamily="34" charset="0"/>
                </a:rPr>
                <a:t>TEXT HERE</a:t>
              </a:r>
              <a:endParaRPr lang="zh-CN" altLang="en-US" sz="1200" baseline="-3000">
                <a:solidFill>
                  <a:srgbClr val="0067B0"/>
                </a:solidFill>
                <a:latin typeface="Arial" pitchFamily="34" charset="0"/>
                <a:ea typeface="微软雅黑" panose="020B0503020204020204" pitchFamily="34" charset="-122"/>
                <a:sym typeface="Arial" panose="020B0604020202020204" pitchFamily="34" charset="0"/>
              </a:endParaRPr>
            </a:p>
          </p:txBody>
        </p:sp>
        <p:sp>
          <p:nvSpPr>
            <p:cNvPr id="19" name="文本框 106"/>
            <p:cNvSpPr>
              <a:spLocks noChangeArrowheads="1"/>
            </p:cNvSpPr>
            <p:nvPr/>
          </p:nvSpPr>
          <p:spPr bwMode="auto">
            <a:xfrm>
              <a:off x="121860" y="1260485"/>
              <a:ext cx="2088001" cy="34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a:solidFill>
                    <a:srgbClr val="0067B0"/>
                  </a:solidFill>
                  <a:latin typeface="Arial" pitchFamily="34" charset="0"/>
                  <a:ea typeface="微软雅黑" panose="020B0503020204020204" pitchFamily="34" charset="-122"/>
                  <a:sym typeface="Arial" panose="020B0604020202020204" pitchFamily="34" charset="0"/>
                </a:rPr>
                <a:t>TEXT HERE</a:t>
              </a:r>
              <a:endParaRPr lang="zh-CN" altLang="en-US" sz="1200" baseline="-3000">
                <a:solidFill>
                  <a:srgbClr val="0067B0"/>
                </a:solidFill>
                <a:latin typeface="Arial" pitchFamily="34" charset="0"/>
                <a:ea typeface="微软雅黑" panose="020B0503020204020204" pitchFamily="34" charset="-122"/>
                <a:sym typeface="Arial" panose="020B0604020202020204" pitchFamily="34" charset="0"/>
              </a:endParaRPr>
            </a:p>
          </p:txBody>
        </p:sp>
        <p:sp>
          <p:nvSpPr>
            <p:cNvPr id="20" name="文本框 107"/>
            <p:cNvSpPr>
              <a:spLocks noChangeArrowheads="1"/>
            </p:cNvSpPr>
            <p:nvPr/>
          </p:nvSpPr>
          <p:spPr bwMode="auto">
            <a:xfrm>
              <a:off x="121860" y="178764"/>
              <a:ext cx="2088001" cy="34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dirty="0">
                  <a:solidFill>
                    <a:srgbClr val="0067B0"/>
                  </a:solidFill>
                  <a:latin typeface="Arial" pitchFamily="34" charset="0"/>
                  <a:ea typeface="微软雅黑" panose="020B0503020204020204" pitchFamily="34" charset="-122"/>
                  <a:sym typeface="Arial" panose="020B0604020202020204" pitchFamily="34" charset="0"/>
                </a:rPr>
                <a:t>TEXT HERE</a:t>
              </a:r>
              <a:endParaRPr lang="zh-CN" altLang="en-US" sz="1200" baseline="-3000" dirty="0">
                <a:solidFill>
                  <a:srgbClr val="0067B0"/>
                </a:solidFill>
                <a:latin typeface="Arial" pitchFamily="34" charset="0"/>
                <a:ea typeface="微软雅黑" panose="020B0503020204020204" pitchFamily="34" charset="-122"/>
                <a:sym typeface="Arial" panose="020B0604020202020204" pitchFamily="34" charset="0"/>
              </a:endParaRPr>
            </a:p>
          </p:txBody>
        </p:sp>
        <p:sp>
          <p:nvSpPr>
            <p:cNvPr id="21" name="矩形 108"/>
            <p:cNvSpPr>
              <a:spLocks noChangeArrowheads="1"/>
            </p:cNvSpPr>
            <p:nvPr/>
          </p:nvSpPr>
          <p:spPr bwMode="auto">
            <a:xfrm>
              <a:off x="0" y="0"/>
              <a:ext cx="2331720" cy="1752600"/>
            </a:xfrm>
            <a:prstGeom prst="rect">
              <a:avLst/>
            </a:prstGeom>
            <a:noFill/>
            <a:ln w="12700">
              <a:solidFill>
                <a:schemeClr val="tx1"/>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接连接符 109"/>
            <p:cNvSpPr>
              <a:spLocks noChangeShapeType="1"/>
            </p:cNvSpPr>
            <p:nvPr/>
          </p:nvSpPr>
          <p:spPr bwMode="auto">
            <a:xfrm>
              <a:off x="121860" y="604882"/>
              <a:ext cx="208800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接连接符 110"/>
            <p:cNvSpPr>
              <a:spLocks noChangeShapeType="1"/>
            </p:cNvSpPr>
            <p:nvPr/>
          </p:nvSpPr>
          <p:spPr bwMode="auto">
            <a:xfrm>
              <a:off x="121860" y="1150992"/>
              <a:ext cx="2088000" cy="1"/>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2843213" y="1388745"/>
            <a:ext cx="1645444" cy="1556148"/>
            <a:chOff x="2843213" y="1388745"/>
            <a:chExt cx="1645444" cy="1556148"/>
          </a:xfrm>
        </p:grpSpPr>
        <p:sp>
          <p:nvSpPr>
            <p:cNvPr id="43" name="圆角矩形 42"/>
            <p:cNvSpPr/>
            <p:nvPr/>
          </p:nvSpPr>
          <p:spPr>
            <a:xfrm>
              <a:off x="2843213" y="1388745"/>
              <a:ext cx="1645444" cy="155614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51"/>
            <p:cNvSpPr>
              <a:spLocks noEditPoints="1" noChangeArrowheads="1"/>
            </p:cNvSpPr>
            <p:nvPr/>
          </p:nvSpPr>
          <p:spPr bwMode="auto">
            <a:xfrm>
              <a:off x="3318708" y="1521094"/>
              <a:ext cx="694454" cy="700385"/>
            </a:xfrm>
            <a:custGeom>
              <a:avLst/>
              <a:gdLst>
                <a:gd name="T0" fmla="*/ 2147483647 w 123"/>
                <a:gd name="T1" fmla="*/ 2147483647 h 129"/>
                <a:gd name="T2" fmla="*/ 2147483647 w 123"/>
                <a:gd name="T3" fmla="*/ 2147483647 h 129"/>
                <a:gd name="T4" fmla="*/ 2147483647 w 123"/>
                <a:gd name="T5" fmla="*/ 2147483647 h 129"/>
                <a:gd name="T6" fmla="*/ 2147483647 w 123"/>
                <a:gd name="T7" fmla="*/ 2147483647 h 129"/>
                <a:gd name="T8" fmla="*/ 2147483647 w 123"/>
                <a:gd name="T9" fmla="*/ 2147483647 h 129"/>
                <a:gd name="T10" fmla="*/ 2147483647 w 123"/>
                <a:gd name="T11" fmla="*/ 2147483647 h 129"/>
                <a:gd name="T12" fmla="*/ 2147483647 w 123"/>
                <a:gd name="T13" fmla="*/ 2147483647 h 129"/>
                <a:gd name="T14" fmla="*/ 2147483647 w 123"/>
                <a:gd name="T15" fmla="*/ 2147483647 h 129"/>
                <a:gd name="T16" fmla="*/ 2147483647 w 123"/>
                <a:gd name="T17" fmla="*/ 2147483647 h 129"/>
                <a:gd name="T18" fmla="*/ 2147483647 w 123"/>
                <a:gd name="T19" fmla="*/ 2147483647 h 129"/>
                <a:gd name="T20" fmla="*/ 0 w 123"/>
                <a:gd name="T21" fmla="*/ 2147483647 h 129"/>
                <a:gd name="T22" fmla="*/ 1920369384 w 123"/>
                <a:gd name="T23" fmla="*/ 1703034146 h 129"/>
                <a:gd name="T24" fmla="*/ 2147483647 w 123"/>
                <a:gd name="T25" fmla="*/ 2147483647 h 129"/>
                <a:gd name="T26" fmla="*/ 1856355204 w 123"/>
                <a:gd name="T27" fmla="*/ 2147483647 h 129"/>
                <a:gd name="T28" fmla="*/ 2147483647 w 123"/>
                <a:gd name="T29" fmla="*/ 2147483647 h 129"/>
                <a:gd name="T30" fmla="*/ 2147483647 w 123"/>
                <a:gd name="T31" fmla="*/ 2147483647 h 129"/>
                <a:gd name="T32" fmla="*/ 2147483647 w 123"/>
                <a:gd name="T33" fmla="*/ 2147483647 h 129"/>
                <a:gd name="T34" fmla="*/ 2112403922 w 123"/>
                <a:gd name="T35" fmla="*/ 2147483647 h 129"/>
                <a:gd name="T36" fmla="*/ 704131974 w 123"/>
                <a:gd name="T37" fmla="*/ 2147483647 h 129"/>
                <a:gd name="T38" fmla="*/ 0 w 123"/>
                <a:gd name="T39" fmla="*/ 2147483647 h 129"/>
                <a:gd name="T40" fmla="*/ 2147483647 w 123"/>
                <a:gd name="T41" fmla="*/ 403351954 h 129"/>
                <a:gd name="T42" fmla="*/ 2147483647 w 123"/>
                <a:gd name="T43" fmla="*/ 717064190 h 129"/>
                <a:gd name="T44" fmla="*/ 2147483647 w 123"/>
                <a:gd name="T45" fmla="*/ 537798143 h 129"/>
                <a:gd name="T46" fmla="*/ 2147483647 w 123"/>
                <a:gd name="T47" fmla="*/ 1254869027 h 129"/>
                <a:gd name="T48" fmla="*/ 2147483647 w 123"/>
                <a:gd name="T49" fmla="*/ 1434135075 h 129"/>
                <a:gd name="T50" fmla="*/ 2147483647 w 123"/>
                <a:gd name="T51" fmla="*/ 1165236004 h 129"/>
                <a:gd name="T52" fmla="*/ 2147483647 w 123"/>
                <a:gd name="T53" fmla="*/ 1254869027 h 129"/>
                <a:gd name="T54" fmla="*/ 2147483647 w 123"/>
                <a:gd name="T55" fmla="*/ 1658220981 h 129"/>
                <a:gd name="T56" fmla="*/ 2147483647 w 123"/>
                <a:gd name="T57" fmla="*/ 2061566241 h 129"/>
                <a:gd name="T58" fmla="*/ 2147483647 w 123"/>
                <a:gd name="T59" fmla="*/ 403351954 h 1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29"/>
                <a:gd name="T92" fmla="*/ 123 w 123"/>
                <a:gd name="T93" fmla="*/ 129 h 1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rgbClr val="03A9F3"/>
            </a:solidFill>
            <a:ln>
              <a:noFill/>
            </a:ln>
            <a:extLst/>
          </p:spPr>
          <p:txBody>
            <a:bodyPr lIns="121920" tIns="60960" rIns="121920" bIns="60960"/>
            <a:lstStyle/>
            <a:p>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121"/>
            <p:cNvSpPr>
              <a:spLocks noChangeArrowheads="1"/>
            </p:cNvSpPr>
            <p:nvPr/>
          </p:nvSpPr>
          <p:spPr bwMode="auto">
            <a:xfrm>
              <a:off x="2941233" y="2417913"/>
              <a:ext cx="1473457" cy="307777"/>
            </a:xfrm>
            <a:prstGeom prst="rect">
              <a:avLst/>
            </a:prstGeom>
            <a:noFill/>
            <a:ln>
              <a:noFill/>
            </a:ln>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400" dirty="0">
                  <a:solidFill>
                    <a:srgbClr val="03A9F3"/>
                  </a:solidFill>
                  <a:latin typeface="Arial" pitchFamily="34" charset="0"/>
                  <a:ea typeface="微软雅黑" panose="020B0503020204020204" pitchFamily="34" charset="-122"/>
                  <a:sym typeface="Arial" panose="020B0604020202020204" pitchFamily="34" charset="0"/>
                </a:rPr>
                <a:t>TEXT HERE</a:t>
              </a:r>
              <a:endParaRPr lang="zh-CN" altLang="en-US" sz="1400" baseline="-3000" dirty="0">
                <a:solidFill>
                  <a:srgbClr val="03A9F3"/>
                </a:solidFill>
                <a:latin typeface="Arial"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6439968" y="1388745"/>
            <a:ext cx="1645444" cy="1556148"/>
            <a:chOff x="6439968" y="1388745"/>
            <a:chExt cx="1645444" cy="1556148"/>
          </a:xfrm>
        </p:grpSpPr>
        <p:sp>
          <p:nvSpPr>
            <p:cNvPr id="47" name="圆角矩形 46"/>
            <p:cNvSpPr/>
            <p:nvPr/>
          </p:nvSpPr>
          <p:spPr>
            <a:xfrm>
              <a:off x="6439968" y="1388745"/>
              <a:ext cx="1645444" cy="155614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文本框 121"/>
            <p:cNvSpPr>
              <a:spLocks noChangeArrowheads="1"/>
            </p:cNvSpPr>
            <p:nvPr/>
          </p:nvSpPr>
          <p:spPr bwMode="auto">
            <a:xfrm>
              <a:off x="6537988" y="2417913"/>
              <a:ext cx="1473457" cy="307777"/>
            </a:xfrm>
            <a:prstGeom prst="rect">
              <a:avLst/>
            </a:prstGeom>
            <a:noFill/>
            <a:ln>
              <a:noFill/>
            </a:ln>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400" dirty="0">
                  <a:solidFill>
                    <a:srgbClr val="03A9F3"/>
                  </a:solidFill>
                  <a:latin typeface="Arial" pitchFamily="34" charset="0"/>
                  <a:ea typeface="微软雅黑" panose="020B0503020204020204" pitchFamily="34" charset="-122"/>
                  <a:sym typeface="Arial" panose="020B0604020202020204" pitchFamily="34" charset="0"/>
                </a:rPr>
                <a:t>TEXT HERE</a:t>
              </a:r>
              <a:endParaRPr lang="zh-CN" altLang="en-US" sz="1400" baseline="-3000" dirty="0">
                <a:solidFill>
                  <a:srgbClr val="03A9F3"/>
                </a:solidFill>
                <a:latin typeface="Arial" pitchFamily="34" charset="0"/>
                <a:ea typeface="微软雅黑" panose="020B0503020204020204" pitchFamily="34" charset="-122"/>
                <a:sym typeface="Arial" panose="020B0604020202020204" pitchFamily="34" charset="0"/>
              </a:endParaRPr>
            </a:p>
          </p:txBody>
        </p:sp>
        <p:sp>
          <p:nvSpPr>
            <p:cNvPr id="40" name="Freeform 145"/>
            <p:cNvSpPr>
              <a:spLocks noEditPoints="1" noChangeArrowheads="1"/>
            </p:cNvSpPr>
            <p:nvPr/>
          </p:nvSpPr>
          <p:spPr bwMode="auto">
            <a:xfrm>
              <a:off x="6971366" y="1609890"/>
              <a:ext cx="676952" cy="670533"/>
            </a:xfrm>
            <a:custGeom>
              <a:avLst/>
              <a:gdLst>
                <a:gd name="T0" fmla="*/ 2147483647 w 111"/>
                <a:gd name="T1" fmla="*/ 887684046 h 111"/>
                <a:gd name="T2" fmla="*/ 2147483647 w 111"/>
                <a:gd name="T3" fmla="*/ 2147483647 h 111"/>
                <a:gd name="T4" fmla="*/ 1193301551 w 111"/>
                <a:gd name="T5" fmla="*/ 2147483647 h 111"/>
                <a:gd name="T6" fmla="*/ 1193301551 w 111"/>
                <a:gd name="T7" fmla="*/ 887684046 h 111"/>
                <a:gd name="T8" fmla="*/ 2147483647 w 111"/>
                <a:gd name="T9" fmla="*/ 2147483647 h 111"/>
                <a:gd name="T10" fmla="*/ 2147483647 w 111"/>
                <a:gd name="T11" fmla="*/ 2147483647 h 111"/>
                <a:gd name="T12" fmla="*/ 2147483647 w 111"/>
                <a:gd name="T13" fmla="*/ 2147483647 h 111"/>
                <a:gd name="T14" fmla="*/ 2147483647 w 111"/>
                <a:gd name="T15" fmla="*/ 2147483647 h 111"/>
                <a:gd name="T16" fmla="*/ 2147483647 w 111"/>
                <a:gd name="T17" fmla="*/ 2147483647 h 111"/>
                <a:gd name="T18" fmla="*/ 2147483647 w 111"/>
                <a:gd name="T19" fmla="*/ 2147483647 h 111"/>
                <a:gd name="T20" fmla="*/ 2147483647 w 111"/>
                <a:gd name="T21" fmla="*/ 1997289105 h 111"/>
                <a:gd name="T22" fmla="*/ 2147483647 w 111"/>
                <a:gd name="T23" fmla="*/ 2147483647 h 111"/>
                <a:gd name="T24" fmla="*/ 2147483647 w 111"/>
                <a:gd name="T25" fmla="*/ 554802529 h 111"/>
                <a:gd name="T26" fmla="*/ 2147483647 w 111"/>
                <a:gd name="T27" fmla="*/ 1387010047 h 111"/>
                <a:gd name="T28" fmla="*/ 2147483647 w 111"/>
                <a:gd name="T29" fmla="*/ 554802529 h 111"/>
                <a:gd name="T30" fmla="*/ 2147483647 w 111"/>
                <a:gd name="T31" fmla="*/ 1387010047 h 111"/>
                <a:gd name="T32" fmla="*/ 2147483647 w 111"/>
                <a:gd name="T33" fmla="*/ 554802529 h 111"/>
                <a:gd name="T34" fmla="*/ 2147483647 w 111"/>
                <a:gd name="T35" fmla="*/ 2147483647 h 111"/>
                <a:gd name="T36" fmla="*/ 2147483647 w 111"/>
                <a:gd name="T37" fmla="*/ 1997289105 h 111"/>
                <a:gd name="T38" fmla="*/ 2147483647 w 111"/>
                <a:gd name="T39" fmla="*/ 2147483647 h 111"/>
                <a:gd name="T40" fmla="*/ 2147483647 w 111"/>
                <a:gd name="T41" fmla="*/ 2147483647 h 111"/>
                <a:gd name="T42" fmla="*/ 2147483647 w 111"/>
                <a:gd name="T43" fmla="*/ 2147483647 h 111"/>
                <a:gd name="T44" fmla="*/ 2147483647 w 111"/>
                <a:gd name="T45" fmla="*/ 2147483647 h 111"/>
                <a:gd name="T46" fmla="*/ 2147483647 w 111"/>
                <a:gd name="T47" fmla="*/ 2147483647 h 111"/>
                <a:gd name="T48" fmla="*/ 820388879 w 111"/>
                <a:gd name="T49" fmla="*/ 2147483647 h 111"/>
                <a:gd name="T50" fmla="*/ 1789948009 w 111"/>
                <a:gd name="T51" fmla="*/ 2147483647 h 111"/>
                <a:gd name="T52" fmla="*/ 820388879 w 111"/>
                <a:gd name="T53" fmla="*/ 2147483647 h 111"/>
                <a:gd name="T54" fmla="*/ 2147483647 w 111"/>
                <a:gd name="T55" fmla="*/ 2147483647 h 111"/>
                <a:gd name="T56" fmla="*/ 2147483647 w 111"/>
                <a:gd name="T57" fmla="*/ 2147483647 h 111"/>
                <a:gd name="T58" fmla="*/ 2147483647 w 111"/>
                <a:gd name="T59" fmla="*/ 2147483647 h 111"/>
                <a:gd name="T60" fmla="*/ 2147483647 w 111"/>
                <a:gd name="T61" fmla="*/ 2147483647 h 111"/>
                <a:gd name="T62" fmla="*/ 2147483647 w 111"/>
                <a:gd name="T63" fmla="*/ 2147483647 h 111"/>
                <a:gd name="T64" fmla="*/ 820388879 w 111"/>
                <a:gd name="T65" fmla="*/ 2147483647 h 111"/>
                <a:gd name="T66" fmla="*/ 1789948009 w 111"/>
                <a:gd name="T67" fmla="*/ 2147483647 h 111"/>
                <a:gd name="T68" fmla="*/ 2147483647 w 111"/>
                <a:gd name="T69" fmla="*/ 2147483647 h 111"/>
                <a:gd name="T70" fmla="*/ 2147483647 w 111"/>
                <a:gd name="T71" fmla="*/ 2147483647 h 111"/>
                <a:gd name="T72" fmla="*/ 2147483647 w 111"/>
                <a:gd name="T73" fmla="*/ 2147483647 h 111"/>
                <a:gd name="T74" fmla="*/ 2147483647 w 111"/>
                <a:gd name="T75" fmla="*/ 2147483647 h 111"/>
                <a:gd name="T76" fmla="*/ 1342463166 w 111"/>
                <a:gd name="T77" fmla="*/ 2147483647 h 111"/>
                <a:gd name="T78" fmla="*/ 1715367202 w 111"/>
                <a:gd name="T79" fmla="*/ 2147483647 h 111"/>
                <a:gd name="T80" fmla="*/ 2147483647 w 111"/>
                <a:gd name="T81" fmla="*/ 2147483647 h 111"/>
                <a:gd name="T82" fmla="*/ 1118720744 w 111"/>
                <a:gd name="T83" fmla="*/ 1830852070 h 111"/>
                <a:gd name="T84" fmla="*/ 2013690431 w 111"/>
                <a:gd name="T85" fmla="*/ 1553447081 h 111"/>
                <a:gd name="T86" fmla="*/ 2147483647 w 111"/>
                <a:gd name="T87" fmla="*/ 887684046 h 111"/>
                <a:gd name="T88" fmla="*/ 1118720744 w 111"/>
                <a:gd name="T89" fmla="*/ 1830852070 h 111"/>
                <a:gd name="T90" fmla="*/ 2147483647 w 111"/>
                <a:gd name="T91" fmla="*/ 1775368093 h 111"/>
                <a:gd name="T92" fmla="*/ 2147483647 w 111"/>
                <a:gd name="T93" fmla="*/ 1276049541 h 111"/>
                <a:gd name="T94" fmla="*/ 2147483647 w 111"/>
                <a:gd name="T95" fmla="*/ 943168024 h 1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1"/>
                <a:gd name="T145" fmla="*/ 0 h 111"/>
                <a:gd name="T146" fmla="*/ 111 w 111"/>
                <a:gd name="T147" fmla="*/ 111 h 11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rgbClr val="03A9F3"/>
            </a:solidFill>
            <a:ln>
              <a:noFill/>
            </a:ln>
            <a:extLst/>
          </p:spPr>
          <p:txBody>
            <a:bodyPr lIns="121920" tIns="60960" rIns="121920" bIns="60960"/>
            <a:lstStyle/>
            <a:p>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4681538" y="1388745"/>
            <a:ext cx="1645444" cy="1556148"/>
            <a:chOff x="4681538" y="1388745"/>
            <a:chExt cx="1645444" cy="1556148"/>
          </a:xfrm>
        </p:grpSpPr>
        <p:sp>
          <p:nvSpPr>
            <p:cNvPr id="44" name="圆角矩形 43"/>
            <p:cNvSpPr/>
            <p:nvPr/>
          </p:nvSpPr>
          <p:spPr>
            <a:xfrm>
              <a:off x="4681538" y="1388745"/>
              <a:ext cx="1645444" cy="155614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文本框 121"/>
            <p:cNvSpPr>
              <a:spLocks noChangeArrowheads="1"/>
            </p:cNvSpPr>
            <p:nvPr/>
          </p:nvSpPr>
          <p:spPr bwMode="auto">
            <a:xfrm>
              <a:off x="4779558" y="2417913"/>
              <a:ext cx="1473457" cy="307777"/>
            </a:xfrm>
            <a:prstGeom prst="rect">
              <a:avLst/>
            </a:prstGeom>
            <a:noFill/>
            <a:ln>
              <a:noFill/>
            </a:ln>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4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400" baseline="-30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42" name="Freeform 123"/>
            <p:cNvSpPr>
              <a:spLocks noEditPoints="1" noChangeArrowheads="1"/>
            </p:cNvSpPr>
            <p:nvPr/>
          </p:nvSpPr>
          <p:spPr bwMode="auto">
            <a:xfrm>
              <a:off x="5126764" y="1633537"/>
              <a:ext cx="779044" cy="550545"/>
            </a:xfrm>
            <a:custGeom>
              <a:avLst/>
              <a:gdLst>
                <a:gd name="T0" fmla="*/ 0 w 61"/>
                <a:gd name="T1" fmla="*/ 1015000805 h 40"/>
                <a:gd name="T2" fmla="*/ 0 w 61"/>
                <a:gd name="T3" fmla="*/ 1015000805 h 40"/>
                <a:gd name="T4" fmla="*/ 0 w 61"/>
                <a:gd name="T5" fmla="*/ 2147483647 h 40"/>
                <a:gd name="T6" fmla="*/ 0 w 61"/>
                <a:gd name="T7" fmla="*/ 2147483647 h 40"/>
                <a:gd name="T8" fmla="*/ 2147483647 w 61"/>
                <a:gd name="T9" fmla="*/ 2147483647 h 40"/>
                <a:gd name="T10" fmla="*/ 0 w 61"/>
                <a:gd name="T11" fmla="*/ 1015000805 h 40"/>
                <a:gd name="T12" fmla="*/ 2147483647 w 61"/>
                <a:gd name="T13" fmla="*/ 2147483647 h 40"/>
                <a:gd name="T14" fmla="*/ 2147483647 w 61"/>
                <a:gd name="T15" fmla="*/ 2147483647 h 40"/>
                <a:gd name="T16" fmla="*/ 2147483647 w 61"/>
                <a:gd name="T17" fmla="*/ 2147483647 h 40"/>
                <a:gd name="T18" fmla="*/ 2147483647 w 61"/>
                <a:gd name="T19" fmla="*/ 2147483647 h 40"/>
                <a:gd name="T20" fmla="*/ 2147483647 w 61"/>
                <a:gd name="T21" fmla="*/ 2147483647 h 40"/>
                <a:gd name="T22" fmla="*/ 2147483647 w 61"/>
                <a:gd name="T23" fmla="*/ 2147483647 h 40"/>
                <a:gd name="T24" fmla="*/ 2147483647 w 61"/>
                <a:gd name="T25" fmla="*/ 2147483647 h 40"/>
                <a:gd name="T26" fmla="*/ 2147483647 w 61"/>
                <a:gd name="T27" fmla="*/ 406006021 h 40"/>
                <a:gd name="T28" fmla="*/ 2147483647 w 61"/>
                <a:gd name="T29" fmla="*/ 0 h 40"/>
                <a:gd name="T30" fmla="*/ 349563024 w 61"/>
                <a:gd name="T31" fmla="*/ 0 h 40"/>
                <a:gd name="T32" fmla="*/ 524337925 w 61"/>
                <a:gd name="T33" fmla="*/ 203003011 h 40"/>
                <a:gd name="T34" fmla="*/ 2147483647 w 61"/>
                <a:gd name="T35" fmla="*/ 2147483647 h 40"/>
                <a:gd name="T36" fmla="*/ 2147483647 w 61"/>
                <a:gd name="T37" fmla="*/ 2147483647 h 40"/>
                <a:gd name="T38" fmla="*/ 2147483647 w 61"/>
                <a:gd name="T39" fmla="*/ 2147483647 h 40"/>
                <a:gd name="T40" fmla="*/ 2147483647 w 61"/>
                <a:gd name="T41" fmla="*/ 2147483647 h 40"/>
                <a:gd name="T42" fmla="*/ 2147483647 w 61"/>
                <a:gd name="T43" fmla="*/ 2147483647 h 40"/>
                <a:gd name="T44" fmla="*/ 2147483647 w 61"/>
                <a:gd name="T45" fmla="*/ 2147483647 h 40"/>
                <a:gd name="T46" fmla="*/ 524337925 w 61"/>
                <a:gd name="T47" fmla="*/ 2147483647 h 40"/>
                <a:gd name="T48" fmla="*/ 349563024 w 61"/>
                <a:gd name="T49" fmla="*/ 2147483647 h 40"/>
                <a:gd name="T50" fmla="*/ 2147483647 w 61"/>
                <a:gd name="T51" fmla="*/ 2147483647 h 40"/>
                <a:gd name="T52" fmla="*/ 2147483647 w 61"/>
                <a:gd name="T53" fmla="*/ 2147483647 h 40"/>
                <a:gd name="T54" fmla="*/ 2147483647 w 61"/>
                <a:gd name="T55" fmla="*/ 2147483647 h 40"/>
                <a:gd name="T56" fmla="*/ 2147483647 w 61"/>
                <a:gd name="T57" fmla="*/ 1218003816 h 40"/>
                <a:gd name="T58" fmla="*/ 2147483647 w 61"/>
                <a:gd name="T59" fmla="*/ 2147483647 h 40"/>
                <a:gd name="T60" fmla="*/ 2147483647 w 61"/>
                <a:gd name="T61" fmla="*/ 2147483647 h 40"/>
                <a:gd name="T62" fmla="*/ 2147483647 w 61"/>
                <a:gd name="T63" fmla="*/ 2147483647 h 40"/>
                <a:gd name="T64" fmla="*/ 2147483647 w 61"/>
                <a:gd name="T65" fmla="*/ 1015000805 h 40"/>
                <a:gd name="T66" fmla="*/ 2147483647 w 61"/>
                <a:gd name="T67" fmla="*/ 1218003816 h 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40"/>
                <a:gd name="T104" fmla="*/ 61 w 61"/>
                <a:gd name="T105" fmla="*/ 40 h 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rgbClr val="0067B0"/>
            </a:solidFill>
            <a:ln>
              <a:noFill/>
            </a:ln>
            <a:extLst/>
          </p:spPr>
          <p:txBody>
            <a:bodyPr lIns="68573" tIns="34287" rIns="68573" bIns="34287"/>
            <a:lstStyle/>
            <a:p>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97"/>
          <p:cNvGrpSpPr>
            <a:grpSpLocks/>
          </p:cNvGrpSpPr>
          <p:nvPr/>
        </p:nvGrpSpPr>
        <p:grpSpPr bwMode="auto">
          <a:xfrm>
            <a:off x="6451994" y="2975373"/>
            <a:ext cx="1645444" cy="1420415"/>
            <a:chOff x="0" y="0"/>
            <a:chExt cx="2331720" cy="1752600"/>
          </a:xfrm>
        </p:grpSpPr>
        <p:sp>
          <p:nvSpPr>
            <p:cNvPr id="51" name="文本框 98"/>
            <p:cNvSpPr>
              <a:spLocks noChangeArrowheads="1"/>
            </p:cNvSpPr>
            <p:nvPr/>
          </p:nvSpPr>
          <p:spPr bwMode="auto">
            <a:xfrm>
              <a:off x="121860" y="719623"/>
              <a:ext cx="2088001" cy="341779"/>
            </a:xfrm>
            <a:prstGeom prst="rect">
              <a:avLst/>
            </a:prstGeom>
            <a:noFill/>
            <a:ln w="9525">
              <a:solidFill>
                <a:srgbClr val="03A9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200" baseline="-300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52" name="文本框 99"/>
            <p:cNvSpPr>
              <a:spLocks noChangeArrowheads="1"/>
            </p:cNvSpPr>
            <p:nvPr/>
          </p:nvSpPr>
          <p:spPr bwMode="auto">
            <a:xfrm>
              <a:off x="121860" y="1260485"/>
              <a:ext cx="2088001" cy="341779"/>
            </a:xfrm>
            <a:prstGeom prst="rect">
              <a:avLst/>
            </a:prstGeom>
            <a:noFill/>
            <a:ln w="9525">
              <a:solidFill>
                <a:srgbClr val="03A9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200" baseline="-3000" dirty="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53" name="文本框 100"/>
            <p:cNvSpPr>
              <a:spLocks noChangeArrowheads="1"/>
            </p:cNvSpPr>
            <p:nvPr/>
          </p:nvSpPr>
          <p:spPr bwMode="auto">
            <a:xfrm>
              <a:off x="121860" y="178764"/>
              <a:ext cx="2088001" cy="341779"/>
            </a:xfrm>
            <a:prstGeom prst="rect">
              <a:avLst/>
            </a:prstGeom>
            <a:noFill/>
            <a:ln w="9525">
              <a:solidFill>
                <a:srgbClr val="03A9F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en-US" altLang="zh-CN" sz="1200">
                  <a:solidFill>
                    <a:schemeClr val="tx1">
                      <a:lumMod val="75000"/>
                      <a:lumOff val="25000"/>
                    </a:schemeClr>
                  </a:solidFill>
                  <a:latin typeface="Arial" pitchFamily="34" charset="0"/>
                  <a:ea typeface="微软雅黑" panose="020B0503020204020204" pitchFamily="34" charset="-122"/>
                  <a:sym typeface="Arial" panose="020B0604020202020204" pitchFamily="34" charset="0"/>
                </a:rPr>
                <a:t>TEXT HERE</a:t>
              </a:r>
              <a:endParaRPr lang="zh-CN" altLang="en-US" sz="1200" baseline="-3000">
                <a:solidFill>
                  <a:schemeClr val="tx1">
                    <a:lumMod val="75000"/>
                    <a:lumOff val="25000"/>
                  </a:schemeClr>
                </a:solidFill>
                <a:latin typeface="Arial" pitchFamily="34" charset="0"/>
                <a:ea typeface="微软雅黑" panose="020B0503020204020204" pitchFamily="34" charset="-122"/>
                <a:sym typeface="Arial" panose="020B0604020202020204" pitchFamily="34" charset="0"/>
              </a:endParaRPr>
            </a:p>
          </p:txBody>
        </p:sp>
        <p:sp>
          <p:nvSpPr>
            <p:cNvPr id="54" name="矩形 101"/>
            <p:cNvSpPr>
              <a:spLocks noChangeArrowheads="1"/>
            </p:cNvSpPr>
            <p:nvPr/>
          </p:nvSpPr>
          <p:spPr bwMode="auto">
            <a:xfrm>
              <a:off x="0" y="0"/>
              <a:ext cx="2331720" cy="1752600"/>
            </a:xfrm>
            <a:prstGeom prst="rect">
              <a:avLst/>
            </a:prstGeom>
            <a:noFill/>
            <a:ln w="12700">
              <a:solidFill>
                <a:srgbClr val="03A9F3"/>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endParaRPr lang="zh-CN" altLang="zh-CN" sz="180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直接连接符 102"/>
            <p:cNvSpPr>
              <a:spLocks noChangeShapeType="1"/>
            </p:cNvSpPr>
            <p:nvPr/>
          </p:nvSpPr>
          <p:spPr bwMode="auto">
            <a:xfrm>
              <a:off x="121860" y="604882"/>
              <a:ext cx="2088000" cy="1"/>
            </a:xfrm>
            <a:prstGeom prst="line">
              <a:avLst/>
            </a:prstGeom>
            <a:noFill/>
            <a:ln w="12700">
              <a:solidFill>
                <a:srgbClr val="03A9F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直接连接符 103"/>
            <p:cNvSpPr>
              <a:spLocks noChangeShapeType="1"/>
            </p:cNvSpPr>
            <p:nvPr/>
          </p:nvSpPr>
          <p:spPr bwMode="auto">
            <a:xfrm>
              <a:off x="121860" y="1150992"/>
              <a:ext cx="2088000" cy="1"/>
            </a:xfrm>
            <a:prstGeom prst="line">
              <a:avLst/>
            </a:prstGeom>
            <a:noFill/>
            <a:ln w="12700">
              <a:solidFill>
                <a:srgbClr val="03A9F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图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6399" y="140572"/>
            <a:ext cx="2108371" cy="364572"/>
          </a:xfrm>
          <a:prstGeom prst="homePlate">
            <a:avLst>
              <a:gd name="adj" fmla="val 34324"/>
            </a:avLst>
          </a:prstGeom>
        </p:spPr>
      </p:pic>
      <p:sp>
        <p:nvSpPr>
          <p:cNvPr id="58" name="TextBox 57"/>
          <p:cNvSpPr txBox="1"/>
          <p:nvPr/>
        </p:nvSpPr>
        <p:spPr>
          <a:xfrm>
            <a:off x="1107281" y="158706"/>
            <a:ext cx="1364476" cy="400110"/>
          </a:xfrm>
          <a:prstGeom prst="rect">
            <a:avLst/>
          </a:prstGeom>
          <a:noFill/>
        </p:spPr>
        <p:txBody>
          <a:bodyPr wrap="none" rtlCol="0">
            <a:spAutoFit/>
          </a:bodyPr>
          <a:lstStyle/>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经验总结</a:t>
            </a:r>
          </a:p>
        </p:txBody>
      </p:sp>
      <p:pic>
        <p:nvPicPr>
          <p:cNvPr id="59"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6270" y="144448"/>
            <a:ext cx="254645" cy="364572"/>
          </a:xfrm>
          <a:prstGeom prst="chevron">
            <a:avLst/>
          </a:prstGeom>
        </p:spPr>
      </p:pic>
      <p:sp>
        <p:nvSpPr>
          <p:cNvPr id="6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4540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p:tgtEl>
                                          <p:spTgt spid="58"/>
                                        </p:tgtEl>
                                        <p:attrNameLst>
                                          <p:attrName>ppt_x</p:attrName>
                                        </p:attrNameLst>
                                      </p:cBhvr>
                                      <p:tavLst>
                                        <p:tav tm="0">
                                          <p:val>
                                            <p:strVal val="#ppt_x-#ppt_w*1.125000"/>
                                          </p:val>
                                        </p:tav>
                                        <p:tav tm="100000">
                                          <p:val>
                                            <p:strVal val="#ppt_x"/>
                                          </p:val>
                                        </p:tav>
                                      </p:tavLst>
                                    </p:anim>
                                    <p:animEffect transition="in" filter="wipe(right)">
                                      <p:cBhvr>
                                        <p:cTn id="8" dur="500"/>
                                        <p:tgtEl>
                                          <p:spTgt spid="58"/>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strips(downLef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grpId="0" nodeType="withEffect">
                                  <p:stCondLst>
                                    <p:cond delay="40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par>
                                <p:cTn id="39" presetID="16" presetClass="entr" presetSubtype="21" fill="hold" grpId="0" nodeType="withEffect">
                                  <p:stCondLst>
                                    <p:cond delay="40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par>
                                <p:cTn id="42" presetID="16" presetClass="entr" presetSubtype="21" fill="hold" grpId="0" nodeType="withEffect">
                                  <p:stCondLst>
                                    <p:cond delay="400"/>
                                  </p:stCondLst>
                                  <p:childTnLst>
                                    <p:set>
                                      <p:cBhvr>
                                        <p:cTn id="43" dur="1" fill="hold">
                                          <p:stCondLst>
                                            <p:cond delay="0"/>
                                          </p:stCondLst>
                                        </p:cTn>
                                        <p:tgtEl>
                                          <p:spTgt spid="3"/>
                                        </p:tgtEl>
                                        <p:attrNameLst>
                                          <p:attrName>style.visibility</p:attrName>
                                        </p:attrNameLst>
                                      </p:cBhvr>
                                      <p:to>
                                        <p:strVal val="visible"/>
                                      </p:to>
                                    </p:set>
                                    <p:animEffect transition="in" filter="barn(inVertic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1000" fill="hold"/>
                                        <p:tgtEl>
                                          <p:spTgt spid="62"/>
                                        </p:tgtEl>
                                        <p:attrNameLst>
                                          <p:attrName>ppt_w</p:attrName>
                                        </p:attrNameLst>
                                      </p:cBhvr>
                                      <p:tavLst>
                                        <p:tav tm="0">
                                          <p:val>
                                            <p:fltVal val="0"/>
                                          </p:val>
                                        </p:tav>
                                        <p:tav tm="100000">
                                          <p:val>
                                            <p:strVal val="#ppt_w"/>
                                          </p:val>
                                        </p:tav>
                                      </p:tavLst>
                                    </p:anim>
                                    <p:anim calcmode="lin" valueType="num">
                                      <p:cBhvr>
                                        <p:cTn id="50" dur="1000" fill="hold"/>
                                        <p:tgtEl>
                                          <p:spTgt spid="62"/>
                                        </p:tgtEl>
                                        <p:attrNameLst>
                                          <p:attrName>ppt_h</p:attrName>
                                        </p:attrNameLst>
                                      </p:cBhvr>
                                      <p:tavLst>
                                        <p:tav tm="0">
                                          <p:val>
                                            <p:fltVal val="0"/>
                                          </p:val>
                                        </p:tav>
                                        <p:tav tm="100000">
                                          <p:val>
                                            <p:strVal val="#ppt_h"/>
                                          </p:val>
                                        </p:tav>
                                      </p:tavLst>
                                    </p:anim>
                                    <p:anim calcmode="lin" valueType="num">
                                      <p:cBhvr>
                                        <p:cTn id="51" dur="1000" fill="hold"/>
                                        <p:tgtEl>
                                          <p:spTgt spid="62"/>
                                        </p:tgtEl>
                                        <p:attrNameLst>
                                          <p:attrName>style.rotation</p:attrName>
                                        </p:attrNameLst>
                                      </p:cBhvr>
                                      <p:tavLst>
                                        <p:tav tm="0">
                                          <p:val>
                                            <p:fltVal val="90"/>
                                          </p:val>
                                        </p:tav>
                                        <p:tav tm="100000">
                                          <p:val>
                                            <p:fltVal val="0"/>
                                          </p:val>
                                        </p:tav>
                                      </p:tavLst>
                                    </p:anim>
                                    <p:animEffect transition="in" filter="fade">
                                      <p:cBhvr>
                                        <p:cTn id="52" dur="1000"/>
                                        <p:tgtEl>
                                          <p:spTgt spid="62"/>
                                        </p:tgtEl>
                                      </p:cBhvr>
                                    </p:animEffect>
                                  </p:childTnLst>
                                </p:cTn>
                              </p:par>
                              <p:par>
                                <p:cTn id="53" presetID="31" presetClass="entr" presetSubtype="0" fill="hold" nodeType="withEffect">
                                  <p:stCondLst>
                                    <p:cond delay="500"/>
                                  </p:stCondLst>
                                  <p:childTnLst>
                                    <p:set>
                                      <p:cBhvr>
                                        <p:cTn id="54" dur="1" fill="hold">
                                          <p:stCondLst>
                                            <p:cond delay="0"/>
                                          </p:stCondLst>
                                        </p:cTn>
                                        <p:tgtEl>
                                          <p:spTgt spid="63"/>
                                        </p:tgtEl>
                                        <p:attrNameLst>
                                          <p:attrName>style.visibility</p:attrName>
                                        </p:attrNameLst>
                                      </p:cBhvr>
                                      <p:to>
                                        <p:strVal val="visible"/>
                                      </p:to>
                                    </p:set>
                                    <p:anim calcmode="lin" valueType="num">
                                      <p:cBhvr>
                                        <p:cTn id="55" dur="1000" fill="hold"/>
                                        <p:tgtEl>
                                          <p:spTgt spid="63"/>
                                        </p:tgtEl>
                                        <p:attrNameLst>
                                          <p:attrName>ppt_w</p:attrName>
                                        </p:attrNameLst>
                                      </p:cBhvr>
                                      <p:tavLst>
                                        <p:tav tm="0">
                                          <p:val>
                                            <p:fltVal val="0"/>
                                          </p:val>
                                        </p:tav>
                                        <p:tav tm="100000">
                                          <p:val>
                                            <p:strVal val="#ppt_w"/>
                                          </p:val>
                                        </p:tav>
                                      </p:tavLst>
                                    </p:anim>
                                    <p:anim calcmode="lin" valueType="num">
                                      <p:cBhvr>
                                        <p:cTn id="56" dur="1000" fill="hold"/>
                                        <p:tgtEl>
                                          <p:spTgt spid="63"/>
                                        </p:tgtEl>
                                        <p:attrNameLst>
                                          <p:attrName>ppt_h</p:attrName>
                                        </p:attrNameLst>
                                      </p:cBhvr>
                                      <p:tavLst>
                                        <p:tav tm="0">
                                          <p:val>
                                            <p:fltVal val="0"/>
                                          </p:val>
                                        </p:tav>
                                        <p:tav tm="100000">
                                          <p:val>
                                            <p:strVal val="#ppt_h"/>
                                          </p:val>
                                        </p:tav>
                                      </p:tavLst>
                                    </p:anim>
                                    <p:anim calcmode="lin" valueType="num">
                                      <p:cBhvr>
                                        <p:cTn id="57" dur="1000" fill="hold"/>
                                        <p:tgtEl>
                                          <p:spTgt spid="63"/>
                                        </p:tgtEl>
                                        <p:attrNameLst>
                                          <p:attrName>style.rotation</p:attrName>
                                        </p:attrNameLst>
                                      </p:cBhvr>
                                      <p:tavLst>
                                        <p:tav tm="0">
                                          <p:val>
                                            <p:fltVal val="90"/>
                                          </p:val>
                                        </p:tav>
                                        <p:tav tm="100000">
                                          <p:val>
                                            <p:fltVal val="0"/>
                                          </p:val>
                                        </p:tav>
                                      </p:tavLst>
                                    </p:anim>
                                    <p:animEffect transition="in" filter="fade">
                                      <p:cBhvr>
                                        <p:cTn id="58" dur="1000"/>
                                        <p:tgtEl>
                                          <p:spTgt spid="63"/>
                                        </p:tgtEl>
                                      </p:cBhvr>
                                    </p:animEffect>
                                  </p:childTnLst>
                                </p:cTn>
                              </p:par>
                              <p:par>
                                <p:cTn id="59" presetID="31" presetClass="entr" presetSubtype="0" fill="hold" nodeType="withEffect">
                                  <p:stCondLst>
                                    <p:cond delay="600"/>
                                  </p:stCondLst>
                                  <p:childTnLst>
                                    <p:set>
                                      <p:cBhvr>
                                        <p:cTn id="60" dur="1" fill="hold">
                                          <p:stCondLst>
                                            <p:cond delay="0"/>
                                          </p:stCondLst>
                                        </p:cTn>
                                        <p:tgtEl>
                                          <p:spTgt spid="64"/>
                                        </p:tgtEl>
                                        <p:attrNameLst>
                                          <p:attrName>style.visibility</p:attrName>
                                        </p:attrNameLst>
                                      </p:cBhvr>
                                      <p:to>
                                        <p:strVal val="visible"/>
                                      </p:to>
                                    </p:set>
                                    <p:anim calcmode="lin" valueType="num">
                                      <p:cBhvr>
                                        <p:cTn id="61" dur="1000" fill="hold"/>
                                        <p:tgtEl>
                                          <p:spTgt spid="64"/>
                                        </p:tgtEl>
                                        <p:attrNameLst>
                                          <p:attrName>ppt_w</p:attrName>
                                        </p:attrNameLst>
                                      </p:cBhvr>
                                      <p:tavLst>
                                        <p:tav tm="0">
                                          <p:val>
                                            <p:fltVal val="0"/>
                                          </p:val>
                                        </p:tav>
                                        <p:tav tm="100000">
                                          <p:val>
                                            <p:strVal val="#ppt_w"/>
                                          </p:val>
                                        </p:tav>
                                      </p:tavLst>
                                    </p:anim>
                                    <p:anim calcmode="lin" valueType="num">
                                      <p:cBhvr>
                                        <p:cTn id="62" dur="1000" fill="hold"/>
                                        <p:tgtEl>
                                          <p:spTgt spid="64"/>
                                        </p:tgtEl>
                                        <p:attrNameLst>
                                          <p:attrName>ppt_h</p:attrName>
                                        </p:attrNameLst>
                                      </p:cBhvr>
                                      <p:tavLst>
                                        <p:tav tm="0">
                                          <p:val>
                                            <p:fltVal val="0"/>
                                          </p:val>
                                        </p:tav>
                                        <p:tav tm="100000">
                                          <p:val>
                                            <p:strVal val="#ppt_h"/>
                                          </p:val>
                                        </p:tav>
                                      </p:tavLst>
                                    </p:anim>
                                    <p:anim calcmode="lin" valueType="num">
                                      <p:cBhvr>
                                        <p:cTn id="63" dur="1000" fill="hold"/>
                                        <p:tgtEl>
                                          <p:spTgt spid="64"/>
                                        </p:tgtEl>
                                        <p:attrNameLst>
                                          <p:attrName>style.rotation</p:attrName>
                                        </p:attrNameLst>
                                      </p:cBhvr>
                                      <p:tavLst>
                                        <p:tav tm="0">
                                          <p:val>
                                            <p:fltVal val="90"/>
                                          </p:val>
                                        </p:tav>
                                        <p:tav tm="100000">
                                          <p:val>
                                            <p:fltVal val="0"/>
                                          </p:val>
                                        </p:tav>
                                      </p:tavLst>
                                    </p:anim>
                                    <p:animEffect transition="in" filter="fade">
                                      <p:cBhvr>
                                        <p:cTn id="64" dur="10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up)">
                                      <p:cBhvr>
                                        <p:cTn id="69" dur="500"/>
                                        <p:tgtEl>
                                          <p:spTgt spid="10"/>
                                        </p:tgtEl>
                                      </p:cBhvr>
                                    </p:animEffect>
                                  </p:childTnLst>
                                </p:cTn>
                              </p:par>
                              <p:par>
                                <p:cTn id="70" presetID="22" presetClass="entr" presetSubtype="1" fill="hold" nodeType="withEffect">
                                  <p:stCondLst>
                                    <p:cond delay="30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500"/>
                                        <p:tgtEl>
                                          <p:spTgt spid="17"/>
                                        </p:tgtEl>
                                      </p:cBhvr>
                                    </p:animEffect>
                                  </p:childTnLst>
                                </p:cTn>
                              </p:par>
                              <p:par>
                                <p:cTn id="73" presetID="22" presetClass="entr" presetSubtype="1" fill="hold" nodeType="withEffect">
                                  <p:stCondLst>
                                    <p:cond delay="600"/>
                                  </p:stCondLst>
                                  <p:childTnLst>
                                    <p:set>
                                      <p:cBhvr>
                                        <p:cTn id="74" dur="1" fill="hold">
                                          <p:stCondLst>
                                            <p:cond delay="0"/>
                                          </p:stCondLst>
                                        </p:cTn>
                                        <p:tgtEl>
                                          <p:spTgt spid="50"/>
                                        </p:tgtEl>
                                        <p:attrNameLst>
                                          <p:attrName>style.visibility</p:attrName>
                                        </p:attrNameLst>
                                      </p:cBhvr>
                                      <p:to>
                                        <p:strVal val="visible"/>
                                      </p:to>
                                    </p:set>
                                    <p:animEffect transition="in" filter="wipe(up)">
                                      <p:cBhvr>
                                        <p:cTn id="7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P spid="9"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用户描述</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337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072642" y="757929"/>
            <a:ext cx="1364476" cy="400110"/>
          </a:xfrm>
          <a:prstGeom prst="rect">
            <a:avLst/>
          </a:prstGeom>
          <a:noFill/>
        </p:spPr>
        <p:txBody>
          <a:bodyPr wrap="none" rtlCol="0">
            <a:spAutoFit/>
          </a:bodyPr>
          <a:lstStyle/>
          <a:p>
            <a:r>
              <a:rPr lang="zh-CN" altLang="en-US" sz="2000" spc="300" dirty="0">
                <a:latin typeface="Arial" panose="020B0604020202020204" pitchFamily="34" charset="0"/>
                <a:ea typeface="微软雅黑" panose="020B0503020204020204" pitchFamily="34" charset="-122"/>
                <a:sym typeface="Arial" panose="020B0604020202020204" pitchFamily="34" charset="0"/>
              </a:rPr>
              <a:t>用户卡片</a:t>
            </a:r>
          </a:p>
        </p:txBody>
      </p:sp>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535" y="140572"/>
            <a:ext cx="2108371" cy="364572"/>
          </a:xfrm>
          <a:prstGeom prst="homePlate">
            <a:avLst>
              <a:gd name="adj" fmla="val 34324"/>
            </a:avLst>
          </a:prstGeom>
        </p:spPr>
      </p:pic>
      <p:sp>
        <p:nvSpPr>
          <p:cNvPr id="65" name="TextBox 64"/>
          <p:cNvSpPr txBox="1"/>
          <p:nvPr/>
        </p:nvSpPr>
        <p:spPr>
          <a:xfrm>
            <a:off x="929728" y="158706"/>
            <a:ext cx="1159292"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用户描述</a:t>
            </a: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7406" y="144448"/>
            <a:ext cx="254645" cy="364572"/>
          </a:xfrm>
          <a:prstGeom prst="chevron">
            <a:avLst/>
          </a:prstGeom>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a:extLst>
              <a:ext uri="{FF2B5EF4-FFF2-40B4-BE49-F238E27FC236}">
                <a16:creationId xmlns:a16="http://schemas.microsoft.com/office/drawing/2014/main" id="{4D9E3E27-333B-4D6A-826E-BAE64B7EF843}"/>
              </a:ext>
            </a:extLst>
          </p:cNvPr>
          <p:cNvGrpSpPr/>
          <p:nvPr/>
        </p:nvGrpSpPr>
        <p:grpSpPr>
          <a:xfrm>
            <a:off x="630238" y="1329076"/>
            <a:ext cx="3987482" cy="3523178"/>
            <a:chOff x="630238" y="1329076"/>
            <a:chExt cx="3987482" cy="3523178"/>
          </a:xfrm>
        </p:grpSpPr>
        <p:sp>
          <p:nvSpPr>
            <p:cNvPr id="37" name="圆角矩形 36"/>
            <p:cNvSpPr/>
            <p:nvPr/>
          </p:nvSpPr>
          <p:spPr>
            <a:xfrm>
              <a:off x="630238"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a:extLst>
                <a:ext uri="{FF2B5EF4-FFF2-40B4-BE49-F238E27FC236}">
                  <a16:creationId xmlns:a16="http://schemas.microsoft.com/office/drawing/2014/main" id="{44BAAC34-6C09-4495-A261-CE0D49B9B589}"/>
                </a:ext>
              </a:extLst>
            </p:cNvPr>
            <p:cNvSpPr txBox="1"/>
            <p:nvPr/>
          </p:nvSpPr>
          <p:spPr>
            <a:xfrm>
              <a:off x="710046" y="1554871"/>
              <a:ext cx="3715650" cy="400110"/>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a:t>Card 1</a:t>
              </a:r>
              <a:endParaRPr lang="zh-CN" altLang="en-US" sz="1400" dirty="0"/>
            </a:p>
          </p:txBody>
        </p:sp>
        <p:sp>
          <p:nvSpPr>
            <p:cNvPr id="57" name="文本框 56">
              <a:extLst>
                <a:ext uri="{FF2B5EF4-FFF2-40B4-BE49-F238E27FC236}">
                  <a16:creationId xmlns:a16="http://schemas.microsoft.com/office/drawing/2014/main" id="{452A658B-CF97-466D-9CE0-AC10350B7494}"/>
                </a:ext>
              </a:extLst>
            </p:cNvPr>
            <p:cNvSpPr txBox="1"/>
            <p:nvPr/>
          </p:nvSpPr>
          <p:spPr>
            <a:xfrm>
              <a:off x="2386076" y="1422718"/>
              <a:ext cx="2107361" cy="646331"/>
            </a:xfrm>
            <a:prstGeom prst="rect">
              <a:avLst/>
            </a:prstGeom>
            <a:noFill/>
          </p:spPr>
          <p:txBody>
            <a:bodyPr wrap="square" rtlCol="0">
              <a:spAutoFit/>
            </a:bodyPr>
            <a:lstStyle/>
            <a:p>
              <a:r>
                <a:rPr lang="zh-CN" altLang="en-US" dirty="0"/>
                <a:t>优先级：       最高</a:t>
              </a:r>
              <a:endParaRPr lang="en-US" altLang="zh-CN" dirty="0"/>
            </a:p>
            <a:p>
              <a:r>
                <a:rPr lang="zh-CN" altLang="en-US" dirty="0"/>
                <a:t>工作量估算：</a:t>
              </a:r>
              <a:r>
                <a:rPr lang="en-US" altLang="zh-CN" dirty="0"/>
                <a:t>3     </a:t>
              </a:r>
              <a:endParaRPr lang="zh-CN" altLang="en-US" dirty="0"/>
            </a:p>
          </p:txBody>
        </p:sp>
        <p:cxnSp>
          <p:nvCxnSpPr>
            <p:cNvPr id="58" name="直接连接符 57">
              <a:extLst>
                <a:ext uri="{FF2B5EF4-FFF2-40B4-BE49-F238E27FC236}">
                  <a16:creationId xmlns:a16="http://schemas.microsoft.com/office/drawing/2014/main" id="{0E88DFF7-678D-4B75-84F9-E92C815BFBAA}"/>
                </a:ext>
              </a:extLst>
            </p:cNvPr>
            <p:cNvCxnSpPr>
              <a:cxnSpLocks/>
            </p:cNvCxnSpPr>
            <p:nvPr/>
          </p:nvCxnSpPr>
          <p:spPr>
            <a:xfrm>
              <a:off x="699747" y="2139225"/>
              <a:ext cx="3852000" cy="0"/>
            </a:xfrm>
            <a:prstGeom prst="line">
              <a:avLst/>
            </a:prstGeom>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id="{3094550D-B888-4196-A374-A089998397A7}"/>
                </a:ext>
              </a:extLst>
            </p:cNvPr>
            <p:cNvSpPr txBox="1"/>
            <p:nvPr/>
          </p:nvSpPr>
          <p:spPr>
            <a:xfrm>
              <a:off x="719903" y="2662663"/>
              <a:ext cx="3831844" cy="78880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t>作为电影投资人，我希望查看各类电影市场份额，以便决策投资电影种类。</a:t>
              </a:r>
            </a:p>
          </p:txBody>
        </p:sp>
      </p:grpSp>
      <p:grpSp>
        <p:nvGrpSpPr>
          <p:cNvPr id="5" name="组合 4">
            <a:extLst>
              <a:ext uri="{FF2B5EF4-FFF2-40B4-BE49-F238E27FC236}">
                <a16:creationId xmlns:a16="http://schemas.microsoft.com/office/drawing/2014/main" id="{6B751F81-635F-4671-B586-0552A9C61A3D}"/>
              </a:ext>
            </a:extLst>
          </p:cNvPr>
          <p:cNvGrpSpPr/>
          <p:nvPr/>
        </p:nvGrpSpPr>
        <p:grpSpPr>
          <a:xfrm>
            <a:off x="4931400" y="1329076"/>
            <a:ext cx="3987482" cy="3523178"/>
            <a:chOff x="4931400" y="1329076"/>
            <a:chExt cx="3987482" cy="3523178"/>
          </a:xfrm>
        </p:grpSpPr>
        <p:sp>
          <p:nvSpPr>
            <p:cNvPr id="29" name="圆角矩形 28"/>
            <p:cNvSpPr/>
            <p:nvPr/>
          </p:nvSpPr>
          <p:spPr>
            <a:xfrm>
              <a:off x="4931400"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文本框 59">
              <a:extLst>
                <a:ext uri="{FF2B5EF4-FFF2-40B4-BE49-F238E27FC236}">
                  <a16:creationId xmlns:a16="http://schemas.microsoft.com/office/drawing/2014/main" id="{1B69D789-6742-4F98-B308-5E1CC78D8335}"/>
                </a:ext>
              </a:extLst>
            </p:cNvPr>
            <p:cNvSpPr txBox="1"/>
            <p:nvPr/>
          </p:nvSpPr>
          <p:spPr>
            <a:xfrm>
              <a:off x="5170544" y="1417516"/>
              <a:ext cx="3150496" cy="369332"/>
            </a:xfrm>
            <a:prstGeom prst="rect">
              <a:avLst/>
            </a:prstGeom>
            <a:noFill/>
          </p:spPr>
          <p:txBody>
            <a:bodyPr wrap="square" rtlCol="0">
              <a:spAutoFit/>
            </a:bodyPr>
            <a:lstStyle/>
            <a:p>
              <a:pPr marL="457200" indent="-457200">
                <a:buFont typeface="Arial" panose="020B0604020202020204" pitchFamily="34" charset="0"/>
                <a:buChar char="•"/>
              </a:pPr>
              <a:r>
                <a:rPr lang="en-US" altLang="zh-CN" dirty="0"/>
                <a:t>Conversation</a:t>
              </a:r>
            </a:p>
          </p:txBody>
        </p:sp>
        <p:cxnSp>
          <p:nvCxnSpPr>
            <p:cNvPr id="61" name="直接连接符 60">
              <a:extLst>
                <a:ext uri="{FF2B5EF4-FFF2-40B4-BE49-F238E27FC236}">
                  <a16:creationId xmlns:a16="http://schemas.microsoft.com/office/drawing/2014/main" id="{DEE24A18-4D84-4C1E-A2D2-C467827B2409}"/>
                </a:ext>
              </a:extLst>
            </p:cNvPr>
            <p:cNvCxnSpPr>
              <a:cxnSpLocks/>
            </p:cNvCxnSpPr>
            <p:nvPr/>
          </p:nvCxnSpPr>
          <p:spPr>
            <a:xfrm>
              <a:off x="4999141" y="1796485"/>
              <a:ext cx="3852000" cy="0"/>
            </a:xfrm>
            <a:prstGeom prst="line">
              <a:avLst/>
            </a:prstGeom>
          </p:spPr>
          <p:style>
            <a:lnRef idx="1">
              <a:schemeClr val="accent4"/>
            </a:lnRef>
            <a:fillRef idx="0">
              <a:schemeClr val="accent4"/>
            </a:fillRef>
            <a:effectRef idx="0">
              <a:schemeClr val="accent4"/>
            </a:effectRef>
            <a:fontRef idx="minor">
              <a:schemeClr val="tx1"/>
            </a:fontRef>
          </p:style>
        </p:cxnSp>
        <p:sp>
          <p:nvSpPr>
            <p:cNvPr id="62" name="文本框 61">
              <a:extLst>
                <a:ext uri="{FF2B5EF4-FFF2-40B4-BE49-F238E27FC236}">
                  <a16:creationId xmlns:a16="http://schemas.microsoft.com/office/drawing/2014/main" id="{12A3CFB4-414F-47D1-8F87-78570A36BF44}"/>
                </a:ext>
              </a:extLst>
            </p:cNvPr>
            <p:cNvSpPr txBox="1"/>
            <p:nvPr/>
          </p:nvSpPr>
          <p:spPr>
            <a:xfrm>
              <a:off x="5159123" y="1822180"/>
              <a:ext cx="3692018" cy="3004797"/>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1600" dirty="0"/>
                <a:t>在网站首页及各子页面的主导航栏处提供“票房分析”入口</a:t>
              </a:r>
              <a:endParaRPr lang="en-US" altLang="zh-CN" sz="1600" dirty="0"/>
            </a:p>
            <a:p>
              <a:pPr marL="457200" indent="-457200">
                <a:lnSpc>
                  <a:spcPct val="150000"/>
                </a:lnSpc>
                <a:buFont typeface="Wingdings" panose="05000000000000000000" pitchFamily="2" charset="2"/>
                <a:buChar char="p"/>
              </a:pPr>
              <a:r>
                <a:rPr lang="zh-CN" altLang="en-US" sz="1600" dirty="0"/>
                <a:t>在票房分析中，可以根据选定的时间细粒度、时间长度进行统计分析</a:t>
              </a:r>
              <a:endParaRPr lang="en-US" altLang="zh-CN" sz="1600" dirty="0"/>
            </a:p>
            <a:p>
              <a:pPr marL="457200" indent="-457200">
                <a:lnSpc>
                  <a:spcPct val="150000"/>
                </a:lnSpc>
                <a:buFont typeface="Wingdings" panose="05000000000000000000" pitchFamily="2" charset="2"/>
                <a:buChar char="p"/>
              </a:pPr>
              <a:r>
                <a:rPr lang="zh-CN" altLang="en-US" sz="1600" dirty="0"/>
                <a:t>可供选择的年份区间为：</a:t>
              </a:r>
              <a:r>
                <a:rPr lang="en-US" altLang="zh-CN" sz="1600" dirty="0"/>
                <a:t>2015</a:t>
              </a:r>
              <a:r>
                <a:rPr lang="zh-CN" altLang="en-US" sz="1600" dirty="0"/>
                <a:t>年</a:t>
              </a:r>
              <a:r>
                <a:rPr lang="en-US" altLang="zh-CN" sz="1600" dirty="0"/>
                <a:t>1</a:t>
              </a:r>
              <a:r>
                <a:rPr lang="zh-CN" altLang="en-US" sz="1600" dirty="0"/>
                <a:t>月</a:t>
              </a:r>
              <a:r>
                <a:rPr lang="en-US" altLang="zh-CN" sz="1600" dirty="0"/>
                <a:t>1</a:t>
              </a:r>
              <a:r>
                <a:rPr lang="zh-CN" altLang="en-US" sz="1600" dirty="0"/>
                <a:t>日</a:t>
              </a:r>
              <a:r>
                <a:rPr lang="en-US" altLang="zh-CN" sz="1600" dirty="0"/>
                <a:t>-2018</a:t>
              </a:r>
              <a:r>
                <a:rPr lang="zh-CN" altLang="en-US" sz="1600" dirty="0"/>
                <a:t>年</a:t>
              </a:r>
              <a:r>
                <a:rPr lang="en-US" altLang="zh-CN" sz="1600" dirty="0"/>
                <a:t>11</a:t>
              </a:r>
              <a:r>
                <a:rPr lang="zh-CN" altLang="en-US" sz="1600" dirty="0"/>
                <a:t>月</a:t>
              </a:r>
              <a:r>
                <a:rPr lang="en-US" altLang="zh-CN" sz="1600" dirty="0"/>
                <a:t>30</a:t>
              </a:r>
              <a:r>
                <a:rPr lang="zh-CN" altLang="en-US" sz="1600" dirty="0"/>
                <a:t>日</a:t>
              </a:r>
              <a:endParaRPr lang="en-US" altLang="zh-CN" sz="1600" dirty="0"/>
            </a:p>
            <a:p>
              <a:pPr marL="457200" indent="-457200">
                <a:lnSpc>
                  <a:spcPct val="150000"/>
                </a:lnSpc>
                <a:buFont typeface="Wingdings" panose="05000000000000000000" pitchFamily="2" charset="2"/>
                <a:buChar char="p"/>
              </a:pPr>
              <a:r>
                <a:rPr lang="zh-CN" altLang="en-US" sz="1600" dirty="0"/>
                <a:t>在统计结果展现上，提供饼状图、折线图等图标进行展现</a:t>
              </a:r>
              <a:endParaRPr lang="en-US" altLang="zh-CN" sz="1600" dirty="0"/>
            </a:p>
          </p:txBody>
        </p:sp>
      </p:grpSp>
    </p:spTree>
    <p:extLst>
      <p:ext uri="{BB962C8B-B14F-4D97-AF65-F5344CB8AC3E}">
        <p14:creationId xmlns:p14="http://schemas.microsoft.com/office/powerpoint/2010/main" val="273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strips(downLeft)">
                                      <p:cBhvr>
                                        <p:cTn id="12" dur="500"/>
                                        <p:tgtEl>
                                          <p:spTgt spid="64"/>
                                        </p:tgtEl>
                                      </p:cBhvr>
                                    </p:animEffect>
                                  </p:childTnLst>
                                </p:cTn>
                              </p:par>
                            </p:childTnLst>
                          </p:cTn>
                        </p:par>
                        <p:par>
                          <p:cTn id="13" fill="hold">
                            <p:stCondLst>
                              <p:cond delay="1000"/>
                            </p:stCondLst>
                            <p:childTnLst>
                              <p:par>
                                <p:cTn id="14" presetID="12" presetClass="entr" presetSubtype="8" fill="hold" grpId="0" nodeType="afterEffect">
                                  <p:stCondLst>
                                    <p:cond delay="0"/>
                                  </p:stCondLst>
                                  <p:iterate type="lt">
                                    <p:tmPct val="20000"/>
                                  </p:iterate>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ppt_x</p:attrName>
                                        </p:attrNameLst>
                                      </p:cBhvr>
                                      <p:tavLst>
                                        <p:tav tm="0">
                                          <p:val>
                                            <p:strVal val="#ppt_x-#ppt_w*1.125000"/>
                                          </p:val>
                                        </p:tav>
                                        <p:tav tm="100000">
                                          <p:val>
                                            <p:strVal val="#ppt_x"/>
                                          </p:val>
                                        </p:tav>
                                      </p:tavLst>
                                    </p:anim>
                                    <p:animEffect transition="in" filter="wipe(right)">
                                      <p:cBhvr>
                                        <p:cTn id="17" dur="500"/>
                                        <p:tgtEl>
                                          <p:spTgt spid="49"/>
                                        </p:tgtEl>
                                      </p:cBhvr>
                                    </p:animEffect>
                                  </p:childTnLst>
                                </p:cTn>
                              </p:par>
                              <p:par>
                                <p:cTn id="18" presetID="22" presetClass="entr" presetSubtype="8"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535" y="140572"/>
            <a:ext cx="2108371" cy="364572"/>
          </a:xfrm>
          <a:prstGeom prst="homePlate">
            <a:avLst>
              <a:gd name="adj" fmla="val 34324"/>
            </a:avLst>
          </a:prstGeom>
        </p:spPr>
      </p:pic>
      <p:sp>
        <p:nvSpPr>
          <p:cNvPr id="65" name="TextBox 64"/>
          <p:cNvSpPr txBox="1"/>
          <p:nvPr/>
        </p:nvSpPr>
        <p:spPr>
          <a:xfrm>
            <a:off x="929728" y="158706"/>
            <a:ext cx="1159292"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用户描述</a:t>
            </a: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7406" y="144448"/>
            <a:ext cx="254645" cy="364572"/>
          </a:xfrm>
          <a:prstGeom prst="chevron">
            <a:avLst/>
          </a:prstGeom>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5263117B-6AE1-4DB9-9AB4-AE2D09ECA359}"/>
              </a:ext>
            </a:extLst>
          </p:cNvPr>
          <p:cNvGrpSpPr/>
          <p:nvPr/>
        </p:nvGrpSpPr>
        <p:grpSpPr>
          <a:xfrm>
            <a:off x="630238" y="1329076"/>
            <a:ext cx="3987482" cy="3523178"/>
            <a:chOff x="630238" y="1329076"/>
            <a:chExt cx="3987482" cy="3523178"/>
          </a:xfrm>
        </p:grpSpPr>
        <p:sp>
          <p:nvSpPr>
            <p:cNvPr id="37" name="圆角矩形 36"/>
            <p:cNvSpPr/>
            <p:nvPr/>
          </p:nvSpPr>
          <p:spPr>
            <a:xfrm>
              <a:off x="630238"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a:extLst>
                <a:ext uri="{FF2B5EF4-FFF2-40B4-BE49-F238E27FC236}">
                  <a16:creationId xmlns:a16="http://schemas.microsoft.com/office/drawing/2014/main" id="{44BAAC34-6C09-4495-A261-CE0D49B9B589}"/>
                </a:ext>
              </a:extLst>
            </p:cNvPr>
            <p:cNvSpPr txBox="1"/>
            <p:nvPr/>
          </p:nvSpPr>
          <p:spPr>
            <a:xfrm>
              <a:off x="710046" y="1554871"/>
              <a:ext cx="3715650" cy="400110"/>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a:t>Confirmation</a:t>
              </a:r>
              <a:endParaRPr lang="zh-CN" altLang="en-US" sz="1400" dirty="0"/>
            </a:p>
          </p:txBody>
        </p:sp>
        <p:cxnSp>
          <p:nvCxnSpPr>
            <p:cNvPr id="58" name="直接连接符 57">
              <a:extLst>
                <a:ext uri="{FF2B5EF4-FFF2-40B4-BE49-F238E27FC236}">
                  <a16:creationId xmlns:a16="http://schemas.microsoft.com/office/drawing/2014/main" id="{0E88DFF7-678D-4B75-84F9-E92C815BFBAA}"/>
                </a:ext>
              </a:extLst>
            </p:cNvPr>
            <p:cNvCxnSpPr>
              <a:cxnSpLocks/>
            </p:cNvCxnSpPr>
            <p:nvPr/>
          </p:nvCxnSpPr>
          <p:spPr>
            <a:xfrm>
              <a:off x="699747" y="2078265"/>
              <a:ext cx="3852000" cy="0"/>
            </a:xfrm>
            <a:prstGeom prst="line">
              <a:avLst/>
            </a:prstGeom>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id="{3094550D-B888-4196-A374-A089998397A7}"/>
                </a:ext>
              </a:extLst>
            </p:cNvPr>
            <p:cNvSpPr txBox="1"/>
            <p:nvPr/>
          </p:nvSpPr>
          <p:spPr>
            <a:xfrm>
              <a:off x="719903" y="2237364"/>
              <a:ext cx="3831844" cy="1896801"/>
            </a:xfrm>
            <a:prstGeom prst="rect">
              <a:avLst/>
            </a:prstGeom>
            <a:noFill/>
          </p:spPr>
          <p:txBody>
            <a:bodyPr wrap="square" rtlCol="0">
              <a:spAutoFit/>
            </a:bodyPr>
            <a:lstStyle/>
            <a:p>
              <a:pPr>
                <a:lnSpc>
                  <a:spcPct val="150000"/>
                </a:lnSpc>
              </a:pPr>
              <a:r>
                <a:rPr lang="en-US" altLang="zh-CN" sz="1600" dirty="0"/>
                <a:t>1. </a:t>
              </a:r>
              <a:r>
                <a:rPr lang="zh-CN" altLang="en-US" sz="1600" dirty="0"/>
                <a:t>在网站首页及各子页面均出现“票房分析”入口</a:t>
              </a:r>
            </a:p>
            <a:p>
              <a:pPr>
                <a:lnSpc>
                  <a:spcPct val="150000"/>
                </a:lnSpc>
              </a:pPr>
              <a:r>
                <a:rPr lang="en-US" altLang="zh-CN" sz="1600" dirty="0"/>
                <a:t>2. </a:t>
              </a:r>
              <a:r>
                <a:rPr lang="zh-CN" altLang="en-US" sz="1600" dirty="0"/>
                <a:t>在“票房分析”页面</a:t>
              </a:r>
              <a:endParaRPr lang="en-US" altLang="zh-CN" sz="1600" dirty="0"/>
            </a:p>
            <a:p>
              <a:pPr marL="914400" lvl="1" indent="-457200">
                <a:lnSpc>
                  <a:spcPct val="150000"/>
                </a:lnSpc>
                <a:buFont typeface="Wingdings" panose="05000000000000000000" pitchFamily="2" charset="2"/>
                <a:buChar char="ü"/>
              </a:pPr>
              <a:r>
                <a:rPr lang="zh-CN" altLang="en-US" sz="1600" dirty="0"/>
                <a:t>检查是否提供时间细粒度选择</a:t>
              </a:r>
              <a:endParaRPr lang="en-US" altLang="zh-CN" sz="1600" dirty="0"/>
            </a:p>
            <a:p>
              <a:pPr marL="914400" lvl="1" indent="-457200">
                <a:lnSpc>
                  <a:spcPct val="150000"/>
                </a:lnSpc>
                <a:buFont typeface="Wingdings" panose="05000000000000000000" pitchFamily="2" charset="2"/>
                <a:buChar char="ü"/>
              </a:pPr>
              <a:r>
                <a:rPr lang="zh-CN" altLang="en-US" sz="1600" dirty="0"/>
                <a:t>检查是否提供时间区间选择</a:t>
              </a:r>
              <a:endParaRPr lang="en-US" altLang="zh-CN" sz="1600" dirty="0"/>
            </a:p>
          </p:txBody>
        </p:sp>
      </p:grpSp>
      <p:grpSp>
        <p:nvGrpSpPr>
          <p:cNvPr id="3" name="组合 2">
            <a:extLst>
              <a:ext uri="{FF2B5EF4-FFF2-40B4-BE49-F238E27FC236}">
                <a16:creationId xmlns:a16="http://schemas.microsoft.com/office/drawing/2014/main" id="{827CB7DB-3434-4FE9-96ED-082F498529E8}"/>
              </a:ext>
            </a:extLst>
          </p:cNvPr>
          <p:cNvGrpSpPr/>
          <p:nvPr/>
        </p:nvGrpSpPr>
        <p:grpSpPr>
          <a:xfrm>
            <a:off x="4931400" y="1329076"/>
            <a:ext cx="3987482" cy="3523178"/>
            <a:chOff x="4931400" y="1329076"/>
            <a:chExt cx="3987482" cy="3523178"/>
          </a:xfrm>
        </p:grpSpPr>
        <p:sp>
          <p:nvSpPr>
            <p:cNvPr id="29" name="圆角矩形 28"/>
            <p:cNvSpPr/>
            <p:nvPr/>
          </p:nvSpPr>
          <p:spPr>
            <a:xfrm>
              <a:off x="4931400"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a:extLst>
                <a:ext uri="{FF2B5EF4-FFF2-40B4-BE49-F238E27FC236}">
                  <a16:creationId xmlns:a16="http://schemas.microsoft.com/office/drawing/2014/main" id="{12A3CFB4-414F-47D1-8F87-78570A36BF44}"/>
                </a:ext>
              </a:extLst>
            </p:cNvPr>
            <p:cNvSpPr txBox="1"/>
            <p:nvPr/>
          </p:nvSpPr>
          <p:spPr>
            <a:xfrm>
              <a:off x="4974506" y="1701841"/>
              <a:ext cx="3692018" cy="3004797"/>
            </a:xfrm>
            <a:prstGeom prst="rect">
              <a:avLst/>
            </a:prstGeom>
            <a:noFill/>
          </p:spPr>
          <p:txBody>
            <a:bodyPr wrap="square" rtlCol="0">
              <a:spAutoFit/>
            </a:bodyPr>
            <a:lstStyle/>
            <a:p>
              <a:pPr marL="914400" lvl="1" indent="-457200">
                <a:lnSpc>
                  <a:spcPct val="150000"/>
                </a:lnSpc>
                <a:buFont typeface="Wingdings" panose="05000000000000000000" pitchFamily="2" charset="2"/>
                <a:buChar char="ü"/>
              </a:pPr>
              <a:r>
                <a:rPr lang="zh-CN" altLang="en-US" sz="1600" dirty="0"/>
                <a:t>检查是否根据统计类型选择恰当图表进行展示</a:t>
              </a:r>
              <a:endParaRPr lang="en-US" altLang="zh-CN" sz="1600" dirty="0"/>
            </a:p>
            <a:p>
              <a:pPr marL="914400" lvl="1" indent="-457200">
                <a:lnSpc>
                  <a:spcPct val="150000"/>
                </a:lnSpc>
                <a:buFont typeface="Wingdings" panose="05000000000000000000" pitchFamily="2" charset="2"/>
                <a:buChar char="ü"/>
              </a:pPr>
              <a:r>
                <a:rPr lang="zh-CN" altLang="en-US" sz="1600" dirty="0"/>
                <a:t>检查是否提供饼状图、折线图进行统计分析</a:t>
              </a:r>
              <a:endParaRPr lang="en-US" altLang="zh-CN" sz="1600" dirty="0"/>
            </a:p>
            <a:p>
              <a:pPr marL="914400" lvl="1" indent="-457200">
                <a:lnSpc>
                  <a:spcPct val="150000"/>
                </a:lnSpc>
                <a:buFont typeface="Wingdings" panose="05000000000000000000" pitchFamily="2" charset="2"/>
                <a:buChar char="ü"/>
              </a:pPr>
              <a:r>
                <a:rPr lang="zh-CN" altLang="en-US" sz="1600" dirty="0"/>
                <a:t>检查非法时间区间是否会报错</a:t>
              </a:r>
              <a:endParaRPr lang="en-US" altLang="zh-CN" sz="1600" dirty="0"/>
            </a:p>
            <a:p>
              <a:pPr marL="914400" lvl="1" indent="-457200">
                <a:lnSpc>
                  <a:spcPct val="150000"/>
                </a:lnSpc>
                <a:buFont typeface="Wingdings" panose="05000000000000000000" pitchFamily="2" charset="2"/>
                <a:buChar char="ü"/>
              </a:pPr>
              <a:r>
                <a:rPr lang="zh-CN" altLang="en-US" sz="1600" dirty="0"/>
                <a:t>检查图表能否按照选定参数正确生成</a:t>
              </a:r>
              <a:endParaRPr lang="en-US" altLang="zh-CN" sz="1600" dirty="0"/>
            </a:p>
          </p:txBody>
        </p:sp>
      </p:grpSp>
      <p:sp>
        <p:nvSpPr>
          <p:cNvPr id="21" name="TextBox 48">
            <a:extLst>
              <a:ext uri="{FF2B5EF4-FFF2-40B4-BE49-F238E27FC236}">
                <a16:creationId xmlns:a16="http://schemas.microsoft.com/office/drawing/2014/main" id="{F197F2E7-ACD4-49A2-B813-61AF2890F66C}"/>
              </a:ext>
            </a:extLst>
          </p:cNvPr>
          <p:cNvSpPr txBox="1"/>
          <p:nvPr/>
        </p:nvSpPr>
        <p:spPr>
          <a:xfrm>
            <a:off x="4072642" y="757929"/>
            <a:ext cx="1364476" cy="400110"/>
          </a:xfrm>
          <a:prstGeom prst="rect">
            <a:avLst/>
          </a:prstGeom>
          <a:noFill/>
        </p:spPr>
        <p:txBody>
          <a:bodyPr wrap="none" rtlCol="0">
            <a:spAutoFit/>
          </a:bodyPr>
          <a:lstStyle/>
          <a:p>
            <a:r>
              <a:rPr lang="zh-CN" altLang="en-US" sz="2000" spc="300" dirty="0">
                <a:latin typeface="Arial" panose="020B0604020202020204" pitchFamily="34" charset="0"/>
                <a:ea typeface="微软雅黑" panose="020B0503020204020204" pitchFamily="34" charset="-122"/>
                <a:sym typeface="Arial" panose="020B0604020202020204" pitchFamily="34" charset="0"/>
              </a:rPr>
              <a:t>用户卡片</a:t>
            </a:r>
          </a:p>
        </p:txBody>
      </p:sp>
    </p:spTree>
    <p:extLst>
      <p:ext uri="{BB962C8B-B14F-4D97-AF65-F5344CB8AC3E}">
        <p14:creationId xmlns:p14="http://schemas.microsoft.com/office/powerpoint/2010/main" val="366750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strips(downLeft)">
                                      <p:cBhvr>
                                        <p:cTn id="12" dur="500"/>
                                        <p:tgtEl>
                                          <p:spTgt spid="64"/>
                                        </p:tgtEl>
                                      </p:cBhvr>
                                    </p:animEffect>
                                  </p:childTnLst>
                                </p:cTn>
                              </p:par>
                            </p:childTnLst>
                          </p:cTn>
                        </p:par>
                        <p:par>
                          <p:cTn id="13" fill="hold">
                            <p:stCondLst>
                              <p:cond delay="1000"/>
                            </p:stCondLst>
                            <p:childTnLst>
                              <p:par>
                                <p:cTn id="14" presetID="12" presetClass="entr" presetSubtype="8" fill="hold" grpId="0" nodeType="afterEffect">
                                  <p:stCondLst>
                                    <p:cond delay="0"/>
                                  </p:stCondLst>
                                  <p:iterate type="lt">
                                    <p:tmPct val="20000"/>
                                  </p:iterate>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p:tgtEl>
                                          <p:spTgt spid="21"/>
                                        </p:tgtEl>
                                        <p:attrNameLst>
                                          <p:attrName>ppt_x</p:attrName>
                                        </p:attrNameLst>
                                      </p:cBhvr>
                                      <p:tavLst>
                                        <p:tav tm="0">
                                          <p:val>
                                            <p:strVal val="#ppt_x-#ppt_w*1.125000"/>
                                          </p:val>
                                        </p:tav>
                                        <p:tav tm="100000">
                                          <p:val>
                                            <p:strVal val="#ppt_x"/>
                                          </p:val>
                                        </p:tav>
                                      </p:tavLst>
                                    </p:anim>
                                    <p:animEffect transition="in" filter="wipe(right)">
                                      <p:cBhvr>
                                        <p:cTn id="17" dur="500"/>
                                        <p:tgtEl>
                                          <p:spTgt spid="21"/>
                                        </p:tgtEl>
                                      </p:cBhvr>
                                    </p:animEffect>
                                  </p:childTnLst>
                                </p:cTn>
                              </p:par>
                              <p:par>
                                <p:cTn id="18" presetID="22" presetClass="entr" presetSubtype="8"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535" y="140572"/>
            <a:ext cx="2108371" cy="364572"/>
          </a:xfrm>
          <a:prstGeom prst="homePlate">
            <a:avLst>
              <a:gd name="adj" fmla="val 34324"/>
            </a:avLst>
          </a:prstGeom>
        </p:spPr>
      </p:pic>
      <p:sp>
        <p:nvSpPr>
          <p:cNvPr id="65" name="TextBox 64"/>
          <p:cNvSpPr txBox="1"/>
          <p:nvPr/>
        </p:nvSpPr>
        <p:spPr>
          <a:xfrm>
            <a:off x="929728" y="158706"/>
            <a:ext cx="1159292"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用户描述</a:t>
            </a: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7406" y="144448"/>
            <a:ext cx="254645" cy="364572"/>
          </a:xfrm>
          <a:prstGeom prst="chevron">
            <a:avLst/>
          </a:prstGeom>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F0C81436-17BD-4981-AD2A-B031F148936C}"/>
              </a:ext>
            </a:extLst>
          </p:cNvPr>
          <p:cNvGrpSpPr/>
          <p:nvPr/>
        </p:nvGrpSpPr>
        <p:grpSpPr>
          <a:xfrm>
            <a:off x="4931400" y="1329076"/>
            <a:ext cx="3987482" cy="3523178"/>
            <a:chOff x="4931400" y="1329076"/>
            <a:chExt cx="3987482" cy="3523178"/>
          </a:xfrm>
        </p:grpSpPr>
        <p:sp>
          <p:nvSpPr>
            <p:cNvPr id="29" name="圆角矩形 28"/>
            <p:cNvSpPr/>
            <p:nvPr/>
          </p:nvSpPr>
          <p:spPr>
            <a:xfrm>
              <a:off x="4931400"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a:extLst>
                <a:ext uri="{FF2B5EF4-FFF2-40B4-BE49-F238E27FC236}">
                  <a16:creationId xmlns:a16="http://schemas.microsoft.com/office/drawing/2014/main" id="{12A3CFB4-414F-47D1-8F87-78570A36BF44}"/>
                </a:ext>
              </a:extLst>
            </p:cNvPr>
            <p:cNvSpPr txBox="1"/>
            <p:nvPr/>
          </p:nvSpPr>
          <p:spPr>
            <a:xfrm>
              <a:off x="5079132" y="1643643"/>
              <a:ext cx="3692018" cy="2640788"/>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1400" dirty="0"/>
                <a:t>提供针对指定类别、时间区间的电影推荐（基于评分、观影量等）</a:t>
              </a:r>
              <a:endParaRPr lang="en-US" altLang="zh-CN" sz="1400" dirty="0"/>
            </a:p>
            <a:p>
              <a:pPr marL="457200" indent="-457200">
                <a:lnSpc>
                  <a:spcPct val="150000"/>
                </a:lnSpc>
                <a:buFont typeface="Wingdings" panose="05000000000000000000" pitchFamily="2" charset="2"/>
                <a:buChar char="p"/>
              </a:pPr>
              <a:r>
                <a:rPr lang="zh-CN" altLang="en-US" sz="1400" dirty="0"/>
                <a:t>提供针对指定类别、时间区间的好评排行</a:t>
              </a:r>
              <a:endParaRPr lang="en-US" altLang="zh-CN" sz="1400" dirty="0"/>
            </a:p>
            <a:p>
              <a:pPr marL="457200" indent="-457200">
                <a:lnSpc>
                  <a:spcPct val="150000"/>
                </a:lnSpc>
                <a:buFont typeface="Wingdings" panose="05000000000000000000" pitchFamily="2" charset="2"/>
                <a:buChar char="p"/>
              </a:pPr>
              <a:r>
                <a:rPr lang="zh-CN" altLang="en-US" sz="1400" dirty="0"/>
                <a:t>提供针对指定时间区间的“劳模”演员展示</a:t>
              </a:r>
              <a:endParaRPr lang="en-US" altLang="zh-CN" sz="1400" dirty="0"/>
            </a:p>
            <a:p>
              <a:pPr marL="457200" indent="-457200">
                <a:lnSpc>
                  <a:spcPct val="150000"/>
                </a:lnSpc>
                <a:buFont typeface="Wingdings" panose="05000000000000000000" pitchFamily="2" charset="2"/>
                <a:buChar char="p"/>
              </a:pPr>
              <a:r>
                <a:rPr lang="zh-CN" altLang="en-US" sz="1400" dirty="0"/>
                <a:t>可供选择的年份区间为：</a:t>
              </a:r>
              <a:r>
                <a:rPr lang="en-US" altLang="zh-CN" sz="1400" dirty="0"/>
                <a:t>2015</a:t>
              </a:r>
              <a:r>
                <a:rPr lang="zh-CN" altLang="en-US" sz="1400" dirty="0"/>
                <a:t>年</a:t>
              </a:r>
              <a:r>
                <a:rPr lang="en-US" altLang="zh-CN" sz="1400" dirty="0"/>
                <a:t>1</a:t>
              </a:r>
              <a:r>
                <a:rPr lang="zh-CN" altLang="en-US" sz="1400" dirty="0"/>
                <a:t>月</a:t>
              </a:r>
              <a:r>
                <a:rPr lang="en-US" altLang="zh-CN" sz="1400" dirty="0"/>
                <a:t>1</a:t>
              </a:r>
              <a:r>
                <a:rPr lang="zh-CN" altLang="en-US" sz="1400" dirty="0"/>
                <a:t>日</a:t>
              </a:r>
              <a:r>
                <a:rPr lang="en-US" altLang="zh-CN" sz="1400" dirty="0"/>
                <a:t>-2018</a:t>
              </a:r>
              <a:r>
                <a:rPr lang="zh-CN" altLang="en-US" sz="1400" dirty="0"/>
                <a:t>年</a:t>
              </a:r>
              <a:r>
                <a:rPr lang="en-US" altLang="zh-CN" sz="1400" dirty="0"/>
                <a:t>11</a:t>
              </a:r>
              <a:r>
                <a:rPr lang="zh-CN" altLang="en-US" sz="1400" dirty="0"/>
                <a:t>月</a:t>
              </a:r>
              <a:r>
                <a:rPr lang="en-US" altLang="zh-CN" sz="1400" dirty="0"/>
                <a:t>30</a:t>
              </a:r>
              <a:r>
                <a:rPr lang="zh-CN" altLang="en-US" sz="1400" dirty="0"/>
                <a:t>日</a:t>
              </a:r>
            </a:p>
          </p:txBody>
        </p:sp>
      </p:grpSp>
      <p:grpSp>
        <p:nvGrpSpPr>
          <p:cNvPr id="2" name="组合 1">
            <a:extLst>
              <a:ext uri="{FF2B5EF4-FFF2-40B4-BE49-F238E27FC236}">
                <a16:creationId xmlns:a16="http://schemas.microsoft.com/office/drawing/2014/main" id="{8EA30149-E5DC-4047-9EE2-C1710DF88D6C}"/>
              </a:ext>
            </a:extLst>
          </p:cNvPr>
          <p:cNvGrpSpPr/>
          <p:nvPr/>
        </p:nvGrpSpPr>
        <p:grpSpPr>
          <a:xfrm>
            <a:off x="630238" y="1329076"/>
            <a:ext cx="3987482" cy="3523178"/>
            <a:chOff x="630238" y="1329076"/>
            <a:chExt cx="3987482" cy="3523178"/>
          </a:xfrm>
        </p:grpSpPr>
        <p:sp>
          <p:nvSpPr>
            <p:cNvPr id="37" name="圆角矩形 36"/>
            <p:cNvSpPr/>
            <p:nvPr/>
          </p:nvSpPr>
          <p:spPr>
            <a:xfrm>
              <a:off x="630238"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a:extLst>
                <a:ext uri="{FF2B5EF4-FFF2-40B4-BE49-F238E27FC236}">
                  <a16:creationId xmlns:a16="http://schemas.microsoft.com/office/drawing/2014/main" id="{44BAAC34-6C09-4495-A261-CE0D49B9B589}"/>
                </a:ext>
              </a:extLst>
            </p:cNvPr>
            <p:cNvSpPr txBox="1"/>
            <p:nvPr/>
          </p:nvSpPr>
          <p:spPr>
            <a:xfrm>
              <a:off x="710046" y="1554871"/>
              <a:ext cx="3715650" cy="400110"/>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a:t>Card 2</a:t>
              </a:r>
              <a:endParaRPr lang="zh-CN" altLang="en-US" sz="1400" dirty="0"/>
            </a:p>
          </p:txBody>
        </p:sp>
        <p:sp>
          <p:nvSpPr>
            <p:cNvPr id="57" name="文本框 56">
              <a:extLst>
                <a:ext uri="{FF2B5EF4-FFF2-40B4-BE49-F238E27FC236}">
                  <a16:creationId xmlns:a16="http://schemas.microsoft.com/office/drawing/2014/main" id="{452A658B-CF97-466D-9CE0-AC10350B7494}"/>
                </a:ext>
              </a:extLst>
            </p:cNvPr>
            <p:cNvSpPr txBox="1"/>
            <p:nvPr/>
          </p:nvSpPr>
          <p:spPr>
            <a:xfrm>
              <a:off x="2386076" y="1422718"/>
              <a:ext cx="2039620" cy="646331"/>
            </a:xfrm>
            <a:prstGeom prst="rect">
              <a:avLst/>
            </a:prstGeom>
            <a:noFill/>
          </p:spPr>
          <p:txBody>
            <a:bodyPr wrap="square" rtlCol="0">
              <a:spAutoFit/>
            </a:bodyPr>
            <a:lstStyle/>
            <a:p>
              <a:r>
                <a:rPr lang="zh-CN" altLang="en-US" dirty="0"/>
                <a:t>优先级：       最高</a:t>
              </a:r>
              <a:endParaRPr lang="en-US" altLang="zh-CN" dirty="0"/>
            </a:p>
            <a:p>
              <a:r>
                <a:rPr lang="zh-CN" altLang="en-US" dirty="0"/>
                <a:t>工作量估算：</a:t>
              </a:r>
              <a:r>
                <a:rPr lang="en-US" altLang="zh-CN" dirty="0"/>
                <a:t>3     </a:t>
              </a:r>
              <a:endParaRPr lang="zh-CN" altLang="en-US" dirty="0"/>
            </a:p>
          </p:txBody>
        </p:sp>
        <p:cxnSp>
          <p:nvCxnSpPr>
            <p:cNvPr id="58" name="直接连接符 57">
              <a:extLst>
                <a:ext uri="{FF2B5EF4-FFF2-40B4-BE49-F238E27FC236}">
                  <a16:creationId xmlns:a16="http://schemas.microsoft.com/office/drawing/2014/main" id="{0E88DFF7-678D-4B75-84F9-E92C815BFBAA}"/>
                </a:ext>
              </a:extLst>
            </p:cNvPr>
            <p:cNvCxnSpPr>
              <a:cxnSpLocks/>
            </p:cNvCxnSpPr>
            <p:nvPr/>
          </p:nvCxnSpPr>
          <p:spPr>
            <a:xfrm>
              <a:off x="699747" y="2139225"/>
              <a:ext cx="3852000" cy="0"/>
            </a:xfrm>
            <a:prstGeom prst="line">
              <a:avLst/>
            </a:prstGeom>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id="{3094550D-B888-4196-A374-A089998397A7}"/>
                </a:ext>
              </a:extLst>
            </p:cNvPr>
            <p:cNvSpPr txBox="1"/>
            <p:nvPr/>
          </p:nvSpPr>
          <p:spPr>
            <a:xfrm>
              <a:off x="688062" y="2201202"/>
              <a:ext cx="3831844" cy="78880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t>作为观影者，我希望便捷的挑选高质量的电影，以便降低试错成本。</a:t>
              </a:r>
            </a:p>
          </p:txBody>
        </p:sp>
        <p:sp>
          <p:nvSpPr>
            <p:cNvPr id="60" name="文本框 59">
              <a:extLst>
                <a:ext uri="{FF2B5EF4-FFF2-40B4-BE49-F238E27FC236}">
                  <a16:creationId xmlns:a16="http://schemas.microsoft.com/office/drawing/2014/main" id="{1B69D789-6742-4F98-B308-5E1CC78D8335}"/>
                </a:ext>
              </a:extLst>
            </p:cNvPr>
            <p:cNvSpPr txBox="1"/>
            <p:nvPr/>
          </p:nvSpPr>
          <p:spPr>
            <a:xfrm>
              <a:off x="640080" y="3398552"/>
              <a:ext cx="3931920" cy="369332"/>
            </a:xfrm>
            <a:prstGeom prst="rect">
              <a:avLst/>
            </a:prstGeom>
            <a:noFill/>
          </p:spPr>
          <p:txBody>
            <a:bodyPr wrap="square" rtlCol="0">
              <a:spAutoFit/>
            </a:bodyPr>
            <a:lstStyle/>
            <a:p>
              <a:pPr marL="457200" indent="-457200">
                <a:buFont typeface="Arial" panose="020B0604020202020204" pitchFamily="34" charset="0"/>
                <a:buChar char="•"/>
              </a:pPr>
              <a:r>
                <a:rPr lang="en-US" altLang="zh-CN" dirty="0"/>
                <a:t>Conversation</a:t>
              </a:r>
            </a:p>
          </p:txBody>
        </p:sp>
        <p:cxnSp>
          <p:nvCxnSpPr>
            <p:cNvPr id="61" name="直接连接符 60">
              <a:extLst>
                <a:ext uri="{FF2B5EF4-FFF2-40B4-BE49-F238E27FC236}">
                  <a16:creationId xmlns:a16="http://schemas.microsoft.com/office/drawing/2014/main" id="{DEE24A18-4D84-4C1E-A2D2-C467827B2409}"/>
                </a:ext>
              </a:extLst>
            </p:cNvPr>
            <p:cNvCxnSpPr>
              <a:cxnSpLocks/>
            </p:cNvCxnSpPr>
            <p:nvPr/>
          </p:nvCxnSpPr>
          <p:spPr>
            <a:xfrm>
              <a:off x="680040" y="3772145"/>
              <a:ext cx="3852000" cy="0"/>
            </a:xfrm>
            <a:prstGeom prst="line">
              <a:avLst/>
            </a:prstGeom>
          </p:spPr>
          <p:style>
            <a:lnRef idx="1">
              <a:schemeClr val="accent4"/>
            </a:lnRef>
            <a:fillRef idx="0">
              <a:schemeClr val="accent4"/>
            </a:fillRef>
            <a:effectRef idx="0">
              <a:schemeClr val="accent4"/>
            </a:effectRef>
            <a:fontRef idx="minor">
              <a:schemeClr val="tx1"/>
            </a:fontRef>
          </p:style>
        </p:cxnSp>
        <p:sp>
          <p:nvSpPr>
            <p:cNvPr id="21" name="文本框 20">
              <a:extLst>
                <a:ext uri="{FF2B5EF4-FFF2-40B4-BE49-F238E27FC236}">
                  <a16:creationId xmlns:a16="http://schemas.microsoft.com/office/drawing/2014/main" id="{6681EB36-D436-4B1F-80E8-3F275BBCBAE8}"/>
                </a:ext>
              </a:extLst>
            </p:cNvPr>
            <p:cNvSpPr txBox="1"/>
            <p:nvPr/>
          </p:nvSpPr>
          <p:spPr>
            <a:xfrm>
              <a:off x="712311" y="3894232"/>
              <a:ext cx="3831844" cy="78880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1600" dirty="0"/>
                <a:t>在网站首页及各子页面的主导航栏处提供“评分分析”入口</a:t>
              </a:r>
              <a:endParaRPr lang="en-US" altLang="zh-CN" sz="1600" dirty="0"/>
            </a:p>
          </p:txBody>
        </p:sp>
      </p:grpSp>
      <p:sp>
        <p:nvSpPr>
          <p:cNvPr id="22" name="TextBox 48">
            <a:extLst>
              <a:ext uri="{FF2B5EF4-FFF2-40B4-BE49-F238E27FC236}">
                <a16:creationId xmlns:a16="http://schemas.microsoft.com/office/drawing/2014/main" id="{41C1129A-28CD-4F92-8663-3F45909200DA}"/>
              </a:ext>
            </a:extLst>
          </p:cNvPr>
          <p:cNvSpPr txBox="1"/>
          <p:nvPr/>
        </p:nvSpPr>
        <p:spPr>
          <a:xfrm>
            <a:off x="4072642" y="757929"/>
            <a:ext cx="1364476" cy="400110"/>
          </a:xfrm>
          <a:prstGeom prst="rect">
            <a:avLst/>
          </a:prstGeom>
          <a:noFill/>
        </p:spPr>
        <p:txBody>
          <a:bodyPr wrap="none" rtlCol="0">
            <a:spAutoFit/>
          </a:bodyPr>
          <a:lstStyle/>
          <a:p>
            <a:r>
              <a:rPr lang="zh-CN" altLang="en-US" sz="2000" spc="300" dirty="0">
                <a:latin typeface="Arial" panose="020B0604020202020204" pitchFamily="34" charset="0"/>
                <a:ea typeface="微软雅黑" panose="020B0503020204020204" pitchFamily="34" charset="-122"/>
                <a:sym typeface="Arial" panose="020B0604020202020204" pitchFamily="34" charset="0"/>
              </a:rPr>
              <a:t>用户卡片</a:t>
            </a:r>
          </a:p>
        </p:txBody>
      </p:sp>
    </p:spTree>
    <p:extLst>
      <p:ext uri="{BB962C8B-B14F-4D97-AF65-F5344CB8AC3E}">
        <p14:creationId xmlns:p14="http://schemas.microsoft.com/office/powerpoint/2010/main" val="429156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strips(downLeft)">
                                      <p:cBhvr>
                                        <p:cTn id="12" dur="500"/>
                                        <p:tgtEl>
                                          <p:spTgt spid="64"/>
                                        </p:tgtEl>
                                      </p:cBhvr>
                                    </p:animEffect>
                                  </p:childTnLst>
                                </p:cTn>
                              </p:par>
                            </p:childTnLst>
                          </p:cTn>
                        </p:par>
                        <p:par>
                          <p:cTn id="13" fill="hold">
                            <p:stCondLst>
                              <p:cond delay="1000"/>
                            </p:stCondLst>
                            <p:childTnLst>
                              <p:par>
                                <p:cTn id="14" presetID="12" presetClass="entr" presetSubtype="8" fill="hold" grpId="0" nodeType="afterEffect">
                                  <p:stCondLst>
                                    <p:cond delay="0"/>
                                  </p:stCondLst>
                                  <p:iterate type="lt">
                                    <p:tmPct val="20000"/>
                                  </p:iterate>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p:tgtEl>
                                          <p:spTgt spid="22"/>
                                        </p:tgtEl>
                                        <p:attrNameLst>
                                          <p:attrName>ppt_x</p:attrName>
                                        </p:attrNameLst>
                                      </p:cBhvr>
                                      <p:tavLst>
                                        <p:tav tm="0">
                                          <p:val>
                                            <p:strVal val="#ppt_x-#ppt_w*1.125000"/>
                                          </p:val>
                                        </p:tav>
                                        <p:tav tm="100000">
                                          <p:val>
                                            <p:strVal val="#ppt_x"/>
                                          </p:val>
                                        </p:tav>
                                      </p:tavLst>
                                    </p:anim>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535" y="140572"/>
            <a:ext cx="2108371" cy="364572"/>
          </a:xfrm>
          <a:prstGeom prst="homePlate">
            <a:avLst>
              <a:gd name="adj" fmla="val 34324"/>
            </a:avLst>
          </a:prstGeom>
        </p:spPr>
      </p:pic>
      <p:sp>
        <p:nvSpPr>
          <p:cNvPr id="65" name="TextBox 64"/>
          <p:cNvSpPr txBox="1"/>
          <p:nvPr/>
        </p:nvSpPr>
        <p:spPr>
          <a:xfrm>
            <a:off x="929728" y="158706"/>
            <a:ext cx="1159292" cy="338554"/>
          </a:xfrm>
          <a:prstGeom prst="rect">
            <a:avLst/>
          </a:prstGeom>
          <a:noFill/>
        </p:spPr>
        <p:txBody>
          <a:bodyPr wrap="none" rtlCol="0">
            <a:spAutoFit/>
          </a:bodyPr>
          <a:lstStyle/>
          <a:p>
            <a:r>
              <a:rPr lang="zh-CN" altLang="en-US" sz="16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用户描述</a:t>
            </a: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7406" y="144448"/>
            <a:ext cx="254645" cy="364572"/>
          </a:xfrm>
          <a:prstGeom prst="chevron">
            <a:avLst/>
          </a:prstGeom>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053C9B4E-A02C-4B5D-8620-2D4C2B3D7B2B}"/>
              </a:ext>
            </a:extLst>
          </p:cNvPr>
          <p:cNvGrpSpPr/>
          <p:nvPr/>
        </p:nvGrpSpPr>
        <p:grpSpPr>
          <a:xfrm>
            <a:off x="630238" y="1329076"/>
            <a:ext cx="3987482" cy="3523178"/>
            <a:chOff x="630238" y="1329076"/>
            <a:chExt cx="3987482" cy="3523178"/>
          </a:xfrm>
        </p:grpSpPr>
        <p:sp>
          <p:nvSpPr>
            <p:cNvPr id="37" name="圆角矩形 36"/>
            <p:cNvSpPr/>
            <p:nvPr/>
          </p:nvSpPr>
          <p:spPr>
            <a:xfrm>
              <a:off x="630238"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a:extLst>
                <a:ext uri="{FF2B5EF4-FFF2-40B4-BE49-F238E27FC236}">
                  <a16:creationId xmlns:a16="http://schemas.microsoft.com/office/drawing/2014/main" id="{44BAAC34-6C09-4495-A261-CE0D49B9B589}"/>
                </a:ext>
              </a:extLst>
            </p:cNvPr>
            <p:cNvSpPr txBox="1"/>
            <p:nvPr/>
          </p:nvSpPr>
          <p:spPr>
            <a:xfrm>
              <a:off x="710046" y="1554871"/>
              <a:ext cx="3715650" cy="400110"/>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a:t>Confirmation</a:t>
              </a:r>
              <a:endParaRPr lang="zh-CN" altLang="en-US" sz="1400" dirty="0"/>
            </a:p>
          </p:txBody>
        </p:sp>
        <p:cxnSp>
          <p:nvCxnSpPr>
            <p:cNvPr id="58" name="直接连接符 57">
              <a:extLst>
                <a:ext uri="{FF2B5EF4-FFF2-40B4-BE49-F238E27FC236}">
                  <a16:creationId xmlns:a16="http://schemas.microsoft.com/office/drawing/2014/main" id="{0E88DFF7-678D-4B75-84F9-E92C815BFBAA}"/>
                </a:ext>
              </a:extLst>
            </p:cNvPr>
            <p:cNvCxnSpPr>
              <a:cxnSpLocks/>
            </p:cNvCxnSpPr>
            <p:nvPr/>
          </p:nvCxnSpPr>
          <p:spPr>
            <a:xfrm>
              <a:off x="699747" y="2078265"/>
              <a:ext cx="3852000" cy="0"/>
            </a:xfrm>
            <a:prstGeom prst="line">
              <a:avLst/>
            </a:prstGeom>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id="{3094550D-B888-4196-A374-A089998397A7}"/>
                </a:ext>
              </a:extLst>
            </p:cNvPr>
            <p:cNvSpPr txBox="1"/>
            <p:nvPr/>
          </p:nvSpPr>
          <p:spPr>
            <a:xfrm>
              <a:off x="719903" y="2237364"/>
              <a:ext cx="3831844" cy="2353208"/>
            </a:xfrm>
            <a:prstGeom prst="rect">
              <a:avLst/>
            </a:prstGeom>
            <a:noFill/>
          </p:spPr>
          <p:txBody>
            <a:bodyPr wrap="square" rtlCol="0">
              <a:spAutoFit/>
            </a:bodyPr>
            <a:lstStyle/>
            <a:p>
              <a:pPr>
                <a:lnSpc>
                  <a:spcPct val="150000"/>
                </a:lnSpc>
              </a:pPr>
              <a:r>
                <a:rPr lang="en-US" altLang="zh-CN" sz="1600" dirty="0"/>
                <a:t>1. </a:t>
              </a:r>
              <a:r>
                <a:rPr lang="zh-CN" altLang="en-US" sz="1600" dirty="0"/>
                <a:t>在网站首页及各子页面均出现“评分分析”入口</a:t>
              </a:r>
            </a:p>
            <a:p>
              <a:pPr>
                <a:lnSpc>
                  <a:spcPct val="150000"/>
                </a:lnSpc>
              </a:pPr>
              <a:r>
                <a:rPr lang="en-US" altLang="zh-CN" sz="1600" dirty="0"/>
                <a:t>2. </a:t>
              </a:r>
              <a:r>
                <a:rPr lang="zh-CN" altLang="en-US" sz="1600" dirty="0"/>
                <a:t>在“评分分析”页面</a:t>
              </a:r>
              <a:endParaRPr lang="en-US" altLang="zh-CN" sz="1600" dirty="0"/>
            </a:p>
            <a:p>
              <a:pPr marL="914400" lvl="1" indent="-457200">
                <a:lnSpc>
                  <a:spcPct val="150000"/>
                </a:lnSpc>
                <a:buFont typeface="Wingdings" panose="05000000000000000000" pitchFamily="2" charset="2"/>
                <a:buChar char="ü"/>
              </a:pPr>
              <a:r>
                <a:rPr lang="zh-CN" altLang="en-US" sz="1600" dirty="0"/>
                <a:t>检查是否提供时间区间选择</a:t>
              </a:r>
              <a:endParaRPr lang="en-US" altLang="zh-CN" sz="1600" dirty="0"/>
            </a:p>
            <a:p>
              <a:pPr marL="914400" lvl="1" indent="-457200">
                <a:lnSpc>
                  <a:spcPct val="150000"/>
                </a:lnSpc>
                <a:buFont typeface="Wingdings" panose="05000000000000000000" pitchFamily="2" charset="2"/>
                <a:buChar char="ü"/>
              </a:pPr>
              <a:r>
                <a:rPr lang="zh-CN" altLang="en-US" sz="1600" dirty="0"/>
                <a:t>检查是否提供针对指定类别、时间区间的电影推荐</a:t>
              </a:r>
              <a:endParaRPr lang="en-US" altLang="zh-CN" sz="1600" dirty="0"/>
            </a:p>
          </p:txBody>
        </p:sp>
      </p:grpSp>
      <p:grpSp>
        <p:nvGrpSpPr>
          <p:cNvPr id="3" name="组合 2">
            <a:extLst>
              <a:ext uri="{FF2B5EF4-FFF2-40B4-BE49-F238E27FC236}">
                <a16:creationId xmlns:a16="http://schemas.microsoft.com/office/drawing/2014/main" id="{59018DE3-D172-4EA5-993E-D3C8F831B0C7}"/>
              </a:ext>
            </a:extLst>
          </p:cNvPr>
          <p:cNvGrpSpPr/>
          <p:nvPr/>
        </p:nvGrpSpPr>
        <p:grpSpPr>
          <a:xfrm>
            <a:off x="4931400" y="1329076"/>
            <a:ext cx="3987482" cy="3523178"/>
            <a:chOff x="4931400" y="1329076"/>
            <a:chExt cx="3987482" cy="3523178"/>
          </a:xfrm>
        </p:grpSpPr>
        <p:sp>
          <p:nvSpPr>
            <p:cNvPr id="29" name="圆角矩形 28"/>
            <p:cNvSpPr/>
            <p:nvPr/>
          </p:nvSpPr>
          <p:spPr>
            <a:xfrm>
              <a:off x="4931400" y="1329076"/>
              <a:ext cx="3987482" cy="352317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a:extLst>
                <a:ext uri="{FF2B5EF4-FFF2-40B4-BE49-F238E27FC236}">
                  <a16:creationId xmlns:a16="http://schemas.microsoft.com/office/drawing/2014/main" id="{12A3CFB4-414F-47D1-8F87-78570A36BF44}"/>
                </a:ext>
              </a:extLst>
            </p:cNvPr>
            <p:cNvSpPr txBox="1"/>
            <p:nvPr/>
          </p:nvSpPr>
          <p:spPr>
            <a:xfrm>
              <a:off x="5079132" y="2078265"/>
              <a:ext cx="3692018" cy="2266133"/>
            </a:xfrm>
            <a:prstGeom prst="rect">
              <a:avLst/>
            </a:prstGeom>
            <a:noFill/>
          </p:spPr>
          <p:txBody>
            <a:bodyPr wrap="square" rtlCol="0">
              <a:spAutoFit/>
            </a:bodyPr>
            <a:lstStyle/>
            <a:p>
              <a:pPr marL="914400" lvl="1" indent="-457200">
                <a:lnSpc>
                  <a:spcPct val="150000"/>
                </a:lnSpc>
                <a:buFont typeface="Wingdings" panose="05000000000000000000" pitchFamily="2" charset="2"/>
                <a:buChar char="ü"/>
              </a:pPr>
              <a:r>
                <a:rPr lang="zh-CN" altLang="en-US" sz="1600" dirty="0"/>
                <a:t>检查是否提供针对指定类别、时间区间的好评排行</a:t>
              </a:r>
              <a:endParaRPr lang="en-US" altLang="zh-CN" sz="1600" dirty="0"/>
            </a:p>
            <a:p>
              <a:pPr marL="914400" lvl="1" indent="-457200">
                <a:lnSpc>
                  <a:spcPct val="150000"/>
                </a:lnSpc>
                <a:buFont typeface="Wingdings" panose="05000000000000000000" pitchFamily="2" charset="2"/>
                <a:buChar char="ü"/>
              </a:pPr>
              <a:r>
                <a:rPr lang="zh-CN" altLang="en-US" sz="1600" dirty="0"/>
                <a:t>检查是否提供针对指定时间区间的“劳模”演员展示</a:t>
              </a:r>
              <a:endParaRPr lang="en-US" altLang="zh-CN" sz="1600" dirty="0"/>
            </a:p>
            <a:p>
              <a:pPr marL="914400" lvl="1" indent="-457200">
                <a:lnSpc>
                  <a:spcPct val="150000"/>
                </a:lnSpc>
                <a:buFont typeface="Wingdings" panose="05000000000000000000" pitchFamily="2" charset="2"/>
                <a:buChar char="ü"/>
              </a:pPr>
              <a:r>
                <a:rPr lang="zh-CN" altLang="en-US" sz="1600" dirty="0"/>
                <a:t>检查非法时间区间是否会报错</a:t>
              </a:r>
              <a:endParaRPr lang="en-US" altLang="zh-CN" sz="1600" dirty="0"/>
            </a:p>
          </p:txBody>
        </p:sp>
      </p:grpSp>
      <p:sp>
        <p:nvSpPr>
          <p:cNvPr id="18" name="TextBox 48">
            <a:extLst>
              <a:ext uri="{FF2B5EF4-FFF2-40B4-BE49-F238E27FC236}">
                <a16:creationId xmlns:a16="http://schemas.microsoft.com/office/drawing/2014/main" id="{28D81F5A-6F79-43B0-ACF8-BEEE3CA342D3}"/>
              </a:ext>
            </a:extLst>
          </p:cNvPr>
          <p:cNvSpPr txBox="1"/>
          <p:nvPr/>
        </p:nvSpPr>
        <p:spPr>
          <a:xfrm>
            <a:off x="4072642" y="757929"/>
            <a:ext cx="1364476" cy="400110"/>
          </a:xfrm>
          <a:prstGeom prst="rect">
            <a:avLst/>
          </a:prstGeom>
          <a:noFill/>
        </p:spPr>
        <p:txBody>
          <a:bodyPr wrap="none" rtlCol="0">
            <a:spAutoFit/>
          </a:bodyPr>
          <a:lstStyle/>
          <a:p>
            <a:r>
              <a:rPr lang="zh-CN" altLang="en-US" sz="2000" spc="300" dirty="0">
                <a:latin typeface="Arial" panose="020B0604020202020204" pitchFamily="34" charset="0"/>
                <a:ea typeface="微软雅黑" panose="020B0503020204020204" pitchFamily="34" charset="-122"/>
                <a:sym typeface="Arial" panose="020B0604020202020204" pitchFamily="34" charset="0"/>
              </a:rPr>
              <a:t>用户卡片</a:t>
            </a:r>
          </a:p>
        </p:txBody>
      </p:sp>
    </p:spTree>
    <p:extLst>
      <p:ext uri="{BB962C8B-B14F-4D97-AF65-F5344CB8AC3E}">
        <p14:creationId xmlns:p14="http://schemas.microsoft.com/office/powerpoint/2010/main" val="69054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strips(downLeft)">
                                      <p:cBhvr>
                                        <p:cTn id="12" dur="500"/>
                                        <p:tgtEl>
                                          <p:spTgt spid="64"/>
                                        </p:tgtEl>
                                      </p:cBhvr>
                                    </p:animEffect>
                                  </p:childTnLst>
                                </p:cTn>
                              </p:par>
                            </p:childTnLst>
                          </p:cTn>
                        </p:par>
                        <p:par>
                          <p:cTn id="13" fill="hold">
                            <p:stCondLst>
                              <p:cond delay="1000"/>
                            </p:stCondLst>
                            <p:childTnLst>
                              <p:par>
                                <p:cTn id="14" presetID="12" presetClass="entr" presetSubtype="8" fill="hold" grpId="0" nodeType="afterEffect">
                                  <p:stCondLst>
                                    <p:cond delay="0"/>
                                  </p:stCondLst>
                                  <p:iterate type="lt">
                                    <p:tmPct val="20000"/>
                                  </p:iterate>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p:tgtEl>
                                          <p:spTgt spid="18"/>
                                        </p:tgtEl>
                                        <p:attrNameLst>
                                          <p:attrName>ppt_x</p:attrName>
                                        </p:attrNameLst>
                                      </p:cBhvr>
                                      <p:tavLst>
                                        <p:tav tm="0">
                                          <p:val>
                                            <p:strVal val="#ppt_x-#ppt_w*1.125000"/>
                                          </p:val>
                                        </p:tav>
                                        <p:tav tm="100000">
                                          <p:val>
                                            <p:strVal val="#ppt_x"/>
                                          </p:val>
                                        </p:tav>
                                      </p:tavLst>
                                    </p:anim>
                                    <p:animEffect transition="in" filter="wipe(right)">
                                      <p:cBhvr>
                                        <p:cTn id="17" dur="500"/>
                                        <p:tgtEl>
                                          <p:spTgt spid="18"/>
                                        </p:tgtEl>
                                      </p:cBhvr>
                                    </p:animEffect>
                                  </p:childTnLst>
                                </p:cTn>
                              </p:par>
                              <p:par>
                                <p:cTn id="18" presetID="22" presetClass="entr" presetSubtype="8"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 name="ISPRING_RESOURCE_PATHS_HASH_PRESENTER" val="f6f5646db08adf65fdd0782471d8cdbe1f10b2af"/>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1868</TotalTime>
  <Words>3834</Words>
  <Application>Microsoft Office PowerPoint</Application>
  <PresentationFormat>全屏显示(16:9)</PresentationFormat>
  <Paragraphs>496</Paragraphs>
  <Slides>47</Slides>
  <Notes>47</Notes>
  <HiddenSlides>26</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Arial Unicode MS</vt:lpstr>
      <vt:lpstr>Yuanti SC Regular</vt:lpstr>
      <vt:lpstr>方正兰亭黑_GBK</vt:lpstr>
      <vt:lpstr>方正兰亭细黑_GBK_M</vt:lpstr>
      <vt:lpstr>华文黑体</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许 泷方</cp:lastModifiedBy>
  <cp:revision>115</cp:revision>
  <dcterms:created xsi:type="dcterms:W3CDTF">2015-01-22T11:01:02Z</dcterms:created>
  <dcterms:modified xsi:type="dcterms:W3CDTF">2018-12-03T18:45:26Z</dcterms:modified>
</cp:coreProperties>
</file>