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2376000" y="-361440"/>
            <a:ext cx="5327640" cy="1875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1640" cy="181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3351240"/>
            <a:ext cx="9071640" cy="181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2376000" y="-361440"/>
            <a:ext cx="5327640" cy="1875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81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81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3351240"/>
            <a:ext cx="4426920" cy="181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3351240"/>
            <a:ext cx="4426920" cy="181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2376000" y="-361440"/>
            <a:ext cx="5327640" cy="1875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2920680" cy="1810800"/>
          </a:xfrm>
          <a:prstGeom prst="rect">
            <a:avLst/>
          </a:prstGeom>
        </p:spPr>
        <p:txBody>
          <a:bodyPr lIns="0" rIns="0" tIns="0" bIns="0">
            <a:normAutofit fontScale="70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200" y="1368000"/>
            <a:ext cx="2920680" cy="1810800"/>
          </a:xfrm>
          <a:prstGeom prst="rect">
            <a:avLst/>
          </a:prstGeom>
        </p:spPr>
        <p:txBody>
          <a:bodyPr lIns="0" rIns="0" tIns="0" bIns="0">
            <a:normAutofit fontScale="70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8040" y="1368000"/>
            <a:ext cx="2920680" cy="1810800"/>
          </a:xfrm>
          <a:prstGeom prst="rect">
            <a:avLst/>
          </a:prstGeom>
        </p:spPr>
        <p:txBody>
          <a:bodyPr lIns="0" rIns="0" tIns="0" bIns="0">
            <a:normAutofit fontScale="70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3351240"/>
            <a:ext cx="2920680" cy="1810800"/>
          </a:xfrm>
          <a:prstGeom prst="rect">
            <a:avLst/>
          </a:prstGeom>
        </p:spPr>
        <p:txBody>
          <a:bodyPr lIns="0" rIns="0" tIns="0" bIns="0">
            <a:normAutofit fontScale="70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200" y="3351240"/>
            <a:ext cx="2920680" cy="1810800"/>
          </a:xfrm>
          <a:prstGeom prst="rect">
            <a:avLst/>
          </a:prstGeom>
        </p:spPr>
        <p:txBody>
          <a:bodyPr lIns="0" rIns="0" tIns="0" bIns="0">
            <a:normAutofit fontScale="70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8040" y="3351240"/>
            <a:ext cx="2920680" cy="1810800"/>
          </a:xfrm>
          <a:prstGeom prst="rect">
            <a:avLst/>
          </a:prstGeom>
        </p:spPr>
        <p:txBody>
          <a:bodyPr lIns="0" rIns="0" tIns="0" bIns="0">
            <a:normAutofit fontScale="70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2376000" y="-361440"/>
            <a:ext cx="5327640" cy="1875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504000" y="1368000"/>
            <a:ext cx="9071640" cy="3796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2376000" y="-361440"/>
            <a:ext cx="5327640" cy="1875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1640" cy="379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2376000" y="-361440"/>
            <a:ext cx="5327640" cy="1875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379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379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2376000" y="-361440"/>
            <a:ext cx="5327640" cy="1875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2376000" y="108000"/>
            <a:ext cx="5327640" cy="4340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2376000" y="-361440"/>
            <a:ext cx="5327640" cy="1875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81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379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04000" y="3351240"/>
            <a:ext cx="4426920" cy="181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2376000" y="-361440"/>
            <a:ext cx="5327640" cy="1875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368000"/>
            <a:ext cx="9071640" cy="3796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2376000" y="-361440"/>
            <a:ext cx="5327640" cy="1875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379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81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152680" y="3351240"/>
            <a:ext cx="4426920" cy="181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2376000" y="-361440"/>
            <a:ext cx="5327640" cy="1875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81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81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04000" y="3351240"/>
            <a:ext cx="9071640" cy="181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2376000" y="-361440"/>
            <a:ext cx="5327640" cy="1875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1640" cy="181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04000" y="3351240"/>
            <a:ext cx="9071640" cy="181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2376000" y="-361440"/>
            <a:ext cx="5327640" cy="1875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81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81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04000" y="3351240"/>
            <a:ext cx="4426920" cy="181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5152680" y="3351240"/>
            <a:ext cx="4426920" cy="181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2376000" y="-361440"/>
            <a:ext cx="5327640" cy="1875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2920680" cy="1810800"/>
          </a:xfrm>
          <a:prstGeom prst="rect">
            <a:avLst/>
          </a:prstGeom>
        </p:spPr>
        <p:txBody>
          <a:bodyPr lIns="0" rIns="0" tIns="0" bIns="0">
            <a:normAutofit fontScale="70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571200" y="1368000"/>
            <a:ext cx="2920680" cy="1810800"/>
          </a:xfrm>
          <a:prstGeom prst="rect">
            <a:avLst/>
          </a:prstGeom>
        </p:spPr>
        <p:txBody>
          <a:bodyPr lIns="0" rIns="0" tIns="0" bIns="0">
            <a:normAutofit fontScale="70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638040" y="1368000"/>
            <a:ext cx="2920680" cy="1810800"/>
          </a:xfrm>
          <a:prstGeom prst="rect">
            <a:avLst/>
          </a:prstGeom>
        </p:spPr>
        <p:txBody>
          <a:bodyPr lIns="0" rIns="0" tIns="0" bIns="0">
            <a:normAutofit fontScale="70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504000" y="3351240"/>
            <a:ext cx="2920680" cy="1810800"/>
          </a:xfrm>
          <a:prstGeom prst="rect">
            <a:avLst/>
          </a:prstGeom>
        </p:spPr>
        <p:txBody>
          <a:bodyPr lIns="0" rIns="0" tIns="0" bIns="0">
            <a:normAutofit fontScale="70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571200" y="3351240"/>
            <a:ext cx="2920680" cy="1810800"/>
          </a:xfrm>
          <a:prstGeom prst="rect">
            <a:avLst/>
          </a:prstGeom>
        </p:spPr>
        <p:txBody>
          <a:bodyPr lIns="0" rIns="0" tIns="0" bIns="0">
            <a:normAutofit fontScale="70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638040" y="3351240"/>
            <a:ext cx="2920680" cy="1810800"/>
          </a:xfrm>
          <a:prstGeom prst="rect">
            <a:avLst/>
          </a:prstGeom>
        </p:spPr>
        <p:txBody>
          <a:bodyPr lIns="0" rIns="0" tIns="0" bIns="0">
            <a:normAutofit fontScale="70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2376000" y="-361440"/>
            <a:ext cx="5327640" cy="1875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1640" cy="379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2376000" y="-361440"/>
            <a:ext cx="5327640" cy="1875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379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379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2376000" y="-361440"/>
            <a:ext cx="5327640" cy="1875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2376000" y="108000"/>
            <a:ext cx="5327640" cy="4340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2376000" y="-361440"/>
            <a:ext cx="5327640" cy="1875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81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379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3351240"/>
            <a:ext cx="4426920" cy="181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2376000" y="-361440"/>
            <a:ext cx="5327640" cy="1875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379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81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3351240"/>
            <a:ext cx="4426920" cy="181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2376000" y="-361440"/>
            <a:ext cx="5327640" cy="1875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81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81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3351240"/>
            <a:ext cx="9071640" cy="181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0" y="0"/>
            <a:ext cx="10079640" cy="5669640"/>
          </a:xfrm>
          <a:prstGeom prst="rect">
            <a:avLst/>
          </a:prstGeom>
          <a:ln w="36000"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2376000" y="108000"/>
            <a:ext cx="5327640" cy="936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r>
              <a:rPr b="0" lang="ru-RU" sz="1800" spc="-1" strike="noStrike"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" descr=""/>
          <p:cNvPicPr/>
          <p:nvPr/>
        </p:nvPicPr>
        <p:blipFill>
          <a:blip r:embed="rId2"/>
          <a:stretch/>
        </p:blipFill>
        <p:spPr>
          <a:xfrm>
            <a:off x="0" y="0"/>
            <a:ext cx="10079640" cy="5669640"/>
          </a:xfrm>
          <a:prstGeom prst="rect">
            <a:avLst/>
          </a:prstGeom>
          <a:ln w="36000"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2376000" y="108000"/>
            <a:ext cx="5327640" cy="936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r>
              <a:rPr b="0" lang="ru-RU" sz="1800" spc="-1" strike="noStrike"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1640" cy="379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Arial"/>
              </a:rPr>
              <a:t>Второй уровень структуры</a:t>
            </a:r>
            <a:endParaRPr b="0" lang="ru-RU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Третий уровень структуры</a:t>
            </a:r>
            <a:endParaRPr b="0" lang="ru-RU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Arial"/>
              </a:rPr>
              <a:t>Четвёртый уровень структуры</a:t>
            </a:r>
            <a:endParaRPr b="0" lang="ru-RU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Пятый уровень структуры</a:t>
            </a:r>
            <a:endParaRPr b="0" lang="ru-RU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Шестой уровень структуры</a:t>
            </a:r>
            <a:endParaRPr b="0" lang="ru-RU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Седьмой уровень структуры</a:t>
            </a:r>
            <a:endParaRPr b="0" lang="ru-RU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2376000" y="216000"/>
            <a:ext cx="5327640" cy="71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ru-RU" sz="3300" spc="-1" strike="noStrike">
                <a:solidFill>
                  <a:srgbClr val="ffffff"/>
                </a:solidFill>
                <a:latin typeface="Arial"/>
              </a:rPr>
              <a:t>Создание сайта wordpress</a:t>
            </a:r>
            <a:endParaRPr b="0" lang="ru-RU" sz="33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504000" y="1368000"/>
            <a:ext cx="9071640" cy="379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3200" spc="-1" strike="noStrike">
                <a:solidFill>
                  <a:srgbClr val="ffffff"/>
                </a:solidFill>
                <a:latin typeface="Arial"/>
              </a:rPr>
              <a:t>Настройка сервера</a:t>
            </a:r>
            <a:endParaRPr b="0" lang="ru-RU" sz="3200" spc="-1" strike="noStrike">
              <a:latin typeface="Arial"/>
            </a:endParaRPr>
          </a:p>
        </p:txBody>
      </p:sp>
      <p:pic>
        <p:nvPicPr>
          <p:cNvPr id="80" name="" descr=""/>
          <p:cNvPicPr/>
          <p:nvPr/>
        </p:nvPicPr>
        <p:blipFill>
          <a:blip r:embed="rId1"/>
          <a:stretch/>
        </p:blipFill>
        <p:spPr>
          <a:xfrm>
            <a:off x="504000" y="1224000"/>
            <a:ext cx="1904400" cy="1904400"/>
          </a:xfrm>
          <a:prstGeom prst="rect">
            <a:avLst/>
          </a:prstGeom>
          <a:ln w="36000">
            <a:noFill/>
          </a:ln>
        </p:spPr>
      </p:pic>
      <p:pic>
        <p:nvPicPr>
          <p:cNvPr id="81" name="" descr=""/>
          <p:cNvPicPr/>
          <p:nvPr/>
        </p:nvPicPr>
        <p:blipFill>
          <a:blip r:embed="rId2"/>
          <a:stretch/>
        </p:blipFill>
        <p:spPr>
          <a:xfrm>
            <a:off x="8424000" y="3816000"/>
            <a:ext cx="1263240" cy="1263240"/>
          </a:xfrm>
          <a:prstGeom prst="rect">
            <a:avLst/>
          </a:prstGeom>
          <a:ln w="36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2376000" y="216000"/>
            <a:ext cx="5327640" cy="71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ru-RU" sz="3300" spc="-1" strike="noStrike">
                <a:solidFill>
                  <a:srgbClr val="ffffff"/>
                </a:solidFill>
                <a:latin typeface="Arial"/>
              </a:rPr>
              <a:t>Настройка профиля</a:t>
            </a:r>
            <a:endParaRPr b="0" lang="ru-RU" sz="3300" spc="-1" strike="noStrike">
              <a:latin typeface="Arial"/>
            </a:endParaRPr>
          </a:p>
        </p:txBody>
      </p:sp>
      <p:pic>
        <p:nvPicPr>
          <p:cNvPr id="83" name="" descr=""/>
          <p:cNvPicPr/>
          <p:nvPr/>
        </p:nvPicPr>
        <p:blipFill>
          <a:blip r:embed="rId1"/>
          <a:srcRect l="19238" t="6422" r="23608" b="4682"/>
          <a:stretch/>
        </p:blipFill>
        <p:spPr>
          <a:xfrm>
            <a:off x="2592000" y="1008000"/>
            <a:ext cx="5039640" cy="4409640"/>
          </a:xfrm>
          <a:prstGeom prst="rect">
            <a:avLst/>
          </a:prstGeom>
          <a:ln w="36000">
            <a:noFill/>
          </a:ln>
        </p:spPr>
      </p:pic>
      <p:sp>
        <p:nvSpPr>
          <p:cNvPr id="84" name="Line 2"/>
          <p:cNvSpPr/>
          <p:nvPr/>
        </p:nvSpPr>
        <p:spPr>
          <a:xfrm flipH="1" flipV="1">
            <a:off x="5400000" y="3096000"/>
            <a:ext cx="936000" cy="216000"/>
          </a:xfrm>
          <a:prstGeom prst="line">
            <a:avLst/>
          </a:prstGeom>
          <a:ln w="3600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CustomShape 3"/>
          <p:cNvSpPr/>
          <p:nvPr/>
        </p:nvSpPr>
        <p:spPr>
          <a:xfrm>
            <a:off x="7992000" y="1440000"/>
            <a:ext cx="1511640" cy="647640"/>
          </a:xfrm>
          <a:prstGeom prst="rect">
            <a:avLst/>
          </a:prstGeom>
          <a:noFill/>
          <a:ln w="36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fffffe"/>
                </a:solidFill>
                <a:latin typeface="Arial"/>
              </a:rPr>
              <a:t>Настройте профиль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6" name="Line 4"/>
          <p:cNvSpPr/>
          <p:nvPr/>
        </p:nvSpPr>
        <p:spPr>
          <a:xfrm flipH="1" flipV="1">
            <a:off x="7200000" y="1152000"/>
            <a:ext cx="864000" cy="504000"/>
          </a:xfrm>
          <a:prstGeom prst="line">
            <a:avLst/>
          </a:prstGeom>
          <a:ln w="3600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CustomShape 5"/>
          <p:cNvSpPr/>
          <p:nvPr/>
        </p:nvSpPr>
        <p:spPr>
          <a:xfrm>
            <a:off x="6408000" y="3024000"/>
            <a:ext cx="2303640" cy="647640"/>
          </a:xfrm>
          <a:prstGeom prst="rect">
            <a:avLst/>
          </a:prstGeom>
          <a:noFill/>
          <a:ln w="36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fffffe"/>
                </a:solidFill>
                <a:latin typeface="Arial"/>
              </a:rPr>
              <a:t>Укажите адрес электронной почты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8" name="Line 6"/>
          <p:cNvSpPr/>
          <p:nvPr/>
        </p:nvSpPr>
        <p:spPr>
          <a:xfrm flipH="1" flipV="1">
            <a:off x="5400000" y="3456000"/>
            <a:ext cx="864000" cy="504000"/>
          </a:xfrm>
          <a:prstGeom prst="line">
            <a:avLst/>
          </a:prstGeom>
          <a:ln w="3600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CustomShape 7"/>
          <p:cNvSpPr/>
          <p:nvPr/>
        </p:nvSpPr>
        <p:spPr>
          <a:xfrm>
            <a:off x="6192000" y="3816000"/>
            <a:ext cx="2303640" cy="647640"/>
          </a:xfrm>
          <a:prstGeom prst="rect">
            <a:avLst/>
          </a:prstGeom>
          <a:noFill/>
          <a:ln w="36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fffffe"/>
                </a:solidFill>
                <a:latin typeface="Arial"/>
              </a:rPr>
              <a:t>Смените пароль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0" name="Line 8"/>
          <p:cNvSpPr/>
          <p:nvPr/>
        </p:nvSpPr>
        <p:spPr>
          <a:xfrm flipH="1" flipV="1">
            <a:off x="5400000" y="4608000"/>
            <a:ext cx="792000" cy="288000"/>
          </a:xfrm>
          <a:prstGeom prst="line">
            <a:avLst/>
          </a:prstGeom>
          <a:ln w="3600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CustomShape 9"/>
          <p:cNvSpPr/>
          <p:nvPr/>
        </p:nvSpPr>
        <p:spPr>
          <a:xfrm>
            <a:off x="6120000" y="4680000"/>
            <a:ext cx="2303640" cy="647640"/>
          </a:xfrm>
          <a:prstGeom prst="rect">
            <a:avLst/>
          </a:prstGeom>
          <a:noFill/>
          <a:ln w="36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fffffe"/>
                </a:solidFill>
                <a:latin typeface="Arial"/>
              </a:rPr>
              <a:t>Выберите язык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2376000" y="216000"/>
            <a:ext cx="5327640" cy="71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ru-RU" sz="3300" spc="-1" strike="noStrike">
                <a:solidFill>
                  <a:srgbClr val="ffffff"/>
                </a:solidFill>
                <a:latin typeface="Arial"/>
              </a:rPr>
              <a:t>Создание домена</a:t>
            </a:r>
            <a:endParaRPr b="0" lang="ru-RU" sz="3300" spc="-1" strike="noStrike">
              <a:latin typeface="Arial"/>
            </a:endParaRPr>
          </a:p>
        </p:txBody>
      </p:sp>
      <p:pic>
        <p:nvPicPr>
          <p:cNvPr id="93" name="" descr=""/>
          <p:cNvPicPr/>
          <p:nvPr/>
        </p:nvPicPr>
        <p:blipFill>
          <a:blip r:embed="rId1"/>
          <a:srcRect l="29236" t="29274" r="47892" b="41501"/>
          <a:stretch/>
        </p:blipFill>
        <p:spPr>
          <a:xfrm>
            <a:off x="648000" y="1296360"/>
            <a:ext cx="2303280" cy="1655280"/>
          </a:xfrm>
          <a:prstGeom prst="rect">
            <a:avLst/>
          </a:prstGeom>
          <a:ln w="36000">
            <a:noFill/>
          </a:ln>
        </p:spPr>
      </p:pic>
      <p:pic>
        <p:nvPicPr>
          <p:cNvPr id="94" name="" descr=""/>
          <p:cNvPicPr/>
          <p:nvPr/>
        </p:nvPicPr>
        <p:blipFill>
          <a:blip r:embed="rId2"/>
          <a:srcRect l="22094" t="21655" r="42894" b="44042"/>
          <a:stretch/>
        </p:blipFill>
        <p:spPr>
          <a:xfrm>
            <a:off x="576360" y="3240000"/>
            <a:ext cx="3527280" cy="1943280"/>
          </a:xfrm>
          <a:prstGeom prst="rect">
            <a:avLst/>
          </a:prstGeom>
          <a:ln w="36000">
            <a:noFill/>
          </a:ln>
        </p:spPr>
      </p:pic>
      <p:sp>
        <p:nvSpPr>
          <p:cNvPr id="95" name="CustomShape 2"/>
          <p:cNvSpPr/>
          <p:nvPr/>
        </p:nvSpPr>
        <p:spPr>
          <a:xfrm>
            <a:off x="2944800" y="4732200"/>
            <a:ext cx="215640" cy="215640"/>
          </a:xfrm>
          <a:prstGeom prst="ellipse">
            <a:avLst/>
          </a:prstGeom>
          <a:noFill/>
          <a:ln w="36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96" name="" descr=""/>
          <p:cNvPicPr/>
          <p:nvPr/>
        </p:nvPicPr>
        <p:blipFill>
          <a:blip r:embed="rId3"/>
          <a:srcRect l="29951" t="36892" r="47177" b="9764"/>
          <a:stretch/>
        </p:blipFill>
        <p:spPr>
          <a:xfrm>
            <a:off x="4536000" y="1872000"/>
            <a:ext cx="2303280" cy="3023280"/>
          </a:xfrm>
          <a:prstGeom prst="rect">
            <a:avLst/>
          </a:prstGeom>
          <a:ln w="36000">
            <a:noFill/>
          </a:ln>
        </p:spPr>
      </p:pic>
      <p:sp>
        <p:nvSpPr>
          <p:cNvPr id="97" name="CustomShape 3"/>
          <p:cNvSpPr/>
          <p:nvPr/>
        </p:nvSpPr>
        <p:spPr>
          <a:xfrm>
            <a:off x="4532400" y="3384000"/>
            <a:ext cx="1155240" cy="220320"/>
          </a:xfrm>
          <a:prstGeom prst="ellipse">
            <a:avLst/>
          </a:prstGeom>
          <a:noFill/>
          <a:ln w="36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CustomShape 4"/>
          <p:cNvSpPr/>
          <p:nvPr/>
        </p:nvSpPr>
        <p:spPr>
          <a:xfrm>
            <a:off x="4824000" y="4104000"/>
            <a:ext cx="215640" cy="431640"/>
          </a:xfrm>
          <a:prstGeom prst="ellipse">
            <a:avLst/>
          </a:prstGeom>
          <a:noFill/>
          <a:ln w="36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CustomShape 5"/>
          <p:cNvSpPr/>
          <p:nvPr/>
        </p:nvSpPr>
        <p:spPr>
          <a:xfrm>
            <a:off x="4485600" y="4608000"/>
            <a:ext cx="1155240" cy="220320"/>
          </a:xfrm>
          <a:prstGeom prst="ellipse">
            <a:avLst/>
          </a:prstGeom>
          <a:noFill/>
          <a:ln w="36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00" name="" descr=""/>
          <p:cNvPicPr/>
          <p:nvPr/>
        </p:nvPicPr>
        <p:blipFill>
          <a:blip r:embed="rId4"/>
          <a:srcRect l="29236" t="54667" r="47179" b="3416"/>
          <a:stretch/>
        </p:blipFill>
        <p:spPr>
          <a:xfrm>
            <a:off x="7128000" y="1944000"/>
            <a:ext cx="2375280" cy="2375280"/>
          </a:xfrm>
          <a:prstGeom prst="rect">
            <a:avLst/>
          </a:prstGeom>
          <a:ln w="36000">
            <a:noFill/>
          </a:ln>
        </p:spPr>
      </p:pic>
      <p:sp>
        <p:nvSpPr>
          <p:cNvPr id="101" name="CustomShape 6"/>
          <p:cNvSpPr/>
          <p:nvPr/>
        </p:nvSpPr>
        <p:spPr>
          <a:xfrm>
            <a:off x="7056000" y="2731320"/>
            <a:ext cx="1155240" cy="220320"/>
          </a:xfrm>
          <a:prstGeom prst="ellipse">
            <a:avLst/>
          </a:prstGeom>
          <a:noFill/>
          <a:ln w="36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CustomShape 7"/>
          <p:cNvSpPr/>
          <p:nvPr/>
        </p:nvSpPr>
        <p:spPr>
          <a:xfrm>
            <a:off x="6984000" y="4027320"/>
            <a:ext cx="1655640" cy="220320"/>
          </a:xfrm>
          <a:prstGeom prst="ellipse">
            <a:avLst/>
          </a:prstGeom>
          <a:noFill/>
          <a:ln w="36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Line 8"/>
          <p:cNvSpPr/>
          <p:nvPr/>
        </p:nvSpPr>
        <p:spPr>
          <a:xfrm>
            <a:off x="8139600" y="4248000"/>
            <a:ext cx="284400" cy="288000"/>
          </a:xfrm>
          <a:prstGeom prst="line">
            <a:avLst/>
          </a:prstGeom>
          <a:ln w="3600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CustomShape 9"/>
          <p:cNvSpPr/>
          <p:nvPr/>
        </p:nvSpPr>
        <p:spPr>
          <a:xfrm>
            <a:off x="8136000" y="4536000"/>
            <a:ext cx="1727640" cy="857880"/>
          </a:xfrm>
          <a:prstGeom prst="rect">
            <a:avLst/>
          </a:prstGeom>
          <a:noFill/>
          <a:ln w="36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ffffff"/>
                </a:solidFill>
                <a:latin typeface="Arial"/>
              </a:rPr>
              <a:t>Можно попробовать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5" name="Line 10"/>
          <p:cNvSpPr/>
          <p:nvPr/>
        </p:nvSpPr>
        <p:spPr>
          <a:xfrm>
            <a:off x="2055600" y="2899800"/>
            <a:ext cx="32400" cy="556200"/>
          </a:xfrm>
          <a:prstGeom prst="line">
            <a:avLst/>
          </a:prstGeom>
          <a:ln w="3600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Line 11"/>
          <p:cNvSpPr/>
          <p:nvPr/>
        </p:nvSpPr>
        <p:spPr>
          <a:xfrm>
            <a:off x="3240000" y="4824000"/>
            <a:ext cx="1152000" cy="0"/>
          </a:xfrm>
          <a:prstGeom prst="line">
            <a:avLst/>
          </a:prstGeom>
          <a:ln w="3600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Line 12"/>
          <p:cNvSpPr/>
          <p:nvPr/>
        </p:nvSpPr>
        <p:spPr>
          <a:xfrm flipV="1">
            <a:off x="5904000" y="4680000"/>
            <a:ext cx="1512000" cy="28440"/>
          </a:xfrm>
          <a:prstGeom prst="line">
            <a:avLst/>
          </a:prstGeom>
          <a:ln w="3600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2376000" y="216000"/>
            <a:ext cx="5327640" cy="71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ru-RU" sz="3300" spc="-1" strike="noStrike">
                <a:solidFill>
                  <a:srgbClr val="ffffff"/>
                </a:solidFill>
                <a:latin typeface="Arial"/>
              </a:rPr>
              <a:t>Установка wordpress</a:t>
            </a:r>
            <a:endParaRPr b="0" lang="ru-RU" sz="3300" spc="-1" strike="noStrike">
              <a:latin typeface="Arial"/>
            </a:endParaRPr>
          </a:p>
        </p:txBody>
      </p:sp>
      <p:pic>
        <p:nvPicPr>
          <p:cNvPr id="109" name="" descr=""/>
          <p:cNvPicPr/>
          <p:nvPr/>
        </p:nvPicPr>
        <p:blipFill>
          <a:blip r:embed="rId1"/>
          <a:srcRect l="22094" t="6257" r="22896" b="55633"/>
          <a:stretch/>
        </p:blipFill>
        <p:spPr>
          <a:xfrm>
            <a:off x="360000" y="1224000"/>
            <a:ext cx="5543280" cy="2159280"/>
          </a:xfrm>
          <a:prstGeom prst="rect">
            <a:avLst/>
          </a:prstGeom>
          <a:ln w="36000">
            <a:noFill/>
          </a:ln>
        </p:spPr>
      </p:pic>
      <p:sp>
        <p:nvSpPr>
          <p:cNvPr id="110" name="CustomShape 2"/>
          <p:cNvSpPr/>
          <p:nvPr/>
        </p:nvSpPr>
        <p:spPr>
          <a:xfrm>
            <a:off x="4104000" y="2160000"/>
            <a:ext cx="1223640" cy="287640"/>
          </a:xfrm>
          <a:prstGeom prst="ellipse">
            <a:avLst/>
          </a:prstGeom>
          <a:noFill/>
          <a:ln w="36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11" name="" descr=""/>
          <p:cNvPicPr/>
          <p:nvPr/>
        </p:nvPicPr>
        <p:blipFill>
          <a:blip r:embed="rId2"/>
          <a:srcRect l="26380" t="20220" r="25754" b="2310"/>
          <a:stretch/>
        </p:blipFill>
        <p:spPr>
          <a:xfrm>
            <a:off x="6048000" y="1224000"/>
            <a:ext cx="3959640" cy="3605040"/>
          </a:xfrm>
          <a:prstGeom prst="rect">
            <a:avLst/>
          </a:prstGeom>
          <a:ln w="36000">
            <a:noFill/>
          </a:ln>
        </p:spPr>
      </p:pic>
      <p:sp>
        <p:nvSpPr>
          <p:cNvPr id="112" name="Line 3"/>
          <p:cNvSpPr/>
          <p:nvPr/>
        </p:nvSpPr>
        <p:spPr>
          <a:xfrm flipV="1">
            <a:off x="6624000" y="4291560"/>
            <a:ext cx="1512000" cy="28440"/>
          </a:xfrm>
          <a:prstGeom prst="line">
            <a:avLst/>
          </a:prstGeom>
          <a:ln w="3600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2376000" y="216000"/>
            <a:ext cx="5327640" cy="71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ru-RU" sz="3300" spc="-1" strike="noStrike">
                <a:solidFill>
                  <a:srgbClr val="ffffff"/>
                </a:solidFill>
                <a:latin typeface="Arial"/>
              </a:rPr>
              <a:t>Установка Wordpress</a:t>
            </a:r>
            <a:endParaRPr b="0" lang="ru-RU" sz="3300" spc="-1" strike="noStrike">
              <a:latin typeface="Arial"/>
            </a:endParaRPr>
          </a:p>
        </p:txBody>
      </p:sp>
      <p:pic>
        <p:nvPicPr>
          <p:cNvPr id="114" name="" descr=""/>
          <p:cNvPicPr/>
          <p:nvPr/>
        </p:nvPicPr>
        <p:blipFill>
          <a:blip r:embed="rId1"/>
          <a:srcRect l="29236" t="28007" r="47892" b="5953"/>
          <a:stretch/>
        </p:blipFill>
        <p:spPr>
          <a:xfrm>
            <a:off x="648000" y="1440360"/>
            <a:ext cx="2303280" cy="3743280"/>
          </a:xfrm>
          <a:prstGeom prst="rect">
            <a:avLst/>
          </a:prstGeom>
          <a:ln w="36000">
            <a:noFill/>
          </a:ln>
        </p:spPr>
      </p:pic>
      <p:pic>
        <p:nvPicPr>
          <p:cNvPr id="115" name="" descr=""/>
          <p:cNvPicPr/>
          <p:nvPr/>
        </p:nvPicPr>
        <p:blipFill>
          <a:blip r:embed="rId2"/>
          <a:srcRect l="5669" t="2614" r="40752" b="40231"/>
          <a:stretch/>
        </p:blipFill>
        <p:spPr>
          <a:xfrm>
            <a:off x="3744360" y="1440000"/>
            <a:ext cx="5399280" cy="3239280"/>
          </a:xfrm>
          <a:prstGeom prst="rect">
            <a:avLst/>
          </a:prstGeom>
          <a:ln w="36000">
            <a:noFill/>
          </a:ln>
        </p:spPr>
      </p:pic>
      <p:sp>
        <p:nvSpPr>
          <p:cNvPr id="116" name="CustomShape 2"/>
          <p:cNvSpPr/>
          <p:nvPr/>
        </p:nvSpPr>
        <p:spPr>
          <a:xfrm>
            <a:off x="3672000" y="1368000"/>
            <a:ext cx="1727640" cy="431640"/>
          </a:xfrm>
          <a:prstGeom prst="ellipse">
            <a:avLst/>
          </a:prstGeom>
          <a:noFill/>
          <a:ln w="36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2376000" y="216000"/>
            <a:ext cx="5327640" cy="71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ru-RU" sz="3300" spc="-1" strike="noStrike">
                <a:solidFill>
                  <a:srgbClr val="ffffff"/>
                </a:solidFill>
                <a:latin typeface="Arial"/>
              </a:rPr>
              <a:t>Приятной работы!</a:t>
            </a:r>
            <a:endParaRPr b="0" lang="ru-RU" sz="3300" spc="-1" strike="noStrike">
              <a:latin typeface="Arial"/>
            </a:endParaRPr>
          </a:p>
        </p:txBody>
      </p:sp>
      <p:pic>
        <p:nvPicPr>
          <p:cNvPr id="118" name="" descr=""/>
          <p:cNvPicPr/>
          <p:nvPr/>
        </p:nvPicPr>
        <p:blipFill>
          <a:blip r:embed="rId1"/>
          <a:srcRect l="0" t="5956" r="33608" b="42772"/>
          <a:stretch/>
        </p:blipFill>
        <p:spPr>
          <a:xfrm>
            <a:off x="1152000" y="1368000"/>
            <a:ext cx="7625520" cy="3311640"/>
          </a:xfrm>
          <a:prstGeom prst="rect">
            <a:avLst/>
          </a:prstGeom>
          <a:ln w="36000">
            <a:noFill/>
          </a:ln>
        </p:spPr>
      </p:pic>
      <p:sp>
        <p:nvSpPr>
          <p:cNvPr id="119" name="CustomShape 2"/>
          <p:cNvSpPr/>
          <p:nvPr/>
        </p:nvSpPr>
        <p:spPr>
          <a:xfrm>
            <a:off x="1368000" y="1296000"/>
            <a:ext cx="791640" cy="431640"/>
          </a:xfrm>
          <a:prstGeom prst="ellipse">
            <a:avLst/>
          </a:prstGeom>
          <a:noFill/>
          <a:ln w="36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2376000" y="216000"/>
            <a:ext cx="5327640" cy="71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ru-RU" sz="3300" spc="-1" strike="noStrike">
                <a:solidFill>
                  <a:srgbClr val="ffffff"/>
                </a:solidFill>
                <a:latin typeface="Arial"/>
              </a:rPr>
              <a:t>Работа с phpmyadmin</a:t>
            </a:r>
            <a:endParaRPr b="0" lang="ru-RU" sz="3300" spc="-1" strike="noStrike">
              <a:latin typeface="Arial"/>
            </a:endParaRPr>
          </a:p>
        </p:txBody>
      </p:sp>
      <p:pic>
        <p:nvPicPr>
          <p:cNvPr id="121" name="" descr=""/>
          <p:cNvPicPr/>
          <p:nvPr/>
        </p:nvPicPr>
        <p:blipFill>
          <a:blip r:embed="rId1"/>
          <a:srcRect l="24785" t="6194" r="25215" b="59521"/>
          <a:stretch/>
        </p:blipFill>
        <p:spPr>
          <a:xfrm>
            <a:off x="1368000" y="1440720"/>
            <a:ext cx="8213760" cy="3167280"/>
          </a:xfrm>
          <a:prstGeom prst="rect">
            <a:avLst/>
          </a:prstGeom>
          <a:ln>
            <a:noFill/>
          </a:ln>
        </p:spPr>
      </p:pic>
      <p:sp>
        <p:nvSpPr>
          <p:cNvPr id="122" name="CustomShape 2"/>
          <p:cNvSpPr/>
          <p:nvPr/>
        </p:nvSpPr>
        <p:spPr>
          <a:xfrm>
            <a:off x="5472360" y="1944000"/>
            <a:ext cx="1295640" cy="720000"/>
          </a:xfrm>
          <a:prstGeom prst="ellipse">
            <a:avLst/>
          </a:prstGeom>
          <a:noFill/>
          <a:ln w="36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CustomShape 3"/>
          <p:cNvSpPr/>
          <p:nvPr/>
        </p:nvSpPr>
        <p:spPr>
          <a:xfrm>
            <a:off x="2520360" y="2736360"/>
            <a:ext cx="1151640" cy="647640"/>
          </a:xfrm>
          <a:prstGeom prst="ellipse">
            <a:avLst/>
          </a:prstGeom>
          <a:noFill/>
          <a:ln w="36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2376000" y="216000"/>
            <a:ext cx="5327640" cy="71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ru-RU" sz="3300" spc="-1" strike="noStrike">
                <a:solidFill>
                  <a:srgbClr val="ffffff"/>
                </a:solidFill>
                <a:latin typeface="Arial"/>
              </a:rPr>
              <a:t>Узнать логин и пароль</a:t>
            </a:r>
            <a:endParaRPr b="0" lang="ru-RU" sz="3300" spc="-1" strike="noStrike">
              <a:latin typeface="Arial"/>
            </a:endParaRPr>
          </a:p>
        </p:txBody>
      </p:sp>
      <p:pic>
        <p:nvPicPr>
          <p:cNvPr id="125" name="" descr=""/>
          <p:cNvPicPr/>
          <p:nvPr/>
        </p:nvPicPr>
        <p:blipFill>
          <a:blip r:embed="rId1"/>
          <a:srcRect l="24785" t="6194" r="25215" b="59521"/>
          <a:stretch/>
        </p:blipFill>
        <p:spPr>
          <a:xfrm>
            <a:off x="643680" y="1296000"/>
            <a:ext cx="3547800" cy="1368000"/>
          </a:xfrm>
          <a:prstGeom prst="rect">
            <a:avLst/>
          </a:prstGeom>
          <a:ln>
            <a:noFill/>
          </a:ln>
        </p:spPr>
      </p:pic>
      <p:sp>
        <p:nvSpPr>
          <p:cNvPr id="126" name="CustomShape 2"/>
          <p:cNvSpPr/>
          <p:nvPr/>
        </p:nvSpPr>
        <p:spPr>
          <a:xfrm>
            <a:off x="3456000" y="1296000"/>
            <a:ext cx="144000" cy="216000"/>
          </a:xfrm>
          <a:prstGeom prst="ellipse">
            <a:avLst/>
          </a:prstGeom>
          <a:noFill/>
          <a:ln w="36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27" name="" descr=""/>
          <p:cNvPicPr/>
          <p:nvPr/>
        </p:nvPicPr>
        <p:blipFill>
          <a:blip r:embed="rId2"/>
          <a:srcRect l="24071" t="7465" r="27358" b="9998"/>
          <a:stretch/>
        </p:blipFill>
        <p:spPr>
          <a:xfrm>
            <a:off x="5328000" y="1224000"/>
            <a:ext cx="4464000" cy="4267080"/>
          </a:xfrm>
          <a:prstGeom prst="rect">
            <a:avLst/>
          </a:prstGeom>
          <a:ln>
            <a:noFill/>
          </a:ln>
        </p:spPr>
      </p:pic>
      <p:sp>
        <p:nvSpPr>
          <p:cNvPr id="128" name="CustomShape 3"/>
          <p:cNvSpPr/>
          <p:nvPr/>
        </p:nvSpPr>
        <p:spPr>
          <a:xfrm>
            <a:off x="5760000" y="4464000"/>
            <a:ext cx="720000" cy="216000"/>
          </a:xfrm>
          <a:prstGeom prst="ellipse">
            <a:avLst/>
          </a:prstGeom>
          <a:noFill/>
          <a:ln w="36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29" name="" descr=""/>
          <p:cNvPicPr/>
          <p:nvPr/>
        </p:nvPicPr>
        <p:blipFill>
          <a:blip r:embed="rId3"/>
          <a:srcRect l="29071" t="44283" r="38785" b="25235"/>
          <a:stretch/>
        </p:blipFill>
        <p:spPr>
          <a:xfrm>
            <a:off x="720000" y="2880000"/>
            <a:ext cx="3780360" cy="2016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2023-04-03T20:09:25Z</dcterms:created>
  <dc:creator/>
  <dc:description/>
  <dc:language>ru-RU</dc:language>
  <cp:lastModifiedBy/>
  <dcterms:modified xsi:type="dcterms:W3CDTF">2023-04-03T20:24:14Z</dcterms:modified>
  <cp:revision>4</cp:revision>
  <dc:subject/>
  <dc:title>Metropolis</dc:title>
</cp:coreProperties>
</file>