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72B4C-2191-4659-97A9-43CF591626FA}" v="11" dt="2024-10-28T02:15:44.0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7" d="100"/>
          <a:sy n="97" d="100"/>
        </p:scale>
        <p:origin x="115" y="-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yler Place" userId="ea307159bb280439" providerId="LiveId" clId="{09E72B4C-2191-4659-97A9-43CF591626FA}"/>
    <pc:docChg chg="undo redo custSel addSld delSld modSld sldOrd">
      <pc:chgData name="Tyler Place" userId="ea307159bb280439" providerId="LiveId" clId="{09E72B4C-2191-4659-97A9-43CF591626FA}" dt="2024-10-28T02:21:24.175" v="624" actId="14100"/>
      <pc:docMkLst>
        <pc:docMk/>
      </pc:docMkLst>
      <pc:sldChg chg="modSp mod">
        <pc:chgData name="Tyler Place" userId="ea307159bb280439" providerId="LiveId" clId="{09E72B4C-2191-4659-97A9-43CF591626FA}" dt="2024-10-27T21:45:19.157" v="460" actId="14100"/>
        <pc:sldMkLst>
          <pc:docMk/>
          <pc:sldMk cId="4210613587" sldId="257"/>
        </pc:sldMkLst>
        <pc:cxnChg chg="mod">
          <ac:chgData name="Tyler Place" userId="ea307159bb280439" providerId="LiveId" clId="{09E72B4C-2191-4659-97A9-43CF591626FA}" dt="2024-10-27T21:45:19.157" v="460" actId="14100"/>
          <ac:cxnSpMkLst>
            <pc:docMk/>
            <pc:sldMk cId="4210613587" sldId="257"/>
            <ac:cxnSpMk id="20" creationId="{6773BAFF-677F-8FA1-E4F1-BDE9443FB9EE}"/>
          </ac:cxnSpMkLst>
        </pc:cxnChg>
        <pc:cxnChg chg="mod">
          <ac:chgData name="Tyler Place" userId="ea307159bb280439" providerId="LiveId" clId="{09E72B4C-2191-4659-97A9-43CF591626FA}" dt="2024-10-27T21:45:11.636" v="459" actId="14100"/>
          <ac:cxnSpMkLst>
            <pc:docMk/>
            <pc:sldMk cId="4210613587" sldId="257"/>
            <ac:cxnSpMk id="22" creationId="{9F875B2E-E19A-9A5F-AE17-373EC8FFD782}"/>
          </ac:cxnSpMkLst>
        </pc:cxnChg>
        <pc:cxnChg chg="mod">
          <ac:chgData name="Tyler Place" userId="ea307159bb280439" providerId="LiveId" clId="{09E72B4C-2191-4659-97A9-43CF591626FA}" dt="2024-10-27T21:33:49.898" v="420" actId="14100"/>
          <ac:cxnSpMkLst>
            <pc:docMk/>
            <pc:sldMk cId="4210613587" sldId="257"/>
            <ac:cxnSpMk id="25" creationId="{8A3B97BD-1924-C6E1-84C0-C33DA4C35FF2}"/>
          </ac:cxnSpMkLst>
        </pc:cxnChg>
        <pc:cxnChg chg="mod">
          <ac:chgData name="Tyler Place" userId="ea307159bb280439" providerId="LiveId" clId="{09E72B4C-2191-4659-97A9-43CF591626FA}" dt="2024-10-27T21:33:29.779" v="416" actId="14100"/>
          <ac:cxnSpMkLst>
            <pc:docMk/>
            <pc:sldMk cId="4210613587" sldId="257"/>
            <ac:cxnSpMk id="27" creationId="{24F9B259-E673-9874-8FB0-A9ABE023209B}"/>
          </ac:cxnSpMkLst>
        </pc:cxnChg>
        <pc:cxnChg chg="mod">
          <ac:chgData name="Tyler Place" userId="ea307159bb280439" providerId="LiveId" clId="{09E72B4C-2191-4659-97A9-43CF591626FA}" dt="2024-10-27T21:33:26.825" v="414" actId="14100"/>
          <ac:cxnSpMkLst>
            <pc:docMk/>
            <pc:sldMk cId="4210613587" sldId="257"/>
            <ac:cxnSpMk id="29" creationId="{F21C2797-DA5D-7146-AD52-108E5AFE646A}"/>
          </ac:cxnSpMkLst>
        </pc:cxnChg>
        <pc:cxnChg chg="mod">
          <ac:chgData name="Tyler Place" userId="ea307159bb280439" providerId="LiveId" clId="{09E72B4C-2191-4659-97A9-43CF591626FA}" dt="2024-10-27T21:33:19.841" v="411" actId="14100"/>
          <ac:cxnSpMkLst>
            <pc:docMk/>
            <pc:sldMk cId="4210613587" sldId="257"/>
            <ac:cxnSpMk id="31" creationId="{8BDF00CB-E64D-9BB6-3773-2F0460836E6F}"/>
          </ac:cxnSpMkLst>
        </pc:cxnChg>
        <pc:cxnChg chg="mod">
          <ac:chgData name="Tyler Place" userId="ea307159bb280439" providerId="LiveId" clId="{09E72B4C-2191-4659-97A9-43CF591626FA}" dt="2024-10-27T21:33:23.888" v="413" actId="14100"/>
          <ac:cxnSpMkLst>
            <pc:docMk/>
            <pc:sldMk cId="4210613587" sldId="257"/>
            <ac:cxnSpMk id="33" creationId="{C470E4D4-663E-C2D9-0A69-1FC661B97DA9}"/>
          </ac:cxnSpMkLst>
        </pc:cxnChg>
      </pc:sldChg>
      <pc:sldChg chg="modSp mod">
        <pc:chgData name="Tyler Place" userId="ea307159bb280439" providerId="LiveId" clId="{09E72B4C-2191-4659-97A9-43CF591626FA}" dt="2024-10-27T21:58:40.003" v="484" actId="14100"/>
        <pc:sldMkLst>
          <pc:docMk/>
          <pc:sldMk cId="2059681518" sldId="258"/>
        </pc:sldMkLst>
        <pc:cxnChg chg="mod">
          <ac:chgData name="Tyler Place" userId="ea307159bb280439" providerId="LiveId" clId="{09E72B4C-2191-4659-97A9-43CF591626FA}" dt="2024-10-27T21:55:49.827" v="476" actId="14100"/>
          <ac:cxnSpMkLst>
            <pc:docMk/>
            <pc:sldMk cId="2059681518" sldId="258"/>
            <ac:cxnSpMk id="20" creationId="{6773BAFF-677F-8FA1-E4F1-BDE9443FB9EE}"/>
          </ac:cxnSpMkLst>
        </pc:cxnChg>
        <pc:cxnChg chg="mod">
          <ac:chgData name="Tyler Place" userId="ea307159bb280439" providerId="LiveId" clId="{09E72B4C-2191-4659-97A9-43CF591626FA}" dt="2024-10-27T21:31:47.547" v="390" actId="14100"/>
          <ac:cxnSpMkLst>
            <pc:docMk/>
            <pc:sldMk cId="2059681518" sldId="258"/>
            <ac:cxnSpMk id="22" creationId="{9F875B2E-E19A-9A5F-AE17-373EC8FFD782}"/>
          </ac:cxnSpMkLst>
        </pc:cxnChg>
        <pc:cxnChg chg="mod">
          <ac:chgData name="Tyler Place" userId="ea307159bb280439" providerId="LiveId" clId="{09E72B4C-2191-4659-97A9-43CF591626FA}" dt="2024-10-27T21:31:11.599" v="384" actId="14100"/>
          <ac:cxnSpMkLst>
            <pc:docMk/>
            <pc:sldMk cId="2059681518" sldId="258"/>
            <ac:cxnSpMk id="25" creationId="{8A3B97BD-1924-C6E1-84C0-C33DA4C35FF2}"/>
          </ac:cxnSpMkLst>
        </pc:cxnChg>
        <pc:cxnChg chg="mod">
          <ac:chgData name="Tyler Place" userId="ea307159bb280439" providerId="LiveId" clId="{09E72B4C-2191-4659-97A9-43CF591626FA}" dt="2024-10-27T21:58:37.558" v="483" actId="14100"/>
          <ac:cxnSpMkLst>
            <pc:docMk/>
            <pc:sldMk cId="2059681518" sldId="258"/>
            <ac:cxnSpMk id="27" creationId="{24F9B259-E673-9874-8FB0-A9ABE023209B}"/>
          </ac:cxnSpMkLst>
        </pc:cxnChg>
        <pc:cxnChg chg="mod">
          <ac:chgData name="Tyler Place" userId="ea307159bb280439" providerId="LiveId" clId="{09E72B4C-2191-4659-97A9-43CF591626FA}" dt="2024-10-27T21:58:40.003" v="484" actId="14100"/>
          <ac:cxnSpMkLst>
            <pc:docMk/>
            <pc:sldMk cId="2059681518" sldId="258"/>
            <ac:cxnSpMk id="29" creationId="{F21C2797-DA5D-7146-AD52-108E5AFE646A}"/>
          </ac:cxnSpMkLst>
        </pc:cxnChg>
        <pc:cxnChg chg="mod">
          <ac:chgData name="Tyler Place" userId="ea307159bb280439" providerId="LiveId" clId="{09E72B4C-2191-4659-97A9-43CF591626FA}" dt="2024-10-27T21:31:18.028" v="386" actId="14100"/>
          <ac:cxnSpMkLst>
            <pc:docMk/>
            <pc:sldMk cId="2059681518" sldId="258"/>
            <ac:cxnSpMk id="31" creationId="{8BDF00CB-E64D-9BB6-3773-2F0460836E6F}"/>
          </ac:cxnSpMkLst>
        </pc:cxnChg>
        <pc:cxnChg chg="mod">
          <ac:chgData name="Tyler Place" userId="ea307159bb280439" providerId="LiveId" clId="{09E72B4C-2191-4659-97A9-43CF591626FA}" dt="2024-10-27T21:55:47.827" v="475" actId="14100"/>
          <ac:cxnSpMkLst>
            <pc:docMk/>
            <pc:sldMk cId="2059681518" sldId="258"/>
            <ac:cxnSpMk id="33" creationId="{C470E4D4-663E-C2D9-0A69-1FC661B97DA9}"/>
          </ac:cxnSpMkLst>
        </pc:cxnChg>
      </pc:sldChg>
      <pc:sldChg chg="modSp mod">
        <pc:chgData name="Tyler Place" userId="ea307159bb280439" providerId="LiveId" clId="{09E72B4C-2191-4659-97A9-43CF591626FA}" dt="2024-10-27T21:32:51.316" v="406" actId="14100"/>
        <pc:sldMkLst>
          <pc:docMk/>
          <pc:sldMk cId="3928716435" sldId="259"/>
        </pc:sldMkLst>
        <pc:cxnChg chg="mod">
          <ac:chgData name="Tyler Place" userId="ea307159bb280439" providerId="LiveId" clId="{09E72B4C-2191-4659-97A9-43CF591626FA}" dt="2024-10-27T21:32:16.171" v="394" actId="14100"/>
          <ac:cxnSpMkLst>
            <pc:docMk/>
            <pc:sldMk cId="3928716435" sldId="259"/>
            <ac:cxnSpMk id="20" creationId="{6773BAFF-677F-8FA1-E4F1-BDE9443FB9EE}"/>
          </ac:cxnSpMkLst>
        </pc:cxnChg>
        <pc:cxnChg chg="mod">
          <ac:chgData name="Tyler Place" userId="ea307159bb280439" providerId="LiveId" clId="{09E72B4C-2191-4659-97A9-43CF591626FA}" dt="2024-10-27T21:32:13.967" v="393" actId="14100"/>
          <ac:cxnSpMkLst>
            <pc:docMk/>
            <pc:sldMk cId="3928716435" sldId="259"/>
            <ac:cxnSpMk id="22" creationId="{9F875B2E-E19A-9A5F-AE17-373EC8FFD782}"/>
          </ac:cxnSpMkLst>
        </pc:cxnChg>
        <pc:cxnChg chg="mod">
          <ac:chgData name="Tyler Place" userId="ea307159bb280439" providerId="LiveId" clId="{09E72B4C-2191-4659-97A9-43CF591626FA}" dt="2024-10-27T21:32:24.155" v="396" actId="14100"/>
          <ac:cxnSpMkLst>
            <pc:docMk/>
            <pc:sldMk cId="3928716435" sldId="259"/>
            <ac:cxnSpMk id="25" creationId="{8A3B97BD-1924-C6E1-84C0-C33DA4C35FF2}"/>
          </ac:cxnSpMkLst>
        </pc:cxnChg>
        <pc:cxnChg chg="mod">
          <ac:chgData name="Tyler Place" userId="ea307159bb280439" providerId="LiveId" clId="{09E72B4C-2191-4659-97A9-43CF591626FA}" dt="2024-10-27T21:32:49.368" v="405" actId="14100"/>
          <ac:cxnSpMkLst>
            <pc:docMk/>
            <pc:sldMk cId="3928716435" sldId="259"/>
            <ac:cxnSpMk id="27" creationId="{24F9B259-E673-9874-8FB0-A9ABE023209B}"/>
          </ac:cxnSpMkLst>
        </pc:cxnChg>
        <pc:cxnChg chg="mod">
          <ac:chgData name="Tyler Place" userId="ea307159bb280439" providerId="LiveId" clId="{09E72B4C-2191-4659-97A9-43CF591626FA}" dt="2024-10-27T21:32:51.316" v="406" actId="14100"/>
          <ac:cxnSpMkLst>
            <pc:docMk/>
            <pc:sldMk cId="3928716435" sldId="259"/>
            <ac:cxnSpMk id="29" creationId="{F21C2797-DA5D-7146-AD52-108E5AFE646A}"/>
          </ac:cxnSpMkLst>
        </pc:cxnChg>
        <pc:cxnChg chg="mod">
          <ac:chgData name="Tyler Place" userId="ea307159bb280439" providerId="LiveId" clId="{09E72B4C-2191-4659-97A9-43CF591626FA}" dt="2024-10-27T21:32:43.641" v="403" actId="14100"/>
          <ac:cxnSpMkLst>
            <pc:docMk/>
            <pc:sldMk cId="3928716435" sldId="259"/>
            <ac:cxnSpMk id="31" creationId="{8BDF00CB-E64D-9BB6-3773-2F0460836E6F}"/>
          </ac:cxnSpMkLst>
        </pc:cxnChg>
        <pc:cxnChg chg="mod">
          <ac:chgData name="Tyler Place" userId="ea307159bb280439" providerId="LiveId" clId="{09E72B4C-2191-4659-97A9-43CF591626FA}" dt="2024-10-27T21:32:39.120" v="401" actId="14100"/>
          <ac:cxnSpMkLst>
            <pc:docMk/>
            <pc:sldMk cId="3928716435" sldId="259"/>
            <ac:cxnSpMk id="33" creationId="{C470E4D4-663E-C2D9-0A69-1FC661B97DA9}"/>
          </ac:cxnSpMkLst>
        </pc:cxnChg>
      </pc:sldChg>
      <pc:sldChg chg="modSp mod">
        <pc:chgData name="Tyler Place" userId="ea307159bb280439" providerId="LiveId" clId="{09E72B4C-2191-4659-97A9-43CF591626FA}" dt="2024-10-27T22:03:34.733" v="486" actId="14100"/>
        <pc:sldMkLst>
          <pc:docMk/>
          <pc:sldMk cId="1958241090" sldId="260"/>
        </pc:sldMkLst>
        <pc:cxnChg chg="mod">
          <ac:chgData name="Tyler Place" userId="ea307159bb280439" providerId="LiveId" clId="{09E72B4C-2191-4659-97A9-43CF591626FA}" dt="2024-10-27T21:41:47.327" v="441" actId="14100"/>
          <ac:cxnSpMkLst>
            <pc:docMk/>
            <pc:sldMk cId="1958241090" sldId="260"/>
            <ac:cxnSpMk id="20" creationId="{6773BAFF-677F-8FA1-E4F1-BDE9443FB9EE}"/>
          </ac:cxnSpMkLst>
        </pc:cxnChg>
        <pc:cxnChg chg="mod">
          <ac:chgData name="Tyler Place" userId="ea307159bb280439" providerId="LiveId" clId="{09E72B4C-2191-4659-97A9-43CF591626FA}" dt="2024-10-27T21:41:18.435" v="437" actId="14100"/>
          <ac:cxnSpMkLst>
            <pc:docMk/>
            <pc:sldMk cId="1958241090" sldId="260"/>
            <ac:cxnSpMk id="22" creationId="{9F875B2E-E19A-9A5F-AE17-373EC8FFD782}"/>
          </ac:cxnSpMkLst>
        </pc:cxnChg>
        <pc:cxnChg chg="mod">
          <ac:chgData name="Tyler Place" userId="ea307159bb280439" providerId="LiveId" clId="{09E72B4C-2191-4659-97A9-43CF591626FA}" dt="2024-10-27T21:41:33.611" v="439" actId="14100"/>
          <ac:cxnSpMkLst>
            <pc:docMk/>
            <pc:sldMk cId="1958241090" sldId="260"/>
            <ac:cxnSpMk id="25" creationId="{8A3B97BD-1924-C6E1-84C0-C33DA4C35FF2}"/>
          </ac:cxnSpMkLst>
        </pc:cxnChg>
        <pc:cxnChg chg="mod">
          <ac:chgData name="Tyler Place" userId="ea307159bb280439" providerId="LiveId" clId="{09E72B4C-2191-4659-97A9-43CF591626FA}" dt="2024-10-27T21:41:32.003" v="438" actId="14100"/>
          <ac:cxnSpMkLst>
            <pc:docMk/>
            <pc:sldMk cId="1958241090" sldId="260"/>
            <ac:cxnSpMk id="27" creationId="{24F9B259-E673-9874-8FB0-A9ABE023209B}"/>
          </ac:cxnSpMkLst>
        </pc:cxnChg>
        <pc:cxnChg chg="mod">
          <ac:chgData name="Tyler Place" userId="ea307159bb280439" providerId="LiveId" clId="{09E72B4C-2191-4659-97A9-43CF591626FA}" dt="2024-10-27T22:03:32.883" v="485" actId="14100"/>
          <ac:cxnSpMkLst>
            <pc:docMk/>
            <pc:sldMk cId="1958241090" sldId="260"/>
            <ac:cxnSpMk id="29" creationId="{F21C2797-DA5D-7146-AD52-108E5AFE646A}"/>
          </ac:cxnSpMkLst>
        </pc:cxnChg>
        <pc:cxnChg chg="mod">
          <ac:chgData name="Tyler Place" userId="ea307159bb280439" providerId="LiveId" clId="{09E72B4C-2191-4659-97A9-43CF591626FA}" dt="2024-10-27T22:03:34.733" v="486" actId="14100"/>
          <ac:cxnSpMkLst>
            <pc:docMk/>
            <pc:sldMk cId="1958241090" sldId="260"/>
            <ac:cxnSpMk id="31" creationId="{8BDF00CB-E64D-9BB6-3773-2F0460836E6F}"/>
          </ac:cxnSpMkLst>
        </pc:cxnChg>
        <pc:cxnChg chg="mod">
          <ac:chgData name="Tyler Place" userId="ea307159bb280439" providerId="LiveId" clId="{09E72B4C-2191-4659-97A9-43CF591626FA}" dt="2024-10-27T21:41:45.450" v="440" actId="14100"/>
          <ac:cxnSpMkLst>
            <pc:docMk/>
            <pc:sldMk cId="1958241090" sldId="260"/>
            <ac:cxnSpMk id="33" creationId="{C470E4D4-663E-C2D9-0A69-1FC661B97DA9}"/>
          </ac:cxnSpMkLst>
        </pc:cxnChg>
      </pc:sldChg>
      <pc:sldChg chg="modSp mod">
        <pc:chgData name="Tyler Place" userId="ea307159bb280439" providerId="LiveId" clId="{09E72B4C-2191-4659-97A9-43CF591626FA}" dt="2024-10-27T22:07:01.517" v="494" actId="14100"/>
        <pc:sldMkLst>
          <pc:docMk/>
          <pc:sldMk cId="1206378955" sldId="261"/>
        </pc:sldMkLst>
        <pc:cxnChg chg="mod">
          <ac:chgData name="Tyler Place" userId="ea307159bb280439" providerId="LiveId" clId="{09E72B4C-2191-4659-97A9-43CF591626FA}" dt="2024-10-27T22:07:01.517" v="494" actId="14100"/>
          <ac:cxnSpMkLst>
            <pc:docMk/>
            <pc:sldMk cId="1206378955" sldId="261"/>
            <ac:cxnSpMk id="20" creationId="{6773BAFF-677F-8FA1-E4F1-BDE9443FB9EE}"/>
          </ac:cxnSpMkLst>
        </pc:cxnChg>
        <pc:cxnChg chg="mod">
          <ac:chgData name="Tyler Place" userId="ea307159bb280439" providerId="LiveId" clId="{09E72B4C-2191-4659-97A9-43CF591626FA}" dt="2024-10-27T22:06:43.013" v="487" actId="14100"/>
          <ac:cxnSpMkLst>
            <pc:docMk/>
            <pc:sldMk cId="1206378955" sldId="261"/>
            <ac:cxnSpMk id="22" creationId="{9F875B2E-E19A-9A5F-AE17-373EC8FFD782}"/>
          </ac:cxnSpMkLst>
        </pc:cxnChg>
        <pc:cxnChg chg="mod">
          <ac:chgData name="Tyler Place" userId="ea307159bb280439" providerId="LiveId" clId="{09E72B4C-2191-4659-97A9-43CF591626FA}" dt="2024-10-27T22:06:44.911" v="488" actId="14100"/>
          <ac:cxnSpMkLst>
            <pc:docMk/>
            <pc:sldMk cId="1206378955" sldId="261"/>
            <ac:cxnSpMk id="25" creationId="{8A3B97BD-1924-C6E1-84C0-C33DA4C35FF2}"/>
          </ac:cxnSpMkLst>
        </pc:cxnChg>
        <pc:cxnChg chg="mod">
          <ac:chgData name="Tyler Place" userId="ea307159bb280439" providerId="LiveId" clId="{09E72B4C-2191-4659-97A9-43CF591626FA}" dt="2024-10-27T22:06:49.635" v="490" actId="14100"/>
          <ac:cxnSpMkLst>
            <pc:docMk/>
            <pc:sldMk cId="1206378955" sldId="261"/>
            <ac:cxnSpMk id="27" creationId="{24F9B259-E673-9874-8FB0-A9ABE023209B}"/>
          </ac:cxnSpMkLst>
        </pc:cxnChg>
        <pc:cxnChg chg="mod">
          <ac:chgData name="Tyler Place" userId="ea307159bb280439" providerId="LiveId" clId="{09E72B4C-2191-4659-97A9-43CF591626FA}" dt="2024-10-27T22:06:47.638" v="489" actId="14100"/>
          <ac:cxnSpMkLst>
            <pc:docMk/>
            <pc:sldMk cId="1206378955" sldId="261"/>
            <ac:cxnSpMk id="28" creationId="{03109C14-06D7-0376-9EBA-46A81B08409E}"/>
          </ac:cxnSpMkLst>
        </pc:cxnChg>
        <pc:cxnChg chg="mod">
          <ac:chgData name="Tyler Place" userId="ea307159bb280439" providerId="LiveId" clId="{09E72B4C-2191-4659-97A9-43CF591626FA}" dt="2024-10-27T22:06:55.143" v="491" actId="14100"/>
          <ac:cxnSpMkLst>
            <pc:docMk/>
            <pc:sldMk cId="1206378955" sldId="261"/>
            <ac:cxnSpMk id="29" creationId="{F21C2797-DA5D-7146-AD52-108E5AFE646A}"/>
          </ac:cxnSpMkLst>
        </pc:cxnChg>
        <pc:cxnChg chg="mod">
          <ac:chgData name="Tyler Place" userId="ea307159bb280439" providerId="LiveId" clId="{09E72B4C-2191-4659-97A9-43CF591626FA}" dt="2024-10-27T22:06:57.080" v="492" actId="14100"/>
          <ac:cxnSpMkLst>
            <pc:docMk/>
            <pc:sldMk cId="1206378955" sldId="261"/>
            <ac:cxnSpMk id="31" creationId="{8BDF00CB-E64D-9BB6-3773-2F0460836E6F}"/>
          </ac:cxnSpMkLst>
        </pc:cxnChg>
        <pc:cxnChg chg="mod">
          <ac:chgData name="Tyler Place" userId="ea307159bb280439" providerId="LiveId" clId="{09E72B4C-2191-4659-97A9-43CF591626FA}" dt="2024-10-27T22:06:59.702" v="493" actId="14100"/>
          <ac:cxnSpMkLst>
            <pc:docMk/>
            <pc:sldMk cId="1206378955" sldId="261"/>
            <ac:cxnSpMk id="33" creationId="{C470E4D4-663E-C2D9-0A69-1FC661B97DA9}"/>
          </ac:cxnSpMkLst>
        </pc:cxnChg>
      </pc:sldChg>
      <pc:sldChg chg="modSp new mod">
        <pc:chgData name="Tyler Place" userId="ea307159bb280439" providerId="LiveId" clId="{09E72B4C-2191-4659-97A9-43CF591626FA}" dt="2024-05-30T04:07:28.200" v="5" actId="20577"/>
        <pc:sldMkLst>
          <pc:docMk/>
          <pc:sldMk cId="3587196432" sldId="262"/>
        </pc:sldMkLst>
        <pc:spChg chg="mod">
          <ac:chgData name="Tyler Place" userId="ea307159bb280439" providerId="LiveId" clId="{09E72B4C-2191-4659-97A9-43CF591626FA}" dt="2024-05-30T04:07:28.200" v="5" actId="20577"/>
          <ac:spMkLst>
            <pc:docMk/>
            <pc:sldMk cId="3587196432" sldId="262"/>
            <ac:spMk id="2" creationId="{FB479BB9-98BA-F181-D335-9D9490540DFF}"/>
          </ac:spMkLst>
        </pc:spChg>
      </pc:sldChg>
      <pc:sldChg chg="addSp delSp modSp new mod">
        <pc:chgData name="Tyler Place" userId="ea307159bb280439" providerId="LiveId" clId="{09E72B4C-2191-4659-97A9-43CF591626FA}" dt="2024-10-27T21:29:05.730" v="355" actId="14100"/>
        <pc:sldMkLst>
          <pc:docMk/>
          <pc:sldMk cId="3941456667" sldId="263"/>
        </pc:sldMkLst>
        <pc:spChg chg="mod">
          <ac:chgData name="Tyler Place" userId="ea307159bb280439" providerId="LiveId" clId="{09E72B4C-2191-4659-97A9-43CF591626FA}" dt="2024-05-30T04:48:44.989" v="166" actId="404"/>
          <ac:spMkLst>
            <pc:docMk/>
            <pc:sldMk cId="3941456667" sldId="263"/>
            <ac:spMk id="2" creationId="{78E3A12E-67E9-7B6E-6E67-64645EE8AA0A}"/>
          </ac:spMkLst>
        </pc:spChg>
        <pc:spChg chg="add del">
          <ac:chgData name="Tyler Place" userId="ea307159bb280439" providerId="LiveId" clId="{09E72B4C-2191-4659-97A9-43CF591626FA}" dt="2024-05-30T04:09:21.736" v="11" actId="478"/>
          <ac:spMkLst>
            <pc:docMk/>
            <pc:sldMk cId="3941456667" sldId="263"/>
            <ac:spMk id="3" creationId="{463345A4-D1B2-558E-BE72-E97481417C8A}"/>
          </ac:spMkLst>
        </pc:spChg>
        <pc:picChg chg="add del mod">
          <ac:chgData name="Tyler Place" userId="ea307159bb280439" providerId="LiveId" clId="{09E72B4C-2191-4659-97A9-43CF591626FA}" dt="2024-05-30T04:19:28.769" v="85" actId="14100"/>
          <ac:picMkLst>
            <pc:docMk/>
            <pc:sldMk cId="3941456667" sldId="263"/>
            <ac:picMk id="5" creationId="{482151EE-733A-DC5F-EF0F-B4F7976E8966}"/>
          </ac:picMkLst>
        </pc:picChg>
        <pc:cxnChg chg="add del">
          <ac:chgData name="Tyler Place" userId="ea307159bb280439" providerId="LiveId" clId="{09E72B4C-2191-4659-97A9-43CF591626FA}" dt="2024-05-30T04:10:55.122" v="37" actId="11529"/>
          <ac:cxnSpMkLst>
            <pc:docMk/>
            <pc:sldMk cId="3941456667" sldId="263"/>
            <ac:cxnSpMk id="7" creationId="{ED4EE6D3-530D-9ED3-83CD-3DC2CAF64FBB}"/>
          </ac:cxnSpMkLst>
        </pc:cxnChg>
        <pc:cxnChg chg="add mod">
          <ac:chgData name="Tyler Place" userId="ea307159bb280439" providerId="LiveId" clId="{09E72B4C-2191-4659-97A9-43CF591626FA}" dt="2024-10-27T21:28:35.644" v="345" actId="14100"/>
          <ac:cxnSpMkLst>
            <pc:docMk/>
            <pc:sldMk cId="3941456667" sldId="263"/>
            <ac:cxnSpMk id="9" creationId="{6DC65E9D-6E4E-4982-B830-4CEA68316194}"/>
          </ac:cxnSpMkLst>
        </pc:cxnChg>
        <pc:cxnChg chg="add mod">
          <ac:chgData name="Tyler Place" userId="ea307159bb280439" providerId="LiveId" clId="{09E72B4C-2191-4659-97A9-43CF591626FA}" dt="2024-10-27T21:28:37.719" v="346" actId="14100"/>
          <ac:cxnSpMkLst>
            <pc:docMk/>
            <pc:sldMk cId="3941456667" sldId="263"/>
            <ac:cxnSpMk id="11" creationId="{F38BEC55-8E77-818A-E49C-F7E8420EBB7B}"/>
          </ac:cxnSpMkLst>
        </pc:cxnChg>
        <pc:cxnChg chg="add mod">
          <ac:chgData name="Tyler Place" userId="ea307159bb280439" providerId="LiveId" clId="{09E72B4C-2191-4659-97A9-43CF591626FA}" dt="2024-10-27T21:28:50.525" v="350" actId="14100"/>
          <ac:cxnSpMkLst>
            <pc:docMk/>
            <pc:sldMk cId="3941456667" sldId="263"/>
            <ac:cxnSpMk id="13" creationId="{2D79115C-B29B-E661-B047-9AFE9EE44AB7}"/>
          </ac:cxnSpMkLst>
        </pc:cxnChg>
        <pc:cxnChg chg="add mod">
          <ac:chgData name="Tyler Place" userId="ea307159bb280439" providerId="LiveId" clId="{09E72B4C-2191-4659-97A9-43CF591626FA}" dt="2024-10-27T21:29:03.737" v="354" actId="14100"/>
          <ac:cxnSpMkLst>
            <pc:docMk/>
            <pc:sldMk cId="3941456667" sldId="263"/>
            <ac:cxnSpMk id="21" creationId="{9ECAE667-05EC-D218-F92D-031D1CC71844}"/>
          </ac:cxnSpMkLst>
        </pc:cxnChg>
        <pc:cxnChg chg="add mod">
          <ac:chgData name="Tyler Place" userId="ea307159bb280439" providerId="LiveId" clId="{09E72B4C-2191-4659-97A9-43CF591626FA}" dt="2024-10-27T21:29:05.730" v="355" actId="14100"/>
          <ac:cxnSpMkLst>
            <pc:docMk/>
            <pc:sldMk cId="3941456667" sldId="263"/>
            <ac:cxnSpMk id="23" creationId="{E530229F-89CE-FE75-CA19-B7E654087376}"/>
          </ac:cxnSpMkLst>
        </pc:cxnChg>
        <pc:cxnChg chg="add mod">
          <ac:chgData name="Tyler Place" userId="ea307159bb280439" providerId="LiveId" clId="{09E72B4C-2191-4659-97A9-43CF591626FA}" dt="2024-05-30T04:15:59.676" v="83" actId="14100"/>
          <ac:cxnSpMkLst>
            <pc:docMk/>
            <pc:sldMk cId="3941456667" sldId="263"/>
            <ac:cxnSpMk id="25" creationId="{15298556-20C9-DE82-AD3D-2640DEF38799}"/>
          </ac:cxnSpMkLst>
        </pc:cxnChg>
        <pc:cxnChg chg="add mod">
          <ac:chgData name="Tyler Place" userId="ea307159bb280439" providerId="LiveId" clId="{09E72B4C-2191-4659-97A9-43CF591626FA}" dt="2024-05-30T04:15:30.118" v="71" actId="14100"/>
          <ac:cxnSpMkLst>
            <pc:docMk/>
            <pc:sldMk cId="3941456667" sldId="263"/>
            <ac:cxnSpMk id="27" creationId="{3DA3FC97-A09F-0D76-E7DF-CA0E4A514D0E}"/>
          </ac:cxnSpMkLst>
        </pc:cxnChg>
        <pc:cxnChg chg="add mod">
          <ac:chgData name="Tyler Place" userId="ea307159bb280439" providerId="LiveId" clId="{09E72B4C-2191-4659-97A9-43CF591626FA}" dt="2024-05-30T04:15:24.123" v="69" actId="14100"/>
          <ac:cxnSpMkLst>
            <pc:docMk/>
            <pc:sldMk cId="3941456667" sldId="263"/>
            <ac:cxnSpMk id="29" creationId="{60F19470-C38F-16CC-A72B-C1CA3DCC0C16}"/>
          </ac:cxnSpMkLst>
        </pc:cxnChg>
        <pc:cxnChg chg="add mod">
          <ac:chgData name="Tyler Place" userId="ea307159bb280439" providerId="LiveId" clId="{09E72B4C-2191-4659-97A9-43CF591626FA}" dt="2024-10-27T21:28:47.449" v="349" actId="14100"/>
          <ac:cxnSpMkLst>
            <pc:docMk/>
            <pc:sldMk cId="3941456667" sldId="263"/>
            <ac:cxnSpMk id="31" creationId="{C85AAB79-D294-47D3-6E02-04CA7C85ADF4}"/>
          </ac:cxnSpMkLst>
        </pc:cxnChg>
        <pc:cxnChg chg="add mod">
          <ac:chgData name="Tyler Place" userId="ea307159bb280439" providerId="LiveId" clId="{09E72B4C-2191-4659-97A9-43CF591626FA}" dt="2024-10-27T21:28:45.821" v="348" actId="14100"/>
          <ac:cxnSpMkLst>
            <pc:docMk/>
            <pc:sldMk cId="3941456667" sldId="263"/>
            <ac:cxnSpMk id="33" creationId="{9DEC60CB-6830-F13C-6243-D560580965E6}"/>
          </ac:cxnSpMkLst>
        </pc:cxnChg>
        <pc:cxnChg chg="add mod">
          <ac:chgData name="Tyler Place" userId="ea307159bb280439" providerId="LiveId" clId="{09E72B4C-2191-4659-97A9-43CF591626FA}" dt="2024-10-27T21:28:42.297" v="347" actId="14100"/>
          <ac:cxnSpMkLst>
            <pc:docMk/>
            <pc:sldMk cId="3941456667" sldId="263"/>
            <ac:cxnSpMk id="35" creationId="{19E10E76-5328-5659-9998-EC565662200B}"/>
          </ac:cxnSpMkLst>
        </pc:cxnChg>
      </pc:sldChg>
      <pc:sldChg chg="modSp add mod">
        <pc:chgData name="Tyler Place" userId="ea307159bb280439" providerId="LiveId" clId="{09E72B4C-2191-4659-97A9-43CF591626FA}" dt="2024-10-27T21:29:28.296" v="363" actId="14100"/>
        <pc:sldMkLst>
          <pc:docMk/>
          <pc:sldMk cId="2517153691" sldId="264"/>
        </pc:sldMkLst>
        <pc:spChg chg="mod">
          <ac:chgData name="Tyler Place" userId="ea307159bb280439" providerId="LiveId" clId="{09E72B4C-2191-4659-97A9-43CF591626FA}" dt="2024-05-30T04:48:52.996" v="168" actId="255"/>
          <ac:spMkLst>
            <pc:docMk/>
            <pc:sldMk cId="2517153691" sldId="264"/>
            <ac:spMk id="2" creationId="{78E3A12E-67E9-7B6E-6E67-64645EE8AA0A}"/>
          </ac:spMkLst>
        </pc:spChg>
        <pc:cxnChg chg="mod">
          <ac:chgData name="Tyler Place" userId="ea307159bb280439" providerId="LiveId" clId="{09E72B4C-2191-4659-97A9-43CF591626FA}" dt="2024-10-27T21:29:18.359" v="358" actId="14100"/>
          <ac:cxnSpMkLst>
            <pc:docMk/>
            <pc:sldMk cId="2517153691" sldId="264"/>
            <ac:cxnSpMk id="9" creationId="{6DC65E9D-6E4E-4982-B830-4CEA68316194}"/>
          </ac:cxnSpMkLst>
        </pc:cxnChg>
        <pc:cxnChg chg="mod">
          <ac:chgData name="Tyler Place" userId="ea307159bb280439" providerId="LiveId" clId="{09E72B4C-2191-4659-97A9-43CF591626FA}" dt="2024-10-27T21:29:20.118" v="359" actId="14100"/>
          <ac:cxnSpMkLst>
            <pc:docMk/>
            <pc:sldMk cId="2517153691" sldId="264"/>
            <ac:cxnSpMk id="11" creationId="{F38BEC55-8E77-818A-E49C-F7E8420EBB7B}"/>
          </ac:cxnSpMkLst>
        </pc:cxnChg>
        <pc:cxnChg chg="mod">
          <ac:chgData name="Tyler Place" userId="ea307159bb280439" providerId="LiveId" clId="{09E72B4C-2191-4659-97A9-43CF591626FA}" dt="2024-10-27T21:29:26.363" v="362" actId="14100"/>
          <ac:cxnSpMkLst>
            <pc:docMk/>
            <pc:sldMk cId="2517153691" sldId="264"/>
            <ac:cxnSpMk id="13" creationId="{2D79115C-B29B-E661-B047-9AFE9EE44AB7}"/>
          </ac:cxnSpMkLst>
        </pc:cxnChg>
        <pc:cxnChg chg="mod">
          <ac:chgData name="Tyler Place" userId="ea307159bb280439" providerId="LiveId" clId="{09E72B4C-2191-4659-97A9-43CF591626FA}" dt="2024-10-27T21:29:28.296" v="363" actId="14100"/>
          <ac:cxnSpMkLst>
            <pc:docMk/>
            <pc:sldMk cId="2517153691" sldId="264"/>
            <ac:cxnSpMk id="21" creationId="{9ECAE667-05EC-D218-F92D-031D1CC71844}"/>
          </ac:cxnSpMkLst>
        </pc:cxnChg>
        <pc:cxnChg chg="mod">
          <ac:chgData name="Tyler Place" userId="ea307159bb280439" providerId="LiveId" clId="{09E72B4C-2191-4659-97A9-43CF591626FA}" dt="2024-05-30T04:22:12.005" v="112" actId="14100"/>
          <ac:cxnSpMkLst>
            <pc:docMk/>
            <pc:sldMk cId="2517153691" sldId="264"/>
            <ac:cxnSpMk id="23" creationId="{E530229F-89CE-FE75-CA19-B7E654087376}"/>
          </ac:cxnSpMkLst>
        </pc:cxnChg>
        <pc:cxnChg chg="mod">
          <ac:chgData name="Tyler Place" userId="ea307159bb280439" providerId="LiveId" clId="{09E72B4C-2191-4659-97A9-43CF591626FA}" dt="2024-05-30T04:20:46.194" v="90" actId="14100"/>
          <ac:cxnSpMkLst>
            <pc:docMk/>
            <pc:sldMk cId="2517153691" sldId="264"/>
            <ac:cxnSpMk id="25" creationId="{15298556-20C9-DE82-AD3D-2640DEF38799}"/>
          </ac:cxnSpMkLst>
        </pc:cxnChg>
        <pc:cxnChg chg="mod">
          <ac:chgData name="Tyler Place" userId="ea307159bb280439" providerId="LiveId" clId="{09E72B4C-2191-4659-97A9-43CF591626FA}" dt="2024-05-30T04:20:48.786" v="91" actId="14100"/>
          <ac:cxnSpMkLst>
            <pc:docMk/>
            <pc:sldMk cId="2517153691" sldId="264"/>
            <ac:cxnSpMk id="27" creationId="{3DA3FC97-A09F-0D76-E7DF-CA0E4A514D0E}"/>
          </ac:cxnSpMkLst>
        </pc:cxnChg>
        <pc:cxnChg chg="mod">
          <ac:chgData name="Tyler Place" userId="ea307159bb280439" providerId="LiveId" clId="{09E72B4C-2191-4659-97A9-43CF591626FA}" dt="2024-10-27T21:29:23.901" v="361" actId="14100"/>
          <ac:cxnSpMkLst>
            <pc:docMk/>
            <pc:sldMk cId="2517153691" sldId="264"/>
            <ac:cxnSpMk id="31" creationId="{C85AAB79-D294-47D3-6E02-04CA7C85ADF4}"/>
          </ac:cxnSpMkLst>
        </pc:cxnChg>
        <pc:cxnChg chg="mod">
          <ac:chgData name="Tyler Place" userId="ea307159bb280439" providerId="LiveId" clId="{09E72B4C-2191-4659-97A9-43CF591626FA}" dt="2024-10-27T21:29:22.327" v="360" actId="14100"/>
          <ac:cxnSpMkLst>
            <pc:docMk/>
            <pc:sldMk cId="2517153691" sldId="264"/>
            <ac:cxnSpMk id="33" creationId="{9DEC60CB-6830-F13C-6243-D560580965E6}"/>
          </ac:cxnSpMkLst>
        </pc:cxnChg>
        <pc:cxnChg chg="mod">
          <ac:chgData name="Tyler Place" userId="ea307159bb280439" providerId="LiveId" clId="{09E72B4C-2191-4659-97A9-43CF591626FA}" dt="2024-10-27T21:29:14.665" v="356" actId="14100"/>
          <ac:cxnSpMkLst>
            <pc:docMk/>
            <pc:sldMk cId="2517153691" sldId="264"/>
            <ac:cxnSpMk id="35" creationId="{19E10E76-5328-5659-9998-EC565662200B}"/>
          </ac:cxnSpMkLst>
        </pc:cxnChg>
      </pc:sldChg>
      <pc:sldChg chg="modSp add mod">
        <pc:chgData name="Tyler Place" userId="ea307159bb280439" providerId="LiveId" clId="{09E72B4C-2191-4659-97A9-43CF591626FA}" dt="2024-10-27T21:30:40.461" v="376" actId="14100"/>
        <pc:sldMkLst>
          <pc:docMk/>
          <pc:sldMk cId="1007413632" sldId="265"/>
        </pc:sldMkLst>
        <pc:spChg chg="mod">
          <ac:chgData name="Tyler Place" userId="ea307159bb280439" providerId="LiveId" clId="{09E72B4C-2191-4659-97A9-43CF591626FA}" dt="2024-06-01T03:56:49.270" v="337" actId="20577"/>
          <ac:spMkLst>
            <pc:docMk/>
            <pc:sldMk cId="1007413632" sldId="265"/>
            <ac:spMk id="2" creationId="{78E3A12E-67E9-7B6E-6E67-64645EE8AA0A}"/>
          </ac:spMkLst>
        </pc:spChg>
        <pc:cxnChg chg="mod">
          <ac:chgData name="Tyler Place" userId="ea307159bb280439" providerId="LiveId" clId="{09E72B4C-2191-4659-97A9-43CF591626FA}" dt="2024-10-27T21:30:00.717" v="364" actId="14100"/>
          <ac:cxnSpMkLst>
            <pc:docMk/>
            <pc:sldMk cId="1007413632" sldId="265"/>
            <ac:cxnSpMk id="9" creationId="{6DC65E9D-6E4E-4982-B830-4CEA68316194}"/>
          </ac:cxnSpMkLst>
        </pc:cxnChg>
        <pc:cxnChg chg="mod">
          <ac:chgData name="Tyler Place" userId="ea307159bb280439" providerId="LiveId" clId="{09E72B4C-2191-4659-97A9-43CF591626FA}" dt="2024-10-27T21:30:02.364" v="365" actId="14100"/>
          <ac:cxnSpMkLst>
            <pc:docMk/>
            <pc:sldMk cId="1007413632" sldId="265"/>
            <ac:cxnSpMk id="11" creationId="{F38BEC55-8E77-818A-E49C-F7E8420EBB7B}"/>
          </ac:cxnSpMkLst>
        </pc:cxnChg>
        <pc:cxnChg chg="mod">
          <ac:chgData name="Tyler Place" userId="ea307159bb280439" providerId="LiveId" clId="{09E72B4C-2191-4659-97A9-43CF591626FA}" dt="2024-05-30T04:27:47.279" v="116" actId="14100"/>
          <ac:cxnSpMkLst>
            <pc:docMk/>
            <pc:sldMk cId="1007413632" sldId="265"/>
            <ac:cxnSpMk id="13" creationId="{2D79115C-B29B-E661-B047-9AFE9EE44AB7}"/>
          </ac:cxnSpMkLst>
        </pc:cxnChg>
        <pc:cxnChg chg="mod">
          <ac:chgData name="Tyler Place" userId="ea307159bb280439" providerId="LiveId" clId="{09E72B4C-2191-4659-97A9-43CF591626FA}" dt="2024-05-30T04:28:13.958" v="126" actId="14100"/>
          <ac:cxnSpMkLst>
            <pc:docMk/>
            <pc:sldMk cId="1007413632" sldId="265"/>
            <ac:cxnSpMk id="21" creationId="{9ECAE667-05EC-D218-F92D-031D1CC71844}"/>
          </ac:cxnSpMkLst>
        </pc:cxnChg>
        <pc:cxnChg chg="mod">
          <ac:chgData name="Tyler Place" userId="ea307159bb280439" providerId="LiveId" clId="{09E72B4C-2191-4659-97A9-43CF591626FA}" dt="2024-05-30T04:28:12.083" v="125" actId="14100"/>
          <ac:cxnSpMkLst>
            <pc:docMk/>
            <pc:sldMk cId="1007413632" sldId="265"/>
            <ac:cxnSpMk id="23" creationId="{E530229F-89CE-FE75-CA19-B7E654087376}"/>
          </ac:cxnSpMkLst>
        </pc:cxnChg>
        <pc:cxnChg chg="mod">
          <ac:chgData name="Tyler Place" userId="ea307159bb280439" providerId="LiveId" clId="{09E72B4C-2191-4659-97A9-43CF591626FA}" dt="2024-10-27T21:30:23.446" v="373" actId="14100"/>
          <ac:cxnSpMkLst>
            <pc:docMk/>
            <pc:sldMk cId="1007413632" sldId="265"/>
            <ac:cxnSpMk id="25" creationId="{15298556-20C9-DE82-AD3D-2640DEF38799}"/>
          </ac:cxnSpMkLst>
        </pc:cxnChg>
        <pc:cxnChg chg="mod">
          <ac:chgData name="Tyler Place" userId="ea307159bb280439" providerId="LiveId" clId="{09E72B4C-2191-4659-97A9-43CF591626FA}" dt="2024-10-27T21:30:40.461" v="376" actId="14100"/>
          <ac:cxnSpMkLst>
            <pc:docMk/>
            <pc:sldMk cId="1007413632" sldId="265"/>
            <ac:cxnSpMk id="27" creationId="{3DA3FC97-A09F-0D76-E7DF-CA0E4A514D0E}"/>
          </ac:cxnSpMkLst>
        </pc:cxnChg>
        <pc:cxnChg chg="mod">
          <ac:chgData name="Tyler Place" userId="ea307159bb280439" providerId="LiveId" clId="{09E72B4C-2191-4659-97A9-43CF591626FA}" dt="2024-10-27T21:30:13.838" v="370" actId="14100"/>
          <ac:cxnSpMkLst>
            <pc:docMk/>
            <pc:sldMk cId="1007413632" sldId="265"/>
            <ac:cxnSpMk id="29" creationId="{60F19470-C38F-16CC-A72B-C1CA3DCC0C16}"/>
          </ac:cxnSpMkLst>
        </pc:cxnChg>
        <pc:cxnChg chg="mod">
          <ac:chgData name="Tyler Place" userId="ea307159bb280439" providerId="LiveId" clId="{09E72B4C-2191-4659-97A9-43CF591626FA}" dt="2024-10-27T21:30:11.605" v="369" actId="14100"/>
          <ac:cxnSpMkLst>
            <pc:docMk/>
            <pc:sldMk cId="1007413632" sldId="265"/>
            <ac:cxnSpMk id="31" creationId="{C85AAB79-D294-47D3-6E02-04CA7C85ADF4}"/>
          </ac:cxnSpMkLst>
        </pc:cxnChg>
        <pc:cxnChg chg="mod">
          <ac:chgData name="Tyler Place" userId="ea307159bb280439" providerId="LiveId" clId="{09E72B4C-2191-4659-97A9-43CF591626FA}" dt="2024-10-27T21:30:07.034" v="367" actId="14100"/>
          <ac:cxnSpMkLst>
            <pc:docMk/>
            <pc:sldMk cId="1007413632" sldId="265"/>
            <ac:cxnSpMk id="33" creationId="{9DEC60CB-6830-F13C-6243-D560580965E6}"/>
          </ac:cxnSpMkLst>
        </pc:cxnChg>
        <pc:cxnChg chg="mod">
          <ac:chgData name="Tyler Place" userId="ea307159bb280439" providerId="LiveId" clId="{09E72B4C-2191-4659-97A9-43CF591626FA}" dt="2024-10-27T21:30:04.386" v="366" actId="14100"/>
          <ac:cxnSpMkLst>
            <pc:docMk/>
            <pc:sldMk cId="1007413632" sldId="265"/>
            <ac:cxnSpMk id="35" creationId="{19E10E76-5328-5659-9998-EC565662200B}"/>
          </ac:cxnSpMkLst>
        </pc:cxnChg>
      </pc:sldChg>
      <pc:sldChg chg="addSp delSp modSp new mod ord">
        <pc:chgData name="Tyler Place" userId="ea307159bb280439" providerId="LiveId" clId="{09E72B4C-2191-4659-97A9-43CF591626FA}" dt="2024-06-01T04:25:10.951" v="344" actId="20577"/>
        <pc:sldMkLst>
          <pc:docMk/>
          <pc:sldMk cId="624876100" sldId="266"/>
        </pc:sldMkLst>
        <pc:spChg chg="mod">
          <ac:chgData name="Tyler Place" userId="ea307159bb280439" providerId="LiveId" clId="{09E72B4C-2191-4659-97A9-43CF591626FA}" dt="2024-06-01T04:14:05.685" v="340" actId="1076"/>
          <ac:spMkLst>
            <pc:docMk/>
            <pc:sldMk cId="624876100" sldId="266"/>
            <ac:spMk id="2" creationId="{54BDD459-3467-7DD4-729A-001B8B7F906E}"/>
          </ac:spMkLst>
        </pc:spChg>
        <pc:spChg chg="del">
          <ac:chgData name="Tyler Place" userId="ea307159bb280439" providerId="LiveId" clId="{09E72B4C-2191-4659-97A9-43CF591626FA}" dt="2024-06-01T03:53:36.946" v="189" actId="3680"/>
          <ac:spMkLst>
            <pc:docMk/>
            <pc:sldMk cId="624876100" sldId="266"/>
            <ac:spMk id="3" creationId="{68D179A7-CA91-25C6-E12F-E4E5A52257A1}"/>
          </ac:spMkLst>
        </pc:spChg>
        <pc:graphicFrameChg chg="add mod ord modGraphic">
          <ac:chgData name="Tyler Place" userId="ea307159bb280439" providerId="LiveId" clId="{09E72B4C-2191-4659-97A9-43CF591626FA}" dt="2024-06-01T04:25:10.951" v="344" actId="20577"/>
          <ac:graphicFrameMkLst>
            <pc:docMk/>
            <pc:sldMk cId="624876100" sldId="266"/>
            <ac:graphicFrameMk id="4" creationId="{9EFB89CA-303C-55AC-74A7-EF5C57FBB44D}"/>
          </ac:graphicFrameMkLst>
        </pc:graphicFrameChg>
      </pc:sldChg>
      <pc:sldChg chg="addSp delSp modSp add mod ord">
        <pc:chgData name="Tyler Place" userId="ea307159bb280439" providerId="LiveId" clId="{09E72B4C-2191-4659-97A9-43CF591626FA}" dt="2024-10-28T02:21:24.175" v="624" actId="14100"/>
        <pc:sldMkLst>
          <pc:docMk/>
          <pc:sldMk cId="1775727957" sldId="267"/>
        </pc:sldMkLst>
        <pc:spChg chg="mod">
          <ac:chgData name="Tyler Place" userId="ea307159bb280439" providerId="LiveId" clId="{09E72B4C-2191-4659-97A9-43CF591626FA}" dt="2024-10-28T01:00:37.513" v="548" actId="20577"/>
          <ac:spMkLst>
            <pc:docMk/>
            <pc:sldMk cId="1775727957" sldId="267"/>
            <ac:spMk id="2" creationId="{A5A5364E-C261-C041-5B87-4E662C3C2130}"/>
          </ac:spMkLst>
        </pc:spChg>
        <pc:picChg chg="mod">
          <ac:chgData name="Tyler Place" userId="ea307159bb280439" providerId="LiveId" clId="{09E72B4C-2191-4659-97A9-43CF591626FA}" dt="2024-10-28T02:09:42.371" v="592" actId="1076"/>
          <ac:picMkLst>
            <pc:docMk/>
            <pc:sldMk cId="1775727957" sldId="267"/>
            <ac:picMk id="5" creationId="{D50B568E-ABCC-9426-189A-E197A9E1BA94}"/>
          </ac:picMkLst>
        </pc:picChg>
        <pc:cxnChg chg="add del mod">
          <ac:chgData name="Tyler Place" userId="ea307159bb280439" providerId="LiveId" clId="{09E72B4C-2191-4659-97A9-43CF591626FA}" dt="2024-10-28T01:01:06.330" v="556" actId="478"/>
          <ac:cxnSpMkLst>
            <pc:docMk/>
            <pc:sldMk cId="1775727957" sldId="267"/>
            <ac:cxnSpMk id="4" creationId="{9688988C-30C0-4DCE-242E-F5AB3064ABC4}"/>
          </ac:cxnSpMkLst>
        </pc:cxnChg>
        <pc:cxnChg chg="add del mod">
          <ac:chgData name="Tyler Place" userId="ea307159bb280439" providerId="LiveId" clId="{09E72B4C-2191-4659-97A9-43CF591626FA}" dt="2024-10-28T01:01:04.541" v="555" actId="478"/>
          <ac:cxnSpMkLst>
            <pc:docMk/>
            <pc:sldMk cId="1775727957" sldId="267"/>
            <ac:cxnSpMk id="7" creationId="{8048C20C-134F-C432-9C68-7DB4A8C27527}"/>
          </ac:cxnSpMkLst>
        </pc:cxnChg>
        <pc:cxnChg chg="mod">
          <ac:chgData name="Tyler Place" userId="ea307159bb280439" providerId="LiveId" clId="{09E72B4C-2191-4659-97A9-43CF591626FA}" dt="2024-10-28T02:15:48.173" v="617" actId="1076"/>
          <ac:cxnSpMkLst>
            <pc:docMk/>
            <pc:sldMk cId="1775727957" sldId="267"/>
            <ac:cxnSpMk id="9" creationId="{2154432F-A54C-D006-C1CB-5DB35EBDD6CE}"/>
          </ac:cxnSpMkLst>
        </pc:cxnChg>
        <pc:cxnChg chg="mod">
          <ac:chgData name="Tyler Place" userId="ea307159bb280439" providerId="LiveId" clId="{09E72B4C-2191-4659-97A9-43CF591626FA}" dt="2024-10-28T02:09:49.233" v="593" actId="1076"/>
          <ac:cxnSpMkLst>
            <pc:docMk/>
            <pc:sldMk cId="1775727957" sldId="267"/>
            <ac:cxnSpMk id="11" creationId="{96C43D7A-6F24-7284-7F8B-FDAFF0122F6F}"/>
          </ac:cxnSpMkLst>
        </pc:cxnChg>
        <pc:cxnChg chg="add mod">
          <ac:chgData name="Tyler Place" userId="ea307159bb280439" providerId="LiveId" clId="{09E72B4C-2191-4659-97A9-43CF591626FA}" dt="2024-10-28T02:17:10.427" v="621" actId="14100"/>
          <ac:cxnSpMkLst>
            <pc:docMk/>
            <pc:sldMk cId="1775727957" sldId="267"/>
            <ac:cxnSpMk id="12" creationId="{19232B86-C20E-4053-80CF-E195EC121A95}"/>
          </ac:cxnSpMkLst>
        </pc:cxnChg>
        <pc:cxnChg chg="mod">
          <ac:chgData name="Tyler Place" userId="ea307159bb280439" providerId="LiveId" clId="{09E72B4C-2191-4659-97A9-43CF591626FA}" dt="2024-10-28T02:09:49.233" v="593" actId="1076"/>
          <ac:cxnSpMkLst>
            <pc:docMk/>
            <pc:sldMk cId="1775727957" sldId="267"/>
            <ac:cxnSpMk id="13" creationId="{5CF168D5-9502-155C-8ABB-217F0E9B2E76}"/>
          </ac:cxnSpMkLst>
        </pc:cxnChg>
        <pc:cxnChg chg="add mod">
          <ac:chgData name="Tyler Place" userId="ea307159bb280439" providerId="LiveId" clId="{09E72B4C-2191-4659-97A9-43CF591626FA}" dt="2024-10-28T02:21:21.375" v="623" actId="14100"/>
          <ac:cxnSpMkLst>
            <pc:docMk/>
            <pc:sldMk cId="1775727957" sldId="267"/>
            <ac:cxnSpMk id="17" creationId="{CC501FC5-A684-7F24-111D-D5A3A3E7686A}"/>
          </ac:cxnSpMkLst>
        </pc:cxnChg>
        <pc:cxnChg chg="mod">
          <ac:chgData name="Tyler Place" userId="ea307159bb280439" providerId="LiveId" clId="{09E72B4C-2191-4659-97A9-43CF591626FA}" dt="2024-10-28T02:09:49.233" v="593" actId="1076"/>
          <ac:cxnSpMkLst>
            <pc:docMk/>
            <pc:sldMk cId="1775727957" sldId="267"/>
            <ac:cxnSpMk id="21" creationId="{3C6686F8-D914-7B82-493C-4C3C08FF11A5}"/>
          </ac:cxnSpMkLst>
        </pc:cxnChg>
        <pc:cxnChg chg="mod">
          <ac:chgData name="Tyler Place" userId="ea307159bb280439" providerId="LiveId" clId="{09E72B4C-2191-4659-97A9-43CF591626FA}" dt="2024-10-28T02:09:49.233" v="593" actId="1076"/>
          <ac:cxnSpMkLst>
            <pc:docMk/>
            <pc:sldMk cId="1775727957" sldId="267"/>
            <ac:cxnSpMk id="23" creationId="{F2FCFB79-7B00-B18E-FE08-A5894EAC370D}"/>
          </ac:cxnSpMkLst>
        </pc:cxnChg>
        <pc:cxnChg chg="mod">
          <ac:chgData name="Tyler Place" userId="ea307159bb280439" providerId="LiveId" clId="{09E72B4C-2191-4659-97A9-43CF591626FA}" dt="2024-10-28T02:09:49.233" v="593" actId="1076"/>
          <ac:cxnSpMkLst>
            <pc:docMk/>
            <pc:sldMk cId="1775727957" sldId="267"/>
            <ac:cxnSpMk id="25" creationId="{3C53476E-7FF4-5B32-7AFF-2C86B1E74BC6}"/>
          </ac:cxnSpMkLst>
        </pc:cxnChg>
        <pc:cxnChg chg="add mod">
          <ac:chgData name="Tyler Place" userId="ea307159bb280439" providerId="LiveId" clId="{09E72B4C-2191-4659-97A9-43CF591626FA}" dt="2024-10-28T02:21:24.175" v="624" actId="14100"/>
          <ac:cxnSpMkLst>
            <pc:docMk/>
            <pc:sldMk cId="1775727957" sldId="267"/>
            <ac:cxnSpMk id="26" creationId="{457564AA-8F06-DD55-94E5-AE452DE9C570}"/>
          </ac:cxnSpMkLst>
        </pc:cxnChg>
        <pc:cxnChg chg="mod">
          <ac:chgData name="Tyler Place" userId="ea307159bb280439" providerId="LiveId" clId="{09E72B4C-2191-4659-97A9-43CF591626FA}" dt="2024-10-28T02:09:49.233" v="593" actId="1076"/>
          <ac:cxnSpMkLst>
            <pc:docMk/>
            <pc:sldMk cId="1775727957" sldId="267"/>
            <ac:cxnSpMk id="27" creationId="{816903A4-3736-25F2-250C-948484B2A9FF}"/>
          </ac:cxnSpMkLst>
        </pc:cxnChg>
        <pc:cxnChg chg="mod">
          <ac:chgData name="Tyler Place" userId="ea307159bb280439" providerId="LiveId" clId="{09E72B4C-2191-4659-97A9-43CF591626FA}" dt="2024-10-28T02:09:49.233" v="593" actId="1076"/>
          <ac:cxnSpMkLst>
            <pc:docMk/>
            <pc:sldMk cId="1775727957" sldId="267"/>
            <ac:cxnSpMk id="29" creationId="{123F83B7-73BE-6CE8-BAF3-F4987DC8E0D4}"/>
          </ac:cxnSpMkLst>
        </pc:cxnChg>
        <pc:cxnChg chg="mod">
          <ac:chgData name="Tyler Place" userId="ea307159bb280439" providerId="LiveId" clId="{09E72B4C-2191-4659-97A9-43CF591626FA}" dt="2024-10-28T02:09:49.233" v="593" actId="1076"/>
          <ac:cxnSpMkLst>
            <pc:docMk/>
            <pc:sldMk cId="1775727957" sldId="267"/>
            <ac:cxnSpMk id="31" creationId="{80F5B455-5FA1-CDC7-1958-75470DF4F9D3}"/>
          </ac:cxnSpMkLst>
        </pc:cxnChg>
        <pc:cxnChg chg="mod">
          <ac:chgData name="Tyler Place" userId="ea307159bb280439" providerId="LiveId" clId="{09E72B4C-2191-4659-97A9-43CF591626FA}" dt="2024-10-28T02:09:49.233" v="593" actId="1076"/>
          <ac:cxnSpMkLst>
            <pc:docMk/>
            <pc:sldMk cId="1775727957" sldId="267"/>
            <ac:cxnSpMk id="33" creationId="{AA49896F-89FD-5054-2A30-B73727B90006}"/>
          </ac:cxnSpMkLst>
        </pc:cxnChg>
        <pc:cxnChg chg="mod">
          <ac:chgData name="Tyler Place" userId="ea307159bb280439" providerId="LiveId" clId="{09E72B4C-2191-4659-97A9-43CF591626FA}" dt="2024-10-28T02:15:48.548" v="618" actId="1076"/>
          <ac:cxnSpMkLst>
            <pc:docMk/>
            <pc:sldMk cId="1775727957" sldId="267"/>
            <ac:cxnSpMk id="35" creationId="{CFC89958-B5EE-C64D-038D-A25A697AB82E}"/>
          </ac:cxnSpMkLst>
        </pc:cxnChg>
        <pc:cxnChg chg="add mod">
          <ac:chgData name="Tyler Place" userId="ea307159bb280439" providerId="LiveId" clId="{09E72B4C-2191-4659-97A9-43CF591626FA}" dt="2024-10-28T02:15:43.875" v="608" actId="1076"/>
          <ac:cxnSpMkLst>
            <pc:docMk/>
            <pc:sldMk cId="1775727957" sldId="267"/>
            <ac:cxnSpMk id="43" creationId="{11F7AC1E-EFF1-BAF4-37AD-B0887027296B}"/>
          </ac:cxnSpMkLst>
        </pc:cxnChg>
      </pc:sldChg>
      <pc:sldChg chg="addSp modSp add del mod ord">
        <pc:chgData name="Tyler Place" userId="ea307159bb280439" providerId="LiveId" clId="{09E72B4C-2191-4659-97A9-43CF591626FA}" dt="2024-10-28T01:00:29.313" v="541" actId="47"/>
        <pc:sldMkLst>
          <pc:docMk/>
          <pc:sldMk cId="2277696212" sldId="267"/>
        </pc:sldMkLst>
        <pc:spChg chg="mod">
          <ac:chgData name="Tyler Place" userId="ea307159bb280439" providerId="LiveId" clId="{09E72B4C-2191-4659-97A9-43CF591626FA}" dt="2024-10-27T22:22:35.683" v="509" actId="20577"/>
          <ac:spMkLst>
            <pc:docMk/>
            <pc:sldMk cId="2277696212" sldId="267"/>
            <ac:spMk id="2" creationId="{6D8F6A99-EC86-73D5-AA2E-C104F1A14B29}"/>
          </ac:spMkLst>
        </pc:spChg>
        <pc:picChg chg="mod">
          <ac:chgData name="Tyler Place" userId="ea307159bb280439" providerId="LiveId" clId="{09E72B4C-2191-4659-97A9-43CF591626FA}" dt="2024-10-27T22:23:26.476" v="525" actId="1076"/>
          <ac:picMkLst>
            <pc:docMk/>
            <pc:sldMk cId="2277696212" sldId="267"/>
            <ac:picMk id="5" creationId="{B79DB6FA-3E47-5C48-28E3-45F206955B32}"/>
          </ac:picMkLst>
        </pc:picChg>
        <pc:cxnChg chg="add mod">
          <ac:chgData name="Tyler Place" userId="ea307159bb280439" providerId="LiveId" clId="{09E72B4C-2191-4659-97A9-43CF591626FA}" dt="2024-10-28T00:07:06.007" v="536" actId="14100"/>
          <ac:cxnSpMkLst>
            <pc:docMk/>
            <pc:sldMk cId="2277696212" sldId="267"/>
            <ac:cxnSpMk id="8" creationId="{35CB1A9E-0EF3-6E79-DE4A-6E1E6B76FABB}"/>
          </ac:cxnSpMkLst>
        </pc:cxnChg>
        <pc:cxnChg chg="mod">
          <ac:chgData name="Tyler Place" userId="ea307159bb280439" providerId="LiveId" clId="{09E72B4C-2191-4659-97A9-43CF591626FA}" dt="2024-10-27T22:22:53.052" v="511" actId="1076"/>
          <ac:cxnSpMkLst>
            <pc:docMk/>
            <pc:sldMk cId="2277696212" sldId="267"/>
            <ac:cxnSpMk id="9" creationId="{4981D553-8BB5-DCFF-0392-E2E636E37DD2}"/>
          </ac:cxnSpMkLst>
        </pc:cxnChg>
        <pc:cxnChg chg="mod">
          <ac:chgData name="Tyler Place" userId="ea307159bb280439" providerId="LiveId" clId="{09E72B4C-2191-4659-97A9-43CF591626FA}" dt="2024-10-27T22:22:49.681" v="510" actId="1076"/>
          <ac:cxnSpMkLst>
            <pc:docMk/>
            <pc:sldMk cId="2277696212" sldId="267"/>
            <ac:cxnSpMk id="11" creationId="{DBBCC209-DD0B-09B3-18BB-464A94CEA12C}"/>
          </ac:cxnSpMkLst>
        </pc:cxnChg>
        <pc:cxnChg chg="add mod">
          <ac:chgData name="Tyler Place" userId="ea307159bb280439" providerId="LiveId" clId="{09E72B4C-2191-4659-97A9-43CF591626FA}" dt="2024-10-27T22:25:33.211" v="528" actId="14100"/>
          <ac:cxnSpMkLst>
            <pc:docMk/>
            <pc:sldMk cId="2277696212" sldId="267"/>
            <ac:cxnSpMk id="12" creationId="{B4D85FC9-C0F6-1B0C-C404-0E12B960EF6B}"/>
          </ac:cxnSpMkLst>
        </pc:cxnChg>
        <pc:cxnChg chg="mod">
          <ac:chgData name="Tyler Place" userId="ea307159bb280439" providerId="LiveId" clId="{09E72B4C-2191-4659-97A9-43CF591626FA}" dt="2024-10-27T22:22:49.681" v="510" actId="1076"/>
          <ac:cxnSpMkLst>
            <pc:docMk/>
            <pc:sldMk cId="2277696212" sldId="267"/>
            <ac:cxnSpMk id="13" creationId="{359CEF5F-C83D-1F3F-0280-38661B3DC37C}"/>
          </ac:cxnSpMkLst>
        </pc:cxnChg>
        <pc:cxnChg chg="mod">
          <ac:chgData name="Tyler Place" userId="ea307159bb280439" providerId="LiveId" clId="{09E72B4C-2191-4659-97A9-43CF591626FA}" dt="2024-10-27T22:22:49.681" v="510" actId="1076"/>
          <ac:cxnSpMkLst>
            <pc:docMk/>
            <pc:sldMk cId="2277696212" sldId="267"/>
            <ac:cxnSpMk id="21" creationId="{81D215A5-2237-513A-E7DB-0E7EF935EAEC}"/>
          </ac:cxnSpMkLst>
        </pc:cxnChg>
        <pc:cxnChg chg="mod">
          <ac:chgData name="Tyler Place" userId="ea307159bb280439" providerId="LiveId" clId="{09E72B4C-2191-4659-97A9-43CF591626FA}" dt="2024-10-27T22:26:04.198" v="531" actId="14100"/>
          <ac:cxnSpMkLst>
            <pc:docMk/>
            <pc:sldMk cId="2277696212" sldId="267"/>
            <ac:cxnSpMk id="23" creationId="{7D722158-D1A5-334C-E8EC-69AF7B665CCA}"/>
          </ac:cxnSpMkLst>
        </pc:cxnChg>
        <pc:cxnChg chg="mod">
          <ac:chgData name="Tyler Place" userId="ea307159bb280439" providerId="LiveId" clId="{09E72B4C-2191-4659-97A9-43CF591626FA}" dt="2024-10-27T22:26:06.015" v="532" actId="14100"/>
          <ac:cxnSpMkLst>
            <pc:docMk/>
            <pc:sldMk cId="2277696212" sldId="267"/>
            <ac:cxnSpMk id="25" creationId="{B5B390BA-1434-B802-5239-AC21A2F70505}"/>
          </ac:cxnSpMkLst>
        </pc:cxnChg>
        <pc:cxnChg chg="mod">
          <ac:chgData name="Tyler Place" userId="ea307159bb280439" providerId="LiveId" clId="{09E72B4C-2191-4659-97A9-43CF591626FA}" dt="2024-10-28T00:07:07.948" v="537" actId="14100"/>
          <ac:cxnSpMkLst>
            <pc:docMk/>
            <pc:sldMk cId="2277696212" sldId="267"/>
            <ac:cxnSpMk id="27" creationId="{022359B7-5A2F-FBB3-96CC-8778186C55CA}"/>
          </ac:cxnSpMkLst>
        </pc:cxnChg>
        <pc:cxnChg chg="mod">
          <ac:chgData name="Tyler Place" userId="ea307159bb280439" providerId="LiveId" clId="{09E72B4C-2191-4659-97A9-43CF591626FA}" dt="2024-10-27T22:25:31.423" v="527" actId="14100"/>
          <ac:cxnSpMkLst>
            <pc:docMk/>
            <pc:sldMk cId="2277696212" sldId="267"/>
            <ac:cxnSpMk id="29" creationId="{6E54C73E-725D-8315-B1B4-E11AA3B5226C}"/>
          </ac:cxnSpMkLst>
        </pc:cxnChg>
        <pc:cxnChg chg="mod">
          <ac:chgData name="Tyler Place" userId="ea307159bb280439" providerId="LiveId" clId="{09E72B4C-2191-4659-97A9-43CF591626FA}" dt="2024-10-27T22:22:49.681" v="510" actId="1076"/>
          <ac:cxnSpMkLst>
            <pc:docMk/>
            <pc:sldMk cId="2277696212" sldId="267"/>
            <ac:cxnSpMk id="31" creationId="{87CF8F05-14F1-0554-2341-85E1DB76AE75}"/>
          </ac:cxnSpMkLst>
        </pc:cxnChg>
        <pc:cxnChg chg="add mod">
          <ac:chgData name="Tyler Place" userId="ea307159bb280439" providerId="LiveId" clId="{09E72B4C-2191-4659-97A9-43CF591626FA}" dt="2024-10-28T00:07:29.598" v="540" actId="14100"/>
          <ac:cxnSpMkLst>
            <pc:docMk/>
            <pc:sldMk cId="2277696212" sldId="267"/>
            <ac:cxnSpMk id="32" creationId="{41A47044-E2DA-8C55-3CCA-47ECF2FD4BC6}"/>
          </ac:cxnSpMkLst>
        </pc:cxnChg>
        <pc:cxnChg chg="mod">
          <ac:chgData name="Tyler Place" userId="ea307159bb280439" providerId="LiveId" clId="{09E72B4C-2191-4659-97A9-43CF591626FA}" dt="2024-10-27T22:22:49.681" v="510" actId="1076"/>
          <ac:cxnSpMkLst>
            <pc:docMk/>
            <pc:sldMk cId="2277696212" sldId="267"/>
            <ac:cxnSpMk id="33" creationId="{55E76037-FB88-3546-7B76-022053F1142C}"/>
          </ac:cxnSpMkLst>
        </pc:cxnChg>
        <pc:cxnChg chg="mod">
          <ac:chgData name="Tyler Place" userId="ea307159bb280439" providerId="LiveId" clId="{09E72B4C-2191-4659-97A9-43CF591626FA}" dt="2024-10-27T22:22:55.310" v="512" actId="1076"/>
          <ac:cxnSpMkLst>
            <pc:docMk/>
            <pc:sldMk cId="2277696212" sldId="267"/>
            <ac:cxnSpMk id="35" creationId="{D8458F5A-5CE6-1088-261D-92845E7CB4D2}"/>
          </ac:cxnSpMkLst>
        </pc:cxnChg>
      </pc:sldChg>
    </pc:docChg>
  </pc:docChgLst>
  <pc:docChgLst>
    <pc:chgData name="Tyler Place" userId="ea307159bb280439" providerId="LiveId" clId="{50DF13B2-8172-4AF9-A8B8-BF1E701DDB20}"/>
    <pc:docChg chg="undo custSel addSld delSld modSld sldOrd">
      <pc:chgData name="Tyler Place" userId="ea307159bb280439" providerId="LiveId" clId="{50DF13B2-8172-4AF9-A8B8-BF1E701DDB20}" dt="2024-05-28T22:28:58.034" v="266" actId="11529"/>
      <pc:docMkLst>
        <pc:docMk/>
      </pc:docMkLst>
      <pc:sldChg chg="delSp modSp new mod">
        <pc:chgData name="Tyler Place" userId="ea307159bb280439" providerId="LiveId" clId="{50DF13B2-8172-4AF9-A8B8-BF1E701DDB20}" dt="2024-05-28T22:10:31.613" v="67" actId="478"/>
        <pc:sldMkLst>
          <pc:docMk/>
          <pc:sldMk cId="2177959751" sldId="256"/>
        </pc:sldMkLst>
        <pc:spChg chg="mod">
          <ac:chgData name="Tyler Place" userId="ea307159bb280439" providerId="LiveId" clId="{50DF13B2-8172-4AF9-A8B8-BF1E701DDB20}" dt="2024-05-28T22:10:29.349" v="66" actId="20577"/>
          <ac:spMkLst>
            <pc:docMk/>
            <pc:sldMk cId="2177959751" sldId="256"/>
            <ac:spMk id="2" creationId="{B0C8829D-D281-56A3-C45B-873B13B2C53C}"/>
          </ac:spMkLst>
        </pc:spChg>
        <pc:spChg chg="del">
          <ac:chgData name="Tyler Place" userId="ea307159bb280439" providerId="LiveId" clId="{50DF13B2-8172-4AF9-A8B8-BF1E701DDB20}" dt="2024-05-28T22:10:31.613" v="67" actId="478"/>
          <ac:spMkLst>
            <pc:docMk/>
            <pc:sldMk cId="2177959751" sldId="256"/>
            <ac:spMk id="3" creationId="{7702BE7D-4733-482F-BAEB-528AF1063847}"/>
          </ac:spMkLst>
        </pc:spChg>
      </pc:sldChg>
      <pc:sldChg chg="addSp delSp modSp new mod setBg">
        <pc:chgData name="Tyler Place" userId="ea307159bb280439" providerId="LiveId" clId="{50DF13B2-8172-4AF9-A8B8-BF1E701DDB20}" dt="2024-05-28T22:11:37.434" v="80" actId="20577"/>
        <pc:sldMkLst>
          <pc:docMk/>
          <pc:sldMk cId="4210613587" sldId="257"/>
        </pc:sldMkLst>
        <pc:spChg chg="mod">
          <ac:chgData name="Tyler Place" userId="ea307159bb280439" providerId="LiveId" clId="{50DF13B2-8172-4AF9-A8B8-BF1E701DDB20}" dt="2024-05-28T22:11:37.434" v="80" actId="20577"/>
          <ac:spMkLst>
            <pc:docMk/>
            <pc:sldMk cId="4210613587" sldId="257"/>
            <ac:spMk id="2" creationId="{C2BE60EB-67A6-F172-6373-FF311ED5CD57}"/>
          </ac:spMkLst>
        </pc:spChg>
        <pc:spChg chg="del">
          <ac:chgData name="Tyler Place" userId="ea307159bb280439" providerId="LiveId" clId="{50DF13B2-8172-4AF9-A8B8-BF1E701DDB20}" dt="2024-05-28T21:12:18.516" v="16" actId="26606"/>
          <ac:spMkLst>
            <pc:docMk/>
            <pc:sldMk cId="4210613587" sldId="257"/>
            <ac:spMk id="3" creationId="{F9CC3CE1-2D76-3276-0CAC-8C489A08C099}"/>
          </ac:spMkLst>
        </pc:spChg>
        <pc:spChg chg="add">
          <ac:chgData name="Tyler Place" userId="ea307159bb280439" providerId="LiveId" clId="{50DF13B2-8172-4AF9-A8B8-BF1E701DDB20}" dt="2024-05-28T21:12:18.516" v="16" actId="26606"/>
          <ac:spMkLst>
            <pc:docMk/>
            <pc:sldMk cId="4210613587" sldId="257"/>
            <ac:spMk id="10" creationId="{D4771268-CB57-404A-9271-370EB28F6090}"/>
          </ac:spMkLst>
        </pc:spChg>
        <pc:spChg chg="add del mod">
          <ac:chgData name="Tyler Place" userId="ea307159bb280439" providerId="LiveId" clId="{50DF13B2-8172-4AF9-A8B8-BF1E701DDB20}" dt="2024-05-28T22:07:48.306" v="29" actId="478"/>
          <ac:spMkLst>
            <pc:docMk/>
            <pc:sldMk cId="4210613587" sldId="257"/>
            <ac:spMk id="18" creationId="{7C9B203B-CD46-6AB1-A979-9BA083C05A85}"/>
          </ac:spMkLst>
        </pc:spChg>
        <pc:picChg chg="add del mod">
          <ac:chgData name="Tyler Place" userId="ea307159bb280439" providerId="LiveId" clId="{50DF13B2-8172-4AF9-A8B8-BF1E701DDB20}" dt="2024-05-28T22:07:43.603" v="28" actId="478"/>
          <ac:picMkLst>
            <pc:docMk/>
            <pc:sldMk cId="4210613587" sldId="257"/>
            <ac:picMk id="5" creationId="{822B92CF-DE25-394B-E808-D160ED165034}"/>
          </ac:picMkLst>
        </pc:picChg>
        <pc:picChg chg="add mod">
          <ac:chgData name="Tyler Place" userId="ea307159bb280439" providerId="LiveId" clId="{50DF13B2-8172-4AF9-A8B8-BF1E701DDB20}" dt="2024-05-28T22:07:53.703" v="31" actId="1076"/>
          <ac:picMkLst>
            <pc:docMk/>
            <pc:sldMk cId="4210613587" sldId="257"/>
            <ac:picMk id="16" creationId="{4EEDA010-1746-8BDE-1ED2-D101C940B45B}"/>
          </ac:picMkLst>
        </pc:picChg>
        <pc:picChg chg="add del mod">
          <ac:chgData name="Tyler Place" userId="ea307159bb280439" providerId="LiveId" clId="{50DF13B2-8172-4AF9-A8B8-BF1E701DDB20}" dt="2024-05-28T22:11:16.321" v="70" actId="478"/>
          <ac:picMkLst>
            <pc:docMk/>
            <pc:sldMk cId="4210613587" sldId="257"/>
            <ac:picMk id="34" creationId="{7DADAF80-E7DA-3D1B-22ED-D3F2A42D6C6D}"/>
          </ac:picMkLst>
        </pc:picChg>
        <pc:cxnChg chg="add del mod">
          <ac:chgData name="Tyler Place" userId="ea307159bb280439" providerId="LiveId" clId="{50DF13B2-8172-4AF9-A8B8-BF1E701DDB20}" dt="2024-05-28T22:07:49.808" v="30" actId="478"/>
          <ac:cxnSpMkLst>
            <pc:docMk/>
            <pc:sldMk cId="4210613587" sldId="257"/>
            <ac:cxnSpMk id="7" creationId="{8E258F35-81B2-E84D-C936-88009688AA00}"/>
          </ac:cxnSpMkLst>
        </pc:cxnChg>
        <pc:cxnChg chg="add">
          <ac:chgData name="Tyler Place" userId="ea307159bb280439" providerId="LiveId" clId="{50DF13B2-8172-4AF9-A8B8-BF1E701DDB20}" dt="2024-05-28T22:08:32.400" v="32" actId="11529"/>
          <ac:cxnSpMkLst>
            <pc:docMk/>
            <pc:sldMk cId="4210613587" sldId="257"/>
            <ac:cxnSpMk id="20" creationId="{6773BAFF-677F-8FA1-E4F1-BDE9443FB9EE}"/>
          </ac:cxnSpMkLst>
        </pc:cxnChg>
        <pc:cxnChg chg="add mod">
          <ac:chgData name="Tyler Place" userId="ea307159bb280439" providerId="LiveId" clId="{50DF13B2-8172-4AF9-A8B8-BF1E701DDB20}" dt="2024-05-28T22:09:00.678" v="34" actId="14100"/>
          <ac:cxnSpMkLst>
            <pc:docMk/>
            <pc:sldMk cId="4210613587" sldId="257"/>
            <ac:cxnSpMk id="22" creationId="{9F875B2E-E19A-9A5F-AE17-373EC8FFD782}"/>
          </ac:cxnSpMkLst>
        </pc:cxnChg>
        <pc:cxnChg chg="add">
          <ac:chgData name="Tyler Place" userId="ea307159bb280439" providerId="LiveId" clId="{50DF13B2-8172-4AF9-A8B8-BF1E701DDB20}" dt="2024-05-28T22:09:23.637" v="35" actId="11529"/>
          <ac:cxnSpMkLst>
            <pc:docMk/>
            <pc:sldMk cId="4210613587" sldId="257"/>
            <ac:cxnSpMk id="25" creationId="{8A3B97BD-1924-C6E1-84C0-C33DA4C35FF2}"/>
          </ac:cxnSpMkLst>
        </pc:cxnChg>
        <pc:cxnChg chg="add">
          <ac:chgData name="Tyler Place" userId="ea307159bb280439" providerId="LiveId" clId="{50DF13B2-8172-4AF9-A8B8-BF1E701DDB20}" dt="2024-05-28T22:09:42.185" v="36" actId="11529"/>
          <ac:cxnSpMkLst>
            <pc:docMk/>
            <pc:sldMk cId="4210613587" sldId="257"/>
            <ac:cxnSpMk id="27" creationId="{24F9B259-E673-9874-8FB0-A9ABE023209B}"/>
          </ac:cxnSpMkLst>
        </pc:cxnChg>
        <pc:cxnChg chg="add">
          <ac:chgData name="Tyler Place" userId="ea307159bb280439" providerId="LiveId" clId="{50DF13B2-8172-4AF9-A8B8-BF1E701DDB20}" dt="2024-05-28T22:09:50.985" v="37" actId="11529"/>
          <ac:cxnSpMkLst>
            <pc:docMk/>
            <pc:sldMk cId="4210613587" sldId="257"/>
            <ac:cxnSpMk id="29" creationId="{F21C2797-DA5D-7146-AD52-108E5AFE646A}"/>
          </ac:cxnSpMkLst>
        </pc:cxnChg>
        <pc:cxnChg chg="add">
          <ac:chgData name="Tyler Place" userId="ea307159bb280439" providerId="LiveId" clId="{50DF13B2-8172-4AF9-A8B8-BF1E701DDB20}" dt="2024-05-28T22:10:11.160" v="38" actId="11529"/>
          <ac:cxnSpMkLst>
            <pc:docMk/>
            <pc:sldMk cId="4210613587" sldId="257"/>
            <ac:cxnSpMk id="31" creationId="{8BDF00CB-E64D-9BB6-3773-2F0460836E6F}"/>
          </ac:cxnSpMkLst>
        </pc:cxnChg>
        <pc:cxnChg chg="add">
          <ac:chgData name="Tyler Place" userId="ea307159bb280439" providerId="LiveId" clId="{50DF13B2-8172-4AF9-A8B8-BF1E701DDB20}" dt="2024-05-28T22:11:03.856" v="68" actId="11529"/>
          <ac:cxnSpMkLst>
            <pc:docMk/>
            <pc:sldMk cId="4210613587" sldId="257"/>
            <ac:cxnSpMk id="33" creationId="{C470E4D4-663E-C2D9-0A69-1FC661B97DA9}"/>
          </ac:cxnSpMkLst>
        </pc:cxnChg>
      </pc:sldChg>
      <pc:sldChg chg="delSp add del setBg delDesignElem">
        <pc:chgData name="Tyler Place" userId="ea307159bb280439" providerId="LiveId" clId="{50DF13B2-8172-4AF9-A8B8-BF1E701DDB20}" dt="2024-05-28T22:11:25.324" v="73" actId="47"/>
        <pc:sldMkLst>
          <pc:docMk/>
          <pc:sldMk cId="283429168" sldId="258"/>
        </pc:sldMkLst>
        <pc:spChg chg="del">
          <ac:chgData name="Tyler Place" userId="ea307159bb280439" providerId="LiveId" clId="{50DF13B2-8172-4AF9-A8B8-BF1E701DDB20}" dt="2024-05-28T22:11:18.123" v="72"/>
          <ac:spMkLst>
            <pc:docMk/>
            <pc:sldMk cId="283429168" sldId="258"/>
            <ac:spMk id="10" creationId="{D4771268-CB57-404A-9271-370EB28F6090}"/>
          </ac:spMkLst>
        </pc:spChg>
      </pc:sldChg>
      <pc:sldChg chg="modSp add mod">
        <pc:chgData name="Tyler Place" userId="ea307159bb280439" providerId="LiveId" clId="{50DF13B2-8172-4AF9-A8B8-BF1E701DDB20}" dt="2024-05-28T22:21:10.347" v="191" actId="14100"/>
        <pc:sldMkLst>
          <pc:docMk/>
          <pc:sldMk cId="2059681518" sldId="258"/>
        </pc:sldMkLst>
        <pc:spChg chg="mod">
          <ac:chgData name="Tyler Place" userId="ea307159bb280439" providerId="LiveId" clId="{50DF13B2-8172-4AF9-A8B8-BF1E701DDB20}" dt="2024-05-28T22:11:33.690" v="78" actId="20577"/>
          <ac:spMkLst>
            <pc:docMk/>
            <pc:sldMk cId="2059681518" sldId="258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16:22.392" v="136" actId="14100"/>
          <ac:cxnSpMkLst>
            <pc:docMk/>
            <pc:sldMk cId="2059681518" sldId="258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16:24.855" v="137" actId="14100"/>
          <ac:cxnSpMkLst>
            <pc:docMk/>
            <pc:sldMk cId="2059681518" sldId="258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16:31.382" v="139" actId="14100"/>
          <ac:cxnSpMkLst>
            <pc:docMk/>
            <pc:sldMk cId="2059681518" sldId="258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16:34.184" v="140" actId="14100"/>
          <ac:cxnSpMkLst>
            <pc:docMk/>
            <pc:sldMk cId="2059681518" sldId="258"/>
            <ac:cxnSpMk id="27" creationId="{24F9B259-E673-9874-8FB0-A9ABE023209B}"/>
          </ac:cxnSpMkLst>
        </pc:cxnChg>
        <pc:cxnChg chg="mod">
          <ac:chgData name="Tyler Place" userId="ea307159bb280439" providerId="LiveId" clId="{50DF13B2-8172-4AF9-A8B8-BF1E701DDB20}" dt="2024-05-28T22:16:41.729" v="142" actId="14100"/>
          <ac:cxnSpMkLst>
            <pc:docMk/>
            <pc:sldMk cId="2059681518" sldId="258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1:10.347" v="191" actId="14100"/>
          <ac:cxnSpMkLst>
            <pc:docMk/>
            <pc:sldMk cId="2059681518" sldId="258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1:09.864" v="190" actId="14100"/>
          <ac:cxnSpMkLst>
            <pc:docMk/>
            <pc:sldMk cId="2059681518" sldId="258"/>
            <ac:cxnSpMk id="33" creationId="{C470E4D4-663E-C2D9-0A69-1FC661B97DA9}"/>
          </ac:cxnSpMkLst>
        </pc:cxnChg>
      </pc:sldChg>
      <pc:sldChg chg="delSp add del setBg delDesignElem">
        <pc:chgData name="Tyler Place" userId="ea307159bb280439" providerId="LiveId" clId="{50DF13B2-8172-4AF9-A8B8-BF1E701DDB20}" dt="2024-05-28T22:18:07.890" v="149" actId="47"/>
        <pc:sldMkLst>
          <pc:docMk/>
          <pc:sldMk cId="1186237627" sldId="259"/>
        </pc:sldMkLst>
        <pc:spChg chg="del">
          <ac:chgData name="Tyler Place" userId="ea307159bb280439" providerId="LiveId" clId="{50DF13B2-8172-4AF9-A8B8-BF1E701DDB20}" dt="2024-05-28T22:18:03.215" v="148"/>
          <ac:spMkLst>
            <pc:docMk/>
            <pc:sldMk cId="1186237627" sldId="259"/>
            <ac:spMk id="10" creationId="{D4771268-CB57-404A-9271-370EB28F6090}"/>
          </ac:spMkLst>
        </pc:spChg>
      </pc:sldChg>
      <pc:sldChg chg="addSp modSp add mod">
        <pc:chgData name="Tyler Place" userId="ea307159bb280439" providerId="LiveId" clId="{50DF13B2-8172-4AF9-A8B8-BF1E701DDB20}" dt="2024-05-28T22:26:11.608" v="242" actId="14100"/>
        <pc:sldMkLst>
          <pc:docMk/>
          <pc:sldMk cId="3928716435" sldId="259"/>
        </pc:sldMkLst>
        <pc:spChg chg="mod">
          <ac:chgData name="Tyler Place" userId="ea307159bb280439" providerId="LiveId" clId="{50DF13B2-8172-4AF9-A8B8-BF1E701DDB20}" dt="2024-05-28T22:18:14.495" v="152" actId="20577"/>
          <ac:spMkLst>
            <pc:docMk/>
            <pc:sldMk cId="3928716435" sldId="259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20:17.501" v="180" actId="1076"/>
          <ac:cxnSpMkLst>
            <pc:docMk/>
            <pc:sldMk cId="3928716435" sldId="259"/>
            <ac:cxnSpMk id="27" creationId="{24F9B259-E673-9874-8FB0-A9ABE023209B}"/>
          </ac:cxnSpMkLst>
        </pc:cxnChg>
        <pc:cxnChg chg="mod">
          <ac:chgData name="Tyler Place" userId="ea307159bb280439" providerId="LiveId" clId="{50DF13B2-8172-4AF9-A8B8-BF1E701DDB20}" dt="2024-05-28T22:26:11.608" v="242" actId="14100"/>
          <ac:cxnSpMkLst>
            <pc:docMk/>
            <pc:sldMk cId="3928716435" sldId="259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0:46.901" v="184" actId="14100"/>
          <ac:cxnSpMkLst>
            <pc:docMk/>
            <pc:sldMk cId="3928716435" sldId="259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0:42.589" v="182" actId="14100"/>
          <ac:cxnSpMkLst>
            <pc:docMk/>
            <pc:sldMk cId="3928716435" sldId="259"/>
            <ac:cxnSpMk id="33" creationId="{C470E4D4-663E-C2D9-0A69-1FC661B97DA9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5" creationId="{D608CF6C-5D5C-16FD-6B38-BE84CAC13BA7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6" creationId="{0C8299A5-17A1-6FBD-3B5F-63D703CB9400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7" creationId="{33B8E727-E21E-0AA7-6C2E-BDCFED4C0F16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8" creationId="{4B200DCD-E948-8A91-4C6F-C077A024320C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39" creationId="{08EA0C0C-57A5-BBB2-7201-00F4DD939856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40" creationId="{1ED213EB-284F-E3E3-1E20-E3005DCDC825}"/>
          </ac:cxnSpMkLst>
        </pc:cxnChg>
        <pc:cxnChg chg="add mod">
          <ac:chgData name="Tyler Place" userId="ea307159bb280439" providerId="LiveId" clId="{50DF13B2-8172-4AF9-A8B8-BF1E701DDB20}" dt="2024-05-28T22:20:07.947" v="179" actId="571"/>
          <ac:cxnSpMkLst>
            <pc:docMk/>
            <pc:sldMk cId="3928716435" sldId="259"/>
            <ac:cxnSpMk id="41" creationId="{09A9E22F-EB43-80FA-CDE6-7C4A9D8A99E5}"/>
          </ac:cxnSpMkLst>
        </pc:cxnChg>
      </pc:sldChg>
      <pc:sldChg chg="addSp delSp add del setBg delDesignElem">
        <pc:chgData name="Tyler Place" userId="ea307159bb280439" providerId="LiveId" clId="{50DF13B2-8172-4AF9-A8B8-BF1E701DDB20}" dt="2024-05-28T22:22:12.829" v="194"/>
        <pc:sldMkLst>
          <pc:docMk/>
          <pc:sldMk cId="62501226" sldId="260"/>
        </pc:sldMkLst>
        <pc:spChg chg="add del">
          <ac:chgData name="Tyler Place" userId="ea307159bb280439" providerId="LiveId" clId="{50DF13B2-8172-4AF9-A8B8-BF1E701DDB20}" dt="2024-05-28T22:22:12.829" v="194"/>
          <ac:spMkLst>
            <pc:docMk/>
            <pc:sldMk cId="62501226" sldId="260"/>
            <ac:spMk id="10" creationId="{D4771268-CB57-404A-9271-370EB28F6090}"/>
          </ac:spMkLst>
        </pc:spChg>
      </pc:sldChg>
      <pc:sldChg chg="modSp add mod">
        <pc:chgData name="Tyler Place" userId="ea307159bb280439" providerId="LiveId" clId="{50DF13B2-8172-4AF9-A8B8-BF1E701DDB20}" dt="2024-05-28T22:25:53.039" v="239" actId="14100"/>
        <pc:sldMkLst>
          <pc:docMk/>
          <pc:sldMk cId="1958241090" sldId="260"/>
        </pc:sldMkLst>
        <pc:spChg chg="mod">
          <ac:chgData name="Tyler Place" userId="ea307159bb280439" providerId="LiveId" clId="{50DF13B2-8172-4AF9-A8B8-BF1E701DDB20}" dt="2024-05-28T22:22:17.793" v="197" actId="20577"/>
          <ac:spMkLst>
            <pc:docMk/>
            <pc:sldMk cId="1958241090" sldId="260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25:41.230" v="235" actId="14100"/>
          <ac:cxnSpMkLst>
            <pc:docMk/>
            <pc:sldMk cId="1958241090" sldId="260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25:45.150" v="236" actId="14100"/>
          <ac:cxnSpMkLst>
            <pc:docMk/>
            <pc:sldMk cId="1958241090" sldId="260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25:50.438" v="238" actId="14100"/>
          <ac:cxnSpMkLst>
            <pc:docMk/>
            <pc:sldMk cId="1958241090" sldId="260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25:53.039" v="239" actId="14100"/>
          <ac:cxnSpMkLst>
            <pc:docMk/>
            <pc:sldMk cId="1958241090" sldId="260"/>
            <ac:cxnSpMk id="27" creationId="{24F9B259-E673-9874-8FB0-A9ABE023209B}"/>
          </ac:cxnSpMkLst>
        </pc:cxnChg>
        <pc:cxnChg chg="mod">
          <ac:chgData name="Tyler Place" userId="ea307159bb280439" providerId="LiveId" clId="{50DF13B2-8172-4AF9-A8B8-BF1E701DDB20}" dt="2024-05-28T22:22:39.256" v="200" actId="14100"/>
          <ac:cxnSpMkLst>
            <pc:docMk/>
            <pc:sldMk cId="1958241090" sldId="260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2:35.337" v="199" actId="14100"/>
          <ac:cxnSpMkLst>
            <pc:docMk/>
            <pc:sldMk cId="1958241090" sldId="260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5:04.797" v="225" actId="14100"/>
          <ac:cxnSpMkLst>
            <pc:docMk/>
            <pc:sldMk cId="1958241090" sldId="260"/>
            <ac:cxnSpMk id="33" creationId="{C470E4D4-663E-C2D9-0A69-1FC661B97DA9}"/>
          </ac:cxnSpMkLst>
        </pc:cxnChg>
      </pc:sldChg>
      <pc:sldChg chg="addSp modSp add mod ord">
        <pc:chgData name="Tyler Place" userId="ea307159bb280439" providerId="LiveId" clId="{50DF13B2-8172-4AF9-A8B8-BF1E701DDB20}" dt="2024-05-28T22:28:58.034" v="266" actId="11529"/>
        <pc:sldMkLst>
          <pc:docMk/>
          <pc:sldMk cId="1206378955" sldId="261"/>
        </pc:sldMkLst>
        <pc:spChg chg="mod">
          <ac:chgData name="Tyler Place" userId="ea307159bb280439" providerId="LiveId" clId="{50DF13B2-8172-4AF9-A8B8-BF1E701DDB20}" dt="2024-05-28T22:27:37.080" v="247" actId="20577"/>
          <ac:spMkLst>
            <pc:docMk/>
            <pc:sldMk cId="1206378955" sldId="261"/>
            <ac:spMk id="2" creationId="{C2BE60EB-67A6-F172-6373-FF311ED5CD57}"/>
          </ac:spMkLst>
        </pc:spChg>
        <pc:cxnChg chg="mod">
          <ac:chgData name="Tyler Place" userId="ea307159bb280439" providerId="LiveId" clId="{50DF13B2-8172-4AF9-A8B8-BF1E701DDB20}" dt="2024-05-28T22:28:45.865" v="264" actId="14100"/>
          <ac:cxnSpMkLst>
            <pc:docMk/>
            <pc:sldMk cId="1206378955" sldId="261"/>
            <ac:cxnSpMk id="20" creationId="{6773BAFF-677F-8FA1-E4F1-BDE9443FB9EE}"/>
          </ac:cxnSpMkLst>
        </pc:cxnChg>
        <pc:cxnChg chg="mod">
          <ac:chgData name="Tyler Place" userId="ea307159bb280439" providerId="LiveId" clId="{50DF13B2-8172-4AF9-A8B8-BF1E701DDB20}" dt="2024-05-28T22:28:42.924" v="263" actId="14100"/>
          <ac:cxnSpMkLst>
            <pc:docMk/>
            <pc:sldMk cId="1206378955" sldId="261"/>
            <ac:cxnSpMk id="22" creationId="{9F875B2E-E19A-9A5F-AE17-373EC8FFD782}"/>
          </ac:cxnSpMkLst>
        </pc:cxnChg>
        <pc:cxnChg chg="mod">
          <ac:chgData name="Tyler Place" userId="ea307159bb280439" providerId="LiveId" clId="{50DF13B2-8172-4AF9-A8B8-BF1E701DDB20}" dt="2024-05-28T22:28:48.669" v="265" actId="14100"/>
          <ac:cxnSpMkLst>
            <pc:docMk/>
            <pc:sldMk cId="1206378955" sldId="261"/>
            <ac:cxnSpMk id="25" creationId="{8A3B97BD-1924-C6E1-84C0-C33DA4C35FF2}"/>
          </ac:cxnSpMkLst>
        </pc:cxnChg>
        <pc:cxnChg chg="mod">
          <ac:chgData name="Tyler Place" userId="ea307159bb280439" providerId="LiveId" clId="{50DF13B2-8172-4AF9-A8B8-BF1E701DDB20}" dt="2024-05-28T22:28:34.186" v="260" actId="14100"/>
          <ac:cxnSpMkLst>
            <pc:docMk/>
            <pc:sldMk cId="1206378955" sldId="261"/>
            <ac:cxnSpMk id="27" creationId="{24F9B259-E673-9874-8FB0-A9ABE023209B}"/>
          </ac:cxnSpMkLst>
        </pc:cxnChg>
        <pc:cxnChg chg="add">
          <ac:chgData name="Tyler Place" userId="ea307159bb280439" providerId="LiveId" clId="{50DF13B2-8172-4AF9-A8B8-BF1E701DDB20}" dt="2024-05-28T22:28:58.034" v="266" actId="11529"/>
          <ac:cxnSpMkLst>
            <pc:docMk/>
            <pc:sldMk cId="1206378955" sldId="261"/>
            <ac:cxnSpMk id="28" creationId="{03109C14-06D7-0376-9EBA-46A81B08409E}"/>
          </ac:cxnSpMkLst>
        </pc:cxnChg>
        <pc:cxnChg chg="mod">
          <ac:chgData name="Tyler Place" userId="ea307159bb280439" providerId="LiveId" clId="{50DF13B2-8172-4AF9-A8B8-BF1E701DDB20}" dt="2024-05-28T22:28:29.422" v="258" actId="14100"/>
          <ac:cxnSpMkLst>
            <pc:docMk/>
            <pc:sldMk cId="1206378955" sldId="261"/>
            <ac:cxnSpMk id="29" creationId="{F21C2797-DA5D-7146-AD52-108E5AFE646A}"/>
          </ac:cxnSpMkLst>
        </pc:cxnChg>
        <pc:cxnChg chg="mod">
          <ac:chgData name="Tyler Place" userId="ea307159bb280439" providerId="LiveId" clId="{50DF13B2-8172-4AF9-A8B8-BF1E701DDB20}" dt="2024-05-28T22:28:13.749" v="256" actId="14100"/>
          <ac:cxnSpMkLst>
            <pc:docMk/>
            <pc:sldMk cId="1206378955" sldId="261"/>
            <ac:cxnSpMk id="31" creationId="{8BDF00CB-E64D-9BB6-3773-2F0460836E6F}"/>
          </ac:cxnSpMkLst>
        </pc:cxnChg>
        <pc:cxnChg chg="mod">
          <ac:chgData name="Tyler Place" userId="ea307159bb280439" providerId="LiveId" clId="{50DF13B2-8172-4AF9-A8B8-BF1E701DDB20}" dt="2024-05-28T22:27:55.520" v="252" actId="14100"/>
          <ac:cxnSpMkLst>
            <pc:docMk/>
            <pc:sldMk cId="1206378955" sldId="261"/>
            <ac:cxnSpMk id="33" creationId="{C470E4D4-663E-C2D9-0A69-1FC661B97DA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5B73-31BC-F47A-9968-BE68DEBCD9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B0A8AD-86DF-95CA-01F1-DB21A7A40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A2813-EA23-D4C5-D17F-20001A0AC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BBF51-AB36-76FC-DB07-82710007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62C8D-EB7F-3A4B-F5C4-D50BC506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019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B5B4-DB30-BBD0-90B7-6867C3D57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A7015-F228-9752-E5B2-CF7469D29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130A6-5D62-A122-BD3F-51FBE84A8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F9112-C33C-A389-21FB-81CD8AC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13EA4-67DD-4CE0-7529-DA3045C75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78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36F7B7-F753-7F17-64E9-3CF03B4195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96C7F-B4B1-8FB8-E6A6-070162972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1B47-4EDA-B1B1-C875-B807DAAB2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F3295-ABAC-AC1F-0ECD-3A8256AE7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2C11-0119-DFFE-9D8B-C4114A9B1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00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E8F2A-D2FA-E996-539D-EA1EC4A2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85AEF-64BA-2B3D-90AD-E02478DCD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F05B1-ECF3-114A-725C-0F41B6B9C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E867C-B717-1C20-1B0F-EFCB655F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880B7-9998-F5B2-BE3A-BF1D2103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2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74408-F23C-EA45-5906-686DE62A4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5C01E-F2A2-BBD6-58F9-3FF961584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4C943-A646-BE9E-58DD-E68ED518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C168A-B0F5-78EE-8010-67A084AE7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BBF7F-DD40-6CA9-C6AA-60E8F7385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19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C2B1-C855-AB65-C74C-7976149D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8669C-584B-330C-E276-B3CD9BB2C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B16EA3-D60B-C1DE-1112-1CA0A10A18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56D5F-450C-5C9C-973C-D9E2ADF30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646A8-F61F-0069-D802-B2E3E575F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3ECBB7-E41B-02FC-67E0-10EFCE31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576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0482-4925-0C46-5C5E-6EFCEC8F9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F0DAA-7FB0-956D-BC30-2BFCC5863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3DBB83-907F-537A-BEFA-835C31C67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61C07-586A-9DB9-3568-2E93C6578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868EEA-5B05-A8BC-4ABE-82BE5C4B7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BE2CCB-9512-0214-2785-977DC256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57D873-6435-051C-1021-567AA22B0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79CECA-B9F6-5AC8-3088-3074AC52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13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D5E7-E41B-45AA-E30D-98A0006B8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0BCD2-3817-6F12-8D21-16D1807EC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356B5D-971F-793A-E9EE-2E27D9B6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2012B-94BB-22B3-D5F4-4A248AB1C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3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FF91BA-262B-A2D4-540B-CE12CD3E4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47237E-D044-CBBB-48B0-D602704E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BC15D-E0D6-8DD1-ECE9-51969176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854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79C7-ADAA-C3F5-2036-3FD69A9D6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99EC2-58A8-3659-91E8-54F1745D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08D52-F443-802B-54AA-86DA7CF01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65280-8B62-352B-6A50-3259D09C3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C00F3-0E38-78C6-0203-BCE3E13F1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83BB8-663F-786A-B568-6180447C7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6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2D3CE-D436-526C-4F2E-9C03A925C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37B0C-554A-82D9-4F83-155F67B279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07EB3-8419-FC75-D3D2-BE5757517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370BA-AF32-77C9-4A7F-8AC570B7E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BC3AA-0B2A-4816-B48E-A936338D173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65B38-10FD-AF11-2BE5-9EA4B9B5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BCE0C8-976F-9C08-EBB1-AC417563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56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AA418-C8E6-201F-453E-0D59DC38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6A503-D361-F752-2DED-B2D123897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402F3-33F4-F5F4-3F1D-A86A1EF9B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8BC3AA-0B2A-4816-B48E-A936338D1737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8765A-FAF3-F5D2-60A3-C1C24B19B6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7C94D-F55E-D4E2-795B-413D7D9BBD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0439E-607D-4C0C-ADB2-72022CAD3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61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D459-3467-7DD4-729A-001B8B7F9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230"/>
            <a:ext cx="10515600" cy="1325563"/>
          </a:xfrm>
        </p:spPr>
        <p:txBody>
          <a:bodyPr/>
          <a:lstStyle/>
          <a:p>
            <a:r>
              <a:rPr lang="en-US" dirty="0"/>
              <a:t>Emotion Registry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EFB89CA-303C-55AC-74A7-EF5C57FBB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942375"/>
              </p:ext>
            </p:extLst>
          </p:nvPr>
        </p:nvGraphicFramePr>
        <p:xfrm>
          <a:off x="838200" y="182562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188">
                  <a:extLst>
                    <a:ext uri="{9D8B030D-6E8A-4147-A177-3AD203B41FA5}">
                      <a16:colId xmlns:a16="http://schemas.microsoft.com/office/drawing/2014/main" val="3880552805"/>
                    </a:ext>
                  </a:extLst>
                </a:gridCol>
                <a:gridCol w="4167612">
                  <a:extLst>
                    <a:ext uri="{9D8B030D-6E8A-4147-A177-3AD203B41FA5}">
                      <a16:colId xmlns:a16="http://schemas.microsoft.com/office/drawing/2014/main" val="25727042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0639707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6419671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Eye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Face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42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Happy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626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3391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688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06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557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Embarrassed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94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876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A12E-67E9-7B6E-6E67-64645EE8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83976"/>
            <a:ext cx="10515600" cy="474630"/>
          </a:xfrm>
        </p:spPr>
        <p:txBody>
          <a:bodyPr>
            <a:noAutofit/>
          </a:bodyPr>
          <a:lstStyle/>
          <a:p>
            <a:r>
              <a:rPr lang="en-US" sz="4800" dirty="0"/>
              <a:t>Face #2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151EE-733A-DC5F-EF0F-B4F7976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020"/>
            <a:ext cx="12192000" cy="55539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C65E9D-6E4E-4982-B830-4CEA68316194}"/>
              </a:ext>
            </a:extLst>
          </p:cNvPr>
          <p:cNvCxnSpPr>
            <a:cxnSpLocks/>
          </p:cNvCxnSpPr>
          <p:nvPr/>
        </p:nvCxnSpPr>
        <p:spPr>
          <a:xfrm flipH="1">
            <a:off x="9922598" y="4544839"/>
            <a:ext cx="2269402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8BEC55-8E77-818A-E49C-F7E8420EBB7B}"/>
              </a:ext>
            </a:extLst>
          </p:cNvPr>
          <p:cNvCxnSpPr>
            <a:cxnSpLocks/>
          </p:cNvCxnSpPr>
          <p:nvPr/>
        </p:nvCxnSpPr>
        <p:spPr>
          <a:xfrm flipH="1" flipV="1">
            <a:off x="7659232" y="4544839"/>
            <a:ext cx="2263366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9115C-B29B-E661-B047-9AFE9EE44AB7}"/>
              </a:ext>
            </a:extLst>
          </p:cNvPr>
          <p:cNvCxnSpPr>
            <a:cxnSpLocks/>
          </p:cNvCxnSpPr>
          <p:nvPr/>
        </p:nvCxnSpPr>
        <p:spPr>
          <a:xfrm flipH="1">
            <a:off x="5396589" y="4544839"/>
            <a:ext cx="2246045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AE667-05EC-D218-F92D-031D1CC71844}"/>
              </a:ext>
            </a:extLst>
          </p:cNvPr>
          <p:cNvCxnSpPr>
            <a:cxnSpLocks/>
          </p:cNvCxnSpPr>
          <p:nvPr/>
        </p:nvCxnSpPr>
        <p:spPr>
          <a:xfrm flipH="1" flipV="1">
            <a:off x="3862058" y="4919771"/>
            <a:ext cx="1534531" cy="376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0229F-89CE-FE75-CA19-B7E654087376}"/>
              </a:ext>
            </a:extLst>
          </p:cNvPr>
          <p:cNvCxnSpPr>
            <a:cxnSpLocks/>
          </p:cNvCxnSpPr>
          <p:nvPr/>
        </p:nvCxnSpPr>
        <p:spPr>
          <a:xfrm flipH="1" flipV="1">
            <a:off x="2353901" y="4544839"/>
            <a:ext cx="1508157" cy="374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298556-20C9-DE82-AD3D-2640DEF38799}"/>
              </a:ext>
            </a:extLst>
          </p:cNvPr>
          <p:cNvCxnSpPr>
            <a:cxnSpLocks/>
          </p:cNvCxnSpPr>
          <p:nvPr/>
        </p:nvCxnSpPr>
        <p:spPr>
          <a:xfrm>
            <a:off x="2353901" y="4544839"/>
            <a:ext cx="371193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A3FC97-A09F-0D76-E7DF-CA0E4A514D0E}"/>
              </a:ext>
            </a:extLst>
          </p:cNvPr>
          <p:cNvCxnSpPr>
            <a:cxnSpLocks/>
          </p:cNvCxnSpPr>
          <p:nvPr/>
        </p:nvCxnSpPr>
        <p:spPr>
          <a:xfrm>
            <a:off x="2725094" y="5296277"/>
            <a:ext cx="1136964" cy="39835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F19470-C38F-16CC-A72B-C1CA3DCC0C16}"/>
              </a:ext>
            </a:extLst>
          </p:cNvPr>
          <p:cNvCxnSpPr>
            <a:cxnSpLocks/>
          </p:cNvCxnSpPr>
          <p:nvPr/>
        </p:nvCxnSpPr>
        <p:spPr>
          <a:xfrm>
            <a:off x="3862058" y="5694630"/>
            <a:ext cx="1536825" cy="337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5AAB79-D294-47D3-6E02-04CA7C85ADF4}"/>
              </a:ext>
            </a:extLst>
          </p:cNvPr>
          <p:cNvCxnSpPr>
            <a:cxnSpLocks/>
          </p:cNvCxnSpPr>
          <p:nvPr/>
        </p:nvCxnSpPr>
        <p:spPr>
          <a:xfrm flipV="1">
            <a:off x="5373232" y="5296277"/>
            <a:ext cx="2286000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EC60CB-6830-F13C-6243-D560580965E6}"/>
              </a:ext>
            </a:extLst>
          </p:cNvPr>
          <p:cNvCxnSpPr>
            <a:cxnSpLocks/>
          </p:cNvCxnSpPr>
          <p:nvPr/>
        </p:nvCxnSpPr>
        <p:spPr>
          <a:xfrm>
            <a:off x="7659232" y="5296277"/>
            <a:ext cx="2263366" cy="735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E10E76-5328-5659-9998-EC565662200B}"/>
              </a:ext>
            </a:extLst>
          </p:cNvPr>
          <p:cNvCxnSpPr>
            <a:cxnSpLocks/>
          </p:cNvCxnSpPr>
          <p:nvPr/>
        </p:nvCxnSpPr>
        <p:spPr>
          <a:xfrm flipV="1">
            <a:off x="9922598" y="5296277"/>
            <a:ext cx="2269402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153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A12E-67E9-7B6E-6E67-64645EE8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83976"/>
            <a:ext cx="10515600" cy="474630"/>
          </a:xfrm>
        </p:spPr>
        <p:txBody>
          <a:bodyPr>
            <a:noAutofit/>
          </a:bodyPr>
          <a:lstStyle/>
          <a:p>
            <a:r>
              <a:rPr lang="en-US" sz="4800" dirty="0"/>
              <a:t>Face #3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151EE-733A-DC5F-EF0F-B4F7976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020"/>
            <a:ext cx="12192000" cy="55539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C65E9D-6E4E-4982-B830-4CEA68316194}"/>
              </a:ext>
            </a:extLst>
          </p:cNvPr>
          <p:cNvCxnSpPr>
            <a:cxnSpLocks/>
          </p:cNvCxnSpPr>
          <p:nvPr/>
        </p:nvCxnSpPr>
        <p:spPr>
          <a:xfrm flipH="1">
            <a:off x="9922598" y="4544839"/>
            <a:ext cx="2269402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8BEC55-8E77-818A-E49C-F7E8420EBB7B}"/>
              </a:ext>
            </a:extLst>
          </p:cNvPr>
          <p:cNvCxnSpPr>
            <a:cxnSpLocks/>
          </p:cNvCxnSpPr>
          <p:nvPr/>
        </p:nvCxnSpPr>
        <p:spPr>
          <a:xfrm flipH="1" flipV="1">
            <a:off x="7659232" y="4544839"/>
            <a:ext cx="2263366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9115C-B29B-E661-B047-9AFE9EE44AB7}"/>
              </a:ext>
            </a:extLst>
          </p:cNvPr>
          <p:cNvCxnSpPr>
            <a:cxnSpLocks/>
          </p:cNvCxnSpPr>
          <p:nvPr/>
        </p:nvCxnSpPr>
        <p:spPr>
          <a:xfrm flipH="1">
            <a:off x="5396589" y="4544839"/>
            <a:ext cx="22460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AE667-05EC-D218-F92D-031D1CC71844}"/>
              </a:ext>
            </a:extLst>
          </p:cNvPr>
          <p:cNvCxnSpPr>
            <a:cxnSpLocks/>
          </p:cNvCxnSpPr>
          <p:nvPr/>
        </p:nvCxnSpPr>
        <p:spPr>
          <a:xfrm flipH="1">
            <a:off x="3132499" y="4544839"/>
            <a:ext cx="2264090" cy="3749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0229F-89CE-FE75-CA19-B7E654087376}"/>
              </a:ext>
            </a:extLst>
          </p:cNvPr>
          <p:cNvCxnSpPr>
            <a:cxnSpLocks/>
          </p:cNvCxnSpPr>
          <p:nvPr/>
        </p:nvCxnSpPr>
        <p:spPr>
          <a:xfrm flipH="1">
            <a:off x="2353901" y="4919771"/>
            <a:ext cx="778598" cy="11123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298556-20C9-DE82-AD3D-2640DEF38799}"/>
              </a:ext>
            </a:extLst>
          </p:cNvPr>
          <p:cNvCxnSpPr>
            <a:cxnSpLocks/>
          </p:cNvCxnSpPr>
          <p:nvPr/>
        </p:nvCxnSpPr>
        <p:spPr>
          <a:xfrm flipV="1">
            <a:off x="2353901" y="5902859"/>
            <a:ext cx="778598" cy="1292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A3FC97-A09F-0D76-E7DF-CA0E4A514D0E}"/>
              </a:ext>
            </a:extLst>
          </p:cNvPr>
          <p:cNvCxnSpPr>
            <a:cxnSpLocks/>
          </p:cNvCxnSpPr>
          <p:nvPr/>
        </p:nvCxnSpPr>
        <p:spPr>
          <a:xfrm flipV="1">
            <a:off x="3132499" y="5644371"/>
            <a:ext cx="1077362" cy="2584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F19470-C38F-16CC-A72B-C1CA3DCC0C16}"/>
              </a:ext>
            </a:extLst>
          </p:cNvPr>
          <p:cNvCxnSpPr>
            <a:cxnSpLocks/>
          </p:cNvCxnSpPr>
          <p:nvPr/>
        </p:nvCxnSpPr>
        <p:spPr>
          <a:xfrm flipV="1">
            <a:off x="4209861" y="5296277"/>
            <a:ext cx="1186728" cy="3480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5AAB79-D294-47D3-6E02-04CA7C85ADF4}"/>
              </a:ext>
            </a:extLst>
          </p:cNvPr>
          <p:cNvCxnSpPr>
            <a:cxnSpLocks/>
          </p:cNvCxnSpPr>
          <p:nvPr/>
        </p:nvCxnSpPr>
        <p:spPr>
          <a:xfrm>
            <a:off x="5396589" y="5296277"/>
            <a:ext cx="23531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EC60CB-6830-F13C-6243-D560580965E6}"/>
              </a:ext>
            </a:extLst>
          </p:cNvPr>
          <p:cNvCxnSpPr>
            <a:cxnSpLocks/>
          </p:cNvCxnSpPr>
          <p:nvPr/>
        </p:nvCxnSpPr>
        <p:spPr>
          <a:xfrm>
            <a:off x="7659232" y="5296277"/>
            <a:ext cx="2263366" cy="735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E10E76-5328-5659-9998-EC565662200B}"/>
              </a:ext>
            </a:extLst>
          </p:cNvPr>
          <p:cNvCxnSpPr>
            <a:cxnSpLocks/>
          </p:cNvCxnSpPr>
          <p:nvPr/>
        </p:nvCxnSpPr>
        <p:spPr>
          <a:xfrm flipV="1">
            <a:off x="9922598" y="5296277"/>
            <a:ext cx="2269402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413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28C32-2622-61AA-0C88-A1F8B3ACC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364E-C261-C041-5B87-4E662C3C2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83976"/>
            <a:ext cx="10515600" cy="474630"/>
          </a:xfrm>
        </p:spPr>
        <p:txBody>
          <a:bodyPr>
            <a:noAutofit/>
          </a:bodyPr>
          <a:lstStyle/>
          <a:p>
            <a:r>
              <a:rPr lang="en-US" sz="4800" dirty="0"/>
              <a:t>Fang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B568E-ABCC-9426-189A-E197A9E1B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020"/>
            <a:ext cx="12192000" cy="55539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54432F-A54C-D006-C1CB-5DB35EBDD6CE}"/>
              </a:ext>
            </a:extLst>
          </p:cNvPr>
          <p:cNvCxnSpPr>
            <a:cxnSpLocks/>
          </p:cNvCxnSpPr>
          <p:nvPr/>
        </p:nvCxnSpPr>
        <p:spPr>
          <a:xfrm flipH="1">
            <a:off x="9865259" y="3359006"/>
            <a:ext cx="2269402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6C43D7A-6F24-7284-7F8B-FDAFF0122F6F}"/>
              </a:ext>
            </a:extLst>
          </p:cNvPr>
          <p:cNvCxnSpPr>
            <a:cxnSpLocks/>
          </p:cNvCxnSpPr>
          <p:nvPr/>
        </p:nvCxnSpPr>
        <p:spPr>
          <a:xfrm flipH="1" flipV="1">
            <a:off x="7623019" y="3349953"/>
            <a:ext cx="2263366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CF168D5-9502-155C-8ABB-217F0E9B2E76}"/>
              </a:ext>
            </a:extLst>
          </p:cNvPr>
          <p:cNvCxnSpPr>
            <a:cxnSpLocks/>
          </p:cNvCxnSpPr>
          <p:nvPr/>
        </p:nvCxnSpPr>
        <p:spPr>
          <a:xfrm flipH="1">
            <a:off x="5360376" y="3349953"/>
            <a:ext cx="2246045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C6686F8-D914-7B82-493C-4C3C08FF11A5}"/>
              </a:ext>
            </a:extLst>
          </p:cNvPr>
          <p:cNvCxnSpPr>
            <a:cxnSpLocks/>
          </p:cNvCxnSpPr>
          <p:nvPr/>
        </p:nvCxnSpPr>
        <p:spPr>
          <a:xfrm flipH="1" flipV="1">
            <a:off x="3825845" y="3675878"/>
            <a:ext cx="1511174" cy="425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FCFB79-7B00-B18E-FE08-A5894EAC370D}"/>
              </a:ext>
            </a:extLst>
          </p:cNvPr>
          <p:cNvCxnSpPr>
            <a:cxnSpLocks/>
          </p:cNvCxnSpPr>
          <p:nvPr/>
        </p:nvCxnSpPr>
        <p:spPr>
          <a:xfrm flipH="1" flipV="1">
            <a:off x="2317688" y="2234113"/>
            <a:ext cx="1508157" cy="1441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C53476E-7FF4-5B32-7AFF-2C86B1E74BC6}"/>
              </a:ext>
            </a:extLst>
          </p:cNvPr>
          <p:cNvCxnSpPr>
            <a:cxnSpLocks/>
          </p:cNvCxnSpPr>
          <p:nvPr/>
        </p:nvCxnSpPr>
        <p:spPr>
          <a:xfrm>
            <a:off x="2326741" y="2234113"/>
            <a:ext cx="362140" cy="1523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6903A4-3736-25F2-250C-948484B2A9FF}"/>
              </a:ext>
            </a:extLst>
          </p:cNvPr>
          <p:cNvCxnSpPr>
            <a:cxnSpLocks/>
          </p:cNvCxnSpPr>
          <p:nvPr/>
        </p:nvCxnSpPr>
        <p:spPr>
          <a:xfrm>
            <a:off x="2697934" y="3757359"/>
            <a:ext cx="1131683" cy="724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3F83B7-73BE-6CE8-BAF3-F4987DC8E0D4}"/>
              </a:ext>
            </a:extLst>
          </p:cNvPr>
          <p:cNvCxnSpPr>
            <a:cxnSpLocks/>
          </p:cNvCxnSpPr>
          <p:nvPr/>
        </p:nvCxnSpPr>
        <p:spPr>
          <a:xfrm>
            <a:off x="3825845" y="4499744"/>
            <a:ext cx="1536825" cy="337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0F5B455-5FA1-CDC7-1958-75470DF4F9D3}"/>
              </a:ext>
            </a:extLst>
          </p:cNvPr>
          <p:cNvCxnSpPr>
            <a:cxnSpLocks/>
          </p:cNvCxnSpPr>
          <p:nvPr/>
        </p:nvCxnSpPr>
        <p:spPr>
          <a:xfrm flipV="1">
            <a:off x="5337019" y="4101391"/>
            <a:ext cx="2286000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49896F-89FD-5054-2A30-B73727B90006}"/>
              </a:ext>
            </a:extLst>
          </p:cNvPr>
          <p:cNvCxnSpPr>
            <a:cxnSpLocks/>
          </p:cNvCxnSpPr>
          <p:nvPr/>
        </p:nvCxnSpPr>
        <p:spPr>
          <a:xfrm>
            <a:off x="7606421" y="4101391"/>
            <a:ext cx="2279964" cy="735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FC89958-B5EE-C64D-038D-A25A697AB82E}"/>
              </a:ext>
            </a:extLst>
          </p:cNvPr>
          <p:cNvCxnSpPr>
            <a:cxnSpLocks/>
          </p:cNvCxnSpPr>
          <p:nvPr/>
        </p:nvCxnSpPr>
        <p:spPr>
          <a:xfrm flipV="1">
            <a:off x="9865259" y="4085992"/>
            <a:ext cx="2269402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232B86-C20E-4053-80CF-E195EC121A95}"/>
              </a:ext>
            </a:extLst>
          </p:cNvPr>
          <p:cNvCxnSpPr>
            <a:cxnSpLocks/>
          </p:cNvCxnSpPr>
          <p:nvPr/>
        </p:nvCxnSpPr>
        <p:spPr>
          <a:xfrm>
            <a:off x="5015243" y="4572171"/>
            <a:ext cx="362517" cy="1442039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C501FC5-A684-7F24-111D-D5A3A3E7686A}"/>
              </a:ext>
            </a:extLst>
          </p:cNvPr>
          <p:cNvCxnSpPr>
            <a:cxnSpLocks/>
          </p:cNvCxnSpPr>
          <p:nvPr/>
        </p:nvCxnSpPr>
        <p:spPr>
          <a:xfrm flipH="1">
            <a:off x="5442611" y="4545011"/>
            <a:ext cx="1460265" cy="146649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7564AA-8F06-DD55-94E5-AE452DE9C570}"/>
              </a:ext>
            </a:extLst>
          </p:cNvPr>
          <p:cNvCxnSpPr>
            <a:cxnSpLocks/>
          </p:cNvCxnSpPr>
          <p:nvPr/>
        </p:nvCxnSpPr>
        <p:spPr>
          <a:xfrm>
            <a:off x="5015243" y="4526904"/>
            <a:ext cx="1814089" cy="2716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72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8829D-D281-56A3-C45B-873B13B2C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Eye Points</a:t>
            </a:r>
          </a:p>
        </p:txBody>
      </p:sp>
    </p:spTree>
    <p:extLst>
      <p:ext uri="{BB962C8B-B14F-4D97-AF65-F5344CB8AC3E}">
        <p14:creationId xmlns:p14="http://schemas.microsoft.com/office/powerpoint/2010/main" val="2177959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#1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5833533" y="1689813"/>
            <a:ext cx="2074334" cy="42537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7907867" y="863600"/>
            <a:ext cx="851530" cy="8520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9610928" y="1689813"/>
            <a:ext cx="2115405" cy="42537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 flipH="1">
            <a:off x="10414000" y="5943600"/>
            <a:ext cx="1312333" cy="25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 flipV="1">
            <a:off x="8759397" y="2589291"/>
            <a:ext cx="1654603" cy="3354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>
            <a:off x="7086600" y="2589291"/>
            <a:ext cx="1672797" cy="33797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>
            <a:off x="5833533" y="5943600"/>
            <a:ext cx="12530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FC4A43-7B60-4160-4CB2-E880B1A3505A}"/>
              </a:ext>
            </a:extLst>
          </p:cNvPr>
          <p:cNvCxnSpPr>
            <a:cxnSpLocks/>
          </p:cNvCxnSpPr>
          <p:nvPr/>
        </p:nvCxnSpPr>
        <p:spPr>
          <a:xfrm flipH="1" flipV="1">
            <a:off x="8759397" y="863600"/>
            <a:ext cx="851531" cy="8262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61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</a:t>
            </a:r>
            <a:r>
              <a:rPr lang="en-US" sz="3600" dirty="0">
                <a:solidFill>
                  <a:srgbClr val="FFFFFF"/>
                </a:solidFill>
              </a:rPr>
              <a:t>2</a:t>
            </a:r>
            <a:endParaRPr lang="en-US" sz="3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5812325" y="2555631"/>
            <a:ext cx="1240325" cy="2143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7052650" y="1741122"/>
            <a:ext cx="1708775" cy="859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761425" y="1741122"/>
            <a:ext cx="1704381" cy="8145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>
            <a:off x="10465806" y="2555631"/>
            <a:ext cx="1258432" cy="21431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 flipV="1">
            <a:off x="9622204" y="3802455"/>
            <a:ext cx="2102034" cy="896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>
            <a:off x="7964989" y="3802455"/>
            <a:ext cx="16572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>
            <a:off x="5812325" y="3802455"/>
            <a:ext cx="2152664" cy="896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9681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#3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6228784" y="2145671"/>
            <a:ext cx="805759" cy="1283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7034543" y="1676401"/>
            <a:ext cx="1726882" cy="469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761425" y="1676401"/>
            <a:ext cx="1758702" cy="8733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>
            <a:off x="10507189" y="2549770"/>
            <a:ext cx="804424" cy="8792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>
            <a:off x="9640776" y="3423139"/>
            <a:ext cx="1670837" cy="12891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>
            <a:off x="7104185" y="4696128"/>
            <a:ext cx="25365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 flipV="1">
            <a:off x="6228784" y="3429000"/>
            <a:ext cx="875401" cy="12833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71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#4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6210677" y="2157046"/>
            <a:ext cx="434567" cy="1271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>
            <a:off x="6645244" y="2157046"/>
            <a:ext cx="16781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323385" y="2157046"/>
            <a:ext cx="1707855" cy="8206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>
            <a:off x="10031240" y="2977661"/>
            <a:ext cx="1285592" cy="12955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>
            <a:off x="9622204" y="4273236"/>
            <a:ext cx="1694628" cy="1285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 flipV="1">
            <a:off x="7104185" y="4716855"/>
            <a:ext cx="2518019" cy="8419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 flipV="1">
            <a:off x="6210677" y="3429000"/>
            <a:ext cx="893508" cy="12878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4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BE60EB-67A6-F172-6373-FF311ED5C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Eye #5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EDA010-1746-8BDE-1ED2-D101C940B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1204" y="0"/>
            <a:ext cx="6960796" cy="685800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73BAFF-677F-8FA1-E4F1-BDE9443FB9EE}"/>
              </a:ext>
            </a:extLst>
          </p:cNvPr>
          <p:cNvCxnSpPr>
            <a:cxnSpLocks/>
          </p:cNvCxnSpPr>
          <p:nvPr/>
        </p:nvCxnSpPr>
        <p:spPr>
          <a:xfrm flipV="1">
            <a:off x="6654297" y="2163778"/>
            <a:ext cx="841972" cy="1265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F875B2E-E19A-9A5F-AE17-373EC8FFD782}"/>
              </a:ext>
            </a:extLst>
          </p:cNvPr>
          <p:cNvCxnSpPr>
            <a:cxnSpLocks/>
          </p:cNvCxnSpPr>
          <p:nvPr/>
        </p:nvCxnSpPr>
        <p:spPr>
          <a:xfrm flipV="1">
            <a:off x="7496269" y="1312752"/>
            <a:ext cx="1265156" cy="851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A3B97BD-1924-C6E1-84C0-C33DA4C35FF2}"/>
              </a:ext>
            </a:extLst>
          </p:cNvPr>
          <p:cNvCxnSpPr>
            <a:cxnSpLocks/>
          </p:cNvCxnSpPr>
          <p:nvPr/>
        </p:nvCxnSpPr>
        <p:spPr>
          <a:xfrm>
            <a:off x="8761425" y="1312752"/>
            <a:ext cx="1269815" cy="851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F9B259-E673-9874-8FB0-A9ABE023209B}"/>
              </a:ext>
            </a:extLst>
          </p:cNvPr>
          <p:cNvCxnSpPr>
            <a:cxnSpLocks/>
          </p:cNvCxnSpPr>
          <p:nvPr/>
        </p:nvCxnSpPr>
        <p:spPr>
          <a:xfrm flipH="1">
            <a:off x="10031240" y="3429000"/>
            <a:ext cx="841972" cy="1265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1C2797-DA5D-7146-AD52-108E5AFE646A}"/>
              </a:ext>
            </a:extLst>
          </p:cNvPr>
          <p:cNvCxnSpPr>
            <a:cxnSpLocks/>
          </p:cNvCxnSpPr>
          <p:nvPr/>
        </p:nvCxnSpPr>
        <p:spPr>
          <a:xfrm flipH="1">
            <a:off x="8761425" y="4694223"/>
            <a:ext cx="1269815" cy="85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BDF00CB-E64D-9BB6-3773-2F0460836E6F}"/>
              </a:ext>
            </a:extLst>
          </p:cNvPr>
          <p:cNvCxnSpPr>
            <a:cxnSpLocks/>
          </p:cNvCxnSpPr>
          <p:nvPr/>
        </p:nvCxnSpPr>
        <p:spPr>
          <a:xfrm flipH="1" flipV="1">
            <a:off x="7496269" y="4694223"/>
            <a:ext cx="1265156" cy="851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470E4D4-663E-C2D9-0A69-1FC661B97DA9}"/>
              </a:ext>
            </a:extLst>
          </p:cNvPr>
          <p:cNvCxnSpPr>
            <a:cxnSpLocks/>
          </p:cNvCxnSpPr>
          <p:nvPr/>
        </p:nvCxnSpPr>
        <p:spPr>
          <a:xfrm flipH="1" flipV="1">
            <a:off x="6654297" y="3429000"/>
            <a:ext cx="841972" cy="12652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109C14-06D7-0376-9EBA-46A81B08409E}"/>
              </a:ext>
            </a:extLst>
          </p:cNvPr>
          <p:cNvCxnSpPr>
            <a:cxnSpLocks/>
          </p:cNvCxnSpPr>
          <p:nvPr/>
        </p:nvCxnSpPr>
        <p:spPr>
          <a:xfrm>
            <a:off x="10031240" y="2163778"/>
            <a:ext cx="841972" cy="12652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37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9BB9-98BA-F181-D335-9D9490540D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Faces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0AE67-2EB5-9F31-E696-CE17976E0C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9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3A12E-67E9-7B6E-6E67-64645EE8A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7" y="83976"/>
            <a:ext cx="10515600" cy="474630"/>
          </a:xfrm>
        </p:spPr>
        <p:txBody>
          <a:bodyPr>
            <a:noAutofit/>
          </a:bodyPr>
          <a:lstStyle/>
          <a:p>
            <a:r>
              <a:rPr lang="en-US" sz="4800" dirty="0"/>
              <a:t>Face 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2151EE-733A-DC5F-EF0F-B4F7976E8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020"/>
            <a:ext cx="12192000" cy="555395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C65E9D-6E4E-4982-B830-4CEA68316194}"/>
              </a:ext>
            </a:extLst>
          </p:cNvPr>
          <p:cNvCxnSpPr>
            <a:cxnSpLocks/>
          </p:cNvCxnSpPr>
          <p:nvPr/>
        </p:nvCxnSpPr>
        <p:spPr>
          <a:xfrm flipH="1">
            <a:off x="9922598" y="4544839"/>
            <a:ext cx="2269402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8BEC55-8E77-818A-E49C-F7E8420EBB7B}"/>
              </a:ext>
            </a:extLst>
          </p:cNvPr>
          <p:cNvCxnSpPr>
            <a:cxnSpLocks/>
          </p:cNvCxnSpPr>
          <p:nvPr/>
        </p:nvCxnSpPr>
        <p:spPr>
          <a:xfrm flipH="1" flipV="1">
            <a:off x="7659232" y="4544839"/>
            <a:ext cx="2263366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79115C-B29B-E661-B047-9AFE9EE44AB7}"/>
              </a:ext>
            </a:extLst>
          </p:cNvPr>
          <p:cNvCxnSpPr>
            <a:cxnSpLocks/>
          </p:cNvCxnSpPr>
          <p:nvPr/>
        </p:nvCxnSpPr>
        <p:spPr>
          <a:xfrm flipH="1">
            <a:off x="5396589" y="4544839"/>
            <a:ext cx="2246045" cy="751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ECAE667-05EC-D218-F92D-031D1CC71844}"/>
              </a:ext>
            </a:extLst>
          </p:cNvPr>
          <p:cNvCxnSpPr>
            <a:cxnSpLocks/>
          </p:cNvCxnSpPr>
          <p:nvPr/>
        </p:nvCxnSpPr>
        <p:spPr>
          <a:xfrm flipH="1" flipV="1">
            <a:off x="3862058" y="4870764"/>
            <a:ext cx="1511174" cy="4255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30229F-89CE-FE75-CA19-B7E654087376}"/>
              </a:ext>
            </a:extLst>
          </p:cNvPr>
          <p:cNvCxnSpPr>
            <a:cxnSpLocks/>
          </p:cNvCxnSpPr>
          <p:nvPr/>
        </p:nvCxnSpPr>
        <p:spPr>
          <a:xfrm flipH="1" flipV="1">
            <a:off x="2353901" y="3428999"/>
            <a:ext cx="1508157" cy="1441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298556-20C9-DE82-AD3D-2640DEF38799}"/>
              </a:ext>
            </a:extLst>
          </p:cNvPr>
          <p:cNvCxnSpPr>
            <a:cxnSpLocks/>
          </p:cNvCxnSpPr>
          <p:nvPr/>
        </p:nvCxnSpPr>
        <p:spPr>
          <a:xfrm>
            <a:off x="2362954" y="3428999"/>
            <a:ext cx="362140" cy="15232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DA3FC97-A09F-0D76-E7DF-CA0E4A514D0E}"/>
              </a:ext>
            </a:extLst>
          </p:cNvPr>
          <p:cNvCxnSpPr>
            <a:cxnSpLocks/>
          </p:cNvCxnSpPr>
          <p:nvPr/>
        </p:nvCxnSpPr>
        <p:spPr>
          <a:xfrm>
            <a:off x="2734147" y="4952245"/>
            <a:ext cx="1131683" cy="7242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F19470-C38F-16CC-A72B-C1CA3DCC0C16}"/>
              </a:ext>
            </a:extLst>
          </p:cNvPr>
          <p:cNvCxnSpPr>
            <a:cxnSpLocks/>
          </p:cNvCxnSpPr>
          <p:nvPr/>
        </p:nvCxnSpPr>
        <p:spPr>
          <a:xfrm>
            <a:off x="3862058" y="5694630"/>
            <a:ext cx="1536825" cy="3375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85AAB79-D294-47D3-6E02-04CA7C85ADF4}"/>
              </a:ext>
            </a:extLst>
          </p:cNvPr>
          <p:cNvCxnSpPr>
            <a:cxnSpLocks/>
          </p:cNvCxnSpPr>
          <p:nvPr/>
        </p:nvCxnSpPr>
        <p:spPr>
          <a:xfrm flipV="1">
            <a:off x="5373232" y="5296277"/>
            <a:ext cx="2286000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DEC60CB-6830-F13C-6243-D560580965E6}"/>
              </a:ext>
            </a:extLst>
          </p:cNvPr>
          <p:cNvCxnSpPr>
            <a:cxnSpLocks/>
          </p:cNvCxnSpPr>
          <p:nvPr/>
        </p:nvCxnSpPr>
        <p:spPr>
          <a:xfrm>
            <a:off x="7642634" y="5296277"/>
            <a:ext cx="2279964" cy="735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E10E76-5328-5659-9998-EC565662200B}"/>
              </a:ext>
            </a:extLst>
          </p:cNvPr>
          <p:cNvCxnSpPr>
            <a:cxnSpLocks/>
          </p:cNvCxnSpPr>
          <p:nvPr/>
        </p:nvCxnSpPr>
        <p:spPr>
          <a:xfrm flipV="1">
            <a:off x="9922598" y="5296277"/>
            <a:ext cx="2269402" cy="7512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45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60</Words>
  <Application>Microsoft Office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Emotion Registry</vt:lpstr>
      <vt:lpstr>Eye Points</vt:lpstr>
      <vt:lpstr>Eye #1</vt:lpstr>
      <vt:lpstr>Eye #2</vt:lpstr>
      <vt:lpstr>Eye #3</vt:lpstr>
      <vt:lpstr>Eye #4</vt:lpstr>
      <vt:lpstr>Eye #5</vt:lpstr>
      <vt:lpstr>Faces</vt:lpstr>
      <vt:lpstr>Face #1</vt:lpstr>
      <vt:lpstr>Face #2</vt:lpstr>
      <vt:lpstr>Face #3</vt:lpstr>
      <vt:lpstr>Fang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 Points</dc:title>
  <dc:creator>Tyler Place</dc:creator>
  <cp:lastModifiedBy>Tyler Place</cp:lastModifiedBy>
  <cp:revision>2</cp:revision>
  <dcterms:created xsi:type="dcterms:W3CDTF">2024-05-28T21:11:00Z</dcterms:created>
  <dcterms:modified xsi:type="dcterms:W3CDTF">2025-01-02T04:42:32Z</dcterms:modified>
</cp:coreProperties>
</file>