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Place" userId="ea307159bb280439" providerId="LiveId" clId="{50DF13B2-8172-4AF9-A8B8-BF1E701DDB20}"/>
    <pc:docChg chg="undo custSel addSld delSld modSld sldOrd">
      <pc:chgData name="Tyler Place" userId="ea307159bb280439" providerId="LiveId" clId="{50DF13B2-8172-4AF9-A8B8-BF1E701DDB20}" dt="2024-05-28T22:28:58.034" v="266" actId="11529"/>
      <pc:docMkLst>
        <pc:docMk/>
      </pc:docMkLst>
      <pc:sldChg chg="delSp modSp new mod">
        <pc:chgData name="Tyler Place" userId="ea307159bb280439" providerId="LiveId" clId="{50DF13B2-8172-4AF9-A8B8-BF1E701DDB20}" dt="2024-05-28T22:10:31.613" v="67" actId="478"/>
        <pc:sldMkLst>
          <pc:docMk/>
          <pc:sldMk cId="2177959751" sldId="256"/>
        </pc:sldMkLst>
        <pc:spChg chg="mod">
          <ac:chgData name="Tyler Place" userId="ea307159bb280439" providerId="LiveId" clId="{50DF13B2-8172-4AF9-A8B8-BF1E701DDB20}" dt="2024-05-28T22:10:29.349" v="66" actId="20577"/>
          <ac:spMkLst>
            <pc:docMk/>
            <pc:sldMk cId="2177959751" sldId="256"/>
            <ac:spMk id="2" creationId="{B0C8829D-D281-56A3-C45B-873B13B2C53C}"/>
          </ac:spMkLst>
        </pc:spChg>
        <pc:spChg chg="del">
          <ac:chgData name="Tyler Place" userId="ea307159bb280439" providerId="LiveId" clId="{50DF13B2-8172-4AF9-A8B8-BF1E701DDB20}" dt="2024-05-28T22:10:31.613" v="67" actId="478"/>
          <ac:spMkLst>
            <pc:docMk/>
            <pc:sldMk cId="2177959751" sldId="256"/>
            <ac:spMk id="3" creationId="{7702BE7D-4733-482F-BAEB-528AF1063847}"/>
          </ac:spMkLst>
        </pc:spChg>
      </pc:sldChg>
      <pc:sldChg chg="addSp delSp modSp new mod setBg">
        <pc:chgData name="Tyler Place" userId="ea307159bb280439" providerId="LiveId" clId="{50DF13B2-8172-4AF9-A8B8-BF1E701DDB20}" dt="2024-05-28T22:11:37.434" v="80" actId="20577"/>
        <pc:sldMkLst>
          <pc:docMk/>
          <pc:sldMk cId="4210613587" sldId="257"/>
        </pc:sldMkLst>
        <pc:spChg chg="mod">
          <ac:chgData name="Tyler Place" userId="ea307159bb280439" providerId="LiveId" clId="{50DF13B2-8172-4AF9-A8B8-BF1E701DDB20}" dt="2024-05-28T22:11:37.434" v="80" actId="20577"/>
          <ac:spMkLst>
            <pc:docMk/>
            <pc:sldMk cId="4210613587" sldId="257"/>
            <ac:spMk id="2" creationId="{C2BE60EB-67A6-F172-6373-FF311ED5CD57}"/>
          </ac:spMkLst>
        </pc:spChg>
        <pc:spChg chg="del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3" creationId="{F9CC3CE1-2D76-3276-0CAC-8C489A08C099}"/>
          </ac:spMkLst>
        </pc:spChg>
        <pc:spChg chg="add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10" creationId="{D4771268-CB57-404A-9271-370EB28F6090}"/>
          </ac:spMkLst>
        </pc:spChg>
        <pc:spChg chg="add del mod">
          <ac:chgData name="Tyler Place" userId="ea307159bb280439" providerId="LiveId" clId="{50DF13B2-8172-4AF9-A8B8-BF1E701DDB20}" dt="2024-05-28T22:07:48.306" v="29" actId="478"/>
          <ac:spMkLst>
            <pc:docMk/>
            <pc:sldMk cId="4210613587" sldId="257"/>
            <ac:spMk id="18" creationId="{7C9B203B-CD46-6AB1-A979-9BA083C05A85}"/>
          </ac:spMkLst>
        </pc:spChg>
        <pc:picChg chg="add del mod">
          <ac:chgData name="Tyler Place" userId="ea307159bb280439" providerId="LiveId" clId="{50DF13B2-8172-4AF9-A8B8-BF1E701DDB20}" dt="2024-05-28T22:07:43.603" v="28" actId="478"/>
          <ac:picMkLst>
            <pc:docMk/>
            <pc:sldMk cId="4210613587" sldId="257"/>
            <ac:picMk id="5" creationId="{822B92CF-DE25-394B-E808-D160ED165034}"/>
          </ac:picMkLst>
        </pc:picChg>
        <pc:picChg chg="add mod">
          <ac:chgData name="Tyler Place" userId="ea307159bb280439" providerId="LiveId" clId="{50DF13B2-8172-4AF9-A8B8-BF1E701DDB20}" dt="2024-05-28T22:07:53.703" v="31" actId="1076"/>
          <ac:picMkLst>
            <pc:docMk/>
            <pc:sldMk cId="4210613587" sldId="257"/>
            <ac:picMk id="16" creationId="{4EEDA010-1746-8BDE-1ED2-D101C940B45B}"/>
          </ac:picMkLst>
        </pc:picChg>
        <pc:picChg chg="add del mod">
          <ac:chgData name="Tyler Place" userId="ea307159bb280439" providerId="LiveId" clId="{50DF13B2-8172-4AF9-A8B8-BF1E701DDB20}" dt="2024-05-28T22:11:16.321" v="70" actId="478"/>
          <ac:picMkLst>
            <pc:docMk/>
            <pc:sldMk cId="4210613587" sldId="257"/>
            <ac:picMk id="34" creationId="{7DADAF80-E7DA-3D1B-22ED-D3F2A42D6C6D}"/>
          </ac:picMkLst>
        </pc:picChg>
        <pc:cxnChg chg="add del mod">
          <ac:chgData name="Tyler Place" userId="ea307159bb280439" providerId="LiveId" clId="{50DF13B2-8172-4AF9-A8B8-BF1E701DDB20}" dt="2024-05-28T22:07:49.808" v="30" actId="478"/>
          <ac:cxnSpMkLst>
            <pc:docMk/>
            <pc:sldMk cId="4210613587" sldId="257"/>
            <ac:cxnSpMk id="7" creationId="{8E258F35-81B2-E84D-C936-88009688AA00}"/>
          </ac:cxnSpMkLst>
        </pc:cxnChg>
        <pc:cxnChg chg="add">
          <ac:chgData name="Tyler Place" userId="ea307159bb280439" providerId="LiveId" clId="{50DF13B2-8172-4AF9-A8B8-BF1E701DDB20}" dt="2024-05-28T22:08:32.400" v="32" actId="11529"/>
          <ac:cxnSpMkLst>
            <pc:docMk/>
            <pc:sldMk cId="4210613587" sldId="257"/>
            <ac:cxnSpMk id="20" creationId="{6773BAFF-677F-8FA1-E4F1-BDE9443FB9EE}"/>
          </ac:cxnSpMkLst>
        </pc:cxnChg>
        <pc:cxnChg chg="add mod">
          <ac:chgData name="Tyler Place" userId="ea307159bb280439" providerId="LiveId" clId="{50DF13B2-8172-4AF9-A8B8-BF1E701DDB20}" dt="2024-05-28T22:09:00.678" v="34" actId="14100"/>
          <ac:cxnSpMkLst>
            <pc:docMk/>
            <pc:sldMk cId="4210613587" sldId="257"/>
            <ac:cxnSpMk id="22" creationId="{9F875B2E-E19A-9A5F-AE17-373EC8FFD782}"/>
          </ac:cxnSpMkLst>
        </pc:cxnChg>
        <pc:cxnChg chg="add">
          <ac:chgData name="Tyler Place" userId="ea307159bb280439" providerId="LiveId" clId="{50DF13B2-8172-4AF9-A8B8-BF1E701DDB20}" dt="2024-05-28T22:09:23.637" v="35" actId="11529"/>
          <ac:cxnSpMkLst>
            <pc:docMk/>
            <pc:sldMk cId="4210613587" sldId="257"/>
            <ac:cxnSpMk id="25" creationId="{8A3B97BD-1924-C6E1-84C0-C33DA4C35FF2}"/>
          </ac:cxnSpMkLst>
        </pc:cxnChg>
        <pc:cxnChg chg="add">
          <ac:chgData name="Tyler Place" userId="ea307159bb280439" providerId="LiveId" clId="{50DF13B2-8172-4AF9-A8B8-BF1E701DDB20}" dt="2024-05-28T22:09:42.185" v="36" actId="11529"/>
          <ac:cxnSpMkLst>
            <pc:docMk/>
            <pc:sldMk cId="4210613587" sldId="257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09:50.985" v="37" actId="11529"/>
          <ac:cxnSpMkLst>
            <pc:docMk/>
            <pc:sldMk cId="4210613587" sldId="257"/>
            <ac:cxnSpMk id="29" creationId="{F21C2797-DA5D-7146-AD52-108E5AFE646A}"/>
          </ac:cxnSpMkLst>
        </pc:cxnChg>
        <pc:cxnChg chg="add">
          <ac:chgData name="Tyler Place" userId="ea307159bb280439" providerId="LiveId" clId="{50DF13B2-8172-4AF9-A8B8-BF1E701DDB20}" dt="2024-05-28T22:10:11.160" v="38" actId="11529"/>
          <ac:cxnSpMkLst>
            <pc:docMk/>
            <pc:sldMk cId="4210613587" sldId="257"/>
            <ac:cxnSpMk id="31" creationId="{8BDF00CB-E64D-9BB6-3773-2F0460836E6F}"/>
          </ac:cxnSpMkLst>
        </pc:cxnChg>
        <pc:cxnChg chg="add">
          <ac:chgData name="Tyler Place" userId="ea307159bb280439" providerId="LiveId" clId="{50DF13B2-8172-4AF9-A8B8-BF1E701DDB20}" dt="2024-05-28T22:11:03.856" v="68" actId="11529"/>
          <ac:cxnSpMkLst>
            <pc:docMk/>
            <pc:sldMk cId="4210613587" sldId="257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1:25.324" v="73" actId="47"/>
        <pc:sldMkLst>
          <pc:docMk/>
          <pc:sldMk cId="283429168" sldId="258"/>
        </pc:sldMkLst>
        <pc:spChg chg="del">
          <ac:chgData name="Tyler Place" userId="ea307159bb280439" providerId="LiveId" clId="{50DF13B2-8172-4AF9-A8B8-BF1E701DDB20}" dt="2024-05-28T22:11:18.123" v="72"/>
          <ac:spMkLst>
            <pc:docMk/>
            <pc:sldMk cId="283429168" sldId="258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1:10.347" v="191" actId="14100"/>
        <pc:sldMkLst>
          <pc:docMk/>
          <pc:sldMk cId="2059681518" sldId="258"/>
        </pc:sldMkLst>
        <pc:spChg chg="mod">
          <ac:chgData name="Tyler Place" userId="ea307159bb280439" providerId="LiveId" clId="{50DF13B2-8172-4AF9-A8B8-BF1E701DDB20}" dt="2024-05-28T22:11:33.690" v="78" actId="20577"/>
          <ac:spMkLst>
            <pc:docMk/>
            <pc:sldMk cId="2059681518" sldId="258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16:22.392" v="136" actId="14100"/>
          <ac:cxnSpMkLst>
            <pc:docMk/>
            <pc:sldMk cId="2059681518" sldId="258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16:24.855" v="137" actId="14100"/>
          <ac:cxnSpMkLst>
            <pc:docMk/>
            <pc:sldMk cId="2059681518" sldId="258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16:31.382" v="139" actId="14100"/>
          <ac:cxnSpMkLst>
            <pc:docMk/>
            <pc:sldMk cId="2059681518" sldId="258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16:34.184" v="140" actId="14100"/>
          <ac:cxnSpMkLst>
            <pc:docMk/>
            <pc:sldMk cId="2059681518" sldId="258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16:41.729" v="142" actId="14100"/>
          <ac:cxnSpMkLst>
            <pc:docMk/>
            <pc:sldMk cId="2059681518" sldId="258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1:10.347" v="191" actId="14100"/>
          <ac:cxnSpMkLst>
            <pc:docMk/>
            <pc:sldMk cId="2059681518" sldId="258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1:09.864" v="190" actId="14100"/>
          <ac:cxnSpMkLst>
            <pc:docMk/>
            <pc:sldMk cId="2059681518" sldId="258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8:07.890" v="149" actId="47"/>
        <pc:sldMkLst>
          <pc:docMk/>
          <pc:sldMk cId="1186237627" sldId="259"/>
        </pc:sldMkLst>
        <pc:spChg chg="del">
          <ac:chgData name="Tyler Place" userId="ea307159bb280439" providerId="LiveId" clId="{50DF13B2-8172-4AF9-A8B8-BF1E701DDB20}" dt="2024-05-28T22:18:03.215" v="148"/>
          <ac:spMkLst>
            <pc:docMk/>
            <pc:sldMk cId="1186237627" sldId="259"/>
            <ac:spMk id="10" creationId="{D4771268-CB57-404A-9271-370EB28F6090}"/>
          </ac:spMkLst>
        </pc:spChg>
      </pc:sldChg>
      <pc:sldChg chg="addSp modSp add mod">
        <pc:chgData name="Tyler Place" userId="ea307159bb280439" providerId="LiveId" clId="{50DF13B2-8172-4AF9-A8B8-BF1E701DDB20}" dt="2024-05-28T22:26:11.608" v="242" actId="14100"/>
        <pc:sldMkLst>
          <pc:docMk/>
          <pc:sldMk cId="3928716435" sldId="259"/>
        </pc:sldMkLst>
        <pc:spChg chg="mod">
          <ac:chgData name="Tyler Place" userId="ea307159bb280439" providerId="LiveId" clId="{50DF13B2-8172-4AF9-A8B8-BF1E701DDB20}" dt="2024-05-28T22:18:14.495" v="152" actId="20577"/>
          <ac:spMkLst>
            <pc:docMk/>
            <pc:sldMk cId="3928716435" sldId="259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6:11.608" v="242" actId="14100"/>
          <ac:cxnSpMkLst>
            <pc:docMk/>
            <pc:sldMk cId="3928716435" sldId="259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0:46.901" v="184" actId="14100"/>
          <ac:cxnSpMkLst>
            <pc:docMk/>
            <pc:sldMk cId="3928716435" sldId="259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0:42.589" v="182" actId="14100"/>
          <ac:cxnSpMkLst>
            <pc:docMk/>
            <pc:sldMk cId="3928716435" sldId="259"/>
            <ac:cxnSpMk id="33" creationId="{C470E4D4-663E-C2D9-0A69-1FC661B97DA9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5" creationId="{D608CF6C-5D5C-16FD-6B38-BE84CAC13BA7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6" creationId="{0C8299A5-17A1-6FBD-3B5F-63D703CB9400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7" creationId="{33B8E727-E21E-0AA7-6C2E-BDCFED4C0F1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8" creationId="{4B200DCD-E948-8A91-4C6F-C077A024320C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9" creationId="{08EA0C0C-57A5-BBB2-7201-00F4DD93985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0" creationId="{1ED213EB-284F-E3E3-1E20-E3005DCDC825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1" creationId="{09A9E22F-EB43-80FA-CDE6-7C4A9D8A99E5}"/>
          </ac:cxnSpMkLst>
        </pc:cxnChg>
      </pc:sldChg>
      <pc:sldChg chg="addSp delSp add del setBg delDesignElem">
        <pc:chgData name="Tyler Place" userId="ea307159bb280439" providerId="LiveId" clId="{50DF13B2-8172-4AF9-A8B8-BF1E701DDB20}" dt="2024-05-28T22:22:12.829" v="194"/>
        <pc:sldMkLst>
          <pc:docMk/>
          <pc:sldMk cId="62501226" sldId="260"/>
        </pc:sldMkLst>
        <pc:spChg chg="add del">
          <ac:chgData name="Tyler Place" userId="ea307159bb280439" providerId="LiveId" clId="{50DF13B2-8172-4AF9-A8B8-BF1E701DDB20}" dt="2024-05-28T22:22:12.829" v="194"/>
          <ac:spMkLst>
            <pc:docMk/>
            <pc:sldMk cId="62501226" sldId="260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5:53.039" v="239" actId="14100"/>
        <pc:sldMkLst>
          <pc:docMk/>
          <pc:sldMk cId="1958241090" sldId="260"/>
        </pc:sldMkLst>
        <pc:spChg chg="mod">
          <ac:chgData name="Tyler Place" userId="ea307159bb280439" providerId="LiveId" clId="{50DF13B2-8172-4AF9-A8B8-BF1E701DDB20}" dt="2024-05-28T22:22:17.793" v="197" actId="20577"/>
          <ac:spMkLst>
            <pc:docMk/>
            <pc:sldMk cId="1958241090" sldId="260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5:41.230" v="235" actId="14100"/>
          <ac:cxnSpMkLst>
            <pc:docMk/>
            <pc:sldMk cId="1958241090" sldId="260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5:45.150" v="236" actId="14100"/>
          <ac:cxnSpMkLst>
            <pc:docMk/>
            <pc:sldMk cId="1958241090" sldId="260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5:50.438" v="238" actId="14100"/>
          <ac:cxnSpMkLst>
            <pc:docMk/>
            <pc:sldMk cId="1958241090" sldId="260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5:53.039" v="239" actId="14100"/>
          <ac:cxnSpMkLst>
            <pc:docMk/>
            <pc:sldMk cId="1958241090" sldId="260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2:39.256" v="200" actId="14100"/>
          <ac:cxnSpMkLst>
            <pc:docMk/>
            <pc:sldMk cId="1958241090" sldId="260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2:35.337" v="199" actId="14100"/>
          <ac:cxnSpMkLst>
            <pc:docMk/>
            <pc:sldMk cId="1958241090" sldId="260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5:04.797" v="225" actId="14100"/>
          <ac:cxnSpMkLst>
            <pc:docMk/>
            <pc:sldMk cId="1958241090" sldId="260"/>
            <ac:cxnSpMk id="33" creationId="{C470E4D4-663E-C2D9-0A69-1FC661B97DA9}"/>
          </ac:cxnSpMkLst>
        </pc:cxnChg>
      </pc:sldChg>
      <pc:sldChg chg="addSp modSp add mod ord">
        <pc:chgData name="Tyler Place" userId="ea307159bb280439" providerId="LiveId" clId="{50DF13B2-8172-4AF9-A8B8-BF1E701DDB20}" dt="2024-05-28T22:28:58.034" v="266" actId="11529"/>
        <pc:sldMkLst>
          <pc:docMk/>
          <pc:sldMk cId="1206378955" sldId="261"/>
        </pc:sldMkLst>
        <pc:spChg chg="mod">
          <ac:chgData name="Tyler Place" userId="ea307159bb280439" providerId="LiveId" clId="{50DF13B2-8172-4AF9-A8B8-BF1E701DDB20}" dt="2024-05-28T22:27:37.080" v="247" actId="20577"/>
          <ac:spMkLst>
            <pc:docMk/>
            <pc:sldMk cId="1206378955" sldId="261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8:45.865" v="264" actId="14100"/>
          <ac:cxnSpMkLst>
            <pc:docMk/>
            <pc:sldMk cId="1206378955" sldId="261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8:42.924" v="263" actId="14100"/>
          <ac:cxnSpMkLst>
            <pc:docMk/>
            <pc:sldMk cId="1206378955" sldId="261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8:48.669" v="265" actId="14100"/>
          <ac:cxnSpMkLst>
            <pc:docMk/>
            <pc:sldMk cId="1206378955" sldId="261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8:34.186" v="260" actId="14100"/>
          <ac:cxnSpMkLst>
            <pc:docMk/>
            <pc:sldMk cId="1206378955" sldId="261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28:58.034" v="266" actId="11529"/>
          <ac:cxnSpMkLst>
            <pc:docMk/>
            <pc:sldMk cId="1206378955" sldId="261"/>
            <ac:cxnSpMk id="28" creationId="{03109C14-06D7-0376-9EBA-46A81B08409E}"/>
          </ac:cxnSpMkLst>
        </pc:cxnChg>
        <pc:cxnChg chg="mod">
          <ac:chgData name="Tyler Place" userId="ea307159bb280439" providerId="LiveId" clId="{50DF13B2-8172-4AF9-A8B8-BF1E701DDB20}" dt="2024-05-28T22:28:29.422" v="258" actId="14100"/>
          <ac:cxnSpMkLst>
            <pc:docMk/>
            <pc:sldMk cId="1206378955" sldId="261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8:13.749" v="256" actId="14100"/>
          <ac:cxnSpMkLst>
            <pc:docMk/>
            <pc:sldMk cId="1206378955" sldId="261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7:55.520" v="252" actId="14100"/>
          <ac:cxnSpMkLst>
            <pc:docMk/>
            <pc:sldMk cId="1206378955" sldId="261"/>
            <ac:cxnSpMk id="33" creationId="{C470E4D4-663E-C2D9-0A69-1FC661B97DA9}"/>
          </ac:cxnSpMkLst>
        </pc:cxnChg>
      </pc:sldChg>
    </pc:docChg>
  </pc:docChgLst>
  <pc:docChgLst>
    <pc:chgData name="Tyler Place" userId="ea307159bb280439" providerId="LiveId" clId="{09E72B4C-2191-4659-97A9-43CF591626FA}"/>
    <pc:docChg chg="undo redo custSel addSld modSld">
      <pc:chgData name="Tyler Place" userId="ea307159bb280439" providerId="LiveId" clId="{09E72B4C-2191-4659-97A9-43CF591626FA}" dt="2024-05-30T04:50:25.469" v="170" actId="14100"/>
      <pc:docMkLst>
        <pc:docMk/>
      </pc:docMkLst>
      <pc:sldChg chg="modSp new mod">
        <pc:chgData name="Tyler Place" userId="ea307159bb280439" providerId="LiveId" clId="{09E72B4C-2191-4659-97A9-43CF591626FA}" dt="2024-05-30T04:07:28.200" v="5" actId="20577"/>
        <pc:sldMkLst>
          <pc:docMk/>
          <pc:sldMk cId="3587196432" sldId="262"/>
        </pc:sldMkLst>
        <pc:spChg chg="mod">
          <ac:chgData name="Tyler Place" userId="ea307159bb280439" providerId="LiveId" clId="{09E72B4C-2191-4659-97A9-43CF591626FA}" dt="2024-05-30T04:07:28.200" v="5" actId="20577"/>
          <ac:spMkLst>
            <pc:docMk/>
            <pc:sldMk cId="3587196432" sldId="262"/>
            <ac:spMk id="2" creationId="{FB479BB9-98BA-F181-D335-9D9490540DFF}"/>
          </ac:spMkLst>
        </pc:spChg>
      </pc:sldChg>
      <pc:sldChg chg="addSp delSp modSp new mod">
        <pc:chgData name="Tyler Place" userId="ea307159bb280439" providerId="LiveId" clId="{09E72B4C-2191-4659-97A9-43CF591626FA}" dt="2024-05-30T04:48:44.989" v="166" actId="404"/>
        <pc:sldMkLst>
          <pc:docMk/>
          <pc:sldMk cId="3941456667" sldId="263"/>
        </pc:sldMkLst>
        <pc:spChg chg="mod">
          <ac:chgData name="Tyler Place" userId="ea307159bb280439" providerId="LiveId" clId="{09E72B4C-2191-4659-97A9-43CF591626FA}" dt="2024-05-30T04:48:44.989" v="166" actId="404"/>
          <ac:spMkLst>
            <pc:docMk/>
            <pc:sldMk cId="3941456667" sldId="263"/>
            <ac:spMk id="2" creationId="{78E3A12E-67E9-7B6E-6E67-64645EE8AA0A}"/>
          </ac:spMkLst>
        </pc:spChg>
        <pc:spChg chg="add del">
          <ac:chgData name="Tyler Place" userId="ea307159bb280439" providerId="LiveId" clId="{09E72B4C-2191-4659-97A9-43CF591626FA}" dt="2024-05-30T04:09:21.736" v="11" actId="478"/>
          <ac:spMkLst>
            <pc:docMk/>
            <pc:sldMk cId="3941456667" sldId="263"/>
            <ac:spMk id="3" creationId="{463345A4-D1B2-558E-BE72-E97481417C8A}"/>
          </ac:spMkLst>
        </pc:spChg>
        <pc:picChg chg="add del mod">
          <ac:chgData name="Tyler Place" userId="ea307159bb280439" providerId="LiveId" clId="{09E72B4C-2191-4659-97A9-43CF591626FA}" dt="2024-05-30T04:19:28.769" v="85" actId="14100"/>
          <ac:picMkLst>
            <pc:docMk/>
            <pc:sldMk cId="3941456667" sldId="263"/>
            <ac:picMk id="5" creationId="{482151EE-733A-DC5F-EF0F-B4F7976E8966}"/>
          </ac:picMkLst>
        </pc:picChg>
        <pc:cxnChg chg="add del">
          <ac:chgData name="Tyler Place" userId="ea307159bb280439" providerId="LiveId" clId="{09E72B4C-2191-4659-97A9-43CF591626FA}" dt="2024-05-30T04:10:55.122" v="37" actId="11529"/>
          <ac:cxnSpMkLst>
            <pc:docMk/>
            <pc:sldMk cId="3941456667" sldId="263"/>
            <ac:cxnSpMk id="7" creationId="{ED4EE6D3-530D-9ED3-83CD-3DC2CAF64FBB}"/>
          </ac:cxnSpMkLst>
        </pc:cxnChg>
        <pc:cxnChg chg="add mod">
          <ac:chgData name="Tyler Place" userId="ea307159bb280439" providerId="LiveId" clId="{09E72B4C-2191-4659-97A9-43CF591626FA}" dt="2024-05-30T04:15:01.244" v="61" actId="14100"/>
          <ac:cxnSpMkLst>
            <pc:docMk/>
            <pc:sldMk cId="3941456667" sldId="263"/>
            <ac:cxnSpMk id="9" creationId="{6DC65E9D-6E4E-4982-B830-4CEA68316194}"/>
          </ac:cxnSpMkLst>
        </pc:cxnChg>
        <pc:cxnChg chg="add mod">
          <ac:chgData name="Tyler Place" userId="ea307159bb280439" providerId="LiveId" clId="{09E72B4C-2191-4659-97A9-43CF591626FA}" dt="2024-05-30T04:19:30.632" v="86" actId="14100"/>
          <ac:cxnSpMkLst>
            <pc:docMk/>
            <pc:sldMk cId="3941456667" sldId="263"/>
            <ac:cxnSpMk id="11" creationId="{F38BEC55-8E77-818A-E49C-F7E8420EBB7B}"/>
          </ac:cxnSpMkLst>
        </pc:cxnChg>
        <pc:cxnChg chg="add mod">
          <ac:chgData name="Tyler Place" userId="ea307159bb280439" providerId="LiveId" clId="{09E72B4C-2191-4659-97A9-43CF591626FA}" dt="2024-05-30T04:19:28.769" v="85" actId="14100"/>
          <ac:cxnSpMkLst>
            <pc:docMk/>
            <pc:sldMk cId="3941456667" sldId="263"/>
            <ac:cxnSpMk id="13" creationId="{2D79115C-B29B-E661-B047-9AFE9EE44AB7}"/>
          </ac:cxnSpMkLst>
        </pc:cxnChg>
        <pc:cxnChg chg="add mod">
          <ac:chgData name="Tyler Place" userId="ea307159bb280439" providerId="LiveId" clId="{09E72B4C-2191-4659-97A9-43CF591626FA}" dt="2024-05-30T04:15:51.048" v="79" actId="14100"/>
          <ac:cxnSpMkLst>
            <pc:docMk/>
            <pc:sldMk cId="3941456667" sldId="263"/>
            <ac:cxnSpMk id="21" creationId="{9ECAE667-05EC-D218-F92D-031D1CC71844}"/>
          </ac:cxnSpMkLst>
        </pc:cxnChg>
        <pc:cxnChg chg="add mod">
          <ac:chgData name="Tyler Place" userId="ea307159bb280439" providerId="LiveId" clId="{09E72B4C-2191-4659-97A9-43CF591626FA}" dt="2024-05-30T04:16:01.265" v="84" actId="14100"/>
          <ac:cxnSpMkLst>
            <pc:docMk/>
            <pc:sldMk cId="3941456667" sldId="263"/>
            <ac:cxnSpMk id="23" creationId="{E530229F-89CE-FE75-CA19-B7E654087376}"/>
          </ac:cxnSpMkLst>
        </pc:cxnChg>
        <pc:cxnChg chg="add mod">
          <ac:chgData name="Tyler Place" userId="ea307159bb280439" providerId="LiveId" clId="{09E72B4C-2191-4659-97A9-43CF591626FA}" dt="2024-05-30T04:15:59.676" v="83" actId="14100"/>
          <ac:cxnSpMkLst>
            <pc:docMk/>
            <pc:sldMk cId="3941456667" sldId="263"/>
            <ac:cxnSpMk id="25" creationId="{15298556-20C9-DE82-AD3D-2640DEF38799}"/>
          </ac:cxnSpMkLst>
        </pc:cxnChg>
        <pc:cxnChg chg="add mod">
          <ac:chgData name="Tyler Place" userId="ea307159bb280439" providerId="LiveId" clId="{09E72B4C-2191-4659-97A9-43CF591626FA}" dt="2024-05-30T04:15:30.118" v="71" actId="14100"/>
          <ac:cxnSpMkLst>
            <pc:docMk/>
            <pc:sldMk cId="3941456667" sldId="263"/>
            <ac:cxnSpMk id="27" creationId="{3DA3FC97-A09F-0D76-E7DF-CA0E4A514D0E}"/>
          </ac:cxnSpMkLst>
        </pc:cxnChg>
        <pc:cxnChg chg="add mod">
          <ac:chgData name="Tyler Place" userId="ea307159bb280439" providerId="LiveId" clId="{09E72B4C-2191-4659-97A9-43CF591626FA}" dt="2024-05-30T04:15:24.123" v="69" actId="14100"/>
          <ac:cxnSpMkLst>
            <pc:docMk/>
            <pc:sldMk cId="3941456667" sldId="263"/>
            <ac:cxnSpMk id="29" creationId="{60F19470-C38F-16CC-A72B-C1CA3DCC0C16}"/>
          </ac:cxnSpMkLst>
        </pc:cxnChg>
        <pc:cxnChg chg="add mod">
          <ac:chgData name="Tyler Place" userId="ea307159bb280439" providerId="LiveId" clId="{09E72B4C-2191-4659-97A9-43CF591626FA}" dt="2024-05-30T04:15:20.101" v="67" actId="14100"/>
          <ac:cxnSpMkLst>
            <pc:docMk/>
            <pc:sldMk cId="3941456667" sldId="263"/>
            <ac:cxnSpMk id="31" creationId="{C85AAB79-D294-47D3-6E02-04CA7C85ADF4}"/>
          </ac:cxnSpMkLst>
        </pc:cxnChg>
        <pc:cxnChg chg="add mod">
          <ac:chgData name="Tyler Place" userId="ea307159bb280439" providerId="LiveId" clId="{09E72B4C-2191-4659-97A9-43CF591626FA}" dt="2024-05-30T04:15:13.494" v="65" actId="14100"/>
          <ac:cxnSpMkLst>
            <pc:docMk/>
            <pc:sldMk cId="3941456667" sldId="263"/>
            <ac:cxnSpMk id="33" creationId="{9DEC60CB-6830-F13C-6243-D560580965E6}"/>
          </ac:cxnSpMkLst>
        </pc:cxnChg>
        <pc:cxnChg chg="add mod">
          <ac:chgData name="Tyler Place" userId="ea307159bb280439" providerId="LiveId" clId="{09E72B4C-2191-4659-97A9-43CF591626FA}" dt="2024-05-30T04:15:08.999" v="63" actId="14100"/>
          <ac:cxnSpMkLst>
            <pc:docMk/>
            <pc:sldMk cId="3941456667" sldId="263"/>
            <ac:cxnSpMk id="35" creationId="{19E10E76-5328-5659-9998-EC565662200B}"/>
          </ac:cxnSpMkLst>
        </pc:cxnChg>
      </pc:sldChg>
      <pc:sldChg chg="modSp add mod">
        <pc:chgData name="Tyler Place" userId="ea307159bb280439" providerId="LiveId" clId="{09E72B4C-2191-4659-97A9-43CF591626FA}" dt="2024-05-30T04:48:52.996" v="168" actId="255"/>
        <pc:sldMkLst>
          <pc:docMk/>
          <pc:sldMk cId="2517153691" sldId="264"/>
        </pc:sldMkLst>
        <pc:spChg chg="mod">
          <ac:chgData name="Tyler Place" userId="ea307159bb280439" providerId="LiveId" clId="{09E72B4C-2191-4659-97A9-43CF591626FA}" dt="2024-05-30T04:48:52.996" v="168" actId="255"/>
          <ac:spMkLst>
            <pc:docMk/>
            <pc:sldMk cId="2517153691" sldId="264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05-30T04:22:03.234" v="110" actId="14100"/>
          <ac:cxnSpMkLst>
            <pc:docMk/>
            <pc:sldMk cId="2517153691" sldId="264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05-30T04:22:10.017" v="111" actId="14100"/>
          <ac:cxnSpMkLst>
            <pc:docMk/>
            <pc:sldMk cId="2517153691" sldId="264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2:12.005" v="112" actId="14100"/>
          <ac:cxnSpMkLst>
            <pc:docMk/>
            <pc:sldMk cId="2517153691" sldId="264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05-30T04:20:46.194" v="90" actId="14100"/>
          <ac:cxnSpMkLst>
            <pc:docMk/>
            <pc:sldMk cId="2517153691" sldId="264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05-30T04:20:48.786" v="91" actId="14100"/>
          <ac:cxnSpMkLst>
            <pc:docMk/>
            <pc:sldMk cId="2517153691" sldId="264"/>
            <ac:cxnSpMk id="27" creationId="{3DA3FC97-A09F-0D76-E7DF-CA0E4A514D0E}"/>
          </ac:cxnSpMkLst>
        </pc:cxnChg>
      </pc:sldChg>
      <pc:sldChg chg="modSp add mod">
        <pc:chgData name="Tyler Place" userId="ea307159bb280439" providerId="LiveId" clId="{09E72B4C-2191-4659-97A9-43CF591626FA}" dt="2024-05-30T04:50:25.469" v="170" actId="14100"/>
        <pc:sldMkLst>
          <pc:docMk/>
          <pc:sldMk cId="1007413632" sldId="265"/>
        </pc:sldMkLst>
        <pc:spChg chg="mod">
          <ac:chgData name="Tyler Place" userId="ea307159bb280439" providerId="LiveId" clId="{09E72B4C-2191-4659-97A9-43CF591626FA}" dt="2024-05-30T04:48:34.883" v="157" actId="403"/>
          <ac:spMkLst>
            <pc:docMk/>
            <pc:sldMk cId="1007413632" sldId="265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05-30T04:27:47.279" v="116" actId="14100"/>
          <ac:cxnSpMkLst>
            <pc:docMk/>
            <pc:sldMk cId="1007413632" sldId="265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05-30T04:28:13.958" v="126" actId="14100"/>
          <ac:cxnSpMkLst>
            <pc:docMk/>
            <pc:sldMk cId="1007413632" sldId="265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8:12.083" v="125" actId="14100"/>
          <ac:cxnSpMkLst>
            <pc:docMk/>
            <pc:sldMk cId="1007413632" sldId="265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05-30T04:50:25.469" v="170" actId="14100"/>
          <ac:cxnSpMkLst>
            <pc:docMk/>
            <pc:sldMk cId="1007413632" sldId="265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05-30T04:50:23.795" v="169" actId="14100"/>
          <ac:cxnSpMkLst>
            <pc:docMk/>
            <pc:sldMk cId="1007413632" sldId="265"/>
            <ac:cxnSpMk id="27" creationId="{3DA3FC97-A09F-0D76-E7DF-CA0E4A514D0E}"/>
          </ac:cxnSpMkLst>
        </pc:cxnChg>
        <pc:cxnChg chg="mod">
          <ac:chgData name="Tyler Place" userId="ea307159bb280439" providerId="LiveId" clId="{09E72B4C-2191-4659-97A9-43CF591626FA}" dt="2024-05-30T04:28:43.130" v="135" actId="14100"/>
          <ac:cxnSpMkLst>
            <pc:docMk/>
            <pc:sldMk cId="1007413632" sldId="265"/>
            <ac:cxnSpMk id="29" creationId="{60F19470-C38F-16CC-A72B-C1CA3DCC0C16}"/>
          </ac:cxnSpMkLst>
        </pc:cxnChg>
        <pc:cxnChg chg="mod">
          <ac:chgData name="Tyler Place" userId="ea307159bb280439" providerId="LiveId" clId="{09E72B4C-2191-4659-97A9-43CF591626FA}" dt="2024-05-30T04:28:41.163" v="134" actId="14100"/>
          <ac:cxnSpMkLst>
            <pc:docMk/>
            <pc:sldMk cId="1007413632" sldId="265"/>
            <ac:cxnSpMk id="31" creationId="{C85AAB79-D294-47D3-6E02-04CA7C85AD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5B73-31BC-F47A-9968-BE68DEBC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A8AD-86DF-95CA-01F1-DB21A7A40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2813-EA23-D4C5-D17F-20001A0A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BF51-AB36-76FC-DB07-82710007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2C8D-EB7F-3A4B-F5C4-D50BC506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B5B4-DB30-BBD0-90B7-6867C3D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A7015-F228-9752-E5B2-CF7469D2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30A6-5D62-A122-BD3F-51FBE84A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9112-C33C-A389-21FB-81CD8AC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3EA4-67DD-4CE0-7529-DA3045C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6F7B7-F753-7F17-64E9-3CF03B41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6C7F-B4B1-8FB8-E6A6-07016297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1B47-4EDA-B1B1-C875-B807DAA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3295-ABAC-AC1F-0ECD-3A8256AE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2C11-0119-DFFE-9D8B-C4114A9B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8F2A-D2FA-E996-539D-EA1EC4A2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5AEF-64BA-2B3D-90AD-E02478DC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05B1-ECF3-114A-725C-0F41B6B9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867C-B717-1C20-1B0F-EFCB655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80B7-9998-F5B2-BE3A-BF1D2103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408-F23C-EA45-5906-686DE62A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C01E-F2A2-BBD6-58F9-3FF96158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C943-A646-BE9E-58DD-E68ED518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168A-B0F5-78EE-8010-67A084AE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F7F-DD40-6CA9-C6AA-60E8F73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C2B1-C855-AB65-C74C-7976149D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669C-584B-330C-E276-B3CD9BB2C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6EA3-D60B-C1DE-1112-1CA0A10A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6D5F-450C-5C9C-973C-D9E2ADF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46A8-F61F-0069-D802-B2E3E575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CBB7-E41B-02FC-67E0-10EFCE31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0482-4925-0C46-5C5E-6EFCEC8F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F0DAA-7FB0-956D-BC30-2BFCC586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DBB83-907F-537A-BEFA-835C31C6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61C07-586A-9DB9-3568-2E93C657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68EEA-5B05-A8BC-4ABE-82BE5C4B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E2CCB-9512-0214-2785-977DC25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7D873-6435-051C-1021-567AA22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CECA-B9F6-5AC8-3088-3074AC52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5E7-E41B-45AA-E30D-98A0006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BCD2-3817-6F12-8D21-16D1807E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6B5D-971F-793A-E9EE-2E27D9B6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2012B-94BB-22B3-D5F4-4A248AB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F91BA-262B-A2D4-540B-CE12CD3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7237E-D044-CBBB-48B0-D602704E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C15D-E0D6-8DD1-ECE9-51969176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9C7-ADAA-C3F5-2036-3FD69A9D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9EC2-58A8-3659-91E8-54F1745D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8D52-F443-802B-54AA-86DA7CF0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65280-8B62-352B-6A50-3259D09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00F3-0E38-78C6-0203-BCE3E13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3BB8-663F-786A-B568-6180447C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D3CE-D436-526C-4F2E-9C03A92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37B0C-554A-82D9-4F83-155F67B27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07EB3-8419-FC75-D3D2-BE5757517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70BA-AF32-77C9-4A7F-8AC570B7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65B38-10FD-AF11-2BE5-9EA4B9B5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E0C8-976F-9C08-EBB1-AC417563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AA418-C8E6-201F-453E-0D59DC38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A503-D361-F752-2DED-B2D12389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02F3-33F4-F5F4-3F1D-A86A1EF9B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BC3AA-0B2A-4816-B48E-A936338D173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765A-FAF3-F5D2-60A3-C1C24B19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C94D-F55E-D4E2-795B-413D7D9B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829D-D281-56A3-C45B-873B13B2C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Eye Points</a:t>
            </a:r>
          </a:p>
        </p:txBody>
      </p:sp>
    </p:spTree>
    <p:extLst>
      <p:ext uri="{BB962C8B-B14F-4D97-AF65-F5344CB8AC3E}">
        <p14:creationId xmlns:p14="http://schemas.microsoft.com/office/powerpoint/2010/main" val="217795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884937" y="4544839"/>
            <a:ext cx="2307063" cy="3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38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>
            <a:off x="3132499" y="4544839"/>
            <a:ext cx="2264090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>
            <a:off x="2353901" y="4919771"/>
            <a:ext cx="778598" cy="1112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 flipV="1">
            <a:off x="2353901" y="5902859"/>
            <a:ext cx="778598" cy="129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 flipV="1">
            <a:off x="3132499" y="5644371"/>
            <a:ext cx="1077362" cy="258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 flipV="1">
            <a:off x="4209861" y="5468293"/>
            <a:ext cx="1186728" cy="176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>
            <a:off x="5396589" y="5468293"/>
            <a:ext cx="2262643" cy="176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42634" y="5659770"/>
            <a:ext cx="2279964" cy="372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676523"/>
            <a:ext cx="2266384" cy="371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1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/>
          <p:nvPr/>
        </p:nvCxnSpPr>
        <p:spPr>
          <a:xfrm flipV="1">
            <a:off x="5367867" y="1286933"/>
            <a:ext cx="2540000" cy="425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>
            <a:off x="7907867" y="1286933"/>
            <a:ext cx="17030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/>
          <p:nvPr/>
        </p:nvCxnSpPr>
        <p:spPr>
          <a:xfrm>
            <a:off x="9601200" y="1286933"/>
            <a:ext cx="2509736" cy="425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/>
          <p:nvPr/>
        </p:nvCxnSpPr>
        <p:spPr>
          <a:xfrm flipH="1">
            <a:off x="10476689" y="5537200"/>
            <a:ext cx="16342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/>
          <p:nvPr/>
        </p:nvCxnSpPr>
        <p:spPr>
          <a:xfrm flipH="1" flipV="1">
            <a:off x="8759397" y="3429000"/>
            <a:ext cx="1746475" cy="210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/>
          <p:nvPr/>
        </p:nvCxnSpPr>
        <p:spPr>
          <a:xfrm flipH="1">
            <a:off x="7075162" y="3429000"/>
            <a:ext cx="1708194" cy="2142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/>
          <p:nvPr/>
        </p:nvCxnSpPr>
        <p:spPr>
          <a:xfrm flipH="1">
            <a:off x="5367867" y="5571067"/>
            <a:ext cx="1707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1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</a:t>
            </a:r>
            <a:r>
              <a:rPr lang="en-US" sz="3600" dirty="0">
                <a:solidFill>
                  <a:srgbClr val="FFFFFF"/>
                </a:solidFill>
              </a:rPr>
              <a:t>2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5367867" y="2647950"/>
            <a:ext cx="877520" cy="2441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6239567" y="1743075"/>
            <a:ext cx="2521858" cy="90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741122"/>
            <a:ext cx="2586513" cy="814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1347938" y="2555631"/>
            <a:ext cx="755162" cy="2562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 flipV="1">
            <a:off x="9622204" y="4260850"/>
            <a:ext cx="2480896" cy="828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971121" y="4232275"/>
            <a:ext cx="1651083" cy="28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>
            <a:off x="5367867" y="4257675"/>
            <a:ext cx="2597122" cy="860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8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5367867" y="2074985"/>
            <a:ext cx="1208779" cy="1306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6576646" y="1676401"/>
            <a:ext cx="2184779" cy="398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676401"/>
            <a:ext cx="2586513" cy="87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1347938" y="2549770"/>
            <a:ext cx="755162" cy="1660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22204" y="4210295"/>
            <a:ext cx="2480896" cy="900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104185" y="5111262"/>
            <a:ext cx="2518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5367867" y="3381620"/>
            <a:ext cx="1736318" cy="1729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1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H="1" flipV="1">
            <a:off x="5427785" y="1746738"/>
            <a:ext cx="398584" cy="2133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>
            <a:off x="5427785" y="1746738"/>
            <a:ext cx="2895600" cy="410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323385" y="2157046"/>
            <a:ext cx="2532184" cy="820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855569" y="2977661"/>
            <a:ext cx="1247531" cy="2133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22204" y="5111262"/>
            <a:ext cx="2480896" cy="433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104185" y="5111262"/>
            <a:ext cx="2518019" cy="433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5826369" y="3880339"/>
            <a:ext cx="1277816" cy="12309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4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39567" y="1739900"/>
            <a:ext cx="806002" cy="168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045569" y="808892"/>
            <a:ext cx="1715856" cy="931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808892"/>
            <a:ext cx="1707283" cy="931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 flipH="1">
            <a:off x="10468708" y="3429000"/>
            <a:ext cx="879230" cy="168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8761425" y="5118100"/>
            <a:ext cx="1707283" cy="837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045569" y="5118100"/>
            <a:ext cx="1715856" cy="837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239567" y="3429000"/>
            <a:ext cx="806002" cy="1660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109C14-06D7-0376-9EBA-46A81B08409E}"/>
              </a:ext>
            </a:extLst>
          </p:cNvPr>
          <p:cNvCxnSpPr/>
          <p:nvPr/>
        </p:nvCxnSpPr>
        <p:spPr>
          <a:xfrm>
            <a:off x="10468708" y="1739900"/>
            <a:ext cx="879230" cy="168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7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9BB9-98BA-F181-D335-9D949054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AE67-2EB5-9F31-E696-CE17976E0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884937" y="4544839"/>
            <a:ext cx="2307063" cy="3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38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544839"/>
            <a:ext cx="1534531" cy="359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3428999"/>
            <a:ext cx="1508157" cy="1115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62954" y="3428999"/>
            <a:ext cx="362140" cy="152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34147" y="4952245"/>
            <a:ext cx="1131683" cy="724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644371"/>
            <a:ext cx="2286000" cy="403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42634" y="5659770"/>
            <a:ext cx="2279964" cy="372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676523"/>
            <a:ext cx="2266384" cy="371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5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884937" y="4544839"/>
            <a:ext cx="2307063" cy="3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38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>
            <a:off x="3862058" y="4904482"/>
            <a:ext cx="1534531" cy="15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4544839"/>
            <a:ext cx="1508157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53901" y="4544839"/>
            <a:ext cx="371193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25094" y="5296277"/>
            <a:ext cx="1136964" cy="398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644371"/>
            <a:ext cx="2286000" cy="403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42634" y="5659770"/>
            <a:ext cx="2279964" cy="372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676523"/>
            <a:ext cx="2266384" cy="371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5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Eye Points</vt:lpstr>
      <vt:lpstr>Eye #1</vt:lpstr>
      <vt:lpstr>Eye #2</vt:lpstr>
      <vt:lpstr>Eye #3</vt:lpstr>
      <vt:lpstr>Eye #4</vt:lpstr>
      <vt:lpstr>Eye #5</vt:lpstr>
      <vt:lpstr>Faces</vt:lpstr>
      <vt:lpstr>Face #1</vt:lpstr>
      <vt:lpstr>Face #2</vt:lpstr>
      <vt:lpstr>Face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Points</dc:title>
  <dc:creator>Tyler Place</dc:creator>
  <cp:lastModifiedBy>Tyler Place</cp:lastModifiedBy>
  <cp:revision>1</cp:revision>
  <dcterms:created xsi:type="dcterms:W3CDTF">2024-05-28T21:11:00Z</dcterms:created>
  <dcterms:modified xsi:type="dcterms:W3CDTF">2024-05-30T04:50:32Z</dcterms:modified>
</cp:coreProperties>
</file>