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2B4C-2191-4659-97A9-43CF591626FA}" v="11" dt="2024-10-28T02:15:4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  <pc:docChgLst>
    <pc:chgData name="Tyler Place" userId="ea307159bb280439" providerId="LiveId" clId="{09E72B4C-2191-4659-97A9-43CF591626FA}"/>
    <pc:docChg chg="undo redo custSel addSld delSld modSld sldOrd">
      <pc:chgData name="Tyler Place" userId="ea307159bb280439" providerId="LiveId" clId="{09E72B4C-2191-4659-97A9-43CF591626FA}" dt="2024-10-28T02:21:24.175" v="624" actId="14100"/>
      <pc:docMkLst>
        <pc:docMk/>
      </pc:docMkLst>
      <pc:sldChg chg="modSp mod">
        <pc:chgData name="Tyler Place" userId="ea307159bb280439" providerId="LiveId" clId="{09E72B4C-2191-4659-97A9-43CF591626FA}" dt="2024-10-27T21:45:19.157" v="460" actId="14100"/>
        <pc:sldMkLst>
          <pc:docMk/>
          <pc:sldMk cId="4210613587" sldId="257"/>
        </pc:sldMkLst>
        <pc:cxnChg chg="mod">
          <ac:chgData name="Tyler Place" userId="ea307159bb280439" providerId="LiveId" clId="{09E72B4C-2191-4659-97A9-43CF591626FA}" dt="2024-10-27T21:45:19.157" v="460" actId="14100"/>
          <ac:cxnSpMkLst>
            <pc:docMk/>
            <pc:sldMk cId="4210613587" sldId="257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5:11.636" v="459" actId="14100"/>
          <ac:cxnSpMkLst>
            <pc:docMk/>
            <pc:sldMk cId="4210613587" sldId="257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3:49.898" v="420" actId="14100"/>
          <ac:cxnSpMkLst>
            <pc:docMk/>
            <pc:sldMk cId="4210613587" sldId="257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3:29.779" v="416" actId="14100"/>
          <ac:cxnSpMkLst>
            <pc:docMk/>
            <pc:sldMk cId="4210613587" sldId="257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3:26.825" v="414" actId="14100"/>
          <ac:cxnSpMkLst>
            <pc:docMk/>
            <pc:sldMk cId="4210613587" sldId="257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3:19.841" v="411" actId="14100"/>
          <ac:cxnSpMkLst>
            <pc:docMk/>
            <pc:sldMk cId="4210613587" sldId="257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3:23.888" v="413" actId="14100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58:40.003" v="484" actId="14100"/>
        <pc:sldMkLst>
          <pc:docMk/>
          <pc:sldMk cId="2059681518" sldId="258"/>
        </pc:sldMkLst>
        <pc:cxnChg chg="mod">
          <ac:chgData name="Tyler Place" userId="ea307159bb280439" providerId="LiveId" clId="{09E72B4C-2191-4659-97A9-43CF591626FA}" dt="2024-10-27T21:55:49.827" v="47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1:47.547" v="390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1:11.599" v="384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58:37.558" v="483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58:40.003" v="484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1:18.028" v="386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55:47.827" v="475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32:51.316" v="406" actId="14100"/>
        <pc:sldMkLst>
          <pc:docMk/>
          <pc:sldMk cId="3928716435" sldId="259"/>
        </pc:sldMkLst>
        <pc:cxnChg chg="mod">
          <ac:chgData name="Tyler Place" userId="ea307159bb280439" providerId="LiveId" clId="{09E72B4C-2191-4659-97A9-43CF591626FA}" dt="2024-10-27T21:32:16.171" v="394" actId="14100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2:13.967" v="393" actId="14100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2:24.155" v="396" actId="14100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2:49.368" v="405" actId="14100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2:51.316" v="406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2:43.641" v="403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2:39.120" v="401" actId="14100"/>
          <ac:cxnSpMkLst>
            <pc:docMk/>
            <pc:sldMk cId="3928716435" sldId="259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3:34.733" v="486" actId="14100"/>
        <pc:sldMkLst>
          <pc:docMk/>
          <pc:sldMk cId="1958241090" sldId="260"/>
        </pc:sldMkLst>
        <pc:cxnChg chg="mod">
          <ac:chgData name="Tyler Place" userId="ea307159bb280439" providerId="LiveId" clId="{09E72B4C-2191-4659-97A9-43CF591626FA}" dt="2024-10-27T21:41:47.327" v="441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1:18.435" v="437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41:33.611" v="439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41:32.003" v="438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3:32.883" v="485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3:34.733" v="486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41:45.450" v="440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7:01.517" v="494" actId="14100"/>
        <pc:sldMkLst>
          <pc:docMk/>
          <pc:sldMk cId="1206378955" sldId="261"/>
        </pc:sldMkLst>
        <pc:cxnChg chg="mod">
          <ac:chgData name="Tyler Place" userId="ea307159bb280439" providerId="LiveId" clId="{09E72B4C-2191-4659-97A9-43CF591626FA}" dt="2024-10-27T22:07:01.517" v="49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2:06:43.013" v="487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2:06:44.911" v="488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2:06:49.635" v="49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6:47.638" v="489" actId="14100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09E72B4C-2191-4659-97A9-43CF591626FA}" dt="2024-10-27T22:06:55.143" v="491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6:57.080" v="492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2:06:59.702" v="493" actId="14100"/>
          <ac:cxnSpMkLst>
            <pc:docMk/>
            <pc:sldMk cId="1206378955" sldId="261"/>
            <ac:cxnSpMk id="33" creationId="{C470E4D4-663E-C2D9-0A69-1FC661B97DA9}"/>
          </ac:cxnSpMkLst>
        </pc:cxnChg>
      </pc:sldChg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10-27T21:29:05.730" v="355" actId="14100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10-27T21:28:35.644" v="345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10-27T21:28:37.719" v="34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10-27T21:28:50.525" v="350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10-27T21:29:03.737" v="354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10-27T21:29:05.730" v="355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10-27T21:28:47.449" v="349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10-27T21:28:45.821" v="348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10-27T21:28:42.297" v="347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29:28.296" v="363" actId="14100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29:18.359" v="358" actId="14100"/>
          <ac:cxnSpMkLst>
            <pc:docMk/>
            <pc:sldMk cId="2517153691" sldId="264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29:20.118" v="359" actId="14100"/>
          <ac:cxnSpMkLst>
            <pc:docMk/>
            <pc:sldMk cId="2517153691" sldId="264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10-27T21:29:26.363" v="362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10-27T21:29:28.296" v="363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29:23.901" v="361" actId="14100"/>
          <ac:cxnSpMkLst>
            <pc:docMk/>
            <pc:sldMk cId="2517153691" sldId="264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29:22.327" v="360" actId="14100"/>
          <ac:cxnSpMkLst>
            <pc:docMk/>
            <pc:sldMk cId="2517153691" sldId="264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29:14.665" v="356" actId="14100"/>
          <ac:cxnSpMkLst>
            <pc:docMk/>
            <pc:sldMk cId="2517153691" sldId="264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30:40.461" v="376" actId="14100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6-01T03:56:49.270" v="337" actId="20577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30:00.717" v="364" actId="14100"/>
          <ac:cxnSpMkLst>
            <pc:docMk/>
            <pc:sldMk cId="1007413632" sldId="265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30:02.364" v="365" actId="14100"/>
          <ac:cxnSpMkLst>
            <pc:docMk/>
            <pc:sldMk cId="1007413632" sldId="265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10-27T21:30:23.446" v="373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10-27T21:30:40.461" v="376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30:13.838" v="370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10-27T21:30:11.605" v="369" actId="14100"/>
          <ac:cxnSpMkLst>
            <pc:docMk/>
            <pc:sldMk cId="1007413632" sldId="265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30:07.034" v="367" actId="14100"/>
          <ac:cxnSpMkLst>
            <pc:docMk/>
            <pc:sldMk cId="1007413632" sldId="265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30:04.386" v="366" actId="14100"/>
          <ac:cxnSpMkLst>
            <pc:docMk/>
            <pc:sldMk cId="1007413632" sldId="265"/>
            <ac:cxnSpMk id="35" creationId="{19E10E76-5328-5659-9998-EC565662200B}"/>
          </ac:cxnSpMkLst>
        </pc:cxnChg>
      </pc:sldChg>
      <pc:sldChg chg="addSp delSp modSp new mod ord">
        <pc:chgData name="Tyler Place" userId="ea307159bb280439" providerId="LiveId" clId="{09E72B4C-2191-4659-97A9-43CF591626FA}" dt="2024-06-01T04:25:10.951" v="344" actId="20577"/>
        <pc:sldMkLst>
          <pc:docMk/>
          <pc:sldMk cId="624876100" sldId="266"/>
        </pc:sldMkLst>
        <pc:spChg chg="mod">
          <ac:chgData name="Tyler Place" userId="ea307159bb280439" providerId="LiveId" clId="{09E72B4C-2191-4659-97A9-43CF591626FA}" dt="2024-06-01T04:14:05.685" v="340" actId="1076"/>
          <ac:spMkLst>
            <pc:docMk/>
            <pc:sldMk cId="624876100" sldId="266"/>
            <ac:spMk id="2" creationId="{54BDD459-3467-7DD4-729A-001B8B7F906E}"/>
          </ac:spMkLst>
        </pc:spChg>
        <pc:spChg chg="del">
          <ac:chgData name="Tyler Place" userId="ea307159bb280439" providerId="LiveId" clId="{09E72B4C-2191-4659-97A9-43CF591626FA}" dt="2024-06-01T03:53:36.946" v="189" actId="3680"/>
          <ac:spMkLst>
            <pc:docMk/>
            <pc:sldMk cId="624876100" sldId="266"/>
            <ac:spMk id="3" creationId="{68D179A7-CA91-25C6-E12F-E4E5A52257A1}"/>
          </ac:spMkLst>
        </pc:spChg>
        <pc:graphicFrameChg chg="add mod ord modGraphic">
          <ac:chgData name="Tyler Place" userId="ea307159bb280439" providerId="LiveId" clId="{09E72B4C-2191-4659-97A9-43CF591626FA}" dt="2024-06-01T04:25:10.951" v="344" actId="20577"/>
          <ac:graphicFrameMkLst>
            <pc:docMk/>
            <pc:sldMk cId="624876100" sldId="266"/>
            <ac:graphicFrameMk id="4" creationId="{9EFB89CA-303C-55AC-74A7-EF5C57FBB44D}"/>
          </ac:graphicFrameMkLst>
        </pc:graphicFrameChg>
      </pc:sldChg>
      <pc:sldChg chg="addSp delSp modSp add mod ord">
        <pc:chgData name="Tyler Place" userId="ea307159bb280439" providerId="LiveId" clId="{09E72B4C-2191-4659-97A9-43CF591626FA}" dt="2024-10-28T02:21:24.175" v="624" actId="14100"/>
        <pc:sldMkLst>
          <pc:docMk/>
          <pc:sldMk cId="1775727957" sldId="267"/>
        </pc:sldMkLst>
        <pc:spChg chg="mod">
          <ac:chgData name="Tyler Place" userId="ea307159bb280439" providerId="LiveId" clId="{09E72B4C-2191-4659-97A9-43CF591626FA}" dt="2024-10-28T01:00:37.513" v="548" actId="20577"/>
          <ac:spMkLst>
            <pc:docMk/>
            <pc:sldMk cId="1775727957" sldId="267"/>
            <ac:spMk id="2" creationId="{A5A5364E-C261-C041-5B87-4E662C3C2130}"/>
          </ac:spMkLst>
        </pc:spChg>
        <pc:picChg chg="mod">
          <ac:chgData name="Tyler Place" userId="ea307159bb280439" providerId="LiveId" clId="{09E72B4C-2191-4659-97A9-43CF591626FA}" dt="2024-10-28T02:09:42.371" v="592" actId="1076"/>
          <ac:picMkLst>
            <pc:docMk/>
            <pc:sldMk cId="1775727957" sldId="267"/>
            <ac:picMk id="5" creationId="{D50B568E-ABCC-9426-189A-E197A9E1BA94}"/>
          </ac:picMkLst>
        </pc:picChg>
        <pc:cxnChg chg="add del mod">
          <ac:chgData name="Tyler Place" userId="ea307159bb280439" providerId="LiveId" clId="{09E72B4C-2191-4659-97A9-43CF591626FA}" dt="2024-10-28T01:01:06.330" v="556" actId="478"/>
          <ac:cxnSpMkLst>
            <pc:docMk/>
            <pc:sldMk cId="1775727957" sldId="267"/>
            <ac:cxnSpMk id="4" creationId="{9688988C-30C0-4DCE-242E-F5AB3064ABC4}"/>
          </ac:cxnSpMkLst>
        </pc:cxnChg>
        <pc:cxnChg chg="add del mod">
          <ac:chgData name="Tyler Place" userId="ea307159bb280439" providerId="LiveId" clId="{09E72B4C-2191-4659-97A9-43CF591626FA}" dt="2024-10-28T01:01:04.541" v="555" actId="478"/>
          <ac:cxnSpMkLst>
            <pc:docMk/>
            <pc:sldMk cId="1775727957" sldId="267"/>
            <ac:cxnSpMk id="7" creationId="{8048C20C-134F-C432-9C68-7DB4A8C27527}"/>
          </ac:cxnSpMkLst>
        </pc:cxnChg>
        <pc:cxnChg chg="mod">
          <ac:chgData name="Tyler Place" userId="ea307159bb280439" providerId="LiveId" clId="{09E72B4C-2191-4659-97A9-43CF591626FA}" dt="2024-10-28T02:15:48.173" v="617" actId="1076"/>
          <ac:cxnSpMkLst>
            <pc:docMk/>
            <pc:sldMk cId="1775727957" sldId="267"/>
            <ac:cxnSpMk id="9" creationId="{2154432F-A54C-D006-C1CB-5DB35EBDD6CE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11" creationId="{96C43D7A-6F24-7284-7F8B-FDAFF0122F6F}"/>
          </ac:cxnSpMkLst>
        </pc:cxnChg>
        <pc:cxnChg chg="add mod">
          <ac:chgData name="Tyler Place" userId="ea307159bb280439" providerId="LiveId" clId="{09E72B4C-2191-4659-97A9-43CF591626FA}" dt="2024-10-28T02:17:10.427" v="621" actId="14100"/>
          <ac:cxnSpMkLst>
            <pc:docMk/>
            <pc:sldMk cId="1775727957" sldId="267"/>
            <ac:cxnSpMk id="12" creationId="{19232B86-C20E-4053-80CF-E195EC121A95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13" creationId="{5CF168D5-9502-155C-8ABB-217F0E9B2E76}"/>
          </ac:cxnSpMkLst>
        </pc:cxnChg>
        <pc:cxnChg chg="add mod">
          <ac:chgData name="Tyler Place" userId="ea307159bb280439" providerId="LiveId" clId="{09E72B4C-2191-4659-97A9-43CF591626FA}" dt="2024-10-28T02:21:21.375" v="623" actId="14100"/>
          <ac:cxnSpMkLst>
            <pc:docMk/>
            <pc:sldMk cId="1775727957" sldId="267"/>
            <ac:cxnSpMk id="17" creationId="{CC501FC5-A684-7F24-111D-D5A3A3E7686A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1" creationId="{3C6686F8-D914-7B82-493C-4C3C08FF11A5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3" creationId="{F2FCFB79-7B00-B18E-FE08-A5894EAC370D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5" creationId="{3C53476E-7FF4-5B32-7AFF-2C86B1E74BC6}"/>
          </ac:cxnSpMkLst>
        </pc:cxnChg>
        <pc:cxnChg chg="add mod">
          <ac:chgData name="Tyler Place" userId="ea307159bb280439" providerId="LiveId" clId="{09E72B4C-2191-4659-97A9-43CF591626FA}" dt="2024-10-28T02:21:24.175" v="624" actId="14100"/>
          <ac:cxnSpMkLst>
            <pc:docMk/>
            <pc:sldMk cId="1775727957" sldId="267"/>
            <ac:cxnSpMk id="26" creationId="{457564AA-8F06-DD55-94E5-AE452DE9C570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7" creationId="{816903A4-3736-25F2-250C-948484B2A9FF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9" creationId="{123F83B7-73BE-6CE8-BAF3-F4987DC8E0D4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31" creationId="{80F5B455-5FA1-CDC7-1958-75470DF4F9D3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33" creationId="{AA49896F-89FD-5054-2A30-B73727B90006}"/>
          </ac:cxnSpMkLst>
        </pc:cxnChg>
        <pc:cxnChg chg="mod">
          <ac:chgData name="Tyler Place" userId="ea307159bb280439" providerId="LiveId" clId="{09E72B4C-2191-4659-97A9-43CF591626FA}" dt="2024-10-28T02:15:48.548" v="618" actId="1076"/>
          <ac:cxnSpMkLst>
            <pc:docMk/>
            <pc:sldMk cId="1775727957" sldId="267"/>
            <ac:cxnSpMk id="35" creationId="{CFC89958-B5EE-C64D-038D-A25A697AB82E}"/>
          </ac:cxnSpMkLst>
        </pc:cxnChg>
        <pc:cxnChg chg="add mod">
          <ac:chgData name="Tyler Place" userId="ea307159bb280439" providerId="LiveId" clId="{09E72B4C-2191-4659-97A9-43CF591626FA}" dt="2024-10-28T02:15:43.875" v="608" actId="1076"/>
          <ac:cxnSpMkLst>
            <pc:docMk/>
            <pc:sldMk cId="1775727957" sldId="267"/>
            <ac:cxnSpMk id="43" creationId="{11F7AC1E-EFF1-BAF4-37AD-B0887027296B}"/>
          </ac:cxnSpMkLst>
        </pc:cxnChg>
      </pc:sldChg>
      <pc:sldChg chg="addSp modSp add del mod ord">
        <pc:chgData name="Tyler Place" userId="ea307159bb280439" providerId="LiveId" clId="{09E72B4C-2191-4659-97A9-43CF591626FA}" dt="2024-10-28T01:00:29.313" v="541" actId="47"/>
        <pc:sldMkLst>
          <pc:docMk/>
          <pc:sldMk cId="2277696212" sldId="267"/>
        </pc:sldMkLst>
        <pc:spChg chg="mod">
          <ac:chgData name="Tyler Place" userId="ea307159bb280439" providerId="LiveId" clId="{09E72B4C-2191-4659-97A9-43CF591626FA}" dt="2024-10-27T22:22:35.683" v="509" actId="20577"/>
          <ac:spMkLst>
            <pc:docMk/>
            <pc:sldMk cId="2277696212" sldId="267"/>
            <ac:spMk id="2" creationId="{6D8F6A99-EC86-73D5-AA2E-C104F1A14B29}"/>
          </ac:spMkLst>
        </pc:spChg>
        <pc:picChg chg="mod">
          <ac:chgData name="Tyler Place" userId="ea307159bb280439" providerId="LiveId" clId="{09E72B4C-2191-4659-97A9-43CF591626FA}" dt="2024-10-27T22:23:26.476" v="525" actId="1076"/>
          <ac:picMkLst>
            <pc:docMk/>
            <pc:sldMk cId="2277696212" sldId="267"/>
            <ac:picMk id="5" creationId="{B79DB6FA-3E47-5C48-28E3-45F206955B32}"/>
          </ac:picMkLst>
        </pc:picChg>
        <pc:cxnChg chg="add mod">
          <ac:chgData name="Tyler Place" userId="ea307159bb280439" providerId="LiveId" clId="{09E72B4C-2191-4659-97A9-43CF591626FA}" dt="2024-10-28T00:07:06.007" v="536" actId="14100"/>
          <ac:cxnSpMkLst>
            <pc:docMk/>
            <pc:sldMk cId="2277696212" sldId="267"/>
            <ac:cxnSpMk id="8" creationId="{35CB1A9E-0EF3-6E79-DE4A-6E1E6B76FABB}"/>
          </ac:cxnSpMkLst>
        </pc:cxnChg>
        <pc:cxnChg chg="mod">
          <ac:chgData name="Tyler Place" userId="ea307159bb280439" providerId="LiveId" clId="{09E72B4C-2191-4659-97A9-43CF591626FA}" dt="2024-10-27T22:22:53.052" v="511" actId="1076"/>
          <ac:cxnSpMkLst>
            <pc:docMk/>
            <pc:sldMk cId="2277696212" sldId="267"/>
            <ac:cxnSpMk id="9" creationId="{4981D553-8BB5-DCFF-0392-E2E636E37DD2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1" creationId="{DBBCC209-DD0B-09B3-18BB-464A94CEA12C}"/>
          </ac:cxnSpMkLst>
        </pc:cxnChg>
        <pc:cxnChg chg="add mod">
          <ac:chgData name="Tyler Place" userId="ea307159bb280439" providerId="LiveId" clId="{09E72B4C-2191-4659-97A9-43CF591626FA}" dt="2024-10-27T22:25:33.211" v="528" actId="14100"/>
          <ac:cxnSpMkLst>
            <pc:docMk/>
            <pc:sldMk cId="2277696212" sldId="267"/>
            <ac:cxnSpMk id="12" creationId="{B4D85FC9-C0F6-1B0C-C404-0E12B960EF6B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3" creationId="{359CEF5F-C83D-1F3F-0280-38661B3DC37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21" creationId="{81D215A5-2237-513A-E7DB-0E7EF935EAEC}"/>
          </ac:cxnSpMkLst>
        </pc:cxnChg>
        <pc:cxnChg chg="mod">
          <ac:chgData name="Tyler Place" userId="ea307159bb280439" providerId="LiveId" clId="{09E72B4C-2191-4659-97A9-43CF591626FA}" dt="2024-10-27T22:26:04.198" v="531" actId="14100"/>
          <ac:cxnSpMkLst>
            <pc:docMk/>
            <pc:sldMk cId="2277696212" sldId="267"/>
            <ac:cxnSpMk id="23" creationId="{7D722158-D1A5-334C-E8EC-69AF7B665CCA}"/>
          </ac:cxnSpMkLst>
        </pc:cxnChg>
        <pc:cxnChg chg="mod">
          <ac:chgData name="Tyler Place" userId="ea307159bb280439" providerId="LiveId" clId="{09E72B4C-2191-4659-97A9-43CF591626FA}" dt="2024-10-27T22:26:06.015" v="532" actId="14100"/>
          <ac:cxnSpMkLst>
            <pc:docMk/>
            <pc:sldMk cId="2277696212" sldId="267"/>
            <ac:cxnSpMk id="25" creationId="{B5B390BA-1434-B802-5239-AC21A2F70505}"/>
          </ac:cxnSpMkLst>
        </pc:cxnChg>
        <pc:cxnChg chg="mod">
          <ac:chgData name="Tyler Place" userId="ea307159bb280439" providerId="LiveId" clId="{09E72B4C-2191-4659-97A9-43CF591626FA}" dt="2024-10-28T00:07:07.948" v="537" actId="14100"/>
          <ac:cxnSpMkLst>
            <pc:docMk/>
            <pc:sldMk cId="2277696212" sldId="267"/>
            <ac:cxnSpMk id="27" creationId="{022359B7-5A2F-FBB3-96CC-8778186C55CA}"/>
          </ac:cxnSpMkLst>
        </pc:cxnChg>
        <pc:cxnChg chg="mod">
          <ac:chgData name="Tyler Place" userId="ea307159bb280439" providerId="LiveId" clId="{09E72B4C-2191-4659-97A9-43CF591626FA}" dt="2024-10-27T22:25:31.423" v="527" actId="14100"/>
          <ac:cxnSpMkLst>
            <pc:docMk/>
            <pc:sldMk cId="2277696212" sldId="267"/>
            <ac:cxnSpMk id="29" creationId="{6E54C73E-725D-8315-B1B4-E11AA3B5226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1" creationId="{87CF8F05-14F1-0554-2341-85E1DB76AE75}"/>
          </ac:cxnSpMkLst>
        </pc:cxnChg>
        <pc:cxnChg chg="add mod">
          <ac:chgData name="Tyler Place" userId="ea307159bb280439" providerId="LiveId" clId="{09E72B4C-2191-4659-97A9-43CF591626FA}" dt="2024-10-28T00:07:29.598" v="540" actId="14100"/>
          <ac:cxnSpMkLst>
            <pc:docMk/>
            <pc:sldMk cId="2277696212" sldId="267"/>
            <ac:cxnSpMk id="32" creationId="{41A47044-E2DA-8C55-3CCA-47ECF2FD4BC6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3" creationId="{55E76037-FB88-3546-7B76-022053F1142C}"/>
          </ac:cxnSpMkLst>
        </pc:cxnChg>
        <pc:cxnChg chg="mod">
          <ac:chgData name="Tyler Place" userId="ea307159bb280439" providerId="LiveId" clId="{09E72B4C-2191-4659-97A9-43CF591626FA}" dt="2024-10-27T22:22:55.310" v="512" actId="1076"/>
          <ac:cxnSpMkLst>
            <pc:docMk/>
            <pc:sldMk cId="2277696212" sldId="267"/>
            <ac:cxnSpMk id="35" creationId="{D8458F5A-5CE6-1088-261D-92845E7CB4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459-3467-7DD4-729A-001B8B7F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30"/>
            <a:ext cx="10515600" cy="1325563"/>
          </a:xfrm>
        </p:spPr>
        <p:txBody>
          <a:bodyPr/>
          <a:lstStyle/>
          <a:p>
            <a:r>
              <a:rPr lang="en-US" dirty="0"/>
              <a:t>Emotion Registry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B89CA-303C-55AC-74A7-EF5C57FB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423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88">
                  <a:extLst>
                    <a:ext uri="{9D8B030D-6E8A-4147-A177-3AD203B41FA5}">
                      <a16:colId xmlns:a16="http://schemas.microsoft.com/office/drawing/2014/main" val="3880552805"/>
                    </a:ext>
                  </a:extLst>
                </a:gridCol>
                <a:gridCol w="4167612">
                  <a:extLst>
                    <a:ext uri="{9D8B030D-6E8A-4147-A177-3AD203B41FA5}">
                      <a16:colId xmlns:a16="http://schemas.microsoft.com/office/drawing/2014/main" val="2572704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6397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19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Embarrassed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919771"/>
            <a:ext cx="1534531" cy="376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296277"/>
            <a:ext cx="1186728" cy="348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296277"/>
            <a:ext cx="2353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8C32-2622-61AA-0C88-A1F8B3AC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64E-C261-C041-5B87-4E662C3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568E-ABCC-9426-189A-E197A9E1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54432F-A54C-D006-C1CB-5DB35EBDD6CE}"/>
              </a:ext>
            </a:extLst>
          </p:cNvPr>
          <p:cNvCxnSpPr>
            <a:cxnSpLocks/>
          </p:cNvCxnSpPr>
          <p:nvPr/>
        </p:nvCxnSpPr>
        <p:spPr>
          <a:xfrm flipH="1">
            <a:off x="9865259" y="3359006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C43D7A-6F24-7284-7F8B-FDAFF0122F6F}"/>
              </a:ext>
            </a:extLst>
          </p:cNvPr>
          <p:cNvCxnSpPr>
            <a:cxnSpLocks/>
          </p:cNvCxnSpPr>
          <p:nvPr/>
        </p:nvCxnSpPr>
        <p:spPr>
          <a:xfrm flipH="1" flipV="1">
            <a:off x="7623019" y="3349953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F168D5-9502-155C-8ABB-217F0E9B2E76}"/>
              </a:ext>
            </a:extLst>
          </p:cNvPr>
          <p:cNvCxnSpPr>
            <a:cxnSpLocks/>
          </p:cNvCxnSpPr>
          <p:nvPr/>
        </p:nvCxnSpPr>
        <p:spPr>
          <a:xfrm flipH="1">
            <a:off x="5360376" y="3349953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6686F8-D914-7B82-493C-4C3C08FF11A5}"/>
              </a:ext>
            </a:extLst>
          </p:cNvPr>
          <p:cNvCxnSpPr>
            <a:cxnSpLocks/>
          </p:cNvCxnSpPr>
          <p:nvPr/>
        </p:nvCxnSpPr>
        <p:spPr>
          <a:xfrm flipH="1" flipV="1">
            <a:off x="3825845" y="3675878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FCFB79-7B00-B18E-FE08-A5894EAC370D}"/>
              </a:ext>
            </a:extLst>
          </p:cNvPr>
          <p:cNvCxnSpPr>
            <a:cxnSpLocks/>
          </p:cNvCxnSpPr>
          <p:nvPr/>
        </p:nvCxnSpPr>
        <p:spPr>
          <a:xfrm flipH="1" flipV="1">
            <a:off x="2317688" y="2234113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53476E-7FF4-5B32-7AFF-2C86B1E74BC6}"/>
              </a:ext>
            </a:extLst>
          </p:cNvPr>
          <p:cNvCxnSpPr>
            <a:cxnSpLocks/>
          </p:cNvCxnSpPr>
          <p:nvPr/>
        </p:nvCxnSpPr>
        <p:spPr>
          <a:xfrm>
            <a:off x="2326741" y="2234113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6903A4-3736-25F2-250C-948484B2A9FF}"/>
              </a:ext>
            </a:extLst>
          </p:cNvPr>
          <p:cNvCxnSpPr>
            <a:cxnSpLocks/>
          </p:cNvCxnSpPr>
          <p:nvPr/>
        </p:nvCxnSpPr>
        <p:spPr>
          <a:xfrm>
            <a:off x="2697934" y="3757359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F83B7-73BE-6CE8-BAF3-F4987DC8E0D4}"/>
              </a:ext>
            </a:extLst>
          </p:cNvPr>
          <p:cNvCxnSpPr>
            <a:cxnSpLocks/>
          </p:cNvCxnSpPr>
          <p:nvPr/>
        </p:nvCxnSpPr>
        <p:spPr>
          <a:xfrm>
            <a:off x="3825845" y="4499744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F5B455-5FA1-CDC7-1958-75470DF4F9D3}"/>
              </a:ext>
            </a:extLst>
          </p:cNvPr>
          <p:cNvCxnSpPr>
            <a:cxnSpLocks/>
          </p:cNvCxnSpPr>
          <p:nvPr/>
        </p:nvCxnSpPr>
        <p:spPr>
          <a:xfrm flipV="1">
            <a:off x="5337019" y="4101391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49896F-89FD-5054-2A30-B73727B90006}"/>
              </a:ext>
            </a:extLst>
          </p:cNvPr>
          <p:cNvCxnSpPr>
            <a:cxnSpLocks/>
          </p:cNvCxnSpPr>
          <p:nvPr/>
        </p:nvCxnSpPr>
        <p:spPr>
          <a:xfrm>
            <a:off x="7606421" y="4101391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89958-B5EE-C64D-038D-A25A697AB82E}"/>
              </a:ext>
            </a:extLst>
          </p:cNvPr>
          <p:cNvCxnSpPr>
            <a:cxnSpLocks/>
          </p:cNvCxnSpPr>
          <p:nvPr/>
        </p:nvCxnSpPr>
        <p:spPr>
          <a:xfrm flipV="1">
            <a:off x="9865259" y="4085992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32B86-C20E-4053-80CF-E195EC121A95}"/>
              </a:ext>
            </a:extLst>
          </p:cNvPr>
          <p:cNvCxnSpPr>
            <a:cxnSpLocks/>
          </p:cNvCxnSpPr>
          <p:nvPr/>
        </p:nvCxnSpPr>
        <p:spPr>
          <a:xfrm>
            <a:off x="5015243" y="4572171"/>
            <a:ext cx="362517" cy="14420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1FC5-A684-7F24-111D-D5A3A3E7686A}"/>
              </a:ext>
            </a:extLst>
          </p:cNvPr>
          <p:cNvCxnSpPr>
            <a:cxnSpLocks/>
          </p:cNvCxnSpPr>
          <p:nvPr/>
        </p:nvCxnSpPr>
        <p:spPr>
          <a:xfrm flipH="1">
            <a:off x="5442611" y="4545011"/>
            <a:ext cx="1460265" cy="14664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564AA-8F06-DD55-94E5-AE452DE9C570}"/>
              </a:ext>
            </a:extLst>
          </p:cNvPr>
          <p:cNvCxnSpPr>
            <a:cxnSpLocks/>
          </p:cNvCxnSpPr>
          <p:nvPr/>
        </p:nvCxnSpPr>
        <p:spPr>
          <a:xfrm>
            <a:off x="5015243" y="4526904"/>
            <a:ext cx="1814089" cy="27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1689813"/>
            <a:ext cx="1697190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907867" y="1689813"/>
            <a:ext cx="1703061" cy="25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9610928" y="1689813"/>
            <a:ext cx="1678743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5142368"/>
            <a:ext cx="1258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8759397" y="2589291"/>
            <a:ext cx="1271843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496269" y="2589291"/>
            <a:ext cx="1263128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6210677" y="5142368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812325" y="2555631"/>
            <a:ext cx="1240325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52650" y="1741122"/>
            <a:ext cx="1708775" cy="85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1704381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465806" y="2555631"/>
            <a:ext cx="1258432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3802455"/>
            <a:ext cx="210203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964989" y="3802455"/>
            <a:ext cx="1657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812325" y="3802455"/>
            <a:ext cx="215266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28784" y="2145671"/>
            <a:ext cx="805759" cy="128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34543" y="1676401"/>
            <a:ext cx="1726882" cy="46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1758702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507189" y="2549770"/>
            <a:ext cx="804424" cy="87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40776" y="3423139"/>
            <a:ext cx="1670837" cy="128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4696128"/>
            <a:ext cx="2536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28784" y="3429000"/>
            <a:ext cx="875401" cy="128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2157046"/>
            <a:ext cx="434567" cy="127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6645244" y="2157046"/>
            <a:ext cx="1678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1707855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031240" y="2977661"/>
            <a:ext cx="1285592" cy="129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73236"/>
            <a:ext cx="1694628" cy="1285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4716855"/>
            <a:ext cx="2518019" cy="841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10677" y="3429000"/>
            <a:ext cx="893508" cy="1287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654297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496269" y="1312752"/>
            <a:ext cx="1265156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312752"/>
            <a:ext cx="1269815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4694223"/>
            <a:ext cx="1269815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496269" y="4694223"/>
            <a:ext cx="1265156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654297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>
            <a:cxnSpLocks/>
          </p:cNvCxnSpPr>
          <p:nvPr/>
        </p:nvCxnSpPr>
        <p:spPr>
          <a:xfrm>
            <a:off x="10031240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870764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296277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Emotion Registry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#3</vt:lpstr>
      <vt:lpstr>Fang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2024-10-28T02:21:32Z</dcterms:modified>
</cp:coreProperties>
</file>