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72B4C-2191-4659-97A9-43CF591626FA}" v="9" dt="2024-10-28T01:02:01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lace" userId="ea307159bb280439" providerId="LiveId" clId="{50DF13B2-8172-4AF9-A8B8-BF1E701DDB20}"/>
    <pc:docChg chg="undo custSel addSld delSld modSld sldOrd">
      <pc:chgData name="Tyler Place" userId="ea307159bb280439" providerId="LiveId" clId="{50DF13B2-8172-4AF9-A8B8-BF1E701DDB20}" dt="2024-05-28T22:28:58.034" v="266" actId="11529"/>
      <pc:docMkLst>
        <pc:docMk/>
      </pc:docMkLst>
      <pc:sldChg chg="delSp modSp new mod">
        <pc:chgData name="Tyler Place" userId="ea307159bb280439" providerId="LiveId" clId="{50DF13B2-8172-4AF9-A8B8-BF1E701DDB20}" dt="2024-05-28T22:10:31.613" v="67" actId="478"/>
        <pc:sldMkLst>
          <pc:docMk/>
          <pc:sldMk cId="2177959751" sldId="256"/>
        </pc:sldMkLst>
        <pc:spChg chg="mod">
          <ac:chgData name="Tyler Place" userId="ea307159bb280439" providerId="LiveId" clId="{50DF13B2-8172-4AF9-A8B8-BF1E701DDB20}" dt="2024-05-28T22:10:29.349" v="66" actId="20577"/>
          <ac:spMkLst>
            <pc:docMk/>
            <pc:sldMk cId="2177959751" sldId="256"/>
            <ac:spMk id="2" creationId="{B0C8829D-D281-56A3-C45B-873B13B2C53C}"/>
          </ac:spMkLst>
        </pc:spChg>
        <pc:spChg chg="del">
          <ac:chgData name="Tyler Place" userId="ea307159bb280439" providerId="LiveId" clId="{50DF13B2-8172-4AF9-A8B8-BF1E701DDB20}" dt="2024-05-28T22:10:31.613" v="67" actId="478"/>
          <ac:spMkLst>
            <pc:docMk/>
            <pc:sldMk cId="2177959751" sldId="256"/>
            <ac:spMk id="3" creationId="{7702BE7D-4733-482F-BAEB-528AF1063847}"/>
          </ac:spMkLst>
        </pc:spChg>
      </pc:sldChg>
      <pc:sldChg chg="addSp delSp modSp new mod setBg">
        <pc:chgData name="Tyler Place" userId="ea307159bb280439" providerId="LiveId" clId="{50DF13B2-8172-4AF9-A8B8-BF1E701DDB20}" dt="2024-05-28T22:11:37.434" v="80" actId="20577"/>
        <pc:sldMkLst>
          <pc:docMk/>
          <pc:sldMk cId="4210613587" sldId="257"/>
        </pc:sldMkLst>
        <pc:spChg chg="mod">
          <ac:chgData name="Tyler Place" userId="ea307159bb280439" providerId="LiveId" clId="{50DF13B2-8172-4AF9-A8B8-BF1E701DDB20}" dt="2024-05-28T22:11:37.434" v="80" actId="20577"/>
          <ac:spMkLst>
            <pc:docMk/>
            <pc:sldMk cId="4210613587" sldId="257"/>
            <ac:spMk id="2" creationId="{C2BE60EB-67A6-F172-6373-FF311ED5CD57}"/>
          </ac:spMkLst>
        </pc:spChg>
        <pc:spChg chg="del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3" creationId="{F9CC3CE1-2D76-3276-0CAC-8C489A08C099}"/>
          </ac:spMkLst>
        </pc:spChg>
        <pc:spChg chg="add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10" creationId="{D4771268-CB57-404A-9271-370EB28F6090}"/>
          </ac:spMkLst>
        </pc:spChg>
        <pc:spChg chg="add del mod">
          <ac:chgData name="Tyler Place" userId="ea307159bb280439" providerId="LiveId" clId="{50DF13B2-8172-4AF9-A8B8-BF1E701DDB20}" dt="2024-05-28T22:07:48.306" v="29" actId="478"/>
          <ac:spMkLst>
            <pc:docMk/>
            <pc:sldMk cId="4210613587" sldId="257"/>
            <ac:spMk id="18" creationId="{7C9B203B-CD46-6AB1-A979-9BA083C05A85}"/>
          </ac:spMkLst>
        </pc:spChg>
        <pc:picChg chg="add del mod">
          <ac:chgData name="Tyler Place" userId="ea307159bb280439" providerId="LiveId" clId="{50DF13B2-8172-4AF9-A8B8-BF1E701DDB20}" dt="2024-05-28T22:07:43.603" v="28" actId="478"/>
          <ac:picMkLst>
            <pc:docMk/>
            <pc:sldMk cId="4210613587" sldId="257"/>
            <ac:picMk id="5" creationId="{822B92CF-DE25-394B-E808-D160ED165034}"/>
          </ac:picMkLst>
        </pc:picChg>
        <pc:picChg chg="add mod">
          <ac:chgData name="Tyler Place" userId="ea307159bb280439" providerId="LiveId" clId="{50DF13B2-8172-4AF9-A8B8-BF1E701DDB20}" dt="2024-05-28T22:07:53.703" v="31" actId="1076"/>
          <ac:picMkLst>
            <pc:docMk/>
            <pc:sldMk cId="4210613587" sldId="257"/>
            <ac:picMk id="16" creationId="{4EEDA010-1746-8BDE-1ED2-D101C940B45B}"/>
          </ac:picMkLst>
        </pc:picChg>
        <pc:picChg chg="add del mod">
          <ac:chgData name="Tyler Place" userId="ea307159bb280439" providerId="LiveId" clId="{50DF13B2-8172-4AF9-A8B8-BF1E701DDB20}" dt="2024-05-28T22:11:16.321" v="70" actId="478"/>
          <ac:picMkLst>
            <pc:docMk/>
            <pc:sldMk cId="4210613587" sldId="257"/>
            <ac:picMk id="34" creationId="{7DADAF80-E7DA-3D1B-22ED-D3F2A42D6C6D}"/>
          </ac:picMkLst>
        </pc:picChg>
        <pc:cxnChg chg="add del mod">
          <ac:chgData name="Tyler Place" userId="ea307159bb280439" providerId="LiveId" clId="{50DF13B2-8172-4AF9-A8B8-BF1E701DDB20}" dt="2024-05-28T22:07:49.808" v="30" actId="478"/>
          <ac:cxnSpMkLst>
            <pc:docMk/>
            <pc:sldMk cId="4210613587" sldId="257"/>
            <ac:cxnSpMk id="7" creationId="{8E258F35-81B2-E84D-C936-88009688AA00}"/>
          </ac:cxnSpMkLst>
        </pc:cxnChg>
        <pc:cxnChg chg="add">
          <ac:chgData name="Tyler Place" userId="ea307159bb280439" providerId="LiveId" clId="{50DF13B2-8172-4AF9-A8B8-BF1E701DDB20}" dt="2024-05-28T22:08:32.400" v="32" actId="11529"/>
          <ac:cxnSpMkLst>
            <pc:docMk/>
            <pc:sldMk cId="4210613587" sldId="257"/>
            <ac:cxnSpMk id="20" creationId="{6773BAFF-677F-8FA1-E4F1-BDE9443FB9EE}"/>
          </ac:cxnSpMkLst>
        </pc:cxnChg>
        <pc:cxnChg chg="add mod">
          <ac:chgData name="Tyler Place" userId="ea307159bb280439" providerId="LiveId" clId="{50DF13B2-8172-4AF9-A8B8-BF1E701DDB20}" dt="2024-05-28T22:09:00.678" v="34" actId="14100"/>
          <ac:cxnSpMkLst>
            <pc:docMk/>
            <pc:sldMk cId="4210613587" sldId="257"/>
            <ac:cxnSpMk id="22" creationId="{9F875B2E-E19A-9A5F-AE17-373EC8FFD782}"/>
          </ac:cxnSpMkLst>
        </pc:cxnChg>
        <pc:cxnChg chg="add">
          <ac:chgData name="Tyler Place" userId="ea307159bb280439" providerId="LiveId" clId="{50DF13B2-8172-4AF9-A8B8-BF1E701DDB20}" dt="2024-05-28T22:09:23.637" v="35" actId="11529"/>
          <ac:cxnSpMkLst>
            <pc:docMk/>
            <pc:sldMk cId="4210613587" sldId="257"/>
            <ac:cxnSpMk id="25" creationId="{8A3B97BD-1924-C6E1-84C0-C33DA4C35FF2}"/>
          </ac:cxnSpMkLst>
        </pc:cxnChg>
        <pc:cxnChg chg="add">
          <ac:chgData name="Tyler Place" userId="ea307159bb280439" providerId="LiveId" clId="{50DF13B2-8172-4AF9-A8B8-BF1E701DDB20}" dt="2024-05-28T22:09:42.185" v="36" actId="11529"/>
          <ac:cxnSpMkLst>
            <pc:docMk/>
            <pc:sldMk cId="4210613587" sldId="257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09:50.985" v="37" actId="11529"/>
          <ac:cxnSpMkLst>
            <pc:docMk/>
            <pc:sldMk cId="4210613587" sldId="257"/>
            <ac:cxnSpMk id="29" creationId="{F21C2797-DA5D-7146-AD52-108E5AFE646A}"/>
          </ac:cxnSpMkLst>
        </pc:cxnChg>
        <pc:cxnChg chg="add">
          <ac:chgData name="Tyler Place" userId="ea307159bb280439" providerId="LiveId" clId="{50DF13B2-8172-4AF9-A8B8-BF1E701DDB20}" dt="2024-05-28T22:10:11.160" v="38" actId="11529"/>
          <ac:cxnSpMkLst>
            <pc:docMk/>
            <pc:sldMk cId="4210613587" sldId="257"/>
            <ac:cxnSpMk id="31" creationId="{8BDF00CB-E64D-9BB6-3773-2F0460836E6F}"/>
          </ac:cxnSpMkLst>
        </pc:cxnChg>
        <pc:cxnChg chg="add">
          <ac:chgData name="Tyler Place" userId="ea307159bb280439" providerId="LiveId" clId="{50DF13B2-8172-4AF9-A8B8-BF1E701DDB20}" dt="2024-05-28T22:11:03.856" v="68" actId="11529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1:25.324" v="73" actId="47"/>
        <pc:sldMkLst>
          <pc:docMk/>
          <pc:sldMk cId="283429168" sldId="258"/>
        </pc:sldMkLst>
        <pc:spChg chg="del">
          <ac:chgData name="Tyler Place" userId="ea307159bb280439" providerId="LiveId" clId="{50DF13B2-8172-4AF9-A8B8-BF1E701DDB20}" dt="2024-05-28T22:11:18.123" v="72"/>
          <ac:spMkLst>
            <pc:docMk/>
            <pc:sldMk cId="283429168" sldId="258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1:10.347" v="191" actId="14100"/>
        <pc:sldMkLst>
          <pc:docMk/>
          <pc:sldMk cId="2059681518" sldId="258"/>
        </pc:sldMkLst>
        <pc:spChg chg="mod">
          <ac:chgData name="Tyler Place" userId="ea307159bb280439" providerId="LiveId" clId="{50DF13B2-8172-4AF9-A8B8-BF1E701DDB20}" dt="2024-05-28T22:11:33.690" v="78" actId="20577"/>
          <ac:spMkLst>
            <pc:docMk/>
            <pc:sldMk cId="2059681518" sldId="258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16:22.392" v="13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16:24.855" v="137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16:31.382" v="139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16:34.184" v="140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16:41.729" v="142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1:10.347" v="191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1:09.864" v="190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8:07.890" v="149" actId="47"/>
        <pc:sldMkLst>
          <pc:docMk/>
          <pc:sldMk cId="1186237627" sldId="259"/>
        </pc:sldMkLst>
        <pc:spChg chg="del">
          <ac:chgData name="Tyler Place" userId="ea307159bb280439" providerId="LiveId" clId="{50DF13B2-8172-4AF9-A8B8-BF1E701DDB20}" dt="2024-05-28T22:18:03.215" v="148"/>
          <ac:spMkLst>
            <pc:docMk/>
            <pc:sldMk cId="1186237627" sldId="259"/>
            <ac:spMk id="10" creationId="{D4771268-CB57-404A-9271-370EB28F6090}"/>
          </ac:spMkLst>
        </pc:spChg>
      </pc:sldChg>
      <pc:sldChg chg="addSp modSp add mod">
        <pc:chgData name="Tyler Place" userId="ea307159bb280439" providerId="LiveId" clId="{50DF13B2-8172-4AF9-A8B8-BF1E701DDB20}" dt="2024-05-28T22:26:11.608" v="242" actId="14100"/>
        <pc:sldMkLst>
          <pc:docMk/>
          <pc:sldMk cId="3928716435" sldId="259"/>
        </pc:sldMkLst>
        <pc:spChg chg="mod">
          <ac:chgData name="Tyler Place" userId="ea307159bb280439" providerId="LiveId" clId="{50DF13B2-8172-4AF9-A8B8-BF1E701DDB20}" dt="2024-05-28T22:18:14.495" v="152" actId="20577"/>
          <ac:spMkLst>
            <pc:docMk/>
            <pc:sldMk cId="3928716435" sldId="259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6:11.608" v="242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0:46.901" v="184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0:42.589" v="182" actId="14100"/>
          <ac:cxnSpMkLst>
            <pc:docMk/>
            <pc:sldMk cId="3928716435" sldId="259"/>
            <ac:cxnSpMk id="33" creationId="{C470E4D4-663E-C2D9-0A69-1FC661B97DA9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5" creationId="{D608CF6C-5D5C-16FD-6B38-BE84CAC13BA7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6" creationId="{0C8299A5-17A1-6FBD-3B5F-63D703CB9400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7" creationId="{33B8E727-E21E-0AA7-6C2E-BDCFED4C0F1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8" creationId="{4B200DCD-E948-8A91-4C6F-C077A024320C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9" creationId="{08EA0C0C-57A5-BBB2-7201-00F4DD93985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0" creationId="{1ED213EB-284F-E3E3-1E20-E3005DCDC825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1" creationId="{09A9E22F-EB43-80FA-CDE6-7C4A9D8A99E5}"/>
          </ac:cxnSpMkLst>
        </pc:cxnChg>
      </pc:sldChg>
      <pc:sldChg chg="addSp delSp add del setBg delDesignElem">
        <pc:chgData name="Tyler Place" userId="ea307159bb280439" providerId="LiveId" clId="{50DF13B2-8172-4AF9-A8B8-BF1E701DDB20}" dt="2024-05-28T22:22:12.829" v="194"/>
        <pc:sldMkLst>
          <pc:docMk/>
          <pc:sldMk cId="62501226" sldId="260"/>
        </pc:sldMkLst>
        <pc:spChg chg="add del">
          <ac:chgData name="Tyler Place" userId="ea307159bb280439" providerId="LiveId" clId="{50DF13B2-8172-4AF9-A8B8-BF1E701DDB20}" dt="2024-05-28T22:22:12.829" v="194"/>
          <ac:spMkLst>
            <pc:docMk/>
            <pc:sldMk cId="62501226" sldId="260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5:53.039" v="239" actId="14100"/>
        <pc:sldMkLst>
          <pc:docMk/>
          <pc:sldMk cId="1958241090" sldId="260"/>
        </pc:sldMkLst>
        <pc:spChg chg="mod">
          <ac:chgData name="Tyler Place" userId="ea307159bb280439" providerId="LiveId" clId="{50DF13B2-8172-4AF9-A8B8-BF1E701DDB20}" dt="2024-05-28T22:22:17.793" v="197" actId="20577"/>
          <ac:spMkLst>
            <pc:docMk/>
            <pc:sldMk cId="1958241090" sldId="260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5:41.230" v="235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5:45.150" v="236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5:50.438" v="238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5:53.039" v="239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2:39.256" v="200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2:35.337" v="199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5:04.797" v="225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addSp modSp add mod ord">
        <pc:chgData name="Tyler Place" userId="ea307159bb280439" providerId="LiveId" clId="{50DF13B2-8172-4AF9-A8B8-BF1E701DDB20}" dt="2024-05-28T22:28:58.034" v="266" actId="11529"/>
        <pc:sldMkLst>
          <pc:docMk/>
          <pc:sldMk cId="1206378955" sldId="261"/>
        </pc:sldMkLst>
        <pc:spChg chg="mod">
          <ac:chgData name="Tyler Place" userId="ea307159bb280439" providerId="LiveId" clId="{50DF13B2-8172-4AF9-A8B8-BF1E701DDB20}" dt="2024-05-28T22:27:37.080" v="247" actId="20577"/>
          <ac:spMkLst>
            <pc:docMk/>
            <pc:sldMk cId="1206378955" sldId="261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8:45.865" v="26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8:42.924" v="263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8:48.669" v="265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8:34.186" v="26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28:58.034" v="266" actId="11529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50DF13B2-8172-4AF9-A8B8-BF1E701DDB20}" dt="2024-05-28T22:28:29.422" v="258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8:13.749" v="256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7:55.520" v="252" actId="14100"/>
          <ac:cxnSpMkLst>
            <pc:docMk/>
            <pc:sldMk cId="1206378955" sldId="261"/>
            <ac:cxnSpMk id="33" creationId="{C470E4D4-663E-C2D9-0A69-1FC661B97DA9}"/>
          </ac:cxnSpMkLst>
        </pc:cxnChg>
      </pc:sldChg>
    </pc:docChg>
  </pc:docChgLst>
  <pc:docChgLst>
    <pc:chgData name="Tyler Place" userId="ea307159bb280439" providerId="LiveId" clId="{09E72B4C-2191-4659-97A9-43CF591626FA}"/>
    <pc:docChg chg="undo redo custSel addSld delSld modSld sldOrd">
      <pc:chgData name="Tyler Place" userId="ea307159bb280439" providerId="LiveId" clId="{09E72B4C-2191-4659-97A9-43CF591626FA}" dt="2024-10-28T01:02:06.153" v="575" actId="14100"/>
      <pc:docMkLst>
        <pc:docMk/>
      </pc:docMkLst>
      <pc:sldChg chg="modSp mod">
        <pc:chgData name="Tyler Place" userId="ea307159bb280439" providerId="LiveId" clId="{09E72B4C-2191-4659-97A9-43CF591626FA}" dt="2024-10-27T21:45:19.157" v="460" actId="14100"/>
        <pc:sldMkLst>
          <pc:docMk/>
          <pc:sldMk cId="4210613587" sldId="257"/>
        </pc:sldMkLst>
        <pc:cxnChg chg="mod">
          <ac:chgData name="Tyler Place" userId="ea307159bb280439" providerId="LiveId" clId="{09E72B4C-2191-4659-97A9-43CF591626FA}" dt="2024-10-27T21:45:19.157" v="460" actId="14100"/>
          <ac:cxnSpMkLst>
            <pc:docMk/>
            <pc:sldMk cId="4210613587" sldId="257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5:11.636" v="459" actId="14100"/>
          <ac:cxnSpMkLst>
            <pc:docMk/>
            <pc:sldMk cId="4210613587" sldId="257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3:49.898" v="420" actId="14100"/>
          <ac:cxnSpMkLst>
            <pc:docMk/>
            <pc:sldMk cId="4210613587" sldId="257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3:29.779" v="416" actId="14100"/>
          <ac:cxnSpMkLst>
            <pc:docMk/>
            <pc:sldMk cId="4210613587" sldId="257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3:26.825" v="414" actId="14100"/>
          <ac:cxnSpMkLst>
            <pc:docMk/>
            <pc:sldMk cId="4210613587" sldId="257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3:19.841" v="411" actId="14100"/>
          <ac:cxnSpMkLst>
            <pc:docMk/>
            <pc:sldMk cId="4210613587" sldId="257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3:23.888" v="413" actId="14100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58:40.003" v="484" actId="14100"/>
        <pc:sldMkLst>
          <pc:docMk/>
          <pc:sldMk cId="2059681518" sldId="258"/>
        </pc:sldMkLst>
        <pc:cxnChg chg="mod">
          <ac:chgData name="Tyler Place" userId="ea307159bb280439" providerId="LiveId" clId="{09E72B4C-2191-4659-97A9-43CF591626FA}" dt="2024-10-27T21:55:49.827" v="47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1:47.547" v="390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1:11.599" v="384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58:37.558" v="483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58:40.003" v="484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1:18.028" v="386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55:47.827" v="475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32:51.316" v="406" actId="14100"/>
        <pc:sldMkLst>
          <pc:docMk/>
          <pc:sldMk cId="3928716435" sldId="259"/>
        </pc:sldMkLst>
        <pc:cxnChg chg="mod">
          <ac:chgData name="Tyler Place" userId="ea307159bb280439" providerId="LiveId" clId="{09E72B4C-2191-4659-97A9-43CF591626FA}" dt="2024-10-27T21:32:16.171" v="394" actId="14100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2:13.967" v="393" actId="14100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2:24.155" v="396" actId="14100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2:49.368" v="405" actId="14100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2:51.316" v="406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2:43.641" v="403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2:39.120" v="401" actId="14100"/>
          <ac:cxnSpMkLst>
            <pc:docMk/>
            <pc:sldMk cId="3928716435" sldId="259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3:34.733" v="486" actId="14100"/>
        <pc:sldMkLst>
          <pc:docMk/>
          <pc:sldMk cId="1958241090" sldId="260"/>
        </pc:sldMkLst>
        <pc:cxnChg chg="mod">
          <ac:chgData name="Tyler Place" userId="ea307159bb280439" providerId="LiveId" clId="{09E72B4C-2191-4659-97A9-43CF591626FA}" dt="2024-10-27T21:41:47.327" v="441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1:18.435" v="437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41:33.611" v="439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41:32.003" v="438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3:32.883" v="485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3:34.733" v="486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41:45.450" v="440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7:01.517" v="494" actId="14100"/>
        <pc:sldMkLst>
          <pc:docMk/>
          <pc:sldMk cId="1206378955" sldId="261"/>
        </pc:sldMkLst>
        <pc:cxnChg chg="mod">
          <ac:chgData name="Tyler Place" userId="ea307159bb280439" providerId="LiveId" clId="{09E72B4C-2191-4659-97A9-43CF591626FA}" dt="2024-10-27T22:07:01.517" v="49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2:06:43.013" v="487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2:06:44.911" v="488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2:06:49.635" v="49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6:47.638" v="489" actId="14100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09E72B4C-2191-4659-97A9-43CF591626FA}" dt="2024-10-27T22:06:55.143" v="491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6:57.080" v="492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2:06:59.702" v="493" actId="14100"/>
          <ac:cxnSpMkLst>
            <pc:docMk/>
            <pc:sldMk cId="1206378955" sldId="261"/>
            <ac:cxnSpMk id="33" creationId="{C470E4D4-663E-C2D9-0A69-1FC661B97DA9}"/>
          </ac:cxnSpMkLst>
        </pc:cxnChg>
      </pc:sldChg>
      <pc:sldChg chg="modSp new mod">
        <pc:chgData name="Tyler Place" userId="ea307159bb280439" providerId="LiveId" clId="{09E72B4C-2191-4659-97A9-43CF591626FA}" dt="2024-05-30T04:07:28.200" v="5" actId="20577"/>
        <pc:sldMkLst>
          <pc:docMk/>
          <pc:sldMk cId="3587196432" sldId="262"/>
        </pc:sldMkLst>
        <pc:spChg chg="mod">
          <ac:chgData name="Tyler Place" userId="ea307159bb280439" providerId="LiveId" clId="{09E72B4C-2191-4659-97A9-43CF591626FA}" dt="2024-05-30T04:07:28.200" v="5" actId="20577"/>
          <ac:spMkLst>
            <pc:docMk/>
            <pc:sldMk cId="3587196432" sldId="262"/>
            <ac:spMk id="2" creationId="{FB479BB9-98BA-F181-D335-9D9490540DFF}"/>
          </ac:spMkLst>
        </pc:spChg>
      </pc:sldChg>
      <pc:sldChg chg="addSp delSp modSp new mod">
        <pc:chgData name="Tyler Place" userId="ea307159bb280439" providerId="LiveId" clId="{09E72B4C-2191-4659-97A9-43CF591626FA}" dt="2024-10-27T21:29:05.730" v="355" actId="14100"/>
        <pc:sldMkLst>
          <pc:docMk/>
          <pc:sldMk cId="3941456667" sldId="263"/>
        </pc:sldMkLst>
        <pc:spChg chg="mod">
          <ac:chgData name="Tyler Place" userId="ea307159bb280439" providerId="LiveId" clId="{09E72B4C-2191-4659-97A9-43CF591626FA}" dt="2024-05-30T04:48:44.989" v="166" actId="404"/>
          <ac:spMkLst>
            <pc:docMk/>
            <pc:sldMk cId="3941456667" sldId="263"/>
            <ac:spMk id="2" creationId="{78E3A12E-67E9-7B6E-6E67-64645EE8AA0A}"/>
          </ac:spMkLst>
        </pc:spChg>
        <pc:spChg chg="add del">
          <ac:chgData name="Tyler Place" userId="ea307159bb280439" providerId="LiveId" clId="{09E72B4C-2191-4659-97A9-43CF591626FA}" dt="2024-05-30T04:09:21.736" v="11" actId="478"/>
          <ac:spMkLst>
            <pc:docMk/>
            <pc:sldMk cId="3941456667" sldId="263"/>
            <ac:spMk id="3" creationId="{463345A4-D1B2-558E-BE72-E97481417C8A}"/>
          </ac:spMkLst>
        </pc:spChg>
        <pc:picChg chg="add del mod">
          <ac:chgData name="Tyler Place" userId="ea307159bb280439" providerId="LiveId" clId="{09E72B4C-2191-4659-97A9-43CF591626FA}" dt="2024-05-30T04:19:28.769" v="85" actId="14100"/>
          <ac:picMkLst>
            <pc:docMk/>
            <pc:sldMk cId="3941456667" sldId="263"/>
            <ac:picMk id="5" creationId="{482151EE-733A-DC5F-EF0F-B4F7976E8966}"/>
          </ac:picMkLst>
        </pc:picChg>
        <pc:cxnChg chg="add del">
          <ac:chgData name="Tyler Place" userId="ea307159bb280439" providerId="LiveId" clId="{09E72B4C-2191-4659-97A9-43CF591626FA}" dt="2024-05-30T04:10:55.122" v="37" actId="11529"/>
          <ac:cxnSpMkLst>
            <pc:docMk/>
            <pc:sldMk cId="3941456667" sldId="263"/>
            <ac:cxnSpMk id="7" creationId="{ED4EE6D3-530D-9ED3-83CD-3DC2CAF64FBB}"/>
          </ac:cxnSpMkLst>
        </pc:cxnChg>
        <pc:cxnChg chg="add mod">
          <ac:chgData name="Tyler Place" userId="ea307159bb280439" providerId="LiveId" clId="{09E72B4C-2191-4659-97A9-43CF591626FA}" dt="2024-10-27T21:28:35.644" v="345" actId="14100"/>
          <ac:cxnSpMkLst>
            <pc:docMk/>
            <pc:sldMk cId="3941456667" sldId="263"/>
            <ac:cxnSpMk id="9" creationId="{6DC65E9D-6E4E-4982-B830-4CEA68316194}"/>
          </ac:cxnSpMkLst>
        </pc:cxnChg>
        <pc:cxnChg chg="add mod">
          <ac:chgData name="Tyler Place" userId="ea307159bb280439" providerId="LiveId" clId="{09E72B4C-2191-4659-97A9-43CF591626FA}" dt="2024-10-27T21:28:37.719" v="346" actId="14100"/>
          <ac:cxnSpMkLst>
            <pc:docMk/>
            <pc:sldMk cId="3941456667" sldId="263"/>
            <ac:cxnSpMk id="11" creationId="{F38BEC55-8E77-818A-E49C-F7E8420EBB7B}"/>
          </ac:cxnSpMkLst>
        </pc:cxnChg>
        <pc:cxnChg chg="add mod">
          <ac:chgData name="Tyler Place" userId="ea307159bb280439" providerId="LiveId" clId="{09E72B4C-2191-4659-97A9-43CF591626FA}" dt="2024-10-27T21:28:50.525" v="350" actId="14100"/>
          <ac:cxnSpMkLst>
            <pc:docMk/>
            <pc:sldMk cId="3941456667" sldId="263"/>
            <ac:cxnSpMk id="13" creationId="{2D79115C-B29B-E661-B047-9AFE9EE44AB7}"/>
          </ac:cxnSpMkLst>
        </pc:cxnChg>
        <pc:cxnChg chg="add mod">
          <ac:chgData name="Tyler Place" userId="ea307159bb280439" providerId="LiveId" clId="{09E72B4C-2191-4659-97A9-43CF591626FA}" dt="2024-10-27T21:29:03.737" v="354" actId="14100"/>
          <ac:cxnSpMkLst>
            <pc:docMk/>
            <pc:sldMk cId="3941456667" sldId="263"/>
            <ac:cxnSpMk id="21" creationId="{9ECAE667-05EC-D218-F92D-031D1CC71844}"/>
          </ac:cxnSpMkLst>
        </pc:cxnChg>
        <pc:cxnChg chg="add mod">
          <ac:chgData name="Tyler Place" userId="ea307159bb280439" providerId="LiveId" clId="{09E72B4C-2191-4659-97A9-43CF591626FA}" dt="2024-10-27T21:29:05.730" v="355" actId="14100"/>
          <ac:cxnSpMkLst>
            <pc:docMk/>
            <pc:sldMk cId="3941456667" sldId="263"/>
            <ac:cxnSpMk id="23" creationId="{E530229F-89CE-FE75-CA19-B7E654087376}"/>
          </ac:cxnSpMkLst>
        </pc:cxnChg>
        <pc:cxnChg chg="add mod">
          <ac:chgData name="Tyler Place" userId="ea307159bb280439" providerId="LiveId" clId="{09E72B4C-2191-4659-97A9-43CF591626FA}" dt="2024-05-30T04:15:59.676" v="83" actId="14100"/>
          <ac:cxnSpMkLst>
            <pc:docMk/>
            <pc:sldMk cId="3941456667" sldId="263"/>
            <ac:cxnSpMk id="25" creationId="{15298556-20C9-DE82-AD3D-2640DEF38799}"/>
          </ac:cxnSpMkLst>
        </pc:cxnChg>
        <pc:cxnChg chg="add mod">
          <ac:chgData name="Tyler Place" userId="ea307159bb280439" providerId="LiveId" clId="{09E72B4C-2191-4659-97A9-43CF591626FA}" dt="2024-05-30T04:15:30.118" v="71" actId="14100"/>
          <ac:cxnSpMkLst>
            <pc:docMk/>
            <pc:sldMk cId="3941456667" sldId="263"/>
            <ac:cxnSpMk id="27" creationId="{3DA3FC97-A09F-0D76-E7DF-CA0E4A514D0E}"/>
          </ac:cxnSpMkLst>
        </pc:cxnChg>
        <pc:cxnChg chg="add mod">
          <ac:chgData name="Tyler Place" userId="ea307159bb280439" providerId="LiveId" clId="{09E72B4C-2191-4659-97A9-43CF591626FA}" dt="2024-05-30T04:15:24.123" v="69" actId="14100"/>
          <ac:cxnSpMkLst>
            <pc:docMk/>
            <pc:sldMk cId="3941456667" sldId="263"/>
            <ac:cxnSpMk id="29" creationId="{60F19470-C38F-16CC-A72B-C1CA3DCC0C16}"/>
          </ac:cxnSpMkLst>
        </pc:cxnChg>
        <pc:cxnChg chg="add mod">
          <ac:chgData name="Tyler Place" userId="ea307159bb280439" providerId="LiveId" clId="{09E72B4C-2191-4659-97A9-43CF591626FA}" dt="2024-10-27T21:28:47.449" v="349" actId="14100"/>
          <ac:cxnSpMkLst>
            <pc:docMk/>
            <pc:sldMk cId="3941456667" sldId="263"/>
            <ac:cxnSpMk id="31" creationId="{C85AAB79-D294-47D3-6E02-04CA7C85ADF4}"/>
          </ac:cxnSpMkLst>
        </pc:cxnChg>
        <pc:cxnChg chg="add mod">
          <ac:chgData name="Tyler Place" userId="ea307159bb280439" providerId="LiveId" clId="{09E72B4C-2191-4659-97A9-43CF591626FA}" dt="2024-10-27T21:28:45.821" v="348" actId="14100"/>
          <ac:cxnSpMkLst>
            <pc:docMk/>
            <pc:sldMk cId="3941456667" sldId="263"/>
            <ac:cxnSpMk id="33" creationId="{9DEC60CB-6830-F13C-6243-D560580965E6}"/>
          </ac:cxnSpMkLst>
        </pc:cxnChg>
        <pc:cxnChg chg="add mod">
          <ac:chgData name="Tyler Place" userId="ea307159bb280439" providerId="LiveId" clId="{09E72B4C-2191-4659-97A9-43CF591626FA}" dt="2024-10-27T21:28:42.297" v="347" actId="14100"/>
          <ac:cxnSpMkLst>
            <pc:docMk/>
            <pc:sldMk cId="3941456667" sldId="263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29:28.296" v="363" actId="14100"/>
        <pc:sldMkLst>
          <pc:docMk/>
          <pc:sldMk cId="2517153691" sldId="264"/>
        </pc:sldMkLst>
        <pc:spChg chg="mod">
          <ac:chgData name="Tyler Place" userId="ea307159bb280439" providerId="LiveId" clId="{09E72B4C-2191-4659-97A9-43CF591626FA}" dt="2024-05-30T04:48:52.996" v="168" actId="255"/>
          <ac:spMkLst>
            <pc:docMk/>
            <pc:sldMk cId="2517153691" sldId="264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29:18.359" v="358" actId="14100"/>
          <ac:cxnSpMkLst>
            <pc:docMk/>
            <pc:sldMk cId="2517153691" sldId="264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29:20.118" v="359" actId="14100"/>
          <ac:cxnSpMkLst>
            <pc:docMk/>
            <pc:sldMk cId="2517153691" sldId="264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10-27T21:29:26.363" v="362" actId="14100"/>
          <ac:cxnSpMkLst>
            <pc:docMk/>
            <pc:sldMk cId="2517153691" sldId="264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10-27T21:29:28.296" v="363" actId="14100"/>
          <ac:cxnSpMkLst>
            <pc:docMk/>
            <pc:sldMk cId="2517153691" sldId="264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2:12.005" v="112" actId="14100"/>
          <ac:cxnSpMkLst>
            <pc:docMk/>
            <pc:sldMk cId="2517153691" sldId="264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20:46.194" v="90" actId="14100"/>
          <ac:cxnSpMkLst>
            <pc:docMk/>
            <pc:sldMk cId="2517153691" sldId="264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20:48.786" v="91" actId="14100"/>
          <ac:cxnSpMkLst>
            <pc:docMk/>
            <pc:sldMk cId="2517153691" sldId="264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29:23.901" v="361" actId="14100"/>
          <ac:cxnSpMkLst>
            <pc:docMk/>
            <pc:sldMk cId="2517153691" sldId="264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29:22.327" v="360" actId="14100"/>
          <ac:cxnSpMkLst>
            <pc:docMk/>
            <pc:sldMk cId="2517153691" sldId="264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29:14.665" v="356" actId="14100"/>
          <ac:cxnSpMkLst>
            <pc:docMk/>
            <pc:sldMk cId="2517153691" sldId="264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30:40.461" v="376" actId="14100"/>
        <pc:sldMkLst>
          <pc:docMk/>
          <pc:sldMk cId="1007413632" sldId="265"/>
        </pc:sldMkLst>
        <pc:spChg chg="mod">
          <ac:chgData name="Tyler Place" userId="ea307159bb280439" providerId="LiveId" clId="{09E72B4C-2191-4659-97A9-43CF591626FA}" dt="2024-06-01T03:56:49.270" v="337" actId="20577"/>
          <ac:spMkLst>
            <pc:docMk/>
            <pc:sldMk cId="1007413632" sldId="265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30:00.717" v="364" actId="14100"/>
          <ac:cxnSpMkLst>
            <pc:docMk/>
            <pc:sldMk cId="1007413632" sldId="265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30:02.364" v="365" actId="14100"/>
          <ac:cxnSpMkLst>
            <pc:docMk/>
            <pc:sldMk cId="1007413632" sldId="265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05-30T04:27:47.279" v="116" actId="14100"/>
          <ac:cxnSpMkLst>
            <pc:docMk/>
            <pc:sldMk cId="1007413632" sldId="265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8:13.958" v="126" actId="14100"/>
          <ac:cxnSpMkLst>
            <pc:docMk/>
            <pc:sldMk cId="1007413632" sldId="265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8:12.083" v="125" actId="14100"/>
          <ac:cxnSpMkLst>
            <pc:docMk/>
            <pc:sldMk cId="1007413632" sldId="265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10-27T21:30:23.446" v="373" actId="14100"/>
          <ac:cxnSpMkLst>
            <pc:docMk/>
            <pc:sldMk cId="1007413632" sldId="265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10-27T21:30:40.461" v="376" actId="14100"/>
          <ac:cxnSpMkLst>
            <pc:docMk/>
            <pc:sldMk cId="1007413632" sldId="265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30:13.838" v="370" actId="14100"/>
          <ac:cxnSpMkLst>
            <pc:docMk/>
            <pc:sldMk cId="1007413632" sldId="265"/>
            <ac:cxnSpMk id="29" creationId="{60F19470-C38F-16CC-A72B-C1CA3DCC0C16}"/>
          </ac:cxnSpMkLst>
        </pc:cxnChg>
        <pc:cxnChg chg="mod">
          <ac:chgData name="Tyler Place" userId="ea307159bb280439" providerId="LiveId" clId="{09E72B4C-2191-4659-97A9-43CF591626FA}" dt="2024-10-27T21:30:11.605" v="369" actId="14100"/>
          <ac:cxnSpMkLst>
            <pc:docMk/>
            <pc:sldMk cId="1007413632" sldId="265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30:07.034" v="367" actId="14100"/>
          <ac:cxnSpMkLst>
            <pc:docMk/>
            <pc:sldMk cId="1007413632" sldId="265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30:04.386" v="366" actId="14100"/>
          <ac:cxnSpMkLst>
            <pc:docMk/>
            <pc:sldMk cId="1007413632" sldId="265"/>
            <ac:cxnSpMk id="35" creationId="{19E10E76-5328-5659-9998-EC565662200B}"/>
          </ac:cxnSpMkLst>
        </pc:cxnChg>
      </pc:sldChg>
      <pc:sldChg chg="addSp delSp modSp new mod ord">
        <pc:chgData name="Tyler Place" userId="ea307159bb280439" providerId="LiveId" clId="{09E72B4C-2191-4659-97A9-43CF591626FA}" dt="2024-06-01T04:25:10.951" v="344" actId="20577"/>
        <pc:sldMkLst>
          <pc:docMk/>
          <pc:sldMk cId="624876100" sldId="266"/>
        </pc:sldMkLst>
        <pc:spChg chg="mod">
          <ac:chgData name="Tyler Place" userId="ea307159bb280439" providerId="LiveId" clId="{09E72B4C-2191-4659-97A9-43CF591626FA}" dt="2024-06-01T04:14:05.685" v="340" actId="1076"/>
          <ac:spMkLst>
            <pc:docMk/>
            <pc:sldMk cId="624876100" sldId="266"/>
            <ac:spMk id="2" creationId="{54BDD459-3467-7DD4-729A-001B8B7F906E}"/>
          </ac:spMkLst>
        </pc:spChg>
        <pc:spChg chg="del">
          <ac:chgData name="Tyler Place" userId="ea307159bb280439" providerId="LiveId" clId="{09E72B4C-2191-4659-97A9-43CF591626FA}" dt="2024-06-01T03:53:36.946" v="189" actId="3680"/>
          <ac:spMkLst>
            <pc:docMk/>
            <pc:sldMk cId="624876100" sldId="266"/>
            <ac:spMk id="3" creationId="{68D179A7-CA91-25C6-E12F-E4E5A52257A1}"/>
          </ac:spMkLst>
        </pc:spChg>
        <pc:graphicFrameChg chg="add mod ord modGraphic">
          <ac:chgData name="Tyler Place" userId="ea307159bb280439" providerId="LiveId" clId="{09E72B4C-2191-4659-97A9-43CF591626FA}" dt="2024-06-01T04:25:10.951" v="344" actId="20577"/>
          <ac:graphicFrameMkLst>
            <pc:docMk/>
            <pc:sldMk cId="624876100" sldId="266"/>
            <ac:graphicFrameMk id="4" creationId="{9EFB89CA-303C-55AC-74A7-EF5C57FBB44D}"/>
          </ac:graphicFrameMkLst>
        </pc:graphicFrameChg>
      </pc:sldChg>
      <pc:sldChg chg="addSp delSp modSp add mod ord">
        <pc:chgData name="Tyler Place" userId="ea307159bb280439" providerId="LiveId" clId="{09E72B4C-2191-4659-97A9-43CF591626FA}" dt="2024-10-28T01:02:06.153" v="575" actId="14100"/>
        <pc:sldMkLst>
          <pc:docMk/>
          <pc:sldMk cId="1775727957" sldId="267"/>
        </pc:sldMkLst>
        <pc:spChg chg="mod">
          <ac:chgData name="Tyler Place" userId="ea307159bb280439" providerId="LiveId" clId="{09E72B4C-2191-4659-97A9-43CF591626FA}" dt="2024-10-28T01:00:37.513" v="548" actId="20577"/>
          <ac:spMkLst>
            <pc:docMk/>
            <pc:sldMk cId="1775727957" sldId="267"/>
            <ac:spMk id="2" creationId="{A5A5364E-C261-C041-5B87-4E662C3C2130}"/>
          </ac:spMkLst>
        </pc:spChg>
        <pc:cxnChg chg="add del mod">
          <ac:chgData name="Tyler Place" userId="ea307159bb280439" providerId="LiveId" clId="{09E72B4C-2191-4659-97A9-43CF591626FA}" dt="2024-10-28T01:01:06.330" v="556" actId="478"/>
          <ac:cxnSpMkLst>
            <pc:docMk/>
            <pc:sldMk cId="1775727957" sldId="267"/>
            <ac:cxnSpMk id="4" creationId="{9688988C-30C0-4DCE-242E-F5AB3064ABC4}"/>
          </ac:cxnSpMkLst>
        </pc:cxnChg>
        <pc:cxnChg chg="add del mod">
          <ac:chgData name="Tyler Place" userId="ea307159bb280439" providerId="LiveId" clId="{09E72B4C-2191-4659-97A9-43CF591626FA}" dt="2024-10-28T01:01:04.541" v="555" actId="478"/>
          <ac:cxnSpMkLst>
            <pc:docMk/>
            <pc:sldMk cId="1775727957" sldId="267"/>
            <ac:cxnSpMk id="7" creationId="{8048C20C-134F-C432-9C68-7DB4A8C27527}"/>
          </ac:cxnSpMkLst>
        </pc:cxnChg>
        <pc:cxnChg chg="mod">
          <ac:chgData name="Tyler Place" userId="ea307159bb280439" providerId="LiveId" clId="{09E72B4C-2191-4659-97A9-43CF591626FA}" dt="2024-10-28T01:01:17.425" v="558" actId="1076"/>
          <ac:cxnSpMkLst>
            <pc:docMk/>
            <pc:sldMk cId="1775727957" sldId="267"/>
            <ac:cxnSpMk id="9" creationId="{2154432F-A54C-D006-C1CB-5DB35EBDD6CE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11" creationId="{96C43D7A-6F24-7284-7F8B-FDAFF0122F6F}"/>
          </ac:cxnSpMkLst>
        </pc:cxnChg>
        <pc:cxnChg chg="add mod">
          <ac:chgData name="Tyler Place" userId="ea307159bb280439" providerId="LiveId" clId="{09E72B4C-2191-4659-97A9-43CF591626FA}" dt="2024-10-28T01:01:56.483" v="572" actId="14100"/>
          <ac:cxnSpMkLst>
            <pc:docMk/>
            <pc:sldMk cId="1775727957" sldId="267"/>
            <ac:cxnSpMk id="12" creationId="{19232B86-C20E-4053-80CF-E195EC121A95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13" creationId="{5CF168D5-9502-155C-8ABB-217F0E9B2E76}"/>
          </ac:cxnSpMkLst>
        </pc:cxnChg>
        <pc:cxnChg chg="add mod">
          <ac:chgData name="Tyler Place" userId="ea307159bb280439" providerId="LiveId" clId="{09E72B4C-2191-4659-97A9-43CF591626FA}" dt="2024-10-28T01:01:52.161" v="570" actId="14100"/>
          <ac:cxnSpMkLst>
            <pc:docMk/>
            <pc:sldMk cId="1775727957" sldId="267"/>
            <ac:cxnSpMk id="17" creationId="{CC501FC5-A684-7F24-111D-D5A3A3E7686A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21" creationId="{3C6686F8-D914-7B82-493C-4C3C08FF11A5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23" creationId="{F2FCFB79-7B00-B18E-FE08-A5894EAC370D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25" creationId="{3C53476E-7FF4-5B32-7AFF-2C86B1E74BC6}"/>
          </ac:cxnSpMkLst>
        </pc:cxnChg>
        <pc:cxnChg chg="add mod">
          <ac:chgData name="Tyler Place" userId="ea307159bb280439" providerId="LiveId" clId="{09E72B4C-2191-4659-97A9-43CF591626FA}" dt="2024-10-28T01:02:06.153" v="575" actId="14100"/>
          <ac:cxnSpMkLst>
            <pc:docMk/>
            <pc:sldMk cId="1775727957" sldId="267"/>
            <ac:cxnSpMk id="26" creationId="{457564AA-8F06-DD55-94E5-AE452DE9C570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27" creationId="{816903A4-3736-25F2-250C-948484B2A9FF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29" creationId="{123F83B7-73BE-6CE8-BAF3-F4987DC8E0D4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31" creationId="{80F5B455-5FA1-CDC7-1958-75470DF4F9D3}"/>
          </ac:cxnSpMkLst>
        </pc:cxnChg>
        <pc:cxnChg chg="mod">
          <ac:chgData name="Tyler Place" userId="ea307159bb280439" providerId="LiveId" clId="{09E72B4C-2191-4659-97A9-43CF591626FA}" dt="2024-10-28T01:01:13.526" v="557" actId="1076"/>
          <ac:cxnSpMkLst>
            <pc:docMk/>
            <pc:sldMk cId="1775727957" sldId="267"/>
            <ac:cxnSpMk id="33" creationId="{AA49896F-89FD-5054-2A30-B73727B90006}"/>
          </ac:cxnSpMkLst>
        </pc:cxnChg>
        <pc:cxnChg chg="mod">
          <ac:chgData name="Tyler Place" userId="ea307159bb280439" providerId="LiveId" clId="{09E72B4C-2191-4659-97A9-43CF591626FA}" dt="2024-10-28T01:01:17.425" v="558" actId="1076"/>
          <ac:cxnSpMkLst>
            <pc:docMk/>
            <pc:sldMk cId="1775727957" sldId="267"/>
            <ac:cxnSpMk id="35" creationId="{CFC89958-B5EE-C64D-038D-A25A697AB82E}"/>
          </ac:cxnSpMkLst>
        </pc:cxnChg>
      </pc:sldChg>
      <pc:sldChg chg="addSp modSp add del mod ord">
        <pc:chgData name="Tyler Place" userId="ea307159bb280439" providerId="LiveId" clId="{09E72B4C-2191-4659-97A9-43CF591626FA}" dt="2024-10-28T01:00:29.313" v="541" actId="47"/>
        <pc:sldMkLst>
          <pc:docMk/>
          <pc:sldMk cId="2277696212" sldId="267"/>
        </pc:sldMkLst>
        <pc:spChg chg="mod">
          <ac:chgData name="Tyler Place" userId="ea307159bb280439" providerId="LiveId" clId="{09E72B4C-2191-4659-97A9-43CF591626FA}" dt="2024-10-27T22:22:35.683" v="509" actId="20577"/>
          <ac:spMkLst>
            <pc:docMk/>
            <pc:sldMk cId="2277696212" sldId="267"/>
            <ac:spMk id="2" creationId="{6D8F6A99-EC86-73D5-AA2E-C104F1A14B29}"/>
          </ac:spMkLst>
        </pc:spChg>
        <pc:picChg chg="mod">
          <ac:chgData name="Tyler Place" userId="ea307159bb280439" providerId="LiveId" clId="{09E72B4C-2191-4659-97A9-43CF591626FA}" dt="2024-10-27T22:23:26.476" v="525" actId="1076"/>
          <ac:picMkLst>
            <pc:docMk/>
            <pc:sldMk cId="2277696212" sldId="267"/>
            <ac:picMk id="5" creationId="{B79DB6FA-3E47-5C48-28E3-45F206955B32}"/>
          </ac:picMkLst>
        </pc:picChg>
        <pc:cxnChg chg="add mod">
          <ac:chgData name="Tyler Place" userId="ea307159bb280439" providerId="LiveId" clId="{09E72B4C-2191-4659-97A9-43CF591626FA}" dt="2024-10-28T00:07:06.007" v="536" actId="14100"/>
          <ac:cxnSpMkLst>
            <pc:docMk/>
            <pc:sldMk cId="2277696212" sldId="267"/>
            <ac:cxnSpMk id="8" creationId="{35CB1A9E-0EF3-6E79-DE4A-6E1E6B76FABB}"/>
          </ac:cxnSpMkLst>
        </pc:cxnChg>
        <pc:cxnChg chg="mod">
          <ac:chgData name="Tyler Place" userId="ea307159bb280439" providerId="LiveId" clId="{09E72B4C-2191-4659-97A9-43CF591626FA}" dt="2024-10-27T22:22:53.052" v="511" actId="1076"/>
          <ac:cxnSpMkLst>
            <pc:docMk/>
            <pc:sldMk cId="2277696212" sldId="267"/>
            <ac:cxnSpMk id="9" creationId="{4981D553-8BB5-DCFF-0392-E2E636E37DD2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1" creationId="{DBBCC209-DD0B-09B3-18BB-464A94CEA12C}"/>
          </ac:cxnSpMkLst>
        </pc:cxnChg>
        <pc:cxnChg chg="add mod">
          <ac:chgData name="Tyler Place" userId="ea307159bb280439" providerId="LiveId" clId="{09E72B4C-2191-4659-97A9-43CF591626FA}" dt="2024-10-27T22:25:33.211" v="528" actId="14100"/>
          <ac:cxnSpMkLst>
            <pc:docMk/>
            <pc:sldMk cId="2277696212" sldId="267"/>
            <ac:cxnSpMk id="12" creationId="{B4D85FC9-C0F6-1B0C-C404-0E12B960EF6B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3" creationId="{359CEF5F-C83D-1F3F-0280-38661B3DC37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21" creationId="{81D215A5-2237-513A-E7DB-0E7EF935EAEC}"/>
          </ac:cxnSpMkLst>
        </pc:cxnChg>
        <pc:cxnChg chg="mod">
          <ac:chgData name="Tyler Place" userId="ea307159bb280439" providerId="LiveId" clId="{09E72B4C-2191-4659-97A9-43CF591626FA}" dt="2024-10-27T22:26:04.198" v="531" actId="14100"/>
          <ac:cxnSpMkLst>
            <pc:docMk/>
            <pc:sldMk cId="2277696212" sldId="267"/>
            <ac:cxnSpMk id="23" creationId="{7D722158-D1A5-334C-E8EC-69AF7B665CCA}"/>
          </ac:cxnSpMkLst>
        </pc:cxnChg>
        <pc:cxnChg chg="mod">
          <ac:chgData name="Tyler Place" userId="ea307159bb280439" providerId="LiveId" clId="{09E72B4C-2191-4659-97A9-43CF591626FA}" dt="2024-10-27T22:26:06.015" v="532" actId="14100"/>
          <ac:cxnSpMkLst>
            <pc:docMk/>
            <pc:sldMk cId="2277696212" sldId="267"/>
            <ac:cxnSpMk id="25" creationId="{B5B390BA-1434-B802-5239-AC21A2F70505}"/>
          </ac:cxnSpMkLst>
        </pc:cxnChg>
        <pc:cxnChg chg="mod">
          <ac:chgData name="Tyler Place" userId="ea307159bb280439" providerId="LiveId" clId="{09E72B4C-2191-4659-97A9-43CF591626FA}" dt="2024-10-28T00:07:07.948" v="537" actId="14100"/>
          <ac:cxnSpMkLst>
            <pc:docMk/>
            <pc:sldMk cId="2277696212" sldId="267"/>
            <ac:cxnSpMk id="27" creationId="{022359B7-5A2F-FBB3-96CC-8778186C55CA}"/>
          </ac:cxnSpMkLst>
        </pc:cxnChg>
        <pc:cxnChg chg="mod">
          <ac:chgData name="Tyler Place" userId="ea307159bb280439" providerId="LiveId" clId="{09E72B4C-2191-4659-97A9-43CF591626FA}" dt="2024-10-27T22:25:31.423" v="527" actId="14100"/>
          <ac:cxnSpMkLst>
            <pc:docMk/>
            <pc:sldMk cId="2277696212" sldId="267"/>
            <ac:cxnSpMk id="29" creationId="{6E54C73E-725D-8315-B1B4-E11AA3B5226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1" creationId="{87CF8F05-14F1-0554-2341-85E1DB76AE75}"/>
          </ac:cxnSpMkLst>
        </pc:cxnChg>
        <pc:cxnChg chg="add mod">
          <ac:chgData name="Tyler Place" userId="ea307159bb280439" providerId="LiveId" clId="{09E72B4C-2191-4659-97A9-43CF591626FA}" dt="2024-10-28T00:07:29.598" v="540" actId="14100"/>
          <ac:cxnSpMkLst>
            <pc:docMk/>
            <pc:sldMk cId="2277696212" sldId="267"/>
            <ac:cxnSpMk id="32" creationId="{41A47044-E2DA-8C55-3CCA-47ECF2FD4BC6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3" creationId="{55E76037-FB88-3546-7B76-022053F1142C}"/>
          </ac:cxnSpMkLst>
        </pc:cxnChg>
        <pc:cxnChg chg="mod">
          <ac:chgData name="Tyler Place" userId="ea307159bb280439" providerId="LiveId" clId="{09E72B4C-2191-4659-97A9-43CF591626FA}" dt="2024-10-27T22:22:55.310" v="512" actId="1076"/>
          <ac:cxnSpMkLst>
            <pc:docMk/>
            <pc:sldMk cId="2277696212" sldId="267"/>
            <ac:cxnSpMk id="35" creationId="{D8458F5A-5CE6-1088-261D-92845E7CB4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73-31BC-F47A-9968-BE68DEBC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8AD-86DF-95CA-01F1-DB21A7A4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813-EA23-D4C5-D17F-20001A0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BF51-AB36-76FC-DB07-8271000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2C8D-EB7F-3A4B-F5C4-D50BC50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5B4-DB30-BBD0-90B7-6867C3D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7015-F228-9752-E5B2-CF7469D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A6-5D62-A122-BD3F-51FBE84A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112-C33C-A389-21FB-81CD8AC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A4-67DD-4CE0-7529-DA3045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F7B7-F753-7F17-64E9-3CF03B41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6C7F-B4B1-8FB8-E6A6-07016297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B47-4EDA-B1B1-C875-B807DAA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295-ABAC-AC1F-0ECD-3A8256A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2C11-0119-DFFE-9D8B-C4114A9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F2A-D2FA-E996-539D-EA1EC4A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5AEF-64BA-2B3D-90AD-E02478D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B1-ECF3-114A-725C-0F41B6B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867C-B717-1C20-1B0F-EFCB655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80B7-9998-F5B2-BE3A-BF1D210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08-F23C-EA45-5906-686DE62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01E-F2A2-BBD6-58F9-3FF9615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C943-A646-BE9E-58DD-E68ED51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168A-B0F5-78EE-8010-67A084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F7F-DD40-6CA9-C6AA-60E8F73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2B1-C855-AB65-C74C-7976149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69C-584B-330C-E276-B3CD9BB2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6EA3-D60B-C1DE-1112-1CA0A10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D5F-450C-5C9C-973C-D9E2ADF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6A8-F61F-0069-D802-B2E3E57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CBB7-E41B-02FC-67E0-10EFCE3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482-4925-0C46-5C5E-6EFCEC8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F0DAA-7FB0-956D-BC30-2BFCC58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BB83-907F-537A-BEFA-835C31C6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61C07-586A-9DB9-3568-2E93C657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8EEA-5B05-A8BC-4ABE-82BE5C4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2CCB-9512-0214-2785-977DC25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7D873-6435-051C-1021-567AA22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CECA-B9F6-5AC8-3088-3074AC5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5E7-E41B-45AA-E30D-98A0006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BCD2-3817-6F12-8D21-16D1807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6B5D-971F-793A-E9EE-2E27D9B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2012B-94BB-22B3-D5F4-4A248AB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91BA-262B-A2D4-540B-CE12CD3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237E-D044-CBBB-48B0-D602704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C15D-E0D6-8DD1-ECE9-5196917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9C7-ADAA-C3F5-2036-3FD69A9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EC2-58A8-3659-91E8-54F1745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D52-F443-802B-54AA-86DA7CF0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5280-8B62-352B-6A50-3259D09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0F3-0E38-78C6-0203-BCE3E13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3BB8-663F-786A-B568-6180447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3CE-D436-526C-4F2E-9C03A92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7B0C-554A-82D9-4F83-155F67B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7EB3-8419-FC75-D3D2-BE57575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70BA-AF32-77C9-4A7F-8AC570B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5B38-10FD-AF11-2BE5-9EA4B9B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0C8-976F-9C08-EBB1-AC41756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A418-C8E6-201F-453E-0D59DC3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A503-D361-F752-2DED-B2D12389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02F3-33F4-F5F4-3F1D-A86A1EF9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BC3AA-0B2A-4816-B48E-A936338D17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765A-FAF3-F5D2-60A3-C1C24B19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C94D-F55E-D4E2-795B-413D7D9B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D459-3467-7DD4-729A-001B8B7F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30"/>
            <a:ext cx="10515600" cy="1325563"/>
          </a:xfrm>
        </p:spPr>
        <p:txBody>
          <a:bodyPr/>
          <a:lstStyle/>
          <a:p>
            <a:r>
              <a:rPr lang="en-US" dirty="0"/>
              <a:t>Emotion Registry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B89CA-303C-55AC-74A7-EF5C57FBB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4237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88">
                  <a:extLst>
                    <a:ext uri="{9D8B030D-6E8A-4147-A177-3AD203B41FA5}">
                      <a16:colId xmlns:a16="http://schemas.microsoft.com/office/drawing/2014/main" val="3880552805"/>
                    </a:ext>
                  </a:extLst>
                </a:gridCol>
                <a:gridCol w="4167612">
                  <a:extLst>
                    <a:ext uri="{9D8B030D-6E8A-4147-A177-3AD203B41FA5}">
                      <a16:colId xmlns:a16="http://schemas.microsoft.com/office/drawing/2014/main" val="2572704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63970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196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Embarrassed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4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919771"/>
            <a:ext cx="1534531" cy="376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4544839"/>
            <a:ext cx="1508157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53901" y="4544839"/>
            <a:ext cx="371193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25094" y="5296277"/>
            <a:ext cx="1136964" cy="398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132499" y="4544839"/>
            <a:ext cx="2264090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>
            <a:off x="2353901" y="4919771"/>
            <a:ext cx="778598" cy="1112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 flipV="1">
            <a:off x="2353901" y="5902859"/>
            <a:ext cx="778598" cy="129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 flipV="1">
            <a:off x="3132499" y="5644371"/>
            <a:ext cx="1077362" cy="258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 flipV="1">
            <a:off x="4209861" y="5296277"/>
            <a:ext cx="1186728" cy="348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>
            <a:off x="5396589" y="5296277"/>
            <a:ext cx="2353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1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8C32-2622-61AA-0C88-A1F8B3AC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64E-C261-C041-5B87-4E662C3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B568E-ABCC-9426-189A-E197A9E1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54432F-A54C-D006-C1CB-5DB35EBDD6CE}"/>
              </a:ext>
            </a:extLst>
          </p:cNvPr>
          <p:cNvCxnSpPr>
            <a:cxnSpLocks/>
          </p:cNvCxnSpPr>
          <p:nvPr/>
        </p:nvCxnSpPr>
        <p:spPr>
          <a:xfrm flipH="1">
            <a:off x="9886385" y="3793572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C43D7A-6F24-7284-7F8B-FDAFF0122F6F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3793572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F168D5-9502-155C-8ABB-217F0E9B2E76}"/>
              </a:ext>
            </a:extLst>
          </p:cNvPr>
          <p:cNvCxnSpPr>
            <a:cxnSpLocks/>
          </p:cNvCxnSpPr>
          <p:nvPr/>
        </p:nvCxnSpPr>
        <p:spPr>
          <a:xfrm flipH="1">
            <a:off x="5396589" y="3793572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6686F8-D914-7B82-493C-4C3C08FF11A5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119497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FCFB79-7B00-B18E-FE08-A5894EAC370D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2677732"/>
            <a:ext cx="1508157" cy="144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53476E-7FF4-5B32-7AFF-2C86B1E74BC6}"/>
              </a:ext>
            </a:extLst>
          </p:cNvPr>
          <p:cNvCxnSpPr>
            <a:cxnSpLocks/>
          </p:cNvCxnSpPr>
          <p:nvPr/>
        </p:nvCxnSpPr>
        <p:spPr>
          <a:xfrm>
            <a:off x="2362954" y="2677732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6903A4-3736-25F2-250C-948484B2A9FF}"/>
              </a:ext>
            </a:extLst>
          </p:cNvPr>
          <p:cNvCxnSpPr>
            <a:cxnSpLocks/>
          </p:cNvCxnSpPr>
          <p:nvPr/>
        </p:nvCxnSpPr>
        <p:spPr>
          <a:xfrm>
            <a:off x="2734147" y="4200978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F83B7-73BE-6CE8-BAF3-F4987DC8E0D4}"/>
              </a:ext>
            </a:extLst>
          </p:cNvPr>
          <p:cNvCxnSpPr>
            <a:cxnSpLocks/>
          </p:cNvCxnSpPr>
          <p:nvPr/>
        </p:nvCxnSpPr>
        <p:spPr>
          <a:xfrm>
            <a:off x="3862058" y="4943363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F5B455-5FA1-CDC7-1958-75470DF4F9D3}"/>
              </a:ext>
            </a:extLst>
          </p:cNvPr>
          <p:cNvCxnSpPr>
            <a:cxnSpLocks/>
          </p:cNvCxnSpPr>
          <p:nvPr/>
        </p:nvCxnSpPr>
        <p:spPr>
          <a:xfrm flipV="1">
            <a:off x="5373232" y="4545010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49896F-89FD-5054-2A30-B73727B90006}"/>
              </a:ext>
            </a:extLst>
          </p:cNvPr>
          <p:cNvCxnSpPr>
            <a:cxnSpLocks/>
          </p:cNvCxnSpPr>
          <p:nvPr/>
        </p:nvCxnSpPr>
        <p:spPr>
          <a:xfrm>
            <a:off x="7642634" y="4545010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89958-B5EE-C64D-038D-A25A697AB82E}"/>
              </a:ext>
            </a:extLst>
          </p:cNvPr>
          <p:cNvCxnSpPr>
            <a:cxnSpLocks/>
          </p:cNvCxnSpPr>
          <p:nvPr/>
        </p:nvCxnSpPr>
        <p:spPr>
          <a:xfrm flipV="1">
            <a:off x="9886385" y="4545010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32B86-C20E-4053-80CF-E195EC121A95}"/>
              </a:ext>
            </a:extLst>
          </p:cNvPr>
          <p:cNvCxnSpPr>
            <a:cxnSpLocks/>
          </p:cNvCxnSpPr>
          <p:nvPr/>
        </p:nvCxnSpPr>
        <p:spPr>
          <a:xfrm>
            <a:off x="3862058" y="4912944"/>
            <a:ext cx="768412" cy="11619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01FC5-A684-7F24-111D-D5A3A3E7686A}"/>
              </a:ext>
            </a:extLst>
          </p:cNvPr>
          <p:cNvCxnSpPr>
            <a:cxnSpLocks/>
          </p:cNvCxnSpPr>
          <p:nvPr/>
        </p:nvCxnSpPr>
        <p:spPr>
          <a:xfrm flipH="1">
            <a:off x="4617072" y="5276789"/>
            <a:ext cx="816455" cy="7980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7564AA-8F06-DD55-94E5-AE452DE9C570}"/>
              </a:ext>
            </a:extLst>
          </p:cNvPr>
          <p:cNvCxnSpPr>
            <a:cxnSpLocks/>
          </p:cNvCxnSpPr>
          <p:nvPr/>
        </p:nvCxnSpPr>
        <p:spPr>
          <a:xfrm>
            <a:off x="3887711" y="4922169"/>
            <a:ext cx="1508878" cy="3741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829D-D281-56A3-C45B-873B13B2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Points</a:t>
            </a:r>
          </a:p>
        </p:txBody>
      </p:sp>
    </p:spTree>
    <p:extLst>
      <p:ext uri="{BB962C8B-B14F-4D97-AF65-F5344CB8AC3E}">
        <p14:creationId xmlns:p14="http://schemas.microsoft.com/office/powerpoint/2010/main" val="21779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10677" y="1689813"/>
            <a:ext cx="1697190" cy="345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907867" y="1689813"/>
            <a:ext cx="1703061" cy="25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9610928" y="1689813"/>
            <a:ext cx="1678743" cy="3452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031240" y="5142368"/>
            <a:ext cx="1258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8759397" y="2589291"/>
            <a:ext cx="1271843" cy="2553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496269" y="2589291"/>
            <a:ext cx="1263128" cy="2553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6210677" y="5142368"/>
            <a:ext cx="128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</a:t>
            </a:r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812325" y="2555631"/>
            <a:ext cx="1240325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52650" y="1741122"/>
            <a:ext cx="1708775" cy="859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741122"/>
            <a:ext cx="1704381" cy="81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465806" y="2555631"/>
            <a:ext cx="1258432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9622204" y="3802455"/>
            <a:ext cx="210203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964989" y="3802455"/>
            <a:ext cx="1657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812325" y="3802455"/>
            <a:ext cx="215266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28784" y="2145671"/>
            <a:ext cx="805759" cy="1283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34543" y="1676401"/>
            <a:ext cx="1726882" cy="46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676401"/>
            <a:ext cx="1758702" cy="87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507189" y="2549770"/>
            <a:ext cx="804424" cy="879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40776" y="3423139"/>
            <a:ext cx="1670837" cy="128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104185" y="4696128"/>
            <a:ext cx="2536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28784" y="3429000"/>
            <a:ext cx="875401" cy="1283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10677" y="2157046"/>
            <a:ext cx="434567" cy="127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6645244" y="2157046"/>
            <a:ext cx="16781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323385" y="2157046"/>
            <a:ext cx="1707855" cy="820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031240" y="2977661"/>
            <a:ext cx="1285592" cy="1295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4273236"/>
            <a:ext cx="1694628" cy="1285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104185" y="4716855"/>
            <a:ext cx="2518019" cy="841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10677" y="3429000"/>
            <a:ext cx="893508" cy="1287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4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654297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496269" y="1312752"/>
            <a:ext cx="1265156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312752"/>
            <a:ext cx="1269815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031240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8761425" y="4694223"/>
            <a:ext cx="1269815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496269" y="4694223"/>
            <a:ext cx="1265156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654297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09C14-06D7-0376-9EBA-46A81B08409E}"/>
              </a:ext>
            </a:extLst>
          </p:cNvPr>
          <p:cNvCxnSpPr>
            <a:cxnSpLocks/>
          </p:cNvCxnSpPr>
          <p:nvPr/>
        </p:nvCxnSpPr>
        <p:spPr>
          <a:xfrm>
            <a:off x="10031240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BB9-98BA-F181-D335-9D949054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AE67-2EB5-9F31-E696-CE17976E0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870764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3428999"/>
            <a:ext cx="1508157" cy="144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62954" y="3428999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34147" y="4952245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296277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Emotion Registry</vt:lpstr>
      <vt:lpstr>Eye Points</vt:lpstr>
      <vt:lpstr>Eye #1</vt:lpstr>
      <vt:lpstr>Eye #2</vt:lpstr>
      <vt:lpstr>Eye #3</vt:lpstr>
      <vt:lpstr>Eye #4</vt:lpstr>
      <vt:lpstr>Eye #5</vt:lpstr>
      <vt:lpstr>Faces</vt:lpstr>
      <vt:lpstr>Face #1</vt:lpstr>
      <vt:lpstr>Face #2</vt:lpstr>
      <vt:lpstr>Face #3</vt:lpstr>
      <vt:lpstr>Fang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Points</dc:title>
  <dc:creator>Tyler Place</dc:creator>
  <cp:lastModifiedBy>Tyler Place</cp:lastModifiedBy>
  <cp:revision>1</cp:revision>
  <dcterms:created xsi:type="dcterms:W3CDTF">2024-05-28T21:11:00Z</dcterms:created>
  <dcterms:modified xsi:type="dcterms:W3CDTF">2024-10-28T01:02:12Z</dcterms:modified>
</cp:coreProperties>
</file>