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6D2D-D0C0-4425-BC53-33672BA6F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9BC11-195D-4D23-A7E4-F57ED58F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646A-3B06-4447-8D6E-E51ED386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20B3-A604-4089-85F5-115FF4E4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730B-E91B-4ED7-8B12-F1F8C18F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41A8-3AD0-41FB-A9BC-77709670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21271-5FB7-4606-A440-58DD0560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B5E9-36F6-446A-B870-02C9B96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04F1-F955-4446-BEE6-FD5E9AB6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8620-CD3F-4AF7-8377-B0D31B68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5666E-9F08-4E4F-9A4D-D65631FC3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69FA3-3876-434F-BCF8-3F898A0C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E563-50E7-4DF3-A63E-192A0F9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54F7-9DBB-4D95-9190-CD8EEE7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C226-3F31-4877-93D4-DC4B3B4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B7DB-4EAC-4225-814B-A782A058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168F-364D-43B8-8798-6AE3BEEE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CD0F-5F79-4E75-8124-B961C8D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B6F0-EA0D-421B-8D6F-5D1EDE65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670B-2C2A-4CB7-92E2-FC7C38D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FFDA-890B-4ED2-9ED3-DCB428D5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3627-54C0-4511-8A79-C3C82E21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91ED-4737-4C66-AC27-4BDD2AD8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A054-5D64-4620-AF8B-4C6B083D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2F3C-AE01-48EE-A130-986B81D1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91E0-DB67-4619-B62B-7F30DF3E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A1D0-A1B0-4A8E-967D-200BF733B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9B8A3-85BC-4CCB-8AF8-E3280898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A5A2-A362-484B-8512-BE99382F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09EB4-53CE-48D0-A092-3CD89B9D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5A24-BA53-48C7-9496-259D4E41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7D2C-2C51-4284-A74C-7D94C56C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46A2-C361-407B-8715-8F6702F5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EBF2C-AB6D-4D14-9DA1-C3D6AD71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3A069-10D1-438D-83B1-87A16524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B02DD-730F-4F60-8280-6D90DC6C1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15A18-D12B-4AB7-BC1A-F7DD57A3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06C9-797A-43C6-A632-71FB3CEF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C599B-C64C-4D2B-A66D-5CB0BB5D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0D3E-50A9-45FF-B565-2791DF2C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25B78-6CAB-4889-AC03-DC6290A4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798DB-B620-48E9-BA9D-B781AAAE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28E54-2441-4922-BD27-D6D70039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7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3ADDC-12E8-4440-AA76-6F2D9A78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B1FA1-B744-45D5-BF8A-17DCCB3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54A98-4482-4062-9142-D7485721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ECBB-31D7-46F1-89EA-179C7B19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8D6F-6755-4BA7-A198-473CD429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E1E25-ABD1-4D5B-B594-86CFCE0E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9440-D33B-46FC-A394-D0DFABE8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CEE5A-79FF-4F84-B428-F21C4A50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CF74A-871D-4520-A358-02A5C705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698B-7513-48BA-B682-16392A30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8E7C9-2A53-4D7B-A9AE-0F4738D6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80B00-B2C8-462F-9080-C3B0CCED0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B08AB-AEE1-4461-91E2-614BDC14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E826A-DCF1-4495-BFC3-C8D4CDFB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5849-1B6C-424D-B8BD-13FC538B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5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D705F-79EB-4344-A7B2-A371D2F1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9D37D-1128-46AE-95EA-528BFACF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3BD4-4A2B-44E5-A84B-D6B261F59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DA1E-6BD7-4B64-B13E-6D9571E2826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3EF-0AEA-4768-B6E0-10777229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07FF-11AB-4AAB-9408-D864F3F28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843B2-9A37-4173-ACAC-AFCF5C7E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E28-2200-47AB-B4A9-362DC165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8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Visualizations Using Available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7C9D-2482-4824-A4BD-4E0DAA23C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286" y="4282125"/>
            <a:ext cx="4581427" cy="4807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Muhammad Shahid Saleem</a:t>
            </a:r>
          </a:p>
        </p:txBody>
      </p:sp>
    </p:spTree>
    <p:extLst>
      <p:ext uri="{BB962C8B-B14F-4D97-AF65-F5344CB8AC3E}">
        <p14:creationId xmlns:p14="http://schemas.microsoft.com/office/powerpoint/2010/main" val="201663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D0FAC04-ABE9-4B3F-8DB3-3273639C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39" y="0"/>
            <a:ext cx="7890922" cy="664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E7BFDFE-DEB6-432F-9BB6-381A000A6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 t="16220" r="8149" b="16151"/>
          <a:stretch/>
        </p:blipFill>
        <p:spPr>
          <a:xfrm>
            <a:off x="339365" y="650451"/>
            <a:ext cx="11588472" cy="54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A59959B-547E-49F2-B722-D2368567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2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F998A6D3-CABC-4304-B1E7-92A4F94D83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0" b="6383"/>
          <a:stretch/>
        </p:blipFill>
        <p:spPr>
          <a:xfrm>
            <a:off x="1197204" y="136269"/>
            <a:ext cx="8964527" cy="667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AC62-843E-4837-90E7-34B62E15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986"/>
            <a:ext cx="10515600" cy="455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313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Visualizations Using Available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Shahid Saleem</dc:creator>
  <cp:lastModifiedBy>Muhammad Shahid Saleem</cp:lastModifiedBy>
  <cp:revision>3</cp:revision>
  <dcterms:created xsi:type="dcterms:W3CDTF">2021-01-21T14:23:25Z</dcterms:created>
  <dcterms:modified xsi:type="dcterms:W3CDTF">2021-01-21T15:46:04Z</dcterms:modified>
</cp:coreProperties>
</file>