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3" r:id="rId4"/>
    <p:sldId id="258" r:id="rId5"/>
    <p:sldId id="264" r:id="rId6"/>
    <p:sldId id="260"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FA9ED-4856-416E-9034-BDDCA321655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FAA19-11D3-4B89-A4EA-4E83D2BF2545}" type="slidenum">
              <a:rPr lang="en-US" smtClean="0"/>
              <a:t>‹#›</a:t>
            </a:fld>
            <a:endParaRPr lang="en-US"/>
          </a:p>
        </p:txBody>
      </p:sp>
    </p:spTree>
    <p:extLst>
      <p:ext uri="{BB962C8B-B14F-4D97-AF65-F5344CB8AC3E}">
        <p14:creationId xmlns:p14="http://schemas.microsoft.com/office/powerpoint/2010/main" val="1007381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FFAA19-11D3-4B89-A4EA-4E83D2BF2545}" type="slidenum">
              <a:rPr lang="en-US" smtClean="0"/>
              <a:t>6</a:t>
            </a:fld>
            <a:endParaRPr lang="en-US"/>
          </a:p>
        </p:txBody>
      </p:sp>
    </p:spTree>
    <p:extLst>
      <p:ext uri="{BB962C8B-B14F-4D97-AF65-F5344CB8AC3E}">
        <p14:creationId xmlns:p14="http://schemas.microsoft.com/office/powerpoint/2010/main" val="12597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3950-4584-47E3-AA42-2AE240EE8B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24FF11-D964-450E-8391-B2AAE9FC0E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BF51DE-99AA-445D-B6C8-6D0BA17C4F0D}"/>
              </a:ext>
            </a:extLst>
          </p:cNvPr>
          <p:cNvSpPr>
            <a:spLocks noGrp="1"/>
          </p:cNvSpPr>
          <p:nvPr>
            <p:ph type="dt" sz="half" idx="10"/>
          </p:nvPr>
        </p:nvSpPr>
        <p:spPr/>
        <p:txBody>
          <a:bodyPr/>
          <a:lstStyle/>
          <a:p>
            <a:fld id="{FE83D42C-9496-43F5-8C1A-ECF9B43BA337}" type="datetimeFigureOut">
              <a:rPr lang="en-US" smtClean="0"/>
              <a:t>1/22/2021</a:t>
            </a:fld>
            <a:endParaRPr lang="en-US"/>
          </a:p>
        </p:txBody>
      </p:sp>
      <p:sp>
        <p:nvSpPr>
          <p:cNvPr id="5" name="Footer Placeholder 4">
            <a:extLst>
              <a:ext uri="{FF2B5EF4-FFF2-40B4-BE49-F238E27FC236}">
                <a16:creationId xmlns:a16="http://schemas.microsoft.com/office/drawing/2014/main" id="{A6A7FF44-82B9-4D03-96B9-5C92D4678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45F44-0496-4F90-A302-F6C774872D25}"/>
              </a:ext>
            </a:extLst>
          </p:cNvPr>
          <p:cNvSpPr>
            <a:spLocks noGrp="1"/>
          </p:cNvSpPr>
          <p:nvPr>
            <p:ph type="sldNum" sz="quarter" idx="12"/>
          </p:nvPr>
        </p:nvSpPr>
        <p:spPr/>
        <p:txBody>
          <a:bodyPr/>
          <a:lstStyle/>
          <a:p>
            <a:fld id="{583F5E77-0B55-4E76-99A2-989D03A8D75E}" type="slidenum">
              <a:rPr lang="en-US" smtClean="0"/>
              <a:t>‹#›</a:t>
            </a:fld>
            <a:endParaRPr lang="en-US"/>
          </a:p>
        </p:txBody>
      </p:sp>
    </p:spTree>
    <p:extLst>
      <p:ext uri="{BB962C8B-B14F-4D97-AF65-F5344CB8AC3E}">
        <p14:creationId xmlns:p14="http://schemas.microsoft.com/office/powerpoint/2010/main" val="229563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580B-C871-48E8-9311-417A376BFD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150007-777B-4C61-B2A8-BC537E894D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AA8B42-C37E-4E0B-A5FE-8C7BB21417F7}"/>
              </a:ext>
            </a:extLst>
          </p:cNvPr>
          <p:cNvSpPr>
            <a:spLocks noGrp="1"/>
          </p:cNvSpPr>
          <p:nvPr>
            <p:ph type="dt" sz="half" idx="10"/>
          </p:nvPr>
        </p:nvSpPr>
        <p:spPr/>
        <p:txBody>
          <a:bodyPr/>
          <a:lstStyle/>
          <a:p>
            <a:fld id="{FE83D42C-9496-43F5-8C1A-ECF9B43BA337}" type="datetimeFigureOut">
              <a:rPr lang="en-US" smtClean="0"/>
              <a:t>1/22/2021</a:t>
            </a:fld>
            <a:endParaRPr lang="en-US"/>
          </a:p>
        </p:txBody>
      </p:sp>
      <p:sp>
        <p:nvSpPr>
          <p:cNvPr id="5" name="Footer Placeholder 4">
            <a:extLst>
              <a:ext uri="{FF2B5EF4-FFF2-40B4-BE49-F238E27FC236}">
                <a16:creationId xmlns:a16="http://schemas.microsoft.com/office/drawing/2014/main" id="{8A226AEE-1F24-452A-8102-A46DCC35A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2E807-F8E2-4516-B051-D009F7F9BC67}"/>
              </a:ext>
            </a:extLst>
          </p:cNvPr>
          <p:cNvSpPr>
            <a:spLocks noGrp="1"/>
          </p:cNvSpPr>
          <p:nvPr>
            <p:ph type="sldNum" sz="quarter" idx="12"/>
          </p:nvPr>
        </p:nvSpPr>
        <p:spPr/>
        <p:txBody>
          <a:bodyPr/>
          <a:lstStyle/>
          <a:p>
            <a:fld id="{583F5E77-0B55-4E76-99A2-989D03A8D75E}" type="slidenum">
              <a:rPr lang="en-US" smtClean="0"/>
              <a:t>‹#›</a:t>
            </a:fld>
            <a:endParaRPr lang="en-US"/>
          </a:p>
        </p:txBody>
      </p:sp>
    </p:spTree>
    <p:extLst>
      <p:ext uri="{BB962C8B-B14F-4D97-AF65-F5344CB8AC3E}">
        <p14:creationId xmlns:p14="http://schemas.microsoft.com/office/powerpoint/2010/main" val="2740653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68A034-9A5B-4392-A1DA-1FFC128466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709D23-68F5-4A2C-98CE-98E8D5D107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8530E-7466-4057-AC69-14E5FFFA28C7}"/>
              </a:ext>
            </a:extLst>
          </p:cNvPr>
          <p:cNvSpPr>
            <a:spLocks noGrp="1"/>
          </p:cNvSpPr>
          <p:nvPr>
            <p:ph type="dt" sz="half" idx="10"/>
          </p:nvPr>
        </p:nvSpPr>
        <p:spPr/>
        <p:txBody>
          <a:bodyPr/>
          <a:lstStyle/>
          <a:p>
            <a:fld id="{FE83D42C-9496-43F5-8C1A-ECF9B43BA337}" type="datetimeFigureOut">
              <a:rPr lang="en-US" smtClean="0"/>
              <a:t>1/22/2021</a:t>
            </a:fld>
            <a:endParaRPr lang="en-US"/>
          </a:p>
        </p:txBody>
      </p:sp>
      <p:sp>
        <p:nvSpPr>
          <p:cNvPr id="5" name="Footer Placeholder 4">
            <a:extLst>
              <a:ext uri="{FF2B5EF4-FFF2-40B4-BE49-F238E27FC236}">
                <a16:creationId xmlns:a16="http://schemas.microsoft.com/office/drawing/2014/main" id="{BA0938BF-241B-44B4-8C6B-1BBCF4C14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5D2EE-7CCF-4AB6-9624-C4C25FEBEE58}"/>
              </a:ext>
            </a:extLst>
          </p:cNvPr>
          <p:cNvSpPr>
            <a:spLocks noGrp="1"/>
          </p:cNvSpPr>
          <p:nvPr>
            <p:ph type="sldNum" sz="quarter" idx="12"/>
          </p:nvPr>
        </p:nvSpPr>
        <p:spPr/>
        <p:txBody>
          <a:bodyPr/>
          <a:lstStyle/>
          <a:p>
            <a:fld id="{583F5E77-0B55-4E76-99A2-989D03A8D75E}" type="slidenum">
              <a:rPr lang="en-US" smtClean="0"/>
              <a:t>‹#›</a:t>
            </a:fld>
            <a:endParaRPr lang="en-US"/>
          </a:p>
        </p:txBody>
      </p:sp>
    </p:spTree>
    <p:extLst>
      <p:ext uri="{BB962C8B-B14F-4D97-AF65-F5344CB8AC3E}">
        <p14:creationId xmlns:p14="http://schemas.microsoft.com/office/powerpoint/2010/main" val="318289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A28C-D240-431B-B11E-C87CC79B4E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250EE3-749E-4BF3-9CB3-D33AAF35F7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AB7F3-FD9F-48F3-9926-644892A648FE}"/>
              </a:ext>
            </a:extLst>
          </p:cNvPr>
          <p:cNvSpPr>
            <a:spLocks noGrp="1"/>
          </p:cNvSpPr>
          <p:nvPr>
            <p:ph type="dt" sz="half" idx="10"/>
          </p:nvPr>
        </p:nvSpPr>
        <p:spPr/>
        <p:txBody>
          <a:bodyPr/>
          <a:lstStyle/>
          <a:p>
            <a:fld id="{FE83D42C-9496-43F5-8C1A-ECF9B43BA337}" type="datetimeFigureOut">
              <a:rPr lang="en-US" smtClean="0"/>
              <a:t>1/22/2021</a:t>
            </a:fld>
            <a:endParaRPr lang="en-US"/>
          </a:p>
        </p:txBody>
      </p:sp>
      <p:sp>
        <p:nvSpPr>
          <p:cNvPr id="5" name="Footer Placeholder 4">
            <a:extLst>
              <a:ext uri="{FF2B5EF4-FFF2-40B4-BE49-F238E27FC236}">
                <a16:creationId xmlns:a16="http://schemas.microsoft.com/office/drawing/2014/main" id="{1C3EA777-9099-4858-95DC-57A718D6E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87076-476F-4419-A839-3D73832BF266}"/>
              </a:ext>
            </a:extLst>
          </p:cNvPr>
          <p:cNvSpPr>
            <a:spLocks noGrp="1"/>
          </p:cNvSpPr>
          <p:nvPr>
            <p:ph type="sldNum" sz="quarter" idx="12"/>
          </p:nvPr>
        </p:nvSpPr>
        <p:spPr/>
        <p:txBody>
          <a:bodyPr/>
          <a:lstStyle/>
          <a:p>
            <a:fld id="{583F5E77-0B55-4E76-99A2-989D03A8D75E}" type="slidenum">
              <a:rPr lang="en-US" smtClean="0"/>
              <a:t>‹#›</a:t>
            </a:fld>
            <a:endParaRPr lang="en-US"/>
          </a:p>
        </p:txBody>
      </p:sp>
    </p:spTree>
    <p:extLst>
      <p:ext uri="{BB962C8B-B14F-4D97-AF65-F5344CB8AC3E}">
        <p14:creationId xmlns:p14="http://schemas.microsoft.com/office/powerpoint/2010/main" val="328831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5D1E-B989-4F86-8DBB-B548EEC00A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C506B1-FB23-47AA-B42F-AB06B011F4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7C0A40-A736-459B-AA6F-D5A9506044D6}"/>
              </a:ext>
            </a:extLst>
          </p:cNvPr>
          <p:cNvSpPr>
            <a:spLocks noGrp="1"/>
          </p:cNvSpPr>
          <p:nvPr>
            <p:ph type="dt" sz="half" idx="10"/>
          </p:nvPr>
        </p:nvSpPr>
        <p:spPr/>
        <p:txBody>
          <a:bodyPr/>
          <a:lstStyle/>
          <a:p>
            <a:fld id="{FE83D42C-9496-43F5-8C1A-ECF9B43BA337}" type="datetimeFigureOut">
              <a:rPr lang="en-US" smtClean="0"/>
              <a:t>1/22/2021</a:t>
            </a:fld>
            <a:endParaRPr lang="en-US"/>
          </a:p>
        </p:txBody>
      </p:sp>
      <p:sp>
        <p:nvSpPr>
          <p:cNvPr id="5" name="Footer Placeholder 4">
            <a:extLst>
              <a:ext uri="{FF2B5EF4-FFF2-40B4-BE49-F238E27FC236}">
                <a16:creationId xmlns:a16="http://schemas.microsoft.com/office/drawing/2014/main" id="{9480DDFD-A232-4410-BBAD-71DEF974C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5FFF-7B04-4B6A-BABD-3A0C3A781C87}"/>
              </a:ext>
            </a:extLst>
          </p:cNvPr>
          <p:cNvSpPr>
            <a:spLocks noGrp="1"/>
          </p:cNvSpPr>
          <p:nvPr>
            <p:ph type="sldNum" sz="quarter" idx="12"/>
          </p:nvPr>
        </p:nvSpPr>
        <p:spPr/>
        <p:txBody>
          <a:bodyPr/>
          <a:lstStyle/>
          <a:p>
            <a:fld id="{583F5E77-0B55-4E76-99A2-989D03A8D75E}" type="slidenum">
              <a:rPr lang="en-US" smtClean="0"/>
              <a:t>‹#›</a:t>
            </a:fld>
            <a:endParaRPr lang="en-US"/>
          </a:p>
        </p:txBody>
      </p:sp>
    </p:spTree>
    <p:extLst>
      <p:ext uri="{BB962C8B-B14F-4D97-AF65-F5344CB8AC3E}">
        <p14:creationId xmlns:p14="http://schemas.microsoft.com/office/powerpoint/2010/main" val="292667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B388-AC2E-4D76-BB15-D2B167077C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DC43AA-6C6A-411A-804B-F3ACEAE5CD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9D23F7-2D82-4A8E-9132-228ED87E5F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1ADB02-A48C-4ADB-960E-A72C063E7023}"/>
              </a:ext>
            </a:extLst>
          </p:cNvPr>
          <p:cNvSpPr>
            <a:spLocks noGrp="1"/>
          </p:cNvSpPr>
          <p:nvPr>
            <p:ph type="dt" sz="half" idx="10"/>
          </p:nvPr>
        </p:nvSpPr>
        <p:spPr/>
        <p:txBody>
          <a:bodyPr/>
          <a:lstStyle/>
          <a:p>
            <a:fld id="{FE83D42C-9496-43F5-8C1A-ECF9B43BA337}" type="datetimeFigureOut">
              <a:rPr lang="en-US" smtClean="0"/>
              <a:t>1/22/2021</a:t>
            </a:fld>
            <a:endParaRPr lang="en-US"/>
          </a:p>
        </p:txBody>
      </p:sp>
      <p:sp>
        <p:nvSpPr>
          <p:cNvPr id="6" name="Footer Placeholder 5">
            <a:extLst>
              <a:ext uri="{FF2B5EF4-FFF2-40B4-BE49-F238E27FC236}">
                <a16:creationId xmlns:a16="http://schemas.microsoft.com/office/drawing/2014/main" id="{2D279532-2D37-4E70-897F-F9A6DB095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79D17-ADDE-453B-8170-E713910E178A}"/>
              </a:ext>
            </a:extLst>
          </p:cNvPr>
          <p:cNvSpPr>
            <a:spLocks noGrp="1"/>
          </p:cNvSpPr>
          <p:nvPr>
            <p:ph type="sldNum" sz="quarter" idx="12"/>
          </p:nvPr>
        </p:nvSpPr>
        <p:spPr/>
        <p:txBody>
          <a:bodyPr/>
          <a:lstStyle/>
          <a:p>
            <a:fld id="{583F5E77-0B55-4E76-99A2-989D03A8D75E}" type="slidenum">
              <a:rPr lang="en-US" smtClean="0"/>
              <a:t>‹#›</a:t>
            </a:fld>
            <a:endParaRPr lang="en-US"/>
          </a:p>
        </p:txBody>
      </p:sp>
    </p:spTree>
    <p:extLst>
      <p:ext uri="{BB962C8B-B14F-4D97-AF65-F5344CB8AC3E}">
        <p14:creationId xmlns:p14="http://schemas.microsoft.com/office/powerpoint/2010/main" val="392190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1A70-9B94-461C-9C3E-CDD471AF3E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FD1243-2B65-452D-81A1-6B1FBA4278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65909A-1733-4234-BCB4-6A4675A3D7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8365C4-BDF8-400A-9B96-FC3F6B0323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F6B86-42DD-40A7-852B-10A5FF8F09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F7C45A-370F-4D93-926A-FB5EF6406E57}"/>
              </a:ext>
            </a:extLst>
          </p:cNvPr>
          <p:cNvSpPr>
            <a:spLocks noGrp="1"/>
          </p:cNvSpPr>
          <p:nvPr>
            <p:ph type="dt" sz="half" idx="10"/>
          </p:nvPr>
        </p:nvSpPr>
        <p:spPr/>
        <p:txBody>
          <a:bodyPr/>
          <a:lstStyle/>
          <a:p>
            <a:fld id="{FE83D42C-9496-43F5-8C1A-ECF9B43BA337}" type="datetimeFigureOut">
              <a:rPr lang="en-US" smtClean="0"/>
              <a:t>1/22/2021</a:t>
            </a:fld>
            <a:endParaRPr lang="en-US"/>
          </a:p>
        </p:txBody>
      </p:sp>
      <p:sp>
        <p:nvSpPr>
          <p:cNvPr id="8" name="Footer Placeholder 7">
            <a:extLst>
              <a:ext uri="{FF2B5EF4-FFF2-40B4-BE49-F238E27FC236}">
                <a16:creationId xmlns:a16="http://schemas.microsoft.com/office/drawing/2014/main" id="{7D311D91-188B-4620-B952-8E15506B14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181D94-F167-4D1E-8D40-6C7CA7E94F58}"/>
              </a:ext>
            </a:extLst>
          </p:cNvPr>
          <p:cNvSpPr>
            <a:spLocks noGrp="1"/>
          </p:cNvSpPr>
          <p:nvPr>
            <p:ph type="sldNum" sz="quarter" idx="12"/>
          </p:nvPr>
        </p:nvSpPr>
        <p:spPr/>
        <p:txBody>
          <a:bodyPr/>
          <a:lstStyle/>
          <a:p>
            <a:fld id="{583F5E77-0B55-4E76-99A2-989D03A8D75E}" type="slidenum">
              <a:rPr lang="en-US" smtClean="0"/>
              <a:t>‹#›</a:t>
            </a:fld>
            <a:endParaRPr lang="en-US"/>
          </a:p>
        </p:txBody>
      </p:sp>
    </p:spTree>
    <p:extLst>
      <p:ext uri="{BB962C8B-B14F-4D97-AF65-F5344CB8AC3E}">
        <p14:creationId xmlns:p14="http://schemas.microsoft.com/office/powerpoint/2010/main" val="365453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4380-ECB7-4A2F-A873-577573C4C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537CD7-8F5F-4CB4-8C9F-A971C818C201}"/>
              </a:ext>
            </a:extLst>
          </p:cNvPr>
          <p:cNvSpPr>
            <a:spLocks noGrp="1"/>
          </p:cNvSpPr>
          <p:nvPr>
            <p:ph type="dt" sz="half" idx="10"/>
          </p:nvPr>
        </p:nvSpPr>
        <p:spPr/>
        <p:txBody>
          <a:bodyPr/>
          <a:lstStyle/>
          <a:p>
            <a:fld id="{FE83D42C-9496-43F5-8C1A-ECF9B43BA337}" type="datetimeFigureOut">
              <a:rPr lang="en-US" smtClean="0"/>
              <a:t>1/22/2021</a:t>
            </a:fld>
            <a:endParaRPr lang="en-US"/>
          </a:p>
        </p:txBody>
      </p:sp>
      <p:sp>
        <p:nvSpPr>
          <p:cNvPr id="4" name="Footer Placeholder 3">
            <a:extLst>
              <a:ext uri="{FF2B5EF4-FFF2-40B4-BE49-F238E27FC236}">
                <a16:creationId xmlns:a16="http://schemas.microsoft.com/office/drawing/2014/main" id="{7624E07A-B2A9-465D-91F7-E72ED59FB3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A217ED-C688-4675-B1D9-7A5663B83546}"/>
              </a:ext>
            </a:extLst>
          </p:cNvPr>
          <p:cNvSpPr>
            <a:spLocks noGrp="1"/>
          </p:cNvSpPr>
          <p:nvPr>
            <p:ph type="sldNum" sz="quarter" idx="12"/>
          </p:nvPr>
        </p:nvSpPr>
        <p:spPr/>
        <p:txBody>
          <a:bodyPr/>
          <a:lstStyle/>
          <a:p>
            <a:fld id="{583F5E77-0B55-4E76-99A2-989D03A8D75E}" type="slidenum">
              <a:rPr lang="en-US" smtClean="0"/>
              <a:t>‹#›</a:t>
            </a:fld>
            <a:endParaRPr lang="en-US"/>
          </a:p>
        </p:txBody>
      </p:sp>
    </p:spTree>
    <p:extLst>
      <p:ext uri="{BB962C8B-B14F-4D97-AF65-F5344CB8AC3E}">
        <p14:creationId xmlns:p14="http://schemas.microsoft.com/office/powerpoint/2010/main" val="86101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E9AA36-56DB-4B99-BB48-A1E562A9884E}"/>
              </a:ext>
            </a:extLst>
          </p:cNvPr>
          <p:cNvSpPr>
            <a:spLocks noGrp="1"/>
          </p:cNvSpPr>
          <p:nvPr>
            <p:ph type="dt" sz="half" idx="10"/>
          </p:nvPr>
        </p:nvSpPr>
        <p:spPr/>
        <p:txBody>
          <a:bodyPr/>
          <a:lstStyle/>
          <a:p>
            <a:fld id="{FE83D42C-9496-43F5-8C1A-ECF9B43BA337}" type="datetimeFigureOut">
              <a:rPr lang="en-US" smtClean="0"/>
              <a:t>1/22/2021</a:t>
            </a:fld>
            <a:endParaRPr lang="en-US"/>
          </a:p>
        </p:txBody>
      </p:sp>
      <p:sp>
        <p:nvSpPr>
          <p:cNvPr id="3" name="Footer Placeholder 2">
            <a:extLst>
              <a:ext uri="{FF2B5EF4-FFF2-40B4-BE49-F238E27FC236}">
                <a16:creationId xmlns:a16="http://schemas.microsoft.com/office/drawing/2014/main" id="{E204F051-47A6-468B-8FBD-1708DC9AAA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8299EE-5B71-43A2-BDDC-A4ED197C1861}"/>
              </a:ext>
            </a:extLst>
          </p:cNvPr>
          <p:cNvSpPr>
            <a:spLocks noGrp="1"/>
          </p:cNvSpPr>
          <p:nvPr>
            <p:ph type="sldNum" sz="quarter" idx="12"/>
          </p:nvPr>
        </p:nvSpPr>
        <p:spPr/>
        <p:txBody>
          <a:bodyPr/>
          <a:lstStyle/>
          <a:p>
            <a:fld id="{583F5E77-0B55-4E76-99A2-989D03A8D75E}" type="slidenum">
              <a:rPr lang="en-US" smtClean="0"/>
              <a:t>‹#›</a:t>
            </a:fld>
            <a:endParaRPr lang="en-US"/>
          </a:p>
        </p:txBody>
      </p:sp>
    </p:spTree>
    <p:extLst>
      <p:ext uri="{BB962C8B-B14F-4D97-AF65-F5344CB8AC3E}">
        <p14:creationId xmlns:p14="http://schemas.microsoft.com/office/powerpoint/2010/main" val="373948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A671-E839-4A49-8C52-880F1D17F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409765-27B6-4F44-A744-4C1A41269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EA5DBC-07ED-401A-9FE4-03BA903DA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09EE4-5EE5-4EF4-94D3-FAD9177245F5}"/>
              </a:ext>
            </a:extLst>
          </p:cNvPr>
          <p:cNvSpPr>
            <a:spLocks noGrp="1"/>
          </p:cNvSpPr>
          <p:nvPr>
            <p:ph type="dt" sz="half" idx="10"/>
          </p:nvPr>
        </p:nvSpPr>
        <p:spPr/>
        <p:txBody>
          <a:bodyPr/>
          <a:lstStyle/>
          <a:p>
            <a:fld id="{FE83D42C-9496-43F5-8C1A-ECF9B43BA337}" type="datetimeFigureOut">
              <a:rPr lang="en-US" smtClean="0"/>
              <a:t>1/22/2021</a:t>
            </a:fld>
            <a:endParaRPr lang="en-US"/>
          </a:p>
        </p:txBody>
      </p:sp>
      <p:sp>
        <p:nvSpPr>
          <p:cNvPr id="6" name="Footer Placeholder 5">
            <a:extLst>
              <a:ext uri="{FF2B5EF4-FFF2-40B4-BE49-F238E27FC236}">
                <a16:creationId xmlns:a16="http://schemas.microsoft.com/office/drawing/2014/main" id="{57547D59-ABEC-4B9C-97E8-C9DA96BE06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13D99-75E6-42DD-BEB5-4420E6A72AAC}"/>
              </a:ext>
            </a:extLst>
          </p:cNvPr>
          <p:cNvSpPr>
            <a:spLocks noGrp="1"/>
          </p:cNvSpPr>
          <p:nvPr>
            <p:ph type="sldNum" sz="quarter" idx="12"/>
          </p:nvPr>
        </p:nvSpPr>
        <p:spPr/>
        <p:txBody>
          <a:bodyPr/>
          <a:lstStyle/>
          <a:p>
            <a:fld id="{583F5E77-0B55-4E76-99A2-989D03A8D75E}" type="slidenum">
              <a:rPr lang="en-US" smtClean="0"/>
              <a:t>‹#›</a:t>
            </a:fld>
            <a:endParaRPr lang="en-US"/>
          </a:p>
        </p:txBody>
      </p:sp>
    </p:spTree>
    <p:extLst>
      <p:ext uri="{BB962C8B-B14F-4D97-AF65-F5344CB8AC3E}">
        <p14:creationId xmlns:p14="http://schemas.microsoft.com/office/powerpoint/2010/main" val="42519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582B-13D3-4056-834F-F92DB6FCFA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A0A5DD-0DA3-4A33-B486-7A42664697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8A1CCE-F5FA-476D-9683-940FAF00C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A73401-7AA2-4C93-9D75-9AEE41B47455}"/>
              </a:ext>
            </a:extLst>
          </p:cNvPr>
          <p:cNvSpPr>
            <a:spLocks noGrp="1"/>
          </p:cNvSpPr>
          <p:nvPr>
            <p:ph type="dt" sz="half" idx="10"/>
          </p:nvPr>
        </p:nvSpPr>
        <p:spPr/>
        <p:txBody>
          <a:bodyPr/>
          <a:lstStyle/>
          <a:p>
            <a:fld id="{FE83D42C-9496-43F5-8C1A-ECF9B43BA337}" type="datetimeFigureOut">
              <a:rPr lang="en-US" smtClean="0"/>
              <a:t>1/22/2021</a:t>
            </a:fld>
            <a:endParaRPr lang="en-US"/>
          </a:p>
        </p:txBody>
      </p:sp>
      <p:sp>
        <p:nvSpPr>
          <p:cNvPr id="6" name="Footer Placeholder 5">
            <a:extLst>
              <a:ext uri="{FF2B5EF4-FFF2-40B4-BE49-F238E27FC236}">
                <a16:creationId xmlns:a16="http://schemas.microsoft.com/office/drawing/2014/main" id="{0657B4C0-30CB-4FDE-97A4-1176165C54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EF474F-522B-4DC8-860D-0A2BCE23B87F}"/>
              </a:ext>
            </a:extLst>
          </p:cNvPr>
          <p:cNvSpPr>
            <a:spLocks noGrp="1"/>
          </p:cNvSpPr>
          <p:nvPr>
            <p:ph type="sldNum" sz="quarter" idx="12"/>
          </p:nvPr>
        </p:nvSpPr>
        <p:spPr/>
        <p:txBody>
          <a:bodyPr/>
          <a:lstStyle/>
          <a:p>
            <a:fld id="{583F5E77-0B55-4E76-99A2-989D03A8D75E}" type="slidenum">
              <a:rPr lang="en-US" smtClean="0"/>
              <a:t>‹#›</a:t>
            </a:fld>
            <a:endParaRPr lang="en-US"/>
          </a:p>
        </p:txBody>
      </p:sp>
    </p:spTree>
    <p:extLst>
      <p:ext uri="{BB962C8B-B14F-4D97-AF65-F5344CB8AC3E}">
        <p14:creationId xmlns:p14="http://schemas.microsoft.com/office/powerpoint/2010/main" val="121974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3DB3F5-A949-4E3C-9922-6B93B3DEB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B07E7F-1212-4158-A4F5-6890550A1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A8AB3-690F-4B90-BC7A-2B979DE8B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3D42C-9496-43F5-8C1A-ECF9B43BA337}" type="datetimeFigureOut">
              <a:rPr lang="en-US" smtClean="0"/>
              <a:t>1/22/2021</a:t>
            </a:fld>
            <a:endParaRPr lang="en-US"/>
          </a:p>
        </p:txBody>
      </p:sp>
      <p:sp>
        <p:nvSpPr>
          <p:cNvPr id="5" name="Footer Placeholder 4">
            <a:extLst>
              <a:ext uri="{FF2B5EF4-FFF2-40B4-BE49-F238E27FC236}">
                <a16:creationId xmlns:a16="http://schemas.microsoft.com/office/drawing/2014/main" id="{DF8E5B34-8460-43D4-935C-D55EFB1CCE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4BB1DF-505F-4084-A1AB-B2F7897C5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F5E77-0B55-4E76-99A2-989D03A8D75E}" type="slidenum">
              <a:rPr lang="en-US" smtClean="0"/>
              <a:t>‹#›</a:t>
            </a:fld>
            <a:endParaRPr lang="en-US"/>
          </a:p>
        </p:txBody>
      </p:sp>
    </p:spTree>
    <p:extLst>
      <p:ext uri="{BB962C8B-B14F-4D97-AF65-F5344CB8AC3E}">
        <p14:creationId xmlns:p14="http://schemas.microsoft.com/office/powerpoint/2010/main" val="4227243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86BD2-0E40-411A-8AD4-26A67C07F479}"/>
              </a:ext>
            </a:extLst>
          </p:cNvPr>
          <p:cNvSpPr>
            <a:spLocks noGrp="1"/>
          </p:cNvSpPr>
          <p:nvPr>
            <p:ph type="ctrTitle"/>
          </p:nvPr>
        </p:nvSpPr>
        <p:spPr/>
        <p:txBody>
          <a:bodyPr/>
          <a:lstStyle/>
          <a:p>
            <a:r>
              <a:rPr lang="en-US" dirty="0"/>
              <a:t>Charts’ Explanation from </a:t>
            </a:r>
            <a:r>
              <a:rPr lang="en-US" i="1" dirty="0"/>
              <a:t>ourworldindata.org</a:t>
            </a:r>
          </a:p>
        </p:txBody>
      </p:sp>
      <p:sp>
        <p:nvSpPr>
          <p:cNvPr id="3" name="Subtitle 2">
            <a:extLst>
              <a:ext uri="{FF2B5EF4-FFF2-40B4-BE49-F238E27FC236}">
                <a16:creationId xmlns:a16="http://schemas.microsoft.com/office/drawing/2014/main" id="{C695516F-AF6C-4975-8F88-8B8C19397459}"/>
              </a:ext>
            </a:extLst>
          </p:cNvPr>
          <p:cNvSpPr>
            <a:spLocks noGrp="1"/>
          </p:cNvSpPr>
          <p:nvPr>
            <p:ph type="subTitle" idx="1"/>
          </p:nvPr>
        </p:nvSpPr>
        <p:spPr>
          <a:xfrm>
            <a:off x="1524000" y="4383464"/>
            <a:ext cx="9144000" cy="424207"/>
          </a:xfrm>
        </p:spPr>
        <p:txBody>
          <a:bodyPr/>
          <a:lstStyle/>
          <a:p>
            <a:r>
              <a:rPr lang="en-US" dirty="0"/>
              <a:t>Muhammad Shahid Saleem</a:t>
            </a:r>
          </a:p>
        </p:txBody>
      </p:sp>
    </p:spTree>
    <p:extLst>
      <p:ext uri="{BB962C8B-B14F-4D97-AF65-F5344CB8AC3E}">
        <p14:creationId xmlns:p14="http://schemas.microsoft.com/office/powerpoint/2010/main" val="408074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5CB7C-70E5-4041-9FF7-D1D152A2C5A8}"/>
              </a:ext>
            </a:extLst>
          </p:cNvPr>
          <p:cNvSpPr>
            <a:spLocks noGrp="1"/>
          </p:cNvSpPr>
          <p:nvPr>
            <p:ph idx="1"/>
          </p:nvPr>
        </p:nvSpPr>
        <p:spPr>
          <a:xfrm>
            <a:off x="838200" y="6245160"/>
            <a:ext cx="10515600" cy="486383"/>
          </a:xfrm>
        </p:spPr>
        <p:txBody>
          <a:bodyPr>
            <a:normAutofit fontScale="55000" lnSpcReduction="20000"/>
          </a:bodyPr>
          <a:lstStyle/>
          <a:p>
            <a:pPr marL="0" indent="0">
              <a:buNone/>
            </a:pPr>
            <a:endParaRPr lang="en-US" sz="2000" dirty="0"/>
          </a:p>
          <a:p>
            <a:pPr marL="0" indent="0">
              <a:buNone/>
            </a:pPr>
            <a:r>
              <a:rPr lang="en-US" sz="2000" dirty="0"/>
              <a:t>https://ourworldindata.org/malaria-is-killing-fewer-people</a:t>
            </a:r>
            <a:endParaRPr lang="en-US" dirty="0"/>
          </a:p>
        </p:txBody>
      </p:sp>
      <p:pic>
        <p:nvPicPr>
          <p:cNvPr id="4" name="Picture 3">
            <a:extLst>
              <a:ext uri="{FF2B5EF4-FFF2-40B4-BE49-F238E27FC236}">
                <a16:creationId xmlns:a16="http://schemas.microsoft.com/office/drawing/2014/main" id="{ED9838CD-7D1F-48A1-9875-476A130F990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8095" y="126457"/>
            <a:ext cx="9521072" cy="5953831"/>
          </a:xfrm>
          <a:prstGeom prst="rect">
            <a:avLst/>
          </a:prstGeom>
          <a:noFill/>
          <a:ln>
            <a:noFill/>
          </a:ln>
        </p:spPr>
      </p:pic>
      <p:cxnSp>
        <p:nvCxnSpPr>
          <p:cNvPr id="5" name="Straight Connector 4">
            <a:extLst>
              <a:ext uri="{FF2B5EF4-FFF2-40B4-BE49-F238E27FC236}">
                <a16:creationId xmlns:a16="http://schemas.microsoft.com/office/drawing/2014/main" id="{CEF25185-1968-4C1D-AEF6-5DDD892F7386}"/>
              </a:ext>
            </a:extLst>
          </p:cNvPr>
          <p:cNvCxnSpPr/>
          <p:nvPr/>
        </p:nvCxnSpPr>
        <p:spPr>
          <a:xfrm>
            <a:off x="4242061" y="867265"/>
            <a:ext cx="0" cy="4562573"/>
          </a:xfrm>
          <a:prstGeom prst="line">
            <a:avLst/>
          </a:prstGeom>
          <a:ln w="38100"/>
        </p:spPr>
        <p:style>
          <a:lnRef idx="2">
            <a:schemeClr val="accent3"/>
          </a:lnRef>
          <a:fillRef idx="0">
            <a:schemeClr val="accent3"/>
          </a:fillRef>
          <a:effectRef idx="1">
            <a:schemeClr val="accent3"/>
          </a:effectRef>
          <a:fontRef idx="minor">
            <a:schemeClr val="tx1"/>
          </a:fontRef>
        </p:style>
      </p:cxnSp>
      <p:cxnSp>
        <p:nvCxnSpPr>
          <p:cNvPr id="6" name="Straight Connector 5">
            <a:extLst>
              <a:ext uri="{FF2B5EF4-FFF2-40B4-BE49-F238E27FC236}">
                <a16:creationId xmlns:a16="http://schemas.microsoft.com/office/drawing/2014/main" id="{8F73671F-13C6-4D22-B7EF-607301F7A213}"/>
              </a:ext>
            </a:extLst>
          </p:cNvPr>
          <p:cNvCxnSpPr/>
          <p:nvPr/>
        </p:nvCxnSpPr>
        <p:spPr>
          <a:xfrm>
            <a:off x="6561055" y="876691"/>
            <a:ext cx="0" cy="4562573"/>
          </a:xfrm>
          <a:prstGeom prst="line">
            <a:avLst/>
          </a:prstGeom>
          <a:ln w="38100"/>
        </p:spPr>
        <p:style>
          <a:lnRef idx="2">
            <a:schemeClr val="accent3"/>
          </a:lnRef>
          <a:fillRef idx="0">
            <a:schemeClr val="accent3"/>
          </a:fillRef>
          <a:effectRef idx="1">
            <a:schemeClr val="accent3"/>
          </a:effectRef>
          <a:fontRef idx="minor">
            <a:schemeClr val="tx1"/>
          </a:fontRef>
        </p:style>
      </p:cxnSp>
      <p:cxnSp>
        <p:nvCxnSpPr>
          <p:cNvPr id="7" name="Straight Connector 6">
            <a:extLst>
              <a:ext uri="{FF2B5EF4-FFF2-40B4-BE49-F238E27FC236}">
                <a16:creationId xmlns:a16="http://schemas.microsoft.com/office/drawing/2014/main" id="{5317B42D-6A76-42FD-AAAB-FFC916E24410}"/>
              </a:ext>
            </a:extLst>
          </p:cNvPr>
          <p:cNvCxnSpPr/>
          <p:nvPr/>
        </p:nvCxnSpPr>
        <p:spPr>
          <a:xfrm>
            <a:off x="8880048" y="876691"/>
            <a:ext cx="0" cy="4562573"/>
          </a:xfrm>
          <a:prstGeom prst="line">
            <a:avLst/>
          </a:prstGeom>
          <a:ln w="38100"/>
        </p:spPr>
        <p:style>
          <a:lnRef idx="2">
            <a:schemeClr val="accent3"/>
          </a:lnRef>
          <a:fillRef idx="0">
            <a:schemeClr val="accent3"/>
          </a:fillRef>
          <a:effectRef idx="1">
            <a:schemeClr val="accent3"/>
          </a:effectRef>
          <a:fontRef idx="minor">
            <a:schemeClr val="tx1"/>
          </a:fontRef>
        </p:style>
      </p:cxnSp>
      <p:pic>
        <p:nvPicPr>
          <p:cNvPr id="9" name="Picture 8">
            <a:extLst>
              <a:ext uri="{FF2B5EF4-FFF2-40B4-BE49-F238E27FC236}">
                <a16:creationId xmlns:a16="http://schemas.microsoft.com/office/drawing/2014/main" id="{7DF88D30-D6B1-486B-AA0D-DDC652F43C62}"/>
              </a:ext>
            </a:extLst>
          </p:cNvPr>
          <p:cNvPicPr>
            <a:picLocks noChangeAspect="1"/>
          </p:cNvPicPr>
          <p:nvPr/>
        </p:nvPicPr>
        <p:blipFill>
          <a:blip r:embed="rId3">
            <a:alphaModFix amt="35000"/>
          </a:blip>
          <a:stretch>
            <a:fillRect/>
          </a:stretch>
        </p:blipFill>
        <p:spPr>
          <a:xfrm>
            <a:off x="1874975" y="777712"/>
            <a:ext cx="1250958" cy="1127290"/>
          </a:xfrm>
          <a:prstGeom prst="rect">
            <a:avLst/>
          </a:prstGeom>
        </p:spPr>
      </p:pic>
      <p:pic>
        <p:nvPicPr>
          <p:cNvPr id="11" name="Picture 10">
            <a:extLst>
              <a:ext uri="{FF2B5EF4-FFF2-40B4-BE49-F238E27FC236}">
                <a16:creationId xmlns:a16="http://schemas.microsoft.com/office/drawing/2014/main" id="{F1EF1FC3-3F47-47B7-98F9-07541FB5DBDC}"/>
              </a:ext>
            </a:extLst>
          </p:cNvPr>
          <p:cNvPicPr>
            <a:picLocks noChangeAspect="1"/>
          </p:cNvPicPr>
          <p:nvPr/>
        </p:nvPicPr>
        <p:blipFill>
          <a:blip r:embed="rId4">
            <a:alphaModFix amt="50000"/>
          </a:blip>
          <a:stretch>
            <a:fillRect/>
          </a:stretch>
        </p:blipFill>
        <p:spPr>
          <a:xfrm>
            <a:off x="4242061" y="777712"/>
            <a:ext cx="1250958" cy="1135927"/>
          </a:xfrm>
          <a:prstGeom prst="rect">
            <a:avLst/>
          </a:prstGeom>
        </p:spPr>
      </p:pic>
      <p:pic>
        <p:nvPicPr>
          <p:cNvPr id="13" name="Picture 12">
            <a:extLst>
              <a:ext uri="{FF2B5EF4-FFF2-40B4-BE49-F238E27FC236}">
                <a16:creationId xmlns:a16="http://schemas.microsoft.com/office/drawing/2014/main" id="{38041989-8643-49AD-9709-AF5108773885}"/>
              </a:ext>
            </a:extLst>
          </p:cNvPr>
          <p:cNvPicPr>
            <a:picLocks noChangeAspect="1"/>
          </p:cNvPicPr>
          <p:nvPr/>
        </p:nvPicPr>
        <p:blipFill>
          <a:blip r:embed="rId5">
            <a:alphaModFix amt="35000"/>
          </a:blip>
          <a:stretch>
            <a:fillRect/>
          </a:stretch>
        </p:blipFill>
        <p:spPr>
          <a:xfrm>
            <a:off x="6590707" y="867265"/>
            <a:ext cx="1252728" cy="1141482"/>
          </a:xfrm>
          <a:prstGeom prst="rect">
            <a:avLst/>
          </a:prstGeom>
        </p:spPr>
      </p:pic>
      <p:pic>
        <p:nvPicPr>
          <p:cNvPr id="15" name="Picture 14">
            <a:extLst>
              <a:ext uri="{FF2B5EF4-FFF2-40B4-BE49-F238E27FC236}">
                <a16:creationId xmlns:a16="http://schemas.microsoft.com/office/drawing/2014/main" id="{D7DB5A0C-6C92-4753-BDD6-E4806894FEB7}"/>
              </a:ext>
            </a:extLst>
          </p:cNvPr>
          <p:cNvPicPr>
            <a:picLocks noChangeAspect="1"/>
          </p:cNvPicPr>
          <p:nvPr/>
        </p:nvPicPr>
        <p:blipFill>
          <a:blip r:embed="rId6">
            <a:alphaModFix amt="35000"/>
          </a:blip>
          <a:stretch>
            <a:fillRect/>
          </a:stretch>
        </p:blipFill>
        <p:spPr>
          <a:xfrm>
            <a:off x="8880048" y="851808"/>
            <a:ext cx="1262591" cy="1133856"/>
          </a:xfrm>
          <a:prstGeom prst="rect">
            <a:avLst/>
          </a:prstGeom>
        </p:spPr>
      </p:pic>
    </p:spTree>
    <p:extLst>
      <p:ext uri="{BB962C8B-B14F-4D97-AF65-F5344CB8AC3E}">
        <p14:creationId xmlns:p14="http://schemas.microsoft.com/office/powerpoint/2010/main" val="372625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EFE20-0D2B-4659-933C-C75A2262704E}"/>
              </a:ext>
            </a:extLst>
          </p:cNvPr>
          <p:cNvSpPr>
            <a:spLocks noGrp="1"/>
          </p:cNvSpPr>
          <p:nvPr>
            <p:ph type="title"/>
          </p:nvPr>
        </p:nvSpPr>
        <p:spPr>
          <a:xfrm>
            <a:off x="838200" y="16327"/>
            <a:ext cx="10515600" cy="700104"/>
          </a:xfrm>
        </p:spPr>
        <p:txBody>
          <a:bodyPr>
            <a:normAutofit fontScale="90000"/>
          </a:bodyPr>
          <a:lstStyle/>
          <a:p>
            <a:pPr algn="ctr"/>
            <a:r>
              <a:rPr lang="en-US" sz="3200" b="1" dirty="0"/>
              <a:t>Global Malaria Deaths by World Region</a:t>
            </a:r>
            <a:br>
              <a:rPr lang="en-US" sz="3200" dirty="0"/>
            </a:br>
            <a:r>
              <a:rPr lang="en-US" sz="1800" u="sng" dirty="0"/>
              <a:t>What does the Chart Say?</a:t>
            </a:r>
            <a:endParaRPr lang="en-US" sz="3200" u="sng" dirty="0"/>
          </a:p>
        </p:txBody>
      </p:sp>
      <p:sp>
        <p:nvSpPr>
          <p:cNvPr id="3" name="Content Placeholder 2">
            <a:extLst>
              <a:ext uri="{FF2B5EF4-FFF2-40B4-BE49-F238E27FC236}">
                <a16:creationId xmlns:a16="http://schemas.microsoft.com/office/drawing/2014/main" id="{A72955A0-0C4A-476B-8B7A-0DA11924B6D3}"/>
              </a:ext>
            </a:extLst>
          </p:cNvPr>
          <p:cNvSpPr>
            <a:spLocks noGrp="1"/>
          </p:cNvSpPr>
          <p:nvPr>
            <p:ph idx="1"/>
          </p:nvPr>
        </p:nvSpPr>
        <p:spPr>
          <a:xfrm>
            <a:off x="609600" y="1160207"/>
            <a:ext cx="10982632" cy="5466736"/>
          </a:xfrm>
        </p:spPr>
        <p:txBody>
          <a:bodyPr>
            <a:normAutofit/>
          </a:bodyPr>
          <a:lstStyle/>
          <a:p>
            <a:pPr marL="0" indent="0">
              <a:buNone/>
            </a:pPr>
            <a:r>
              <a:rPr lang="en-US" sz="2000" dirty="0"/>
              <a:t>In the chart, the horizontal axis indicates the </a:t>
            </a:r>
            <a:r>
              <a:rPr lang="en-US" sz="2000" b="1" i="1" dirty="0"/>
              <a:t>year</a:t>
            </a:r>
            <a:r>
              <a:rPr lang="en-US" sz="2000" dirty="0"/>
              <a:t> of the data capture, and on vertical axis area under the curve indicates the number of deaths with step size of 100,000. The data is captured from the year 2000 to 2015 with captures every 5 years. </a:t>
            </a:r>
          </a:p>
          <a:p>
            <a:pPr marL="0" indent="0">
              <a:buNone/>
            </a:pPr>
            <a:r>
              <a:rPr lang="en-US" sz="2000" dirty="0"/>
              <a:t>The chart is indicative of the 6 regions with highest number of deaths due to malaria in 2000 in the </a:t>
            </a:r>
            <a:r>
              <a:rPr lang="en-US" sz="2000" i="1" dirty="0"/>
              <a:t>African </a:t>
            </a:r>
            <a:r>
              <a:rPr lang="en-US" sz="2000" dirty="0"/>
              <a:t>region (764,000) totaling almost 91% of deaths in the world (that is: out of 10 people who died that year due to Malaria in the world , 9 were from Africa) while the lowest number of deaths are in </a:t>
            </a:r>
            <a:r>
              <a:rPr lang="en-US" sz="2000" i="1" dirty="0"/>
              <a:t>Western Pacific </a:t>
            </a:r>
            <a:r>
              <a:rPr lang="en-US" sz="2000" dirty="0"/>
              <a:t>region where total of 8100 deaths occurred contributing 0.96% of the total deaths caused that year. The European region had 0 deaths, and </a:t>
            </a:r>
            <a:r>
              <a:rPr lang="en-US" sz="2000" i="1" dirty="0"/>
              <a:t>South-East Asian</a:t>
            </a:r>
            <a:r>
              <a:rPr lang="en-US" sz="2000" dirty="0"/>
              <a:t> region was on the 3</a:t>
            </a:r>
            <a:r>
              <a:rPr lang="en-US" sz="2000" baseline="30000" dirty="0"/>
              <a:t>rd</a:t>
            </a:r>
            <a:r>
              <a:rPr lang="en-US" sz="2000" dirty="0"/>
              <a:t> number considering the number of deaths caused by Malaria (total 48,000 deaths)</a:t>
            </a:r>
          </a:p>
          <a:p>
            <a:pPr marL="0" indent="0">
              <a:buNone/>
            </a:pPr>
            <a:r>
              <a:rPr lang="en-US" sz="2000" dirty="0"/>
              <a:t>Taking the same data in 2015, the prospects are quite hopeful regarding the Malaria as the total number deaths in the world have dropped 47%. The highest drop occurred in African region where the number of deaths dropped from 764,000 to 395,000 a net drop of almost 48%. While in the Asian region had a drop of 37% deaths from Malaria. </a:t>
            </a:r>
          </a:p>
          <a:p>
            <a:pPr marL="0" indent="0">
              <a:buNone/>
            </a:pPr>
            <a:r>
              <a:rPr lang="en-US" sz="2000" dirty="0"/>
              <a:t>The highest drop in the deaths due to malaria in the world occurred during the period of 2005-2010 with total deaths of 554,600 decreased from 738,400 - a drop of 24%.</a:t>
            </a:r>
          </a:p>
        </p:txBody>
      </p:sp>
    </p:spTree>
    <p:extLst>
      <p:ext uri="{BB962C8B-B14F-4D97-AF65-F5344CB8AC3E}">
        <p14:creationId xmlns:p14="http://schemas.microsoft.com/office/powerpoint/2010/main" val="1710196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1AE9A5A-422C-486C-9697-47844B2C5D97}"/>
              </a:ext>
            </a:extLst>
          </p:cNvPr>
          <p:cNvSpPr>
            <a:spLocks noGrp="1"/>
          </p:cNvSpPr>
          <p:nvPr>
            <p:ph idx="1"/>
          </p:nvPr>
        </p:nvSpPr>
        <p:spPr>
          <a:xfrm>
            <a:off x="838200" y="6371617"/>
            <a:ext cx="10515600" cy="486383"/>
          </a:xfrm>
        </p:spPr>
        <p:txBody>
          <a:bodyPr>
            <a:normAutofit fontScale="70000" lnSpcReduction="20000"/>
          </a:bodyPr>
          <a:lstStyle/>
          <a:p>
            <a:pPr marL="0" indent="0">
              <a:buNone/>
            </a:pPr>
            <a:endParaRPr lang="en-US" sz="1800" b="1" dirty="0"/>
          </a:p>
          <a:p>
            <a:pPr marL="0" indent="0">
              <a:buNone/>
            </a:pPr>
            <a:r>
              <a:rPr lang="en-US" sz="1600" dirty="0"/>
              <a:t>https://ourworldindata.org/what-men-and-women-want-in-marriage</a:t>
            </a:r>
            <a:endParaRPr lang="en-US" dirty="0"/>
          </a:p>
        </p:txBody>
      </p:sp>
      <p:pic>
        <p:nvPicPr>
          <p:cNvPr id="6" name="Picture 5">
            <a:extLst>
              <a:ext uri="{FF2B5EF4-FFF2-40B4-BE49-F238E27FC236}">
                <a16:creationId xmlns:a16="http://schemas.microsoft.com/office/drawing/2014/main" id="{2C6398E5-932E-4E3B-9AC1-E341E3A7B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428" y="0"/>
            <a:ext cx="8945813" cy="6548284"/>
          </a:xfrm>
          <a:prstGeom prst="rect">
            <a:avLst/>
          </a:prstGeom>
        </p:spPr>
      </p:pic>
    </p:spTree>
    <p:extLst>
      <p:ext uri="{BB962C8B-B14F-4D97-AF65-F5344CB8AC3E}">
        <p14:creationId xmlns:p14="http://schemas.microsoft.com/office/powerpoint/2010/main" val="424730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D348-C26E-40CC-B0B1-E20FDC726463}"/>
              </a:ext>
            </a:extLst>
          </p:cNvPr>
          <p:cNvSpPr>
            <a:spLocks noGrp="1"/>
          </p:cNvSpPr>
          <p:nvPr>
            <p:ph type="title"/>
          </p:nvPr>
        </p:nvSpPr>
        <p:spPr>
          <a:xfrm>
            <a:off x="838200" y="6905"/>
            <a:ext cx="10515600" cy="775518"/>
          </a:xfrm>
        </p:spPr>
        <p:txBody>
          <a:bodyPr>
            <a:noAutofit/>
          </a:bodyPr>
          <a:lstStyle/>
          <a:p>
            <a:pPr algn="ctr"/>
            <a:r>
              <a:rPr lang="en-US" sz="2900" b="1" dirty="0"/>
              <a:t>What Women Want in Husbands </a:t>
            </a:r>
            <a:r>
              <a:rPr lang="en-US" sz="2900" b="1" i="1" dirty="0"/>
              <a:t>vs</a:t>
            </a:r>
            <a:r>
              <a:rPr lang="en-US" sz="2900" b="1" dirty="0"/>
              <a:t> What Men Want in Wives</a:t>
            </a:r>
            <a:br>
              <a:rPr lang="en-US" sz="2900" b="1" dirty="0"/>
            </a:br>
            <a:r>
              <a:rPr lang="en-US" sz="2900" b="1" dirty="0"/>
              <a:t>1939 -2008</a:t>
            </a:r>
          </a:p>
        </p:txBody>
      </p:sp>
      <p:sp>
        <p:nvSpPr>
          <p:cNvPr id="3" name="Content Placeholder 2">
            <a:extLst>
              <a:ext uri="{FF2B5EF4-FFF2-40B4-BE49-F238E27FC236}">
                <a16:creationId xmlns:a16="http://schemas.microsoft.com/office/drawing/2014/main" id="{2393AC83-2A36-45AF-AC84-3F5B74D0FAFC}"/>
              </a:ext>
            </a:extLst>
          </p:cNvPr>
          <p:cNvSpPr>
            <a:spLocks noGrp="1"/>
          </p:cNvSpPr>
          <p:nvPr>
            <p:ph idx="1"/>
          </p:nvPr>
        </p:nvSpPr>
        <p:spPr>
          <a:xfrm>
            <a:off x="609600" y="1150374"/>
            <a:ext cx="10972800" cy="5486399"/>
          </a:xfrm>
        </p:spPr>
        <p:txBody>
          <a:bodyPr>
            <a:normAutofit/>
          </a:bodyPr>
          <a:lstStyle/>
          <a:p>
            <a:pPr marL="0" indent="0">
              <a:buNone/>
            </a:pPr>
            <a:r>
              <a:rPr lang="en-US" sz="2000" dirty="0"/>
              <a:t>The charts indicate the rise, fall, and constant desire of traits that people wanted in their spouse from 1939-2008. </a:t>
            </a:r>
          </a:p>
          <a:p>
            <a:pPr marL="0" indent="0">
              <a:buNone/>
            </a:pPr>
            <a:r>
              <a:rPr lang="en-US" sz="2000" dirty="0"/>
              <a:t>Overall, the biggest trait-decline from 1939-2008 (in Men AND Women) was the </a:t>
            </a:r>
            <a:r>
              <a:rPr lang="en-US" sz="2000" i="1" dirty="0"/>
              <a:t>Chastity </a:t>
            </a:r>
            <a:r>
              <a:rPr lang="en-US" sz="2000" dirty="0"/>
              <a:t>with same decline of 8 ranks from 10</a:t>
            </a:r>
            <a:r>
              <a:rPr lang="en-US" sz="2000" baseline="30000" dirty="0"/>
              <a:t>th</a:t>
            </a:r>
            <a:r>
              <a:rPr lang="en-US" sz="2000" dirty="0"/>
              <a:t> to 18</a:t>
            </a:r>
            <a:r>
              <a:rPr lang="en-US" sz="2000" baseline="30000" dirty="0"/>
              <a:t>th</a:t>
            </a:r>
            <a:r>
              <a:rPr lang="en-US" sz="2000" dirty="0"/>
              <a:t> rank (last trait desire for both men and women). </a:t>
            </a:r>
          </a:p>
          <a:p>
            <a:pPr marL="0" indent="0">
              <a:buNone/>
            </a:pPr>
            <a:r>
              <a:rPr lang="en-US" sz="2000" dirty="0"/>
              <a:t>Traits in rise for men were the </a:t>
            </a:r>
            <a:r>
              <a:rPr lang="en-US" sz="2000" i="1" dirty="0"/>
              <a:t>Sociability </a:t>
            </a:r>
            <a:r>
              <a:rPr lang="en-US" sz="2000" dirty="0"/>
              <a:t>(5 ranks), </a:t>
            </a:r>
            <a:r>
              <a:rPr lang="en-US" sz="2000" i="1" dirty="0"/>
              <a:t>Good Looks </a:t>
            </a:r>
            <a:r>
              <a:rPr lang="en-US" sz="2000" dirty="0"/>
              <a:t>(5 ranks), and </a:t>
            </a:r>
            <a:r>
              <a:rPr lang="en-US" sz="2000" i="1" dirty="0"/>
              <a:t>Good Financial Prospect </a:t>
            </a:r>
            <a:r>
              <a:rPr lang="en-US" sz="2000" dirty="0"/>
              <a:t>(5 ranks) of their potential wives. On the other hand, women gave more importance to the trait of </a:t>
            </a:r>
            <a:r>
              <a:rPr lang="en-US" sz="2000" i="1" dirty="0"/>
              <a:t>Better Education and Intelligence </a:t>
            </a:r>
            <a:r>
              <a:rPr lang="en-US" sz="2000" dirty="0"/>
              <a:t>raising this trait from 11</a:t>
            </a:r>
            <a:r>
              <a:rPr lang="en-US" sz="2000" baseline="30000" dirty="0"/>
              <a:t>th</a:t>
            </a:r>
            <a:r>
              <a:rPr lang="en-US" sz="2000" dirty="0"/>
              <a:t> to 4</a:t>
            </a:r>
            <a:r>
              <a:rPr lang="en-US" sz="2000" baseline="30000" dirty="0"/>
              <a:t>th</a:t>
            </a:r>
            <a:r>
              <a:rPr lang="en-US" sz="2000" dirty="0"/>
              <a:t> rank (7ranks) </a:t>
            </a:r>
          </a:p>
          <a:p>
            <a:pPr marL="0" indent="0">
              <a:buNone/>
            </a:pPr>
            <a:r>
              <a:rPr lang="en-US" sz="2000" dirty="0"/>
              <a:t>Women did not have any </a:t>
            </a:r>
            <a:r>
              <a:rPr lang="en-US" sz="2000" u="sng" dirty="0"/>
              <a:t>constant trait desire </a:t>
            </a:r>
            <a:r>
              <a:rPr lang="en-US" sz="2000" dirty="0"/>
              <a:t>in men from 1939 – 2008 while men still kept the  </a:t>
            </a:r>
            <a:r>
              <a:rPr lang="en-US" sz="2000" i="1" dirty="0"/>
              <a:t>Dependable Character</a:t>
            </a:r>
            <a:r>
              <a:rPr lang="en-US" sz="2000" dirty="0"/>
              <a:t> on 2</a:t>
            </a:r>
            <a:r>
              <a:rPr lang="en-US" sz="2000" baseline="30000" dirty="0"/>
              <a:t>nd</a:t>
            </a:r>
            <a:r>
              <a:rPr lang="en-US" sz="2000" dirty="0"/>
              <a:t> Rank, and </a:t>
            </a:r>
            <a:r>
              <a:rPr lang="en-US" sz="2000" i="1" dirty="0"/>
              <a:t>Similar Religious Background </a:t>
            </a:r>
            <a:r>
              <a:rPr lang="en-US" sz="2000" dirty="0"/>
              <a:t>on 14</a:t>
            </a:r>
            <a:r>
              <a:rPr lang="en-US" sz="2000" baseline="30000" dirty="0"/>
              <a:t>th</a:t>
            </a:r>
            <a:r>
              <a:rPr lang="en-US" sz="2000" dirty="0"/>
              <a:t> Rank without any change in 70 years.  </a:t>
            </a:r>
          </a:p>
          <a:p>
            <a:pPr marL="0" indent="0">
              <a:buNone/>
            </a:pPr>
            <a:r>
              <a:rPr lang="en-US" sz="2000" dirty="0"/>
              <a:t>Men and women raised the </a:t>
            </a:r>
            <a:r>
              <a:rPr lang="en-US" sz="2000" i="1" dirty="0"/>
              <a:t>Mutual Attraction- Love </a:t>
            </a:r>
            <a:r>
              <a:rPr lang="en-US" sz="2000" dirty="0"/>
              <a:t>trait form 5</a:t>
            </a:r>
            <a:r>
              <a:rPr lang="en-US" sz="2000" baseline="30000" dirty="0"/>
              <a:t>th</a:t>
            </a:r>
            <a:r>
              <a:rPr lang="en-US" sz="2000" dirty="0"/>
              <a:t> to 1</a:t>
            </a:r>
            <a:r>
              <a:rPr lang="en-US" sz="2000" baseline="30000" dirty="0"/>
              <a:t>st</a:t>
            </a:r>
            <a:r>
              <a:rPr lang="en-US" sz="2000" dirty="0"/>
              <a:t> rank and 4</a:t>
            </a:r>
            <a:r>
              <a:rPr lang="en-US" sz="2000" baseline="30000" dirty="0"/>
              <a:t>th</a:t>
            </a:r>
            <a:r>
              <a:rPr lang="en-US" sz="2000" dirty="0"/>
              <a:t> to 1</a:t>
            </a:r>
            <a:r>
              <a:rPr lang="en-US" sz="2000" baseline="30000" dirty="0"/>
              <a:t>st</a:t>
            </a:r>
            <a:r>
              <a:rPr lang="en-US" sz="2000" dirty="0"/>
              <a:t> rank, while demoting </a:t>
            </a:r>
            <a:r>
              <a:rPr lang="en-US" sz="2000" i="1" dirty="0"/>
              <a:t>Emotional Stability, Maturity</a:t>
            </a:r>
            <a:r>
              <a:rPr lang="en-US" sz="2000" dirty="0"/>
              <a:t> to 3</a:t>
            </a:r>
            <a:r>
              <a:rPr lang="en-US" sz="2000" baseline="30000" dirty="0"/>
              <a:t>rd</a:t>
            </a:r>
            <a:r>
              <a:rPr lang="en-US" sz="2000" dirty="0"/>
              <a:t> rank, and </a:t>
            </a:r>
            <a:r>
              <a:rPr lang="en-US" sz="2000" i="1" dirty="0"/>
              <a:t>Dependable Character </a:t>
            </a:r>
            <a:r>
              <a:rPr lang="en-US" sz="2000" dirty="0"/>
              <a:t>to 2</a:t>
            </a:r>
            <a:r>
              <a:rPr lang="en-US" sz="2000" baseline="30000" dirty="0"/>
              <a:t>nd</a:t>
            </a:r>
            <a:r>
              <a:rPr lang="en-US" sz="2000" dirty="0"/>
              <a:t> rank from 1</a:t>
            </a:r>
            <a:r>
              <a:rPr lang="en-US" sz="2000" baseline="30000" dirty="0"/>
              <a:t>st</a:t>
            </a:r>
            <a:r>
              <a:rPr lang="en-US" sz="2000" dirty="0"/>
              <a:t> rank respectively. </a:t>
            </a:r>
          </a:p>
        </p:txBody>
      </p:sp>
    </p:spTree>
    <p:extLst>
      <p:ext uri="{BB962C8B-B14F-4D97-AF65-F5344CB8AC3E}">
        <p14:creationId xmlns:p14="http://schemas.microsoft.com/office/powerpoint/2010/main" val="202424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4258D9D-EBD8-463E-9658-BA85182FBEB1}"/>
              </a:ext>
            </a:extLst>
          </p:cNvPr>
          <p:cNvSpPr>
            <a:spLocks noGrp="1"/>
          </p:cNvSpPr>
          <p:nvPr>
            <p:ph idx="1"/>
          </p:nvPr>
        </p:nvSpPr>
        <p:spPr>
          <a:xfrm>
            <a:off x="8641" y="6542202"/>
            <a:ext cx="10515600" cy="315203"/>
          </a:xfrm>
        </p:spPr>
        <p:txBody>
          <a:bodyPr>
            <a:normAutofit/>
          </a:bodyPr>
          <a:lstStyle/>
          <a:p>
            <a:pPr marL="0" indent="0">
              <a:buNone/>
            </a:pPr>
            <a:r>
              <a:rPr lang="en-US" sz="1200" dirty="0"/>
              <a:t>https://ourworldindata.org/parents-time-with-kids</a:t>
            </a:r>
            <a:endParaRPr lang="en-US" sz="1600" dirty="0"/>
          </a:p>
        </p:txBody>
      </p:sp>
      <p:pic>
        <p:nvPicPr>
          <p:cNvPr id="9" name="Picture 8" descr="Chart&#10;&#10;Description automatically generated">
            <a:extLst>
              <a:ext uri="{FF2B5EF4-FFF2-40B4-BE49-F238E27FC236}">
                <a16:creationId xmlns:a16="http://schemas.microsoft.com/office/drawing/2014/main" id="{38FAA16D-CAD0-404E-B95F-6F799E3F2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721" y="0"/>
            <a:ext cx="8546558" cy="6352168"/>
          </a:xfrm>
          <a:prstGeom prst="rect">
            <a:avLst/>
          </a:prstGeom>
        </p:spPr>
      </p:pic>
    </p:spTree>
    <p:extLst>
      <p:ext uri="{BB962C8B-B14F-4D97-AF65-F5344CB8AC3E}">
        <p14:creationId xmlns:p14="http://schemas.microsoft.com/office/powerpoint/2010/main" val="411591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0642F-E1D7-477B-9925-3EFEC565E420}"/>
              </a:ext>
            </a:extLst>
          </p:cNvPr>
          <p:cNvSpPr>
            <a:spLocks noGrp="1"/>
          </p:cNvSpPr>
          <p:nvPr>
            <p:ph idx="1"/>
          </p:nvPr>
        </p:nvSpPr>
        <p:spPr>
          <a:xfrm>
            <a:off x="609600" y="1150374"/>
            <a:ext cx="10982632" cy="5496231"/>
          </a:xfrm>
        </p:spPr>
        <p:txBody>
          <a:bodyPr>
            <a:normAutofit/>
          </a:bodyPr>
          <a:lstStyle/>
          <a:p>
            <a:pPr marL="0" indent="0">
              <a:buNone/>
            </a:pPr>
            <a:r>
              <a:rPr lang="en-US" sz="2000" dirty="0"/>
              <a:t>The data in this chart is collected from 1965-2010 (46 years) and covers 10 countries. For each sub-chart (for a country) the horizontal axis indicates the year of the data while the vertical axis indicates the time spent by parents with their children (in minutes). Each sub chart shows 4 curves two for fathers, and two for mothers (university educated vs non-university educated).</a:t>
            </a:r>
          </a:p>
          <a:p>
            <a:pPr marL="0" indent="0">
              <a:buNone/>
            </a:pPr>
            <a:r>
              <a:rPr lang="en-US" sz="2000" dirty="0"/>
              <a:t>It stands out from the charts that except France, the time spent by mothers (educated as well as non educated) with their children has increased continuously over the period. </a:t>
            </a:r>
          </a:p>
          <a:p>
            <a:pPr marL="0" indent="0">
              <a:buNone/>
            </a:pPr>
            <a:r>
              <a:rPr lang="en-US" sz="2000" dirty="0"/>
              <a:t>Although. It’s worth noting that the difference in time spent by mothers and fathers in France in 1965 was greatest among all countries (difference of almost 80 minutes, mothers spending more time) which has now reduced to 30 minutes for university educated mothers, and fathers vs non-university educated mothers and fathers, respectively.</a:t>
            </a:r>
          </a:p>
          <a:p>
            <a:pPr marL="0" indent="0">
              <a:buNone/>
            </a:pPr>
            <a:r>
              <a:rPr lang="en-US" sz="2000" dirty="0"/>
              <a:t>When considering non-university educated mothers, Denmark tops all countries with non-university educated mothers spending almost qual amount of time as university educated mothers during the period and have grown exponentially from around 5 minutes in 1965 to  150 minutes in year 2005 (highest growth in time spending among all countries). </a:t>
            </a:r>
          </a:p>
          <a:p>
            <a:pPr marL="0" indent="0">
              <a:buNone/>
            </a:pPr>
            <a:r>
              <a:rPr lang="en-US" sz="2000" dirty="0"/>
              <a:t>Non-university educated mothers in Slovenia on the other hand, have spent near-constant amount of time (55 minutes) from 1965 to 2010 whereas non-university educated fathers spending even less from 25 minutes in 1965 to 20 minutes in 2010.</a:t>
            </a:r>
          </a:p>
          <a:p>
            <a:pPr marL="0" indent="0">
              <a:buNone/>
            </a:pPr>
            <a:endParaRPr lang="en-US" sz="2000" dirty="0"/>
          </a:p>
        </p:txBody>
      </p:sp>
      <p:sp>
        <p:nvSpPr>
          <p:cNvPr id="4" name="Title 1">
            <a:extLst>
              <a:ext uri="{FF2B5EF4-FFF2-40B4-BE49-F238E27FC236}">
                <a16:creationId xmlns:a16="http://schemas.microsoft.com/office/drawing/2014/main" id="{02A8BFB8-C825-4EDE-B198-9629B27C86C8}"/>
              </a:ext>
            </a:extLst>
          </p:cNvPr>
          <p:cNvSpPr txBox="1">
            <a:spLocks/>
          </p:cNvSpPr>
          <p:nvPr/>
        </p:nvSpPr>
        <p:spPr>
          <a:xfrm>
            <a:off x="838200" y="16327"/>
            <a:ext cx="10515600" cy="70010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t>Time Spent by Parents with Their Children Per Day</a:t>
            </a:r>
            <a:br>
              <a:rPr lang="en-US" sz="3200" dirty="0"/>
            </a:br>
            <a:r>
              <a:rPr lang="en-US" sz="1800" u="sng" dirty="0"/>
              <a:t>What does the Chart Say?</a:t>
            </a:r>
            <a:endParaRPr lang="en-US" sz="3200" u="sng" dirty="0"/>
          </a:p>
        </p:txBody>
      </p:sp>
    </p:spTree>
    <p:extLst>
      <p:ext uri="{BB962C8B-B14F-4D97-AF65-F5344CB8AC3E}">
        <p14:creationId xmlns:p14="http://schemas.microsoft.com/office/powerpoint/2010/main" val="340619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740E7E-B5DF-461D-9B8D-874C99FBA7C6}"/>
              </a:ext>
            </a:extLst>
          </p:cNvPr>
          <p:cNvSpPr>
            <a:spLocks noGrp="1"/>
          </p:cNvSpPr>
          <p:nvPr>
            <p:ph idx="1"/>
          </p:nvPr>
        </p:nvSpPr>
        <p:spPr>
          <a:xfrm>
            <a:off x="838200" y="3355941"/>
            <a:ext cx="10515600" cy="461915"/>
          </a:xfrm>
        </p:spPr>
        <p:txBody>
          <a:bodyPr>
            <a:normAutofit lnSpcReduction="10000"/>
          </a:bodyPr>
          <a:lstStyle/>
          <a:p>
            <a:pPr marL="0" indent="0" algn="ctr">
              <a:buNone/>
            </a:pPr>
            <a:r>
              <a:rPr lang="en-US" dirty="0"/>
              <a:t>End</a:t>
            </a:r>
          </a:p>
        </p:txBody>
      </p:sp>
    </p:spTree>
    <p:extLst>
      <p:ext uri="{BB962C8B-B14F-4D97-AF65-F5344CB8AC3E}">
        <p14:creationId xmlns:p14="http://schemas.microsoft.com/office/powerpoint/2010/main" val="4101590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798</Words>
  <Application>Microsoft Office PowerPoint</Application>
  <PresentationFormat>Widescreen</PresentationFormat>
  <Paragraphs>26</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Charts’ Explanation from ourworldindata.org</vt:lpstr>
      <vt:lpstr>PowerPoint Presentation</vt:lpstr>
      <vt:lpstr>Global Malaria Deaths by World Region What does the Chart Say?</vt:lpstr>
      <vt:lpstr>PowerPoint Presentation</vt:lpstr>
      <vt:lpstr>What Women Want in Husbands vs What Men Want in Wives 1939 -2008</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Charts’ Explanation from ourworldindata.org</dc:title>
  <dc:creator>Muhammad Shahid Saleem</dc:creator>
  <cp:lastModifiedBy>Muhammad Shahid Saleem</cp:lastModifiedBy>
  <cp:revision>43</cp:revision>
  <dcterms:created xsi:type="dcterms:W3CDTF">2021-01-21T17:02:39Z</dcterms:created>
  <dcterms:modified xsi:type="dcterms:W3CDTF">2021-01-22T16:23:36Z</dcterms:modified>
</cp:coreProperties>
</file>