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64" r:id="rId3"/>
    <p:sldId id="347" r:id="rId4"/>
    <p:sldId id="257" r:id="rId5"/>
  </p:sldIdLst>
  <p:sldSz cx="9144000" cy="5143500" type="screen16x9"/>
  <p:notesSz cx="6858000" cy="9144000"/>
  <p:embeddedFontLst>
    <p:embeddedFont>
      <p:font typeface="Harrington" panose="04040505050A02020702" pitchFamily="82" charset="0"/>
      <p:regular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Tw Cen MT Condensed Extra Bold" panose="020B0803020202020204" pitchFamily="34" charset="0"/>
      <p:regular r:id="rId16"/>
    </p:embeddedFont>
    <p:embeddedFont>
      <p:font typeface="Unispace" panose="02000809060000020004" pitchFamily="49" charset="0"/>
      <p:bold r:id="rId17"/>
    </p:embeddedFont>
    <p:embeddedFont>
      <p:font typeface="Vidalok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669697-DAE2-4A15-AC78-D4E29F21B5EC}">
  <a:tblStyle styleId="{DE669697-DAE2-4A15-AC78-D4E29F21B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5" autoAdjust="0"/>
    <p:restoredTop sz="93032" autoAdjust="0"/>
  </p:normalViewPr>
  <p:slideViewPr>
    <p:cSldViewPr snapToGrid="0" showGuides="1">
      <p:cViewPr>
        <p:scale>
          <a:sx n="75" d="100"/>
          <a:sy n="75" d="100"/>
        </p:scale>
        <p:origin x="7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8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000" dirty="0">
                <a:latin typeface="Unispace" panose="02000809060000020004" pitchFamily="49" charset="0"/>
              </a:rPr>
              <a:t>231-[LX]-Lab – Edición de archivos </a:t>
            </a:r>
            <a:br>
              <a:rPr lang="es-ES" sz="4000" dirty="0">
                <a:latin typeface="Unispace" panose="02000809060000020004" pitchFamily="49" charset="0"/>
              </a:rPr>
            </a:br>
            <a:r>
              <a:rPr lang="es-ES" sz="4000" dirty="0">
                <a:latin typeface="Unispace" panose="02000809060000020004" pitchFamily="49" charset="0"/>
              </a:rPr>
              <a:t>(Sony Etcheverry)</a:t>
            </a:r>
            <a:endParaRPr sz="4000" dirty="0">
              <a:latin typeface="Unispace" panose="0200080906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06970" y="437806"/>
            <a:ext cx="4079782" cy="44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AR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space" panose="02000809060000020004" pitchFamily="49" charset="0"/>
              </a:rPr>
              <a:t>Edit a file in Vim</a:t>
            </a:r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4440278" y="171172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Tw Cen MT Condensed Extra Bold" panose="020B0803020202020204" pitchFamily="34" charset="0"/>
              </a:rPr>
              <a:t>En este parte con </a:t>
            </a:r>
            <a:r>
              <a:rPr lang="es-E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Vim</a:t>
            </a:r>
            <a:r>
              <a:rPr lang="es-ES" dirty="0">
                <a:latin typeface="Tw Cen MT Condensed Extra Bold" panose="020B0803020202020204" pitchFamily="34" charset="0"/>
              </a:rPr>
              <a:t>, se creó y editó un archivo llamado </a:t>
            </a:r>
            <a:r>
              <a:rPr lang="es-E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"helloworld"</a:t>
            </a:r>
            <a:r>
              <a:rPr lang="es-ES" dirty="0">
                <a:solidFill>
                  <a:schemeClr val="tx1"/>
                </a:solidFill>
                <a:latin typeface="Tw Cen MT Condensed Extra Bold" panose="020B0803020202020204" pitchFamily="34" charset="0"/>
              </a:rPr>
              <a:t>.</a:t>
            </a:r>
            <a:r>
              <a:rPr lang="es-E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 </a:t>
            </a:r>
            <a:r>
              <a:rPr lang="es-ES" dirty="0">
                <a:latin typeface="Tw Cen MT Condensed Extra Bold" panose="020B0803020202020204" pitchFamily="34" charset="0"/>
              </a:rPr>
              <a:t>Se insertaron líneas de texto, se guardaron los cambios y se cerró el archivo utilizando comandos específicos de Vim. </a:t>
            </a:r>
            <a:br>
              <a:rPr lang="es-ES" dirty="0">
                <a:latin typeface="Tw Cen MT Condensed Extra Bold" panose="020B0803020202020204" pitchFamily="34" charset="0"/>
              </a:rPr>
            </a:br>
            <a:r>
              <a:rPr lang="es-ES" dirty="0">
                <a:latin typeface="Tw Cen MT Condensed Extra Bold" panose="020B0803020202020204" pitchFamily="34" charset="0"/>
              </a:rPr>
              <a:t>Luego, se volvió a abrir el archivo para agregar más texto, mostrando así cómo Vim permite realizar ediciones y guardar cambios de manera eficiente (aunque hay mejores) en archivos de texto desde mi bash.</a:t>
            </a:r>
            <a:endParaRPr dirty="0">
              <a:latin typeface="Tw Cen MT Condensed Extra Bold" panose="020B08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F9B4B-297D-446F-A37F-1427F4A6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7" y="661929"/>
            <a:ext cx="3419475" cy="2667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11F64DC-863B-43F4-AE26-7330CF975647}"/>
              </a:ext>
            </a:extLst>
          </p:cNvPr>
          <p:cNvSpPr/>
          <p:nvPr/>
        </p:nvSpPr>
        <p:spPr>
          <a:xfrm rot="5400000">
            <a:off x="1819627" y="814154"/>
            <a:ext cx="350443" cy="7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64274-00CA-4706-984D-8EDA8D4A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2" y="1440258"/>
            <a:ext cx="3780107" cy="5429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56E86D1-7C85-47B4-BA99-3B10EF62F07B}"/>
              </a:ext>
            </a:extLst>
          </p:cNvPr>
          <p:cNvSpPr/>
          <p:nvPr/>
        </p:nvSpPr>
        <p:spPr>
          <a:xfrm rot="5400000">
            <a:off x="1819627" y="1868708"/>
            <a:ext cx="350443" cy="7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95DD12-6AB2-41E4-9D2F-02724C31B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559" y="2538113"/>
            <a:ext cx="879046" cy="62197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43060A-AFA1-40BC-A9F4-C5A87BA5E860}"/>
              </a:ext>
            </a:extLst>
          </p:cNvPr>
          <p:cNvSpPr/>
          <p:nvPr/>
        </p:nvSpPr>
        <p:spPr>
          <a:xfrm rot="5400000">
            <a:off x="1888860" y="3088910"/>
            <a:ext cx="350443" cy="7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BA473-9D43-495B-ADD6-B68201D6F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66" y="3715015"/>
            <a:ext cx="4353804" cy="62197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D70738-4C35-446C-886E-6BA25450E346}"/>
              </a:ext>
            </a:extLst>
          </p:cNvPr>
          <p:cNvSpPr/>
          <p:nvPr/>
        </p:nvSpPr>
        <p:spPr>
          <a:xfrm>
            <a:off x="4769315" y="3689325"/>
            <a:ext cx="350443" cy="7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472B05-5F28-4949-9811-624F1FA1A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103" y="3701888"/>
            <a:ext cx="934045" cy="62197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3778" y="369342"/>
            <a:ext cx="4079782" cy="44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AR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space" panose="02000809060000020004" pitchFamily="49" charset="0"/>
              </a:rPr>
              <a:t>Edit a file in Nano</a:t>
            </a:r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4492399" y="157202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Tw Cen MT Condensed Extra Bold" panose="020B0803020202020204" pitchFamily="34" charset="0"/>
              </a:rPr>
              <a:t>En este seccion con Nano, se creó y editó un archivo llamado </a:t>
            </a:r>
            <a:r>
              <a:rPr lang="es-ES" sz="16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"cloudworld"</a:t>
            </a:r>
            <a:r>
              <a:rPr lang="es-ES" sz="1600" dirty="0">
                <a:latin typeface="Tw Cen MT Condensed Extra Bold" panose="020B0803020202020204" pitchFamily="34" charset="0"/>
              </a:rPr>
              <a:t> sin la necesidad de entrar en un modo de </a:t>
            </a:r>
            <a:r>
              <a:rPr lang="es-ES" sz="16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“insert”</a:t>
            </a:r>
            <a:r>
              <a:rPr lang="es-ES" sz="1600" dirty="0">
                <a:solidFill>
                  <a:schemeClr val="bg2"/>
                </a:solidFill>
                <a:latin typeface="Tw Cen MT Condensed Extra Bold" panose="020B0803020202020204" pitchFamily="34" charset="0"/>
              </a:rPr>
              <a:t>(</a:t>
            </a:r>
            <a:r>
              <a:rPr lang="es-ES" sz="1200" dirty="0">
                <a:latin typeface="Tw Cen MT Condensed Extra Bold" panose="020B0803020202020204" pitchFamily="34" charset="0"/>
              </a:rPr>
              <a:t>VIM no lo uso más</a:t>
            </a:r>
            <a:r>
              <a:rPr lang="es-ES" sz="1100" dirty="0"/>
              <a:t>.</a:t>
            </a:r>
            <a:r>
              <a:rPr lang="es-ES" sz="1100" dirty="0">
                <a:latin typeface="Tw Cen MT Condensed Extra Bold" panose="020B0803020202020204" pitchFamily="34" charset="0"/>
              </a:rPr>
              <a:t>) , </a:t>
            </a:r>
            <a:r>
              <a:rPr lang="es-ES" sz="1600" dirty="0">
                <a:latin typeface="Tw Cen MT Condensed Extra Bold" panose="020B0803020202020204" pitchFamily="34" charset="0"/>
              </a:rPr>
              <a:t>ya que en Nano se puede comenzar a escribir directamente. </a:t>
            </a:r>
            <a:br>
              <a:rPr lang="es-ES" sz="1600" dirty="0">
                <a:latin typeface="Tw Cen MT Condensed Extra Bold" panose="020B0803020202020204" pitchFamily="34" charset="0"/>
              </a:rPr>
            </a:br>
            <a:r>
              <a:rPr lang="es-ES" sz="1600" dirty="0">
                <a:latin typeface="Tw Cen MT Condensed Extra Bold" panose="020B0803020202020204" pitchFamily="34" charset="0"/>
              </a:rPr>
              <a:t>Una vez completadas las ediciones, se guardaron los cambios con </a:t>
            </a:r>
            <a:r>
              <a:rPr lang="es-ES" sz="1600" dirty="0">
                <a:solidFill>
                  <a:srgbClr val="FF0000"/>
                </a:solidFill>
                <a:latin typeface="Tw Cen MT Condensed Extra Bold" panose="020B0803020202020204" pitchFamily="34" charset="0"/>
              </a:rPr>
              <a:t>CTRL+O</a:t>
            </a:r>
            <a:r>
              <a:rPr lang="es-ES" sz="1600" dirty="0">
                <a:latin typeface="Tw Cen MT Condensed Extra Bold" panose="020B0803020202020204" pitchFamily="34" charset="0"/>
              </a:rPr>
              <a:t> y luego se cerró el editor con </a:t>
            </a:r>
            <a:r>
              <a:rPr lang="es-ES" sz="1600" dirty="0">
                <a:solidFill>
                  <a:srgbClr val="FF0000"/>
                </a:solidFill>
                <a:latin typeface="Tw Cen MT Condensed Extra Bold" panose="020B0803020202020204" pitchFamily="34" charset="0"/>
              </a:rPr>
              <a:t>CTRL+X</a:t>
            </a:r>
            <a:r>
              <a:rPr lang="es-ES" sz="1600" dirty="0">
                <a:latin typeface="Tw Cen MT Condensed Extra Bold" panose="020B0803020202020204" pitchFamily="34" charset="0"/>
              </a:rPr>
              <a:t>. </a:t>
            </a:r>
            <a:br>
              <a:rPr lang="es-ES" sz="1600" dirty="0">
                <a:latin typeface="Tw Cen MT Condensed Extra Bold" panose="020B0803020202020204" pitchFamily="34" charset="0"/>
              </a:rPr>
            </a:br>
            <a:r>
              <a:rPr lang="es-ES" sz="1600" dirty="0">
                <a:latin typeface="Tw Cen MT Condensed Extra Bold" panose="020B0803020202020204" pitchFamily="34" charset="0"/>
              </a:rPr>
              <a:t>Posteriormente, se verificó que los cambios se guardaron correctamente al volver a abrir el archivo con Nano.</a:t>
            </a:r>
            <a:endParaRPr sz="1600" dirty="0">
              <a:latin typeface="Tw Cen MT Condensed Extra Bold" panose="020B0803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1F64DC-863B-43F4-AE26-7330CF975647}"/>
              </a:ext>
            </a:extLst>
          </p:cNvPr>
          <p:cNvSpPr/>
          <p:nvPr/>
        </p:nvSpPr>
        <p:spPr>
          <a:xfrm rot="5400000">
            <a:off x="1884941" y="622520"/>
            <a:ext cx="350443" cy="74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6D886-996B-4B98-996E-2923EA87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1" y="458444"/>
            <a:ext cx="3409950" cy="20348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5248C5-D34A-473F-A31A-8A6322B2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5" y="1248515"/>
            <a:ext cx="3951514" cy="24852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CA7F6E-7B9D-45EF-9A03-C32ED9355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15" y="3780685"/>
            <a:ext cx="600075" cy="2286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A0332E-8464-436D-BE26-FCD053DFFFCB}"/>
              </a:ext>
            </a:extLst>
          </p:cNvPr>
          <p:cNvCxnSpPr>
            <a:stCxn id="19" idx="3"/>
          </p:cNvCxnSpPr>
          <p:nvPr/>
        </p:nvCxnSpPr>
        <p:spPr>
          <a:xfrm>
            <a:off x="893990" y="3894985"/>
            <a:ext cx="238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331D-12F4-4834-8B79-FD51F9CDC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009" y="3794972"/>
            <a:ext cx="2219325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9CA0D-D5F9-472F-9C56-6D1D7A7F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90" y="4029289"/>
            <a:ext cx="609600" cy="2190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394BA-68EA-4BEA-91D2-94497C0AB9D2}"/>
              </a:ext>
            </a:extLst>
          </p:cNvPr>
          <p:cNvCxnSpPr/>
          <p:nvPr/>
        </p:nvCxnSpPr>
        <p:spPr>
          <a:xfrm>
            <a:off x="893990" y="4151475"/>
            <a:ext cx="238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3430FAF-BA64-4F70-A98E-D6D02ED57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09" y="4056225"/>
            <a:ext cx="1619250" cy="1905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6FD481-71AE-4F89-8E52-5D89B25B6CAA}"/>
              </a:ext>
            </a:extLst>
          </p:cNvPr>
          <p:cNvSpPr/>
          <p:nvPr/>
        </p:nvSpPr>
        <p:spPr>
          <a:xfrm>
            <a:off x="1014186" y="4265887"/>
            <a:ext cx="3757609" cy="6062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E71FD8-4CB6-4CF8-A5B0-B6F084EBAF25}"/>
              </a:ext>
            </a:extLst>
          </p:cNvPr>
          <p:cNvSpPr txBox="1"/>
          <p:nvPr/>
        </p:nvSpPr>
        <p:spPr>
          <a:xfrm>
            <a:off x="1013052" y="4291287"/>
            <a:ext cx="375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Después, confirmas con </a:t>
            </a:r>
            <a:r>
              <a:rPr lang="es-ES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“nano cloudworld ” </a:t>
            </a:r>
            <a:r>
              <a:rPr lang="es-ES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y en mi caso, efectivamente estaba guardado</a:t>
            </a:r>
            <a:r>
              <a:rPr lang="es-ES" dirty="0"/>
              <a:t>.</a:t>
            </a:r>
            <a:r>
              <a:rPr lang="es-ES" dirty="0">
                <a:solidFill>
                  <a:schemeClr val="bg1"/>
                </a:solidFill>
                <a:latin typeface="Tw Cen MT Condensed Extra Bold" panose="020B0803020202020204" pitchFamily="34" charset="0"/>
                <a:sym typeface="Wingdings" panose="05000000000000000000" pitchFamily="2" charset="2"/>
              </a:rPr>
              <a:t>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4731AEC-6755-41DC-8B58-40FE0515973E}"/>
              </a:ext>
            </a:extLst>
          </p:cNvPr>
          <p:cNvCxnSpPr>
            <a:cxnSpLocks/>
          </p:cNvCxnSpPr>
          <p:nvPr/>
        </p:nvCxnSpPr>
        <p:spPr>
          <a:xfrm>
            <a:off x="281039" y="4349140"/>
            <a:ext cx="732013" cy="389538"/>
          </a:xfrm>
          <a:prstGeom prst="bentConnector3">
            <a:avLst>
              <a:gd name="adj1" fmla="val 4826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5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394050" y="596194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Gracias por su tiempo! </a:t>
            </a:r>
            <a:endParaRPr spc="-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748FA-6BAB-42A9-8A6A-0239CA6F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32089"/>
            <a:ext cx="6858000" cy="31249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E9699B-660E-485E-AA76-3A1A75DEF48A}"/>
              </a:ext>
            </a:extLst>
          </p:cNvPr>
          <p:cNvCxnSpPr/>
          <p:nvPr/>
        </p:nvCxnSpPr>
        <p:spPr>
          <a:xfrm flipH="1">
            <a:off x="948267" y="1168894"/>
            <a:ext cx="598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9EF5B-F30F-4B85-B62E-8938ED964211}"/>
              </a:ext>
            </a:extLst>
          </p:cNvPr>
          <p:cNvCxnSpPr/>
          <p:nvPr/>
        </p:nvCxnSpPr>
        <p:spPr>
          <a:xfrm>
            <a:off x="948267" y="1168894"/>
            <a:ext cx="0" cy="40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A536D3-E62D-4F24-B21D-5F53536909AE}"/>
              </a:ext>
            </a:extLst>
          </p:cNvPr>
          <p:cNvCxnSpPr/>
          <p:nvPr/>
        </p:nvCxnSpPr>
        <p:spPr>
          <a:xfrm>
            <a:off x="8184444" y="4210756"/>
            <a:ext cx="0" cy="3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8766C-5AA3-4202-9DFC-65869016F5B9}"/>
              </a:ext>
            </a:extLst>
          </p:cNvPr>
          <p:cNvCxnSpPr/>
          <p:nvPr/>
        </p:nvCxnSpPr>
        <p:spPr>
          <a:xfrm flipH="1">
            <a:off x="7823200" y="4560711"/>
            <a:ext cx="361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E6280A3-CAAB-4BDC-AB62-016A4D6495BE}"/>
              </a:ext>
            </a:extLst>
          </p:cNvPr>
          <p:cNvSpPr/>
          <p:nvPr/>
        </p:nvSpPr>
        <p:spPr>
          <a:xfrm>
            <a:off x="6032500" y="724499"/>
            <a:ext cx="431800" cy="3421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AB3FB84-8592-4B4D-8DFB-5537B2B93E0C}"/>
              </a:ext>
            </a:extLst>
          </p:cNvPr>
          <p:cNvSpPr/>
          <p:nvPr/>
        </p:nvSpPr>
        <p:spPr>
          <a:xfrm>
            <a:off x="1892500" y="724499"/>
            <a:ext cx="431800" cy="3421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216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Montserrat</vt:lpstr>
      <vt:lpstr>Lato</vt:lpstr>
      <vt:lpstr>Harrington</vt:lpstr>
      <vt:lpstr>Tw Cen MT Condensed Extra Bold</vt:lpstr>
      <vt:lpstr>Vidaloka</vt:lpstr>
      <vt:lpstr>Arial</vt:lpstr>
      <vt:lpstr>Unispace</vt:lpstr>
      <vt:lpstr>Minimalist Business Slides XL by Slidesgo</vt:lpstr>
      <vt:lpstr>231-[LX]-Lab – Edición de archivos  (Sony Etcheverry)</vt:lpstr>
      <vt:lpstr>Edit a file in Vim</vt:lpstr>
      <vt:lpstr>Edit a file in Nano</vt:lpstr>
      <vt:lpstr>Gracias por su tiempo!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231-[LX]-Lab - Edición de archivos  (Sony Etcheverry)</dc:title>
  <cp:lastModifiedBy>Sony Etcheverry</cp:lastModifiedBy>
  <cp:revision>8</cp:revision>
  <dcterms:modified xsi:type="dcterms:W3CDTF">2024-04-20T15:29:15Z</dcterms:modified>
</cp:coreProperties>
</file>