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BA8A-F70C-40A2-9254-81D8E7E39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1792F-7A71-4EEB-920A-1B6ACD4E0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94E7-40CC-487E-A47E-2415B70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B868-1766-44C7-860D-C3214FFD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137F-F0EE-4750-8E3F-66D4C5F7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840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C131-DB73-4C76-A0A6-862E44F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3D068-BA59-4950-885F-51124722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E6A9-797B-49F9-9565-E8609CF3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6106-A627-4849-83A2-C1A70940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2756-ACDA-40DE-AB23-D84E8984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D2C1D-CB72-4E9E-9CEB-F88B457EE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282F4-31DE-4D89-9939-28075FFF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C97A-BD90-4551-8DBA-A3A4C2CC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6386-88E2-4EDD-967A-4A6719D7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441E-EA09-48AB-868F-1723471B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21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8C74-2657-4CE4-B76F-DC8DD848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D712-0E89-4090-8536-2D7AA12D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4A5F-9A75-4F7C-848B-ABC9A896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8507-C916-4151-A56E-7720C20B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C642-85D6-4518-80A9-719AF8E1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54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C821-1C1F-4C3E-B4C0-45A6EFF2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47FB8-751A-4E32-BF86-6DC7FF758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ACA5-C546-4B5C-A096-99D9C574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012E-BA1E-4734-80CD-A6C1F2FC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11E1-943D-43D0-AEBA-4F8E0EB9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5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D970-6D86-4957-A57A-63F6DEAD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E636-A69C-44F7-A905-7A96A0FD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96E6-0BEC-4113-B697-8E00B55A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F2AFF-B0CA-430A-ACD1-15820931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3015-3717-405D-A18F-1249502A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4CDF9-976F-4955-8656-B0D7112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046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01B0-ADCF-4962-A494-4029CB13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5421-8DD0-46B5-AFAD-7EF6011B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FC52D-49F7-4C2B-8F31-BB110541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8628-EB72-4A06-9541-E76EC9A23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C55E3-18CC-4123-98A7-7D58B99DE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498-8A7E-46D3-A342-8545422E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EE71D-523F-4B6F-8D77-78590C7D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2D88A-2FC4-4798-AFFE-7504179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522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A56C-E22B-49C3-9440-B698344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6B244-A428-43DE-AF4A-0ADA0EBD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6ACF-4941-440A-88B5-69C924D9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90DAA-AC04-4232-B611-BAC04E32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262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BB73F-ABC2-42D4-86A2-9BBBE7B2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3CBEE-287F-4165-8F65-6B628785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49E9-99A0-4E93-8DC6-0C85C503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08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A4FB-5654-4752-B137-C449B0B6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19D1-66A0-4D17-A897-A1C4F5FE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D0D4-D7B7-4FB4-A745-DEC8AA00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7D0C-B759-4CA7-A58C-B8E57FFA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EB847-5CF6-4B86-9B99-FB8D1D94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C26A-B4B1-4CEF-909A-C54181C1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672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526A-7EB9-43AD-93D5-8D3EEB25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A2C-9112-4582-90BF-D93C8204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66006-869C-4DA2-93C8-B56A762D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0892-0941-4A35-92C9-B3F3D56E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D317-1964-4F17-B1E0-C1B5A1B9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63AD9-F9FE-4708-B307-AFB42AE6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58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530C4-8409-4B9F-8AB0-73270234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5F1B-F9CC-4EC6-B8E6-B979319C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0A03-8019-4FB1-B723-EDD11690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A7E9-ABC0-4C85-AC3A-31CC70CE7DB1}" type="datetimeFigureOut">
              <a:rPr lang="es-AR" smtClean="0"/>
              <a:t>23/4/2024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49AF-D0B6-44FE-A98D-8ACF7812E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99F9-186C-4FF4-933E-42FA48EE7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7375-519B-4753-A4BF-64EB5FA9F9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38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9DA-EDFA-4D12-B9E5-15AEF8AF3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5A93-B265-45E6-8F41-BD495BCB4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4BF22-2D16-4F83-877B-46A8ADE2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6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9DA-EDFA-4D12-B9E5-15AEF8AF3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5A93-B265-45E6-8F41-BD495BCB4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353BC-8138-4CA2-879A-7C9375AE2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9DA-EDFA-4D12-B9E5-15AEF8AF3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5A93-B265-45E6-8F41-BD495BCB4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C962C-2727-43DF-B402-443BDCEA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9DA-EDFA-4D12-B9E5-15AEF8AF3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5A93-B265-45E6-8F41-BD495BCB4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87E1F-B08F-45A5-910B-17AD7812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9DA-EDFA-4D12-B9E5-15AEF8AF3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5A93-B265-45E6-8F41-BD495BCB4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3A6C0-FD5C-46F9-80F9-91BDEE584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1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9DA-EDFA-4D12-B9E5-15AEF8AF3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5A93-B265-45E6-8F41-BD495BCB4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D9C75-0D78-4CC5-824F-5B51EDA2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5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Etcheverry</dc:creator>
  <cp:lastModifiedBy>Sony Etcheverry</cp:lastModifiedBy>
  <cp:revision>1</cp:revision>
  <dcterms:created xsi:type="dcterms:W3CDTF">2024-04-23T16:55:01Z</dcterms:created>
  <dcterms:modified xsi:type="dcterms:W3CDTF">2024-04-23T16:56:51Z</dcterms:modified>
</cp:coreProperties>
</file>