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2"/>
  </p:notesMasterIdLst>
  <p:sldIdLst>
    <p:sldId id="256" r:id="rId2"/>
    <p:sldId id="266" r:id="rId3"/>
    <p:sldId id="346" r:id="rId4"/>
    <p:sldId id="347" r:id="rId5"/>
    <p:sldId id="345" r:id="rId6"/>
    <p:sldId id="348" r:id="rId7"/>
    <p:sldId id="349" r:id="rId8"/>
    <p:sldId id="350" r:id="rId9"/>
    <p:sldId id="351" r:id="rId10"/>
    <p:sldId id="352" r:id="rId11"/>
  </p:sldIdLst>
  <p:sldSz cx="9144000" cy="5143500" type="screen16x9"/>
  <p:notesSz cx="6858000" cy="9144000"/>
  <p:embeddedFontLst>
    <p:embeddedFont>
      <p:font typeface="Nanum Gothic Coding" panose="020B0604020202020204" charset="-127"/>
      <p:regular r:id="rId13"/>
      <p:bold r:id="rId14"/>
    </p:embeddedFont>
    <p:embeddedFont>
      <p:font typeface="Agency FB" panose="020B0503020202020204" pitchFamily="34" charset="0"/>
      <p:regular r:id="rId15"/>
      <p:bold r:id="rId16"/>
    </p:embeddedFont>
    <p:embeddedFont>
      <p:font typeface="Algerian" panose="04020705040A02060702" pitchFamily="82" charset="0"/>
      <p:regular r:id="rId17"/>
    </p:embeddedFont>
    <p:embeddedFont>
      <p:font typeface="Bahnschrift Light SemiCondensed" panose="020B0502040204020203" pitchFamily="34" charset="0"/>
      <p:regular r:id="rId18"/>
    </p:embeddedFont>
    <p:embeddedFont>
      <p:font typeface="Baskerville Old Face" panose="02020602080505020303" pitchFamily="18" charset="0"/>
      <p:regular r:id="rId19"/>
    </p:embeddedFont>
    <p:embeddedFont>
      <p:font typeface="Britannic Bold" panose="020B0903060703020204" pitchFamily="34" charset="0"/>
      <p:regular r:id="rId20"/>
    </p:embeddedFont>
    <p:embeddedFont>
      <p:font typeface="Dosis" pitchFamily="2" charset="0"/>
      <p:regular r:id="rId21"/>
      <p:bold r:id="rId22"/>
    </p:embeddedFont>
    <p:embeddedFont>
      <p:font typeface="Unispace" panose="02000809060000020004" pitchFamily="49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E8982F-2A69-406E-A034-365DF96ABB44}">
  <a:tblStyle styleId="{82E8982F-2A69-406E-A034-365DF96AB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18" y="84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" name="Google Shape;80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8" name="Google Shape;80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ff5abc375e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ff5abc375e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ff5abc375e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ff5abc375e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30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ff5abc375e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ff5abc375e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05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ff5abc375e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ff5abc375e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73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ff5abc375e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ff5abc375e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72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ff5abc375e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ff5abc375e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28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ff5abc375e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ff5abc375e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63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gff5abc375e_0_2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0" name="Google Shape;8950;gff5abc375e_0_2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58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0" name="Google Shape;10;p2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160" name="Google Shape;160;p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61" name="Google Shape;161;p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162" name="Google Shape;162;p2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163" name="Google Shape;163;p2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64" name="Google Shape;164;p2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5" name="Google Shape;165;p2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66" name="Google Shape;166;p2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7" name="Google Shape;167;p2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69" name="Google Shape;169;p2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70" name="Google Shape;170;p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71" name="Google Shape;171;p2"/>
          <p:cNvSpPr txBox="1">
            <a:spLocks noGrp="1"/>
          </p:cNvSpPr>
          <p:nvPr>
            <p:ph type="ctrTitle"/>
          </p:nvPr>
        </p:nvSpPr>
        <p:spPr>
          <a:xfrm>
            <a:off x="954000" y="1260431"/>
            <a:ext cx="7236000" cy="21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"/>
          <p:cNvSpPr txBox="1">
            <a:spLocks noGrp="1"/>
          </p:cNvSpPr>
          <p:nvPr>
            <p:ph type="subTitle" idx="1"/>
          </p:nvPr>
        </p:nvSpPr>
        <p:spPr>
          <a:xfrm>
            <a:off x="1871462" y="3550363"/>
            <a:ext cx="54048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2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2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7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9" name="Google Shape;7159;p45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7160" name="Google Shape;7160;p45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1" name="Google Shape;7161;p45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2" name="Google Shape;7162;p45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3" name="Google Shape;7163;p45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4" name="Google Shape;7164;p45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5" name="Google Shape;7165;p45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6" name="Google Shape;7166;p45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7" name="Google Shape;7167;p45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8" name="Google Shape;7168;p45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9" name="Google Shape;7169;p45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0" name="Google Shape;7170;p45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1" name="Google Shape;7171;p45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2" name="Google Shape;7172;p45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3" name="Google Shape;7173;p45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4" name="Google Shape;7174;p45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5" name="Google Shape;7175;p45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6" name="Google Shape;7176;p45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7" name="Google Shape;7177;p45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8" name="Google Shape;7178;p45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9" name="Google Shape;7179;p45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0" name="Google Shape;7180;p45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1" name="Google Shape;7181;p45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2" name="Google Shape;7182;p45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3" name="Google Shape;7183;p45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4" name="Google Shape;7184;p45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5" name="Google Shape;7185;p45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6" name="Google Shape;7186;p45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7" name="Google Shape;7187;p45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8" name="Google Shape;7188;p45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9" name="Google Shape;7189;p45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0" name="Google Shape;7190;p45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1" name="Google Shape;7191;p45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2" name="Google Shape;7192;p45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3" name="Google Shape;7193;p45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4" name="Google Shape;7194;p45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5" name="Google Shape;7195;p45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6" name="Google Shape;7196;p45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7" name="Google Shape;7197;p45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8" name="Google Shape;7198;p45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9" name="Google Shape;7199;p45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0" name="Google Shape;7200;p45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1" name="Google Shape;7201;p45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2" name="Google Shape;7202;p45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3" name="Google Shape;7203;p45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4" name="Google Shape;7204;p45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5" name="Google Shape;7205;p45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6" name="Google Shape;7206;p45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7" name="Google Shape;7207;p45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8" name="Google Shape;7208;p45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9" name="Google Shape;7209;p45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0" name="Google Shape;7210;p45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1" name="Google Shape;7211;p45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2" name="Google Shape;7212;p45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3" name="Google Shape;7213;p45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4" name="Google Shape;7214;p45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5" name="Google Shape;7215;p45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6" name="Google Shape;7216;p45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7" name="Google Shape;7217;p45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8" name="Google Shape;7218;p45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9" name="Google Shape;7219;p45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0" name="Google Shape;7220;p45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1" name="Google Shape;7221;p45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2" name="Google Shape;7222;p45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3" name="Google Shape;7223;p45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4" name="Google Shape;7224;p45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5" name="Google Shape;7225;p45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6" name="Google Shape;7226;p45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7" name="Google Shape;7227;p45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8" name="Google Shape;7228;p45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9" name="Google Shape;7229;p45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0" name="Google Shape;7230;p45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1" name="Google Shape;7231;p45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2" name="Google Shape;7232;p45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3" name="Google Shape;7233;p45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4" name="Google Shape;7234;p45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5" name="Google Shape;7235;p45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6" name="Google Shape;7236;p45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7" name="Google Shape;7237;p45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8" name="Google Shape;7238;p45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9" name="Google Shape;7239;p45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0" name="Google Shape;7240;p45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1" name="Google Shape;7241;p45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2" name="Google Shape;7242;p45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3" name="Google Shape;7243;p45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4" name="Google Shape;7244;p45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5" name="Google Shape;7245;p45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6" name="Google Shape;7246;p45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7" name="Google Shape;7247;p45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8" name="Google Shape;7248;p45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9" name="Google Shape;7249;p45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0" name="Google Shape;7250;p45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1" name="Google Shape;7251;p45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2" name="Google Shape;7252;p45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3" name="Google Shape;7253;p45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4" name="Google Shape;7254;p45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5" name="Google Shape;7255;p45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6" name="Google Shape;7256;p45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7" name="Google Shape;7257;p45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8" name="Google Shape;7258;p45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9" name="Google Shape;7259;p45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0" name="Google Shape;7260;p45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1" name="Google Shape;7261;p45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2" name="Google Shape;7262;p45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3" name="Google Shape;7263;p45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4" name="Google Shape;7264;p45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5" name="Google Shape;7265;p45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6" name="Google Shape;7266;p45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7" name="Google Shape;7267;p45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8" name="Google Shape;7268;p45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9" name="Google Shape;7269;p45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0" name="Google Shape;7270;p45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1" name="Google Shape;7271;p45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2" name="Google Shape;7272;p45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3" name="Google Shape;7273;p45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4" name="Google Shape;7274;p45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5" name="Google Shape;7275;p45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6" name="Google Shape;7276;p45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7" name="Google Shape;7277;p45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8" name="Google Shape;7278;p45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9" name="Google Shape;7279;p45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0" name="Google Shape;7280;p45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1" name="Google Shape;7281;p45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2" name="Google Shape;7282;p45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3" name="Google Shape;7283;p45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4" name="Google Shape;7284;p45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5" name="Google Shape;7285;p45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6" name="Google Shape;7286;p45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7" name="Google Shape;7287;p45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8" name="Google Shape;7288;p45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9" name="Google Shape;7289;p45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0" name="Google Shape;7290;p45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1" name="Google Shape;7291;p45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2" name="Google Shape;7292;p45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3" name="Google Shape;7293;p45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4" name="Google Shape;7294;p45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5" name="Google Shape;7295;p45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6" name="Google Shape;7296;p45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7" name="Google Shape;7297;p45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8" name="Google Shape;7298;p45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9" name="Google Shape;7299;p45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0" name="Google Shape;7300;p45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1" name="Google Shape;7301;p45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2" name="Google Shape;7302;p45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3" name="Google Shape;7303;p45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4" name="Google Shape;7304;p45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5" name="Google Shape;7305;p45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6" name="Google Shape;7306;p45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7" name="Google Shape;7307;p45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8" name="Google Shape;7308;p45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09" name="Google Shape;7309;p4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7310" name="Google Shape;7310;p4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7311" name="Google Shape;7311;p4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7312" name="Google Shape;7312;p45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7313" name="Google Shape;7313;p45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314" name="Google Shape;7314;p45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315" name="Google Shape;7315;p45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316" name="Google Shape;7316;p45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317" name="Google Shape;7317;p45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18" name="Google Shape;7318;p45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319" name="Google Shape;7319;p45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320" name="Google Shape;7320;p4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7321" name="Google Shape;7321;p45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22" name="Google Shape;7322;p45">
            <a:hlinkClick r:id="" action="ppaction://hlinkshowjump?jump=next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23" name="Google Shape;7323;p45"/>
          <p:cNvSpPr txBox="1">
            <a:spLocks noGrp="1"/>
          </p:cNvSpPr>
          <p:nvPr>
            <p:ph type="title"/>
          </p:nvPr>
        </p:nvSpPr>
        <p:spPr>
          <a:xfrm>
            <a:off x="883450" y="1537600"/>
            <a:ext cx="3792000" cy="22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324" name="Google Shape;7324;p45"/>
          <p:cNvSpPr>
            <a:spLocks noGrp="1"/>
          </p:cNvSpPr>
          <p:nvPr>
            <p:ph type="pic" idx="3"/>
          </p:nvPr>
        </p:nvSpPr>
        <p:spPr>
          <a:xfrm>
            <a:off x="5193638" y="1121650"/>
            <a:ext cx="2707200" cy="271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bg>
      <p:bgPr>
        <a:gradFill>
          <a:gsLst>
            <a:gs pos="0">
              <a:schemeClr val="accent4"/>
            </a:gs>
            <a:gs pos="37000">
              <a:schemeClr val="accent1"/>
            </a:gs>
            <a:gs pos="70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7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0" name="Google Shape;7660;p48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7661" name="Google Shape;7661;p48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2" name="Google Shape;7662;p48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3" name="Google Shape;7663;p48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4" name="Google Shape;7664;p48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5" name="Google Shape;7665;p48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6" name="Google Shape;7666;p48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7" name="Google Shape;7667;p48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8" name="Google Shape;7668;p48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9" name="Google Shape;7669;p48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0" name="Google Shape;7670;p48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1" name="Google Shape;7671;p48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2" name="Google Shape;7672;p48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3" name="Google Shape;7673;p48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4" name="Google Shape;7674;p48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5" name="Google Shape;7675;p48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6" name="Google Shape;7676;p48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7" name="Google Shape;7677;p48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8" name="Google Shape;7678;p48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9" name="Google Shape;7679;p48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0" name="Google Shape;7680;p48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1" name="Google Shape;7681;p48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2" name="Google Shape;7682;p48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3" name="Google Shape;7683;p48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4" name="Google Shape;7684;p48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5" name="Google Shape;7685;p48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6" name="Google Shape;7686;p48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7" name="Google Shape;7687;p48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8" name="Google Shape;7688;p48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9" name="Google Shape;7689;p48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0" name="Google Shape;7690;p48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1" name="Google Shape;7691;p48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2" name="Google Shape;7692;p48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3" name="Google Shape;7693;p48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4" name="Google Shape;7694;p48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5" name="Google Shape;7695;p48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6" name="Google Shape;7696;p48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7" name="Google Shape;7697;p48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8" name="Google Shape;7698;p48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9" name="Google Shape;7699;p48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0" name="Google Shape;7700;p48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1" name="Google Shape;7701;p48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2" name="Google Shape;7702;p48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3" name="Google Shape;7703;p48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4" name="Google Shape;7704;p48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5" name="Google Shape;7705;p48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6" name="Google Shape;7706;p48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7" name="Google Shape;7707;p48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8" name="Google Shape;7708;p48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9" name="Google Shape;7709;p48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0" name="Google Shape;7710;p48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1" name="Google Shape;7711;p48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2" name="Google Shape;7712;p48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3" name="Google Shape;7713;p48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4" name="Google Shape;7714;p48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5" name="Google Shape;7715;p48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6" name="Google Shape;7716;p48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7" name="Google Shape;7717;p48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8" name="Google Shape;7718;p48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9" name="Google Shape;7719;p48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0" name="Google Shape;7720;p48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1" name="Google Shape;7721;p48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2" name="Google Shape;7722;p48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3" name="Google Shape;7723;p48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4" name="Google Shape;7724;p48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5" name="Google Shape;7725;p48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6" name="Google Shape;7726;p48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7" name="Google Shape;7727;p48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8" name="Google Shape;7728;p48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9" name="Google Shape;7729;p48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0" name="Google Shape;7730;p48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1" name="Google Shape;7731;p48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2" name="Google Shape;7732;p48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3" name="Google Shape;7733;p48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4" name="Google Shape;7734;p48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5" name="Google Shape;7735;p48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6" name="Google Shape;7736;p48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7" name="Google Shape;7737;p48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8" name="Google Shape;7738;p48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9" name="Google Shape;7739;p48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0" name="Google Shape;7740;p48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1" name="Google Shape;7741;p48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2" name="Google Shape;7742;p48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3" name="Google Shape;7743;p48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4" name="Google Shape;7744;p48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5" name="Google Shape;7745;p48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6" name="Google Shape;7746;p48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7" name="Google Shape;7747;p48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8" name="Google Shape;7748;p48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9" name="Google Shape;7749;p48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0" name="Google Shape;7750;p48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1" name="Google Shape;7751;p48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2" name="Google Shape;7752;p48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3" name="Google Shape;7753;p48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4" name="Google Shape;7754;p48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5" name="Google Shape;7755;p48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6" name="Google Shape;7756;p48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7" name="Google Shape;7757;p48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8" name="Google Shape;7758;p48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9" name="Google Shape;7759;p48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0" name="Google Shape;7760;p48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1" name="Google Shape;7761;p48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2" name="Google Shape;7762;p48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3" name="Google Shape;7763;p48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4" name="Google Shape;7764;p48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5" name="Google Shape;7765;p48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6" name="Google Shape;7766;p48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7" name="Google Shape;7767;p48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8" name="Google Shape;7768;p48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9" name="Google Shape;7769;p48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0" name="Google Shape;7770;p48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1" name="Google Shape;7771;p48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2" name="Google Shape;7772;p48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3" name="Google Shape;7773;p48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4" name="Google Shape;7774;p48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5" name="Google Shape;7775;p48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6" name="Google Shape;7776;p48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7" name="Google Shape;7777;p48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8" name="Google Shape;7778;p48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9" name="Google Shape;7779;p48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0" name="Google Shape;7780;p48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1" name="Google Shape;7781;p48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2" name="Google Shape;7782;p48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3" name="Google Shape;7783;p48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4" name="Google Shape;7784;p48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5" name="Google Shape;7785;p48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6" name="Google Shape;7786;p48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7" name="Google Shape;7787;p48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8" name="Google Shape;7788;p48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9" name="Google Shape;7789;p48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0" name="Google Shape;7790;p48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1" name="Google Shape;7791;p48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2" name="Google Shape;7792;p48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3" name="Google Shape;7793;p48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4" name="Google Shape;7794;p48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5" name="Google Shape;7795;p48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6" name="Google Shape;7796;p48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7" name="Google Shape;7797;p48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8" name="Google Shape;7798;p48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9" name="Google Shape;7799;p48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0" name="Google Shape;7800;p48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1" name="Google Shape;7801;p48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2" name="Google Shape;7802;p48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3" name="Google Shape;7803;p48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4" name="Google Shape;7804;p48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5" name="Google Shape;7805;p48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6" name="Google Shape;7806;p48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7" name="Google Shape;7807;p48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8" name="Google Shape;7808;p48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9" name="Google Shape;7809;p48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10" name="Google Shape;7810;p48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7811" name="Google Shape;7811;p48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7812" name="Google Shape;7812;p48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7813" name="Google Shape;7813;p48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7814" name="Google Shape;7814;p48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815" name="Google Shape;7815;p48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816" name="Google Shape;7816;p48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817" name="Google Shape;7817;p48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818" name="Google Shape;7818;p48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19" name="Google Shape;7819;p48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820" name="Google Shape;7820;p48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821" name="Google Shape;7821;p48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bg>
      <p:bgPr>
        <a:gradFill>
          <a:gsLst>
            <a:gs pos="0">
              <a:schemeClr val="accent4"/>
            </a:gs>
            <a:gs pos="73000">
              <a:schemeClr val="lt2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7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3" name="Google Shape;7823;p49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7824" name="Google Shape;7824;p49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5" name="Google Shape;7825;p49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6" name="Google Shape;7826;p49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7" name="Google Shape;7827;p49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8" name="Google Shape;7828;p49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9" name="Google Shape;7829;p49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0" name="Google Shape;7830;p49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1" name="Google Shape;7831;p49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2" name="Google Shape;7832;p49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3" name="Google Shape;7833;p49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4" name="Google Shape;7834;p49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5" name="Google Shape;7835;p49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6" name="Google Shape;7836;p49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7" name="Google Shape;7837;p49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8" name="Google Shape;7838;p49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9" name="Google Shape;7839;p49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0" name="Google Shape;7840;p49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1" name="Google Shape;7841;p49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2" name="Google Shape;7842;p49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3" name="Google Shape;7843;p49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4" name="Google Shape;7844;p49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5" name="Google Shape;7845;p49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6" name="Google Shape;7846;p49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7" name="Google Shape;7847;p49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8" name="Google Shape;7848;p49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9" name="Google Shape;7849;p49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0" name="Google Shape;7850;p49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1" name="Google Shape;7851;p49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2" name="Google Shape;7852;p49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3" name="Google Shape;7853;p49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4" name="Google Shape;7854;p49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5" name="Google Shape;7855;p49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6" name="Google Shape;7856;p49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7" name="Google Shape;7857;p49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8" name="Google Shape;7858;p49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9" name="Google Shape;7859;p49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0" name="Google Shape;7860;p49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1" name="Google Shape;7861;p49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2" name="Google Shape;7862;p49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3" name="Google Shape;7863;p49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4" name="Google Shape;7864;p49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5" name="Google Shape;7865;p49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6" name="Google Shape;7866;p49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7" name="Google Shape;7867;p49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8" name="Google Shape;7868;p49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9" name="Google Shape;7869;p49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0" name="Google Shape;7870;p49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1" name="Google Shape;7871;p49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2" name="Google Shape;7872;p49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3" name="Google Shape;7873;p49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4" name="Google Shape;7874;p49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5" name="Google Shape;7875;p49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6" name="Google Shape;7876;p49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7" name="Google Shape;7877;p49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8" name="Google Shape;7878;p49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9" name="Google Shape;7879;p49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0" name="Google Shape;7880;p49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1" name="Google Shape;7881;p49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2" name="Google Shape;7882;p49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3" name="Google Shape;7883;p49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4" name="Google Shape;7884;p49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5" name="Google Shape;7885;p49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6" name="Google Shape;7886;p49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7" name="Google Shape;7887;p49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8" name="Google Shape;7888;p49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9" name="Google Shape;7889;p49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0" name="Google Shape;7890;p49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1" name="Google Shape;7891;p49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2" name="Google Shape;7892;p49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3" name="Google Shape;7893;p49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4" name="Google Shape;7894;p49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5" name="Google Shape;7895;p49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6" name="Google Shape;7896;p49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7" name="Google Shape;7897;p49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8" name="Google Shape;7898;p49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9" name="Google Shape;7899;p49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0" name="Google Shape;7900;p49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1" name="Google Shape;7901;p49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2" name="Google Shape;7902;p49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3" name="Google Shape;7903;p49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4" name="Google Shape;7904;p49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5" name="Google Shape;7905;p49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6" name="Google Shape;7906;p49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7" name="Google Shape;7907;p49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8" name="Google Shape;7908;p49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9" name="Google Shape;7909;p49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0" name="Google Shape;7910;p49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1" name="Google Shape;7911;p49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2" name="Google Shape;7912;p49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3" name="Google Shape;7913;p49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4" name="Google Shape;7914;p49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5" name="Google Shape;7915;p49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6" name="Google Shape;7916;p49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7" name="Google Shape;7917;p49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8" name="Google Shape;7918;p49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9" name="Google Shape;7919;p49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0" name="Google Shape;7920;p49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1" name="Google Shape;7921;p49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2" name="Google Shape;7922;p49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3" name="Google Shape;7923;p49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4" name="Google Shape;7924;p49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5" name="Google Shape;7925;p49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6" name="Google Shape;7926;p49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7" name="Google Shape;7927;p49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8" name="Google Shape;7928;p49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9" name="Google Shape;7929;p49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0" name="Google Shape;7930;p49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1" name="Google Shape;7931;p49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2" name="Google Shape;7932;p49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3" name="Google Shape;7933;p49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4" name="Google Shape;7934;p49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5" name="Google Shape;7935;p49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6" name="Google Shape;7936;p49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7" name="Google Shape;7937;p49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8" name="Google Shape;7938;p49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9" name="Google Shape;7939;p49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0" name="Google Shape;7940;p49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1" name="Google Shape;7941;p49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2" name="Google Shape;7942;p49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3" name="Google Shape;7943;p49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4" name="Google Shape;7944;p49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5" name="Google Shape;7945;p49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6" name="Google Shape;7946;p49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7" name="Google Shape;7947;p49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8" name="Google Shape;7948;p49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9" name="Google Shape;7949;p49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0" name="Google Shape;7950;p49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1" name="Google Shape;7951;p49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2" name="Google Shape;7952;p49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3" name="Google Shape;7953;p49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4" name="Google Shape;7954;p49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5" name="Google Shape;7955;p49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6" name="Google Shape;7956;p49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7" name="Google Shape;7957;p49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8" name="Google Shape;7958;p49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9" name="Google Shape;7959;p49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0" name="Google Shape;7960;p49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1" name="Google Shape;7961;p49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2" name="Google Shape;7962;p49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3" name="Google Shape;7963;p49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4" name="Google Shape;7964;p49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5" name="Google Shape;7965;p49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6" name="Google Shape;7966;p49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7" name="Google Shape;7967;p49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8" name="Google Shape;7968;p49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9" name="Google Shape;7969;p49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0" name="Google Shape;7970;p49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1" name="Google Shape;7971;p49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2" name="Google Shape;7972;p49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73" name="Google Shape;7973;p49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7974" name="Google Shape;7974;p49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7975" name="Google Shape;7975;p49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7976" name="Google Shape;7976;p49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7977" name="Google Shape;7977;p49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978" name="Google Shape;7978;p49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979" name="Google Shape;7979;p49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980" name="Google Shape;7980;p49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981" name="Google Shape;7981;p49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82" name="Google Shape;7982;p49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7983" name="Google Shape;7983;p49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984" name="Google Shape;7984;p49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985" name="Google Shape;7985;p49"/>
          <p:cNvGrpSpPr/>
          <p:nvPr/>
        </p:nvGrpSpPr>
        <p:grpSpPr>
          <a:xfrm>
            <a:off x="1041014" y="999990"/>
            <a:ext cx="7069200" cy="3538650"/>
            <a:chOff x="812175" y="971325"/>
            <a:chExt cx="7069200" cy="3538650"/>
          </a:xfrm>
        </p:grpSpPr>
        <p:sp>
          <p:nvSpPr>
            <p:cNvPr id="7986" name="Google Shape;7986;p49"/>
            <p:cNvSpPr/>
            <p:nvPr/>
          </p:nvSpPr>
          <p:spPr>
            <a:xfrm>
              <a:off x="812175" y="971325"/>
              <a:ext cx="7069200" cy="1251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7987" name="Google Shape;7987;p49"/>
            <p:cNvSpPr/>
            <p:nvPr/>
          </p:nvSpPr>
          <p:spPr>
            <a:xfrm>
              <a:off x="812175" y="1375575"/>
              <a:ext cx="7069200" cy="31344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7988" name="Google Shape;7988;p49"/>
            <p:cNvGrpSpPr/>
            <p:nvPr/>
          </p:nvGrpSpPr>
          <p:grpSpPr>
            <a:xfrm>
              <a:off x="7053102" y="1101050"/>
              <a:ext cx="655400" cy="157800"/>
              <a:chOff x="7968325" y="355525"/>
              <a:chExt cx="655400" cy="157800"/>
            </a:xfrm>
          </p:grpSpPr>
          <p:sp>
            <p:nvSpPr>
              <p:cNvPr id="7989" name="Google Shape;7989;p49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990" name="Google Shape;7990;p49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91" name="Google Shape;7991;p49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992" name="Google Shape;7992;p49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93" name="Google Shape;7993;p49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94" name="Google Shape;7994;p49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995" name="Google Shape;7995;p49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1" r:id="rId3"/>
    <p:sldLayoutId id="2147483694" r:id="rId4"/>
    <p:sldLayoutId id="214748369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8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0" name="Google Shape;8010;p55">
            <a:hlinkClick r:id="" action="ppaction://hlinkshowjump?jump=previousslide"/>
          </p:cNvPr>
          <p:cNvSpPr/>
          <p:nvPr/>
        </p:nvSpPr>
        <p:spPr>
          <a:xfrm>
            <a:off x="7175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011" name="Google Shape;8011;p55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012" name="Google Shape;8012;p55"/>
          <p:cNvSpPr txBox="1">
            <a:spLocks noGrp="1"/>
          </p:cNvSpPr>
          <p:nvPr>
            <p:ph type="ctrTitle"/>
          </p:nvPr>
        </p:nvSpPr>
        <p:spPr>
          <a:xfrm>
            <a:off x="954000" y="1260431"/>
            <a:ext cx="7236000" cy="21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1000"/>
              </a:spcAft>
              <a:buSzPts val="1100"/>
            </a:pP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" sz="4000" dirty="0">
                <a:solidFill>
                  <a:schemeClr val="accent1"/>
                </a:solidFill>
              </a:rPr>
            </a:br>
            <a:r>
              <a:rPr lang="es-ES" sz="4000" dirty="0">
                <a:latin typeface="Algerian" panose="04020705040A02060702" pitchFamily="82" charset="0"/>
              </a:rPr>
              <a:t>227-[LX]-Lab - Línea de comandos de Linux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Reem Kufi" pitchFamily="2" charset="-78"/>
              </a:rPr>
              <a:t>–</a:t>
            </a:r>
            <a:br>
              <a:rPr lang="es-ES" sz="4000" b="1" dirty="0">
                <a:solidFill>
                  <a:schemeClr val="accent2"/>
                </a:solidFill>
                <a:latin typeface="Algerian" panose="04020705040A02060702" pitchFamily="82" charset="0"/>
                <a:cs typeface="Reem Kufi" pitchFamily="2" charset="-78"/>
              </a:rPr>
            </a:br>
            <a:r>
              <a:rPr lang="es-ES" sz="4000" b="1" dirty="0">
                <a:solidFill>
                  <a:srgbClr val="00B050"/>
                </a:solidFill>
                <a:latin typeface="Algerian" panose="04020705040A02060702" pitchFamily="82" charset="0"/>
                <a:cs typeface="Reem Kufi" pitchFamily="2" charset="-78"/>
              </a:rPr>
              <a:t>Sony Etcheverry</a:t>
            </a:r>
            <a:endParaRPr sz="4000" b="1" dirty="0">
              <a:solidFill>
                <a:srgbClr val="00B050"/>
              </a:solidFill>
              <a:latin typeface="Algerian" panose="04020705040A02060702" pitchFamily="82" charset="0"/>
              <a:cs typeface="Reem Kufi" pitchFamily="2" charset="-78"/>
            </a:endParaRPr>
          </a:p>
        </p:txBody>
      </p:sp>
      <p:sp>
        <p:nvSpPr>
          <p:cNvPr id="8022" name="Google Shape;8022;p55"/>
          <p:cNvSpPr/>
          <p:nvPr/>
        </p:nvSpPr>
        <p:spPr>
          <a:xfrm>
            <a:off x="7846552" y="1212390"/>
            <a:ext cx="350100" cy="350100"/>
          </a:xfrm>
          <a:prstGeom prst="star4">
            <a:avLst>
              <a:gd name="adj" fmla="val 1563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32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27" name="Google Shape;8027;p55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8028" name="Google Shape;8028;p55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1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9" name="Google Shape;8029;p55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0" name="Google Shape;8030;p55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1" name="Google Shape;8031;p55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2" name="Google Shape;8032;p55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3" name="Google Shape;8033;p55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 dirty="0"/>
          </a:p>
        </p:txBody>
      </p:sp>
      <p:sp>
        <p:nvSpPr>
          <p:cNvPr id="8034" name="Google Shape;8034;p55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 dirty="0"/>
          </a:p>
        </p:txBody>
      </p:sp>
      <p:sp>
        <p:nvSpPr>
          <p:cNvPr id="8035" name="Google Shape;8035;p55">
            <a:hlinkClick r:id="rId3" action="ppaction://hlinksldjump"/>
          </p:cNvPr>
          <p:cNvSpPr/>
          <p:nvPr/>
        </p:nvSpPr>
        <p:spPr>
          <a:xfrm>
            <a:off x="4434900" y="4334900"/>
            <a:ext cx="274200" cy="2757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036" name="Google Shape;8036;p55">
            <a:hlinkClick r:id="rId3" action="ppaction://hlinksldjump"/>
          </p:cNvPr>
          <p:cNvSpPr/>
          <p:nvPr/>
        </p:nvSpPr>
        <p:spPr>
          <a:xfrm>
            <a:off x="4473548" y="4379779"/>
            <a:ext cx="196886" cy="181554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7" name="Google Shape;8037;p55"/>
          <p:cNvSpPr/>
          <p:nvPr/>
        </p:nvSpPr>
        <p:spPr>
          <a:xfrm>
            <a:off x="8291538" y="982265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8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112EE0-5CB9-4044-BE63-DA76128F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78" y="814615"/>
            <a:ext cx="7277243" cy="4051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83B52-7F59-44DD-A19D-BBEB4E4C804E}"/>
              </a:ext>
            </a:extLst>
          </p:cNvPr>
          <p:cNvSpPr txBox="1"/>
          <p:nvPr/>
        </p:nvSpPr>
        <p:spPr>
          <a:xfrm>
            <a:off x="3258873" y="277586"/>
            <a:ext cx="6632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  <a:highlight>
                  <a:srgbClr val="FFFF00"/>
                </a:highlight>
                <a:latin typeface="Agency FB" panose="020B0503020202020204" pitchFamily="34" charset="0"/>
              </a:rPr>
              <a:t>GRACIAS POR VER ESTA PRESENTACIÓN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Agency FB" panose="020B0503020202020204" pitchFamily="34" charset="0"/>
                <a:sym typeface="Wingdings" panose="05000000000000000000" pitchFamily="2" charset="2"/>
              </a:rPr>
              <a:t></a:t>
            </a:r>
            <a:endParaRPr lang="es-AR" dirty="0">
              <a:solidFill>
                <a:srgbClr val="00B050"/>
              </a:solidFill>
              <a:highlight>
                <a:srgbClr val="FFFF00"/>
              </a:highligh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89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3" name="Google Shape;8953;p65"/>
          <p:cNvGrpSpPr/>
          <p:nvPr/>
        </p:nvGrpSpPr>
        <p:grpSpPr>
          <a:xfrm>
            <a:off x="5155849" y="1152928"/>
            <a:ext cx="2707050" cy="2722631"/>
            <a:chOff x="8883890" y="948401"/>
            <a:chExt cx="2707050" cy="2722631"/>
          </a:xfrm>
          <a:solidFill>
            <a:schemeClr val="tx1"/>
          </a:solidFill>
          <a:effectLst>
            <a:glow rad="139700">
              <a:srgbClr val="00B050">
                <a:alpha val="40000"/>
              </a:srgbClr>
            </a:glow>
            <a:outerShdw blurRad="1270000" dist="38100" dir="6000000" algn="t" rotWithShape="0">
              <a:srgbClr val="00B050"/>
            </a:outerShdw>
            <a:reflection blurRad="6350" stA="50000" endA="300" endPos="55500" dist="101600" dir="5400000" sy="-100000" algn="bl" rotWithShape="0"/>
          </a:effectLst>
        </p:grpSpPr>
        <p:sp>
          <p:nvSpPr>
            <p:cNvPr id="8954" name="Google Shape;8954;p65"/>
            <p:cNvSpPr/>
            <p:nvPr/>
          </p:nvSpPr>
          <p:spPr>
            <a:xfrm>
              <a:off x="8883890" y="361375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5" name="Google Shape;8955;p65"/>
            <p:cNvSpPr/>
            <p:nvPr/>
          </p:nvSpPr>
          <p:spPr>
            <a:xfrm>
              <a:off x="8883890" y="35164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6" name="Google Shape;8956;p65"/>
            <p:cNvSpPr/>
            <p:nvPr/>
          </p:nvSpPr>
          <p:spPr>
            <a:xfrm>
              <a:off x="8883890" y="341855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7" name="Google Shape;8957;p65"/>
            <p:cNvSpPr/>
            <p:nvPr/>
          </p:nvSpPr>
          <p:spPr>
            <a:xfrm>
              <a:off x="8883890" y="332065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8" name="Google Shape;8958;p65"/>
            <p:cNvSpPr/>
            <p:nvPr/>
          </p:nvSpPr>
          <p:spPr>
            <a:xfrm>
              <a:off x="8883890" y="322272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9" name="Google Shape;8959;p65"/>
            <p:cNvSpPr/>
            <p:nvPr/>
          </p:nvSpPr>
          <p:spPr>
            <a:xfrm>
              <a:off x="8883890" y="312480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0" name="Google Shape;8960;p65"/>
            <p:cNvSpPr/>
            <p:nvPr/>
          </p:nvSpPr>
          <p:spPr>
            <a:xfrm>
              <a:off x="8883890" y="302687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1" name="Google Shape;8961;p65"/>
            <p:cNvSpPr/>
            <p:nvPr/>
          </p:nvSpPr>
          <p:spPr>
            <a:xfrm>
              <a:off x="8883890" y="292895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2" name="Google Shape;8962;p65"/>
            <p:cNvSpPr/>
            <p:nvPr/>
          </p:nvSpPr>
          <p:spPr>
            <a:xfrm>
              <a:off x="8883890" y="28316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3" name="Google Shape;8963;p65"/>
            <p:cNvSpPr/>
            <p:nvPr/>
          </p:nvSpPr>
          <p:spPr>
            <a:xfrm>
              <a:off x="8883890" y="273375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4" name="Google Shape;8964;p65"/>
            <p:cNvSpPr/>
            <p:nvPr/>
          </p:nvSpPr>
          <p:spPr>
            <a:xfrm>
              <a:off x="8883890" y="263583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5" name="Google Shape;8965;p65"/>
            <p:cNvSpPr/>
            <p:nvPr/>
          </p:nvSpPr>
          <p:spPr>
            <a:xfrm>
              <a:off x="8883890" y="253790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6" name="Google Shape;8966;p65"/>
            <p:cNvSpPr/>
            <p:nvPr/>
          </p:nvSpPr>
          <p:spPr>
            <a:xfrm>
              <a:off x="8883890" y="24399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7" name="Google Shape;8967;p65"/>
            <p:cNvSpPr/>
            <p:nvPr/>
          </p:nvSpPr>
          <p:spPr>
            <a:xfrm>
              <a:off x="8883890" y="234205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8" name="Google Shape;8968;p65"/>
            <p:cNvSpPr/>
            <p:nvPr/>
          </p:nvSpPr>
          <p:spPr>
            <a:xfrm>
              <a:off x="8883890" y="224480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9" name="Google Shape;8969;p65"/>
            <p:cNvSpPr/>
            <p:nvPr/>
          </p:nvSpPr>
          <p:spPr>
            <a:xfrm>
              <a:off x="8883890" y="214687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0" name="Google Shape;8970;p65"/>
            <p:cNvSpPr/>
            <p:nvPr/>
          </p:nvSpPr>
          <p:spPr>
            <a:xfrm>
              <a:off x="8883890" y="204895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1" name="Google Shape;8971;p65"/>
            <p:cNvSpPr/>
            <p:nvPr/>
          </p:nvSpPr>
          <p:spPr>
            <a:xfrm>
              <a:off x="8883890" y="195103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2" name="Google Shape;8972;p65"/>
            <p:cNvSpPr/>
            <p:nvPr/>
          </p:nvSpPr>
          <p:spPr>
            <a:xfrm>
              <a:off x="8883890" y="18531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3" name="Google Shape;8973;p65"/>
            <p:cNvSpPr/>
            <p:nvPr/>
          </p:nvSpPr>
          <p:spPr>
            <a:xfrm>
              <a:off x="8883890" y="17551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4" name="Google Shape;8974;p65"/>
            <p:cNvSpPr/>
            <p:nvPr/>
          </p:nvSpPr>
          <p:spPr>
            <a:xfrm>
              <a:off x="8883890" y="165725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5" name="Google Shape;8975;p65"/>
            <p:cNvSpPr/>
            <p:nvPr/>
          </p:nvSpPr>
          <p:spPr>
            <a:xfrm>
              <a:off x="8883890" y="156000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6" name="Google Shape;8976;p65"/>
            <p:cNvSpPr/>
            <p:nvPr/>
          </p:nvSpPr>
          <p:spPr>
            <a:xfrm>
              <a:off x="8883890" y="146208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7" name="Google Shape;8977;p65"/>
            <p:cNvSpPr/>
            <p:nvPr/>
          </p:nvSpPr>
          <p:spPr>
            <a:xfrm>
              <a:off x="8883890" y="136415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8" name="Google Shape;8978;p65"/>
            <p:cNvSpPr/>
            <p:nvPr/>
          </p:nvSpPr>
          <p:spPr>
            <a:xfrm>
              <a:off x="8883890" y="126623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9" name="Google Shape;8979;p65"/>
            <p:cNvSpPr/>
            <p:nvPr/>
          </p:nvSpPr>
          <p:spPr>
            <a:xfrm>
              <a:off x="8883890" y="11683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0" name="Google Shape;8980;p65"/>
            <p:cNvSpPr/>
            <p:nvPr/>
          </p:nvSpPr>
          <p:spPr>
            <a:xfrm>
              <a:off x="8883890" y="107038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1" name="Google Shape;8981;p65"/>
            <p:cNvSpPr/>
            <p:nvPr/>
          </p:nvSpPr>
          <p:spPr>
            <a:xfrm>
              <a:off x="8883890" y="97245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2" name="Google Shape;8982;p65"/>
            <p:cNvSpPr/>
            <p:nvPr/>
          </p:nvSpPr>
          <p:spPr>
            <a:xfrm>
              <a:off x="8886780" y="366378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3" name="Google Shape;8983;p65"/>
            <p:cNvSpPr/>
            <p:nvPr/>
          </p:nvSpPr>
          <p:spPr>
            <a:xfrm>
              <a:off x="8886780" y="356651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4" name="Google Shape;8984;p65"/>
            <p:cNvSpPr/>
            <p:nvPr/>
          </p:nvSpPr>
          <p:spPr>
            <a:xfrm>
              <a:off x="8886780" y="346858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5" name="Google Shape;8985;p65"/>
            <p:cNvSpPr/>
            <p:nvPr/>
          </p:nvSpPr>
          <p:spPr>
            <a:xfrm>
              <a:off x="8886780" y="337068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6" name="Google Shape;8986;p65"/>
            <p:cNvSpPr/>
            <p:nvPr/>
          </p:nvSpPr>
          <p:spPr>
            <a:xfrm>
              <a:off x="8886780" y="327276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7" name="Google Shape;8987;p65"/>
            <p:cNvSpPr/>
            <p:nvPr/>
          </p:nvSpPr>
          <p:spPr>
            <a:xfrm>
              <a:off x="8886780" y="317483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8" name="Google Shape;8988;p65"/>
            <p:cNvSpPr/>
            <p:nvPr/>
          </p:nvSpPr>
          <p:spPr>
            <a:xfrm>
              <a:off x="8886780" y="307691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9" name="Google Shape;8989;p65"/>
            <p:cNvSpPr/>
            <p:nvPr/>
          </p:nvSpPr>
          <p:spPr>
            <a:xfrm>
              <a:off x="8886780" y="297898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0" name="Google Shape;8990;p65"/>
            <p:cNvSpPr/>
            <p:nvPr/>
          </p:nvSpPr>
          <p:spPr>
            <a:xfrm>
              <a:off x="8886780" y="288171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1" name="Google Shape;8991;p65"/>
            <p:cNvSpPr/>
            <p:nvPr/>
          </p:nvSpPr>
          <p:spPr>
            <a:xfrm>
              <a:off x="8886780" y="27837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2" name="Google Shape;8992;p65"/>
            <p:cNvSpPr/>
            <p:nvPr/>
          </p:nvSpPr>
          <p:spPr>
            <a:xfrm>
              <a:off x="8886780" y="2685865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3" name="Google Shape;8993;p65"/>
            <p:cNvSpPr/>
            <p:nvPr/>
          </p:nvSpPr>
          <p:spPr>
            <a:xfrm>
              <a:off x="8886780" y="258794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4" name="Google Shape;8994;p65"/>
            <p:cNvSpPr/>
            <p:nvPr/>
          </p:nvSpPr>
          <p:spPr>
            <a:xfrm>
              <a:off x="8886780" y="249001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5" name="Google Shape;8995;p65"/>
            <p:cNvSpPr/>
            <p:nvPr/>
          </p:nvSpPr>
          <p:spPr>
            <a:xfrm>
              <a:off x="8886780" y="239209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6" name="Google Shape;8996;p65"/>
            <p:cNvSpPr/>
            <p:nvPr/>
          </p:nvSpPr>
          <p:spPr>
            <a:xfrm>
              <a:off x="8886780" y="229483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7" name="Google Shape;8997;p65"/>
            <p:cNvSpPr/>
            <p:nvPr/>
          </p:nvSpPr>
          <p:spPr>
            <a:xfrm>
              <a:off x="8886780" y="21969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8" name="Google Shape;8998;p65"/>
            <p:cNvSpPr/>
            <p:nvPr/>
          </p:nvSpPr>
          <p:spPr>
            <a:xfrm>
              <a:off x="8886780" y="20989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9" name="Google Shape;8999;p65"/>
            <p:cNvSpPr/>
            <p:nvPr/>
          </p:nvSpPr>
          <p:spPr>
            <a:xfrm>
              <a:off x="8886780" y="20010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0" name="Google Shape;9000;p65"/>
            <p:cNvSpPr/>
            <p:nvPr/>
          </p:nvSpPr>
          <p:spPr>
            <a:xfrm>
              <a:off x="8886780" y="19031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1" name="Google Shape;9001;p65"/>
            <p:cNvSpPr/>
            <p:nvPr/>
          </p:nvSpPr>
          <p:spPr>
            <a:xfrm>
              <a:off x="8886780" y="180521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2" name="Google Shape;9002;p65"/>
            <p:cNvSpPr/>
            <p:nvPr/>
          </p:nvSpPr>
          <p:spPr>
            <a:xfrm>
              <a:off x="8886780" y="170729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3" name="Google Shape;9003;p65"/>
            <p:cNvSpPr/>
            <p:nvPr/>
          </p:nvSpPr>
          <p:spPr>
            <a:xfrm>
              <a:off x="8886780" y="161004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4" name="Google Shape;9004;p65"/>
            <p:cNvSpPr/>
            <p:nvPr/>
          </p:nvSpPr>
          <p:spPr>
            <a:xfrm>
              <a:off x="8886780" y="15121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5" name="Google Shape;9005;p65"/>
            <p:cNvSpPr/>
            <p:nvPr/>
          </p:nvSpPr>
          <p:spPr>
            <a:xfrm>
              <a:off x="8886780" y="14141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6" name="Google Shape;9006;p65"/>
            <p:cNvSpPr/>
            <p:nvPr/>
          </p:nvSpPr>
          <p:spPr>
            <a:xfrm>
              <a:off x="8886780" y="131626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7" name="Google Shape;9007;p65"/>
            <p:cNvSpPr/>
            <p:nvPr/>
          </p:nvSpPr>
          <p:spPr>
            <a:xfrm>
              <a:off x="8886780" y="121834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8" name="Google Shape;9008;p65"/>
            <p:cNvSpPr/>
            <p:nvPr/>
          </p:nvSpPr>
          <p:spPr>
            <a:xfrm>
              <a:off x="8886780" y="112041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9" name="Google Shape;9009;p65"/>
            <p:cNvSpPr/>
            <p:nvPr/>
          </p:nvSpPr>
          <p:spPr>
            <a:xfrm>
              <a:off x="8886780" y="10224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0" name="Google Shape;9010;p65"/>
            <p:cNvSpPr/>
            <p:nvPr/>
          </p:nvSpPr>
          <p:spPr>
            <a:xfrm>
              <a:off x="8885695" y="36383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1" name="Google Shape;9011;p65"/>
            <p:cNvSpPr/>
            <p:nvPr/>
          </p:nvSpPr>
          <p:spPr>
            <a:xfrm>
              <a:off x="8885695" y="354111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2" name="Google Shape;9012;p65"/>
            <p:cNvSpPr/>
            <p:nvPr/>
          </p:nvSpPr>
          <p:spPr>
            <a:xfrm>
              <a:off x="8885695" y="344319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3" name="Google Shape;9013;p65"/>
            <p:cNvSpPr/>
            <p:nvPr/>
          </p:nvSpPr>
          <p:spPr>
            <a:xfrm>
              <a:off x="8885695" y="33452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4" name="Google Shape;9014;p65"/>
            <p:cNvSpPr/>
            <p:nvPr/>
          </p:nvSpPr>
          <p:spPr>
            <a:xfrm>
              <a:off x="8885695" y="32473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5" name="Google Shape;9015;p65"/>
            <p:cNvSpPr/>
            <p:nvPr/>
          </p:nvSpPr>
          <p:spPr>
            <a:xfrm>
              <a:off x="8885695" y="31494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6" name="Google Shape;9016;p65"/>
            <p:cNvSpPr/>
            <p:nvPr/>
          </p:nvSpPr>
          <p:spPr>
            <a:xfrm>
              <a:off x="8885695" y="305151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7" name="Google Shape;9017;p65"/>
            <p:cNvSpPr/>
            <p:nvPr/>
          </p:nvSpPr>
          <p:spPr>
            <a:xfrm>
              <a:off x="8885695" y="29535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8" name="Google Shape;9018;p65"/>
            <p:cNvSpPr/>
            <p:nvPr/>
          </p:nvSpPr>
          <p:spPr>
            <a:xfrm>
              <a:off x="8885695" y="285631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9" name="Google Shape;9019;p65"/>
            <p:cNvSpPr/>
            <p:nvPr/>
          </p:nvSpPr>
          <p:spPr>
            <a:xfrm>
              <a:off x="8885695" y="275839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0" name="Google Shape;9020;p65"/>
            <p:cNvSpPr/>
            <p:nvPr/>
          </p:nvSpPr>
          <p:spPr>
            <a:xfrm>
              <a:off x="8885695" y="266047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1" name="Google Shape;9021;p65"/>
            <p:cNvSpPr/>
            <p:nvPr/>
          </p:nvSpPr>
          <p:spPr>
            <a:xfrm>
              <a:off x="8885695" y="256254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2" name="Google Shape;9022;p65"/>
            <p:cNvSpPr/>
            <p:nvPr/>
          </p:nvSpPr>
          <p:spPr>
            <a:xfrm>
              <a:off x="8885695" y="246462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3" name="Google Shape;9023;p65"/>
            <p:cNvSpPr/>
            <p:nvPr/>
          </p:nvSpPr>
          <p:spPr>
            <a:xfrm>
              <a:off x="8885695" y="236669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4" name="Google Shape;9024;p65"/>
            <p:cNvSpPr/>
            <p:nvPr/>
          </p:nvSpPr>
          <p:spPr>
            <a:xfrm>
              <a:off x="8885695" y="226944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5" name="Google Shape;9025;p65"/>
            <p:cNvSpPr/>
            <p:nvPr/>
          </p:nvSpPr>
          <p:spPr>
            <a:xfrm>
              <a:off x="8885695" y="21715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6" name="Google Shape;9026;p65"/>
            <p:cNvSpPr/>
            <p:nvPr/>
          </p:nvSpPr>
          <p:spPr>
            <a:xfrm>
              <a:off x="8885695" y="20735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7" name="Google Shape;9027;p65"/>
            <p:cNvSpPr/>
            <p:nvPr/>
          </p:nvSpPr>
          <p:spPr>
            <a:xfrm>
              <a:off x="8885695" y="197567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8" name="Google Shape;9028;p65"/>
            <p:cNvSpPr/>
            <p:nvPr/>
          </p:nvSpPr>
          <p:spPr>
            <a:xfrm>
              <a:off x="8885695" y="187774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9" name="Google Shape;9029;p65"/>
            <p:cNvSpPr/>
            <p:nvPr/>
          </p:nvSpPr>
          <p:spPr>
            <a:xfrm>
              <a:off x="8885695" y="177982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0" name="Google Shape;9030;p65"/>
            <p:cNvSpPr/>
            <p:nvPr/>
          </p:nvSpPr>
          <p:spPr>
            <a:xfrm>
              <a:off x="8885695" y="168189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1" name="Google Shape;9031;p65"/>
            <p:cNvSpPr/>
            <p:nvPr/>
          </p:nvSpPr>
          <p:spPr>
            <a:xfrm>
              <a:off x="8885695" y="158464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2" name="Google Shape;9032;p65"/>
            <p:cNvSpPr/>
            <p:nvPr/>
          </p:nvSpPr>
          <p:spPr>
            <a:xfrm>
              <a:off x="8885695" y="14867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3" name="Google Shape;9033;p65"/>
            <p:cNvSpPr/>
            <p:nvPr/>
          </p:nvSpPr>
          <p:spPr>
            <a:xfrm>
              <a:off x="8885695" y="13887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4" name="Google Shape;9034;p65"/>
            <p:cNvSpPr/>
            <p:nvPr/>
          </p:nvSpPr>
          <p:spPr>
            <a:xfrm>
              <a:off x="8885695" y="129087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5" name="Google Shape;9035;p65"/>
            <p:cNvSpPr/>
            <p:nvPr/>
          </p:nvSpPr>
          <p:spPr>
            <a:xfrm>
              <a:off x="8885695" y="119294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6" name="Google Shape;9036;p65"/>
            <p:cNvSpPr/>
            <p:nvPr/>
          </p:nvSpPr>
          <p:spPr>
            <a:xfrm>
              <a:off x="8885695" y="109502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7" name="Google Shape;9037;p65"/>
            <p:cNvSpPr/>
            <p:nvPr/>
          </p:nvSpPr>
          <p:spPr>
            <a:xfrm>
              <a:off x="8885695" y="99709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8" name="Google Shape;9038;p65"/>
            <p:cNvSpPr/>
            <p:nvPr/>
          </p:nvSpPr>
          <p:spPr>
            <a:xfrm>
              <a:off x="8885695" y="358969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9" name="Google Shape;9039;p65"/>
            <p:cNvSpPr/>
            <p:nvPr/>
          </p:nvSpPr>
          <p:spPr>
            <a:xfrm>
              <a:off x="8885695" y="34924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0" name="Google Shape;9040;p65"/>
            <p:cNvSpPr/>
            <p:nvPr/>
          </p:nvSpPr>
          <p:spPr>
            <a:xfrm>
              <a:off x="8885695" y="33944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1" name="Google Shape;9041;p65"/>
            <p:cNvSpPr/>
            <p:nvPr/>
          </p:nvSpPr>
          <p:spPr>
            <a:xfrm>
              <a:off x="8885695" y="32965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2" name="Google Shape;9042;p65"/>
            <p:cNvSpPr/>
            <p:nvPr/>
          </p:nvSpPr>
          <p:spPr>
            <a:xfrm>
              <a:off x="8885695" y="319866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3" name="Google Shape;9043;p65"/>
            <p:cNvSpPr/>
            <p:nvPr/>
          </p:nvSpPr>
          <p:spPr>
            <a:xfrm>
              <a:off x="8885695" y="310074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4" name="Google Shape;9044;p65"/>
            <p:cNvSpPr/>
            <p:nvPr/>
          </p:nvSpPr>
          <p:spPr>
            <a:xfrm>
              <a:off x="8885695" y="3002820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5" name="Google Shape;9045;p65"/>
            <p:cNvSpPr/>
            <p:nvPr/>
          </p:nvSpPr>
          <p:spPr>
            <a:xfrm>
              <a:off x="8885695" y="29048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6" name="Google Shape;9046;p65"/>
            <p:cNvSpPr/>
            <p:nvPr/>
          </p:nvSpPr>
          <p:spPr>
            <a:xfrm>
              <a:off x="8885695" y="28076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7" name="Google Shape;9047;p65"/>
            <p:cNvSpPr/>
            <p:nvPr/>
          </p:nvSpPr>
          <p:spPr>
            <a:xfrm>
              <a:off x="8885695" y="270969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8" name="Google Shape;9048;p65"/>
            <p:cNvSpPr/>
            <p:nvPr/>
          </p:nvSpPr>
          <p:spPr>
            <a:xfrm>
              <a:off x="8885695" y="261177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9" name="Google Shape;9049;p65"/>
            <p:cNvSpPr/>
            <p:nvPr/>
          </p:nvSpPr>
          <p:spPr>
            <a:xfrm>
              <a:off x="8885695" y="251384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0" name="Google Shape;9050;p65"/>
            <p:cNvSpPr/>
            <p:nvPr/>
          </p:nvSpPr>
          <p:spPr>
            <a:xfrm>
              <a:off x="8885695" y="241592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1" name="Google Shape;9051;p65"/>
            <p:cNvSpPr/>
            <p:nvPr/>
          </p:nvSpPr>
          <p:spPr>
            <a:xfrm>
              <a:off x="8885695" y="2317999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2" name="Google Shape;9052;p65"/>
            <p:cNvSpPr/>
            <p:nvPr/>
          </p:nvSpPr>
          <p:spPr>
            <a:xfrm>
              <a:off x="8885695" y="222074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3" name="Google Shape;9053;p65"/>
            <p:cNvSpPr/>
            <p:nvPr/>
          </p:nvSpPr>
          <p:spPr>
            <a:xfrm>
              <a:off x="8885695" y="2122821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4" name="Google Shape;9054;p65"/>
            <p:cNvSpPr/>
            <p:nvPr/>
          </p:nvSpPr>
          <p:spPr>
            <a:xfrm>
              <a:off x="8885695" y="202489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5" name="Google Shape;9055;p65"/>
            <p:cNvSpPr/>
            <p:nvPr/>
          </p:nvSpPr>
          <p:spPr>
            <a:xfrm>
              <a:off x="8885695" y="192697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6" name="Google Shape;9056;p65"/>
            <p:cNvSpPr/>
            <p:nvPr/>
          </p:nvSpPr>
          <p:spPr>
            <a:xfrm>
              <a:off x="8885695" y="18290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7" name="Google Shape;9057;p65"/>
            <p:cNvSpPr/>
            <p:nvPr/>
          </p:nvSpPr>
          <p:spPr>
            <a:xfrm>
              <a:off x="8885695" y="173112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8" name="Google Shape;9058;p65"/>
            <p:cNvSpPr/>
            <p:nvPr/>
          </p:nvSpPr>
          <p:spPr>
            <a:xfrm>
              <a:off x="8885695" y="163320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9" name="Google Shape;9059;p65"/>
            <p:cNvSpPr/>
            <p:nvPr/>
          </p:nvSpPr>
          <p:spPr>
            <a:xfrm>
              <a:off x="8885695" y="153594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0" name="Google Shape;9060;p65"/>
            <p:cNvSpPr/>
            <p:nvPr/>
          </p:nvSpPr>
          <p:spPr>
            <a:xfrm>
              <a:off x="8885695" y="1438022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1" name="Google Shape;9061;p65"/>
            <p:cNvSpPr/>
            <p:nvPr/>
          </p:nvSpPr>
          <p:spPr>
            <a:xfrm>
              <a:off x="8885695" y="134009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2" name="Google Shape;9062;p65"/>
            <p:cNvSpPr/>
            <p:nvPr/>
          </p:nvSpPr>
          <p:spPr>
            <a:xfrm>
              <a:off x="8885695" y="124217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3" name="Google Shape;9063;p65"/>
            <p:cNvSpPr/>
            <p:nvPr/>
          </p:nvSpPr>
          <p:spPr>
            <a:xfrm>
              <a:off x="8885695" y="11442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4" name="Google Shape;9064;p65"/>
            <p:cNvSpPr/>
            <p:nvPr/>
          </p:nvSpPr>
          <p:spPr>
            <a:xfrm>
              <a:off x="8885695" y="104632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5" name="Google Shape;9065;p65"/>
            <p:cNvSpPr/>
            <p:nvPr/>
          </p:nvSpPr>
          <p:spPr>
            <a:xfrm>
              <a:off x="8885695" y="94840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67" name="Google Shape;9067;p65"/>
          <p:cNvGrpSpPr/>
          <p:nvPr/>
        </p:nvGrpSpPr>
        <p:grpSpPr>
          <a:xfrm>
            <a:off x="730049" y="883807"/>
            <a:ext cx="4085400" cy="3265050"/>
            <a:chOff x="717525" y="719300"/>
            <a:chExt cx="4085400" cy="3265050"/>
          </a:xfrm>
          <a:solidFill>
            <a:srgbClr val="00B050"/>
          </a:solidFill>
        </p:grpSpPr>
        <p:sp>
          <p:nvSpPr>
            <p:cNvPr id="9068" name="Google Shape;9068;p65"/>
            <p:cNvSpPr/>
            <p:nvPr/>
          </p:nvSpPr>
          <p:spPr>
            <a:xfrm>
              <a:off x="717525" y="719300"/>
              <a:ext cx="4085400" cy="1251900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9069" name="Google Shape;9069;p65"/>
            <p:cNvSpPr/>
            <p:nvPr/>
          </p:nvSpPr>
          <p:spPr>
            <a:xfrm>
              <a:off x="717525" y="1123550"/>
              <a:ext cx="4085400" cy="2860800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9070" name="Google Shape;9070;p65"/>
            <p:cNvGrpSpPr/>
            <p:nvPr/>
          </p:nvGrpSpPr>
          <p:grpSpPr>
            <a:xfrm>
              <a:off x="4035076" y="833953"/>
              <a:ext cx="655400" cy="157800"/>
              <a:chOff x="7968325" y="355525"/>
              <a:chExt cx="655400" cy="157800"/>
            </a:xfrm>
            <a:grpFill/>
          </p:grpSpPr>
          <p:sp>
            <p:nvSpPr>
              <p:cNvPr id="9071" name="Google Shape;9071;p6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2" name="Google Shape;9072;p65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3" name="Google Shape;9073;p65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4" name="Google Shape;9074;p65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5" name="Google Shape;9075;p6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6" name="Google Shape;9076;p65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7" name="Google Shape;9077;p65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85" name="Google Shape;9085;p65">
            <a:hlinkClick r:id="" action="ppaction://hlinkshowjump?jump=previousslide"/>
          </p:cNvPr>
          <p:cNvSpPr/>
          <p:nvPr/>
        </p:nvSpPr>
        <p:spPr>
          <a:xfrm>
            <a:off x="7175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086" name="Google Shape;9086;p65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9087" name="Google Shape;9087;p65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9088" name="Google Shape;9088;p65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9" name="Google Shape;9089;p65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0" name="Google Shape;9090;p65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1" name="Google Shape;9091;p65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2" name="Google Shape;9092;p65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93" name="Google Shape;9093;p65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 dirty="0"/>
          </a:p>
        </p:txBody>
      </p:sp>
      <p:sp>
        <p:nvSpPr>
          <p:cNvPr id="9094" name="Google Shape;9094;p65">
            <a:hlinkClick r:id="" action="ppaction://hlinkshowjump?jump=next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 dirty="0"/>
          </a:p>
        </p:txBody>
      </p:sp>
      <p:sp>
        <p:nvSpPr>
          <p:cNvPr id="9101" name="Google Shape;9101;p65"/>
          <p:cNvSpPr/>
          <p:nvPr/>
        </p:nvSpPr>
        <p:spPr>
          <a:xfrm>
            <a:off x="8268887" y="1388940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02" name="Google Shape;9102;p65">
            <a:hlinkClick r:id="rId3" action="ppaction://hlinksldjump"/>
          </p:cNvPr>
          <p:cNvSpPr/>
          <p:nvPr/>
        </p:nvSpPr>
        <p:spPr>
          <a:xfrm>
            <a:off x="4434900" y="4334900"/>
            <a:ext cx="274200" cy="2757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103" name="Google Shape;9103;p65">
            <a:hlinkClick r:id="rId3" action="ppaction://hlinksldjump"/>
          </p:cNvPr>
          <p:cNvSpPr/>
          <p:nvPr/>
        </p:nvSpPr>
        <p:spPr>
          <a:xfrm>
            <a:off x="4473548" y="4379779"/>
            <a:ext cx="196886" cy="181554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D8F00-CD4B-4B89-B529-C8C4D2BE9D0A}"/>
              </a:ext>
            </a:extLst>
          </p:cNvPr>
          <p:cNvSpPr txBox="1"/>
          <p:nvPr/>
        </p:nvSpPr>
        <p:spPr>
          <a:xfrm>
            <a:off x="728110" y="1655894"/>
            <a:ext cx="40558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Para acceder a la Consola de Administración de AWS:</a:t>
            </a:r>
          </a:p>
          <a:p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Inicia el laboratorio seleccionando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"Start Lab"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 al principio de las instrucciones.</a:t>
            </a:r>
          </a:p>
          <a:p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Revisa en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“Details”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 y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 “Show” 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para ver si la sesión fue iniciada o no.</a:t>
            </a: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Selecciona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"AWS"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 en la parte superior para abrir la Consola de Administración de AWS en una nueva pestaña del navegador.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213A6-D9E4-48AD-996C-C31FFAACA3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800" t="-32320" r="-1676" b="4179"/>
          <a:stretch/>
        </p:blipFill>
        <p:spPr>
          <a:xfrm>
            <a:off x="5029761" y="633946"/>
            <a:ext cx="3320143" cy="3046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65B5DE-5C9E-498E-A0E1-85E16B3020E6}"/>
              </a:ext>
            </a:extLst>
          </p:cNvPr>
          <p:cNvSpPr/>
          <p:nvPr/>
        </p:nvSpPr>
        <p:spPr>
          <a:xfrm>
            <a:off x="6193971" y="722582"/>
            <a:ext cx="631372" cy="216046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53FAB7A-45EE-47EA-8696-F838A41AF041}"/>
              </a:ext>
            </a:extLst>
          </p:cNvPr>
          <p:cNvSpPr/>
          <p:nvPr/>
        </p:nvSpPr>
        <p:spPr>
          <a:xfrm rot="5400000">
            <a:off x="6362318" y="989261"/>
            <a:ext cx="359697" cy="637581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130B3E-4D88-4276-BA84-3C559A3D4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597" y="1541179"/>
            <a:ext cx="2000250" cy="209550"/>
          </a:xfrm>
          <a:prstGeom prst="rect">
            <a:avLst/>
          </a:prstGeom>
        </p:spPr>
      </p:pic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23E4103-8A63-4FCD-8B37-CA5A43EEBD74}"/>
              </a:ext>
            </a:extLst>
          </p:cNvPr>
          <p:cNvSpPr/>
          <p:nvPr/>
        </p:nvSpPr>
        <p:spPr>
          <a:xfrm rot="5400000">
            <a:off x="6374576" y="1717989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1D92D9-9851-48A2-BBB5-88518E94D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929" y="4087427"/>
            <a:ext cx="552450" cy="323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1424A5-0402-437F-866E-D1F7ACE1B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8791" y="2270919"/>
            <a:ext cx="978727" cy="472307"/>
          </a:xfrm>
          <a:prstGeom prst="rect">
            <a:avLst/>
          </a:prstGeom>
        </p:spPr>
      </p:pic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D0A71166-4A11-4DAA-88F6-515E6279701A}"/>
              </a:ext>
            </a:extLst>
          </p:cNvPr>
          <p:cNvSpPr/>
          <p:nvPr/>
        </p:nvSpPr>
        <p:spPr>
          <a:xfrm rot="5400000">
            <a:off x="6377079" y="2676122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2B808-E69B-44BF-AA2F-B36EB6932C66}"/>
              </a:ext>
            </a:extLst>
          </p:cNvPr>
          <p:cNvSpPr/>
          <p:nvPr/>
        </p:nvSpPr>
        <p:spPr>
          <a:xfrm>
            <a:off x="6652749" y="2548902"/>
            <a:ext cx="345187" cy="150789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573C5D-362B-4A50-A17E-10BF8F05D4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228" r="56590" b="-3"/>
          <a:stretch/>
        </p:blipFill>
        <p:spPr>
          <a:xfrm>
            <a:off x="5738338" y="3235671"/>
            <a:ext cx="1659632" cy="1397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6EF034-9725-464F-9ADB-34E42BC3E7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5654" y="3415376"/>
            <a:ext cx="1905000" cy="161925"/>
          </a:xfrm>
          <a:prstGeom prst="rect">
            <a:avLst/>
          </a:prstGeom>
        </p:spPr>
      </p:pic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37F6DD84-1D34-4C93-A508-413436B52B09}"/>
              </a:ext>
            </a:extLst>
          </p:cNvPr>
          <p:cNvSpPr/>
          <p:nvPr/>
        </p:nvSpPr>
        <p:spPr>
          <a:xfrm rot="5400000">
            <a:off x="6381146" y="3524130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C90F7C-1807-43EF-B1EC-2270AB9B7696}"/>
              </a:ext>
            </a:extLst>
          </p:cNvPr>
          <p:cNvSpPr/>
          <p:nvPr/>
        </p:nvSpPr>
        <p:spPr>
          <a:xfrm>
            <a:off x="6298946" y="4080496"/>
            <a:ext cx="526397" cy="323850"/>
          </a:xfrm>
          <a:prstGeom prst="rect">
            <a:avLst/>
          </a:prstGeom>
          <a:solidFill>
            <a:srgbClr val="00B050">
              <a:alpha val="4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CC199-88C8-4FFB-AEAE-EFEBC7D00E7C}"/>
              </a:ext>
            </a:extLst>
          </p:cNvPr>
          <p:cNvSpPr txBox="1"/>
          <p:nvPr/>
        </p:nvSpPr>
        <p:spPr>
          <a:xfrm>
            <a:off x="545352" y="4686535"/>
            <a:ext cx="4421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Britannic Bold" panose="020B0903060703020204" pitchFamily="34" charset="0"/>
              </a:rPr>
              <a:t>PD: Los recuadros </a:t>
            </a:r>
            <a:r>
              <a:rPr lang="es-ES" sz="1050" dirty="0">
                <a:solidFill>
                  <a:srgbClr val="00B050"/>
                </a:solidFill>
                <a:latin typeface="Britannic Bold" panose="020B0903060703020204" pitchFamily="34" charset="0"/>
              </a:rPr>
              <a:t>verdes</a:t>
            </a:r>
            <a:r>
              <a:rPr lang="es-ES" sz="1050" dirty="0">
                <a:latin typeface="Britannic Bold" panose="020B0903060703020204" pitchFamily="34" charset="0"/>
              </a:rPr>
              <a:t> muestran el botón a presionar con el cursor.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20BC87-41F4-4AB0-B709-9D21DDE4641F}"/>
              </a:ext>
            </a:extLst>
          </p:cNvPr>
          <p:cNvSpPr txBox="1"/>
          <p:nvPr/>
        </p:nvSpPr>
        <p:spPr>
          <a:xfrm>
            <a:off x="831902" y="961891"/>
            <a:ext cx="4685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Baskerville Old Face" panose="02020602080505020303" pitchFamily="18" charset="0"/>
              </a:rPr>
              <a:t>Accessing the AWS Management Console</a:t>
            </a:r>
          </a:p>
          <a:p>
            <a:endParaRPr lang="es-AR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89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7" name="Google Shape;9067;p65"/>
          <p:cNvGrpSpPr/>
          <p:nvPr/>
        </p:nvGrpSpPr>
        <p:grpSpPr>
          <a:xfrm>
            <a:off x="730049" y="863900"/>
            <a:ext cx="4085400" cy="3284957"/>
            <a:chOff x="717525" y="719300"/>
            <a:chExt cx="4085400" cy="3265050"/>
          </a:xfrm>
          <a:solidFill>
            <a:srgbClr val="00B050"/>
          </a:solidFill>
        </p:grpSpPr>
        <p:sp>
          <p:nvSpPr>
            <p:cNvPr id="9068" name="Google Shape;9068;p65"/>
            <p:cNvSpPr/>
            <p:nvPr/>
          </p:nvSpPr>
          <p:spPr>
            <a:xfrm>
              <a:off x="717525" y="719300"/>
              <a:ext cx="4085400" cy="1251900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9069" name="Google Shape;9069;p65"/>
            <p:cNvSpPr/>
            <p:nvPr/>
          </p:nvSpPr>
          <p:spPr>
            <a:xfrm>
              <a:off x="717525" y="1123550"/>
              <a:ext cx="4085400" cy="2860800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9070" name="Google Shape;9070;p65"/>
            <p:cNvGrpSpPr/>
            <p:nvPr/>
          </p:nvGrpSpPr>
          <p:grpSpPr>
            <a:xfrm>
              <a:off x="4035076" y="833953"/>
              <a:ext cx="655400" cy="157800"/>
              <a:chOff x="7968325" y="355525"/>
              <a:chExt cx="655400" cy="157800"/>
            </a:xfrm>
            <a:grpFill/>
          </p:grpSpPr>
          <p:sp>
            <p:nvSpPr>
              <p:cNvPr id="9071" name="Google Shape;9071;p6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2" name="Google Shape;9072;p65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3" name="Google Shape;9073;p65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4" name="Google Shape;9074;p65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5" name="Google Shape;9075;p6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6" name="Google Shape;9076;p65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7" name="Google Shape;9077;p65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85" name="Google Shape;9085;p65">
            <a:hlinkClick r:id="" action="ppaction://hlinkshowjump?jump=previousslide"/>
          </p:cNvPr>
          <p:cNvSpPr/>
          <p:nvPr/>
        </p:nvSpPr>
        <p:spPr>
          <a:xfrm>
            <a:off x="7175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086" name="Google Shape;9086;p65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9087" name="Google Shape;9087;p65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9088" name="Google Shape;9088;p65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9" name="Google Shape;9089;p65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0" name="Google Shape;9090;p65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1" name="Google Shape;9091;p65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2" name="Google Shape;9092;p65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93" name="Google Shape;9093;p65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 dirty="0"/>
          </a:p>
        </p:txBody>
      </p:sp>
      <p:sp>
        <p:nvSpPr>
          <p:cNvPr id="9094" name="Google Shape;9094;p65">
            <a:hlinkClick r:id="" action="ppaction://hlinkshowjump?jump=next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 dirty="0"/>
          </a:p>
        </p:txBody>
      </p:sp>
      <p:sp>
        <p:nvSpPr>
          <p:cNvPr id="9101" name="Google Shape;9101;p65"/>
          <p:cNvSpPr/>
          <p:nvPr/>
        </p:nvSpPr>
        <p:spPr>
          <a:xfrm>
            <a:off x="8268887" y="1388940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02" name="Google Shape;9102;p65">
            <a:hlinkClick r:id="rId3" action="ppaction://hlinksldjump"/>
          </p:cNvPr>
          <p:cNvSpPr/>
          <p:nvPr/>
        </p:nvSpPr>
        <p:spPr>
          <a:xfrm>
            <a:off x="4434900" y="4334900"/>
            <a:ext cx="274200" cy="2757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103" name="Google Shape;9103;p65">
            <a:hlinkClick r:id="rId3" action="ppaction://hlinksldjump"/>
          </p:cNvPr>
          <p:cNvSpPr/>
          <p:nvPr/>
        </p:nvSpPr>
        <p:spPr>
          <a:xfrm>
            <a:off x="4473548" y="4379779"/>
            <a:ext cx="196886" cy="181554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1D92D9-9851-48A2-BBB5-88518E94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29" y="4087427"/>
            <a:ext cx="552450" cy="3238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6CC199-88C8-4FFB-AEAE-EFEBC7D00E7C}"/>
              </a:ext>
            </a:extLst>
          </p:cNvPr>
          <p:cNvSpPr txBox="1"/>
          <p:nvPr/>
        </p:nvSpPr>
        <p:spPr>
          <a:xfrm>
            <a:off x="545352" y="4686535"/>
            <a:ext cx="4421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Britannic Bold" panose="020B0903060703020204" pitchFamily="34" charset="0"/>
              </a:rPr>
              <a:t>PD: Los recuadros </a:t>
            </a:r>
            <a:r>
              <a:rPr lang="es-ES" sz="1050" dirty="0">
                <a:solidFill>
                  <a:srgbClr val="00B050"/>
                </a:solidFill>
                <a:latin typeface="Britannic Bold" panose="020B0903060703020204" pitchFamily="34" charset="0"/>
              </a:rPr>
              <a:t>verdes</a:t>
            </a:r>
            <a:r>
              <a:rPr lang="es-ES" sz="1050" dirty="0">
                <a:latin typeface="Britannic Bold" panose="020B0903060703020204" pitchFamily="34" charset="0"/>
              </a:rPr>
              <a:t> muestran el botón a presionar con el cursor.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20BC87-41F4-4AB0-B709-9D21DDE4641F}"/>
              </a:ext>
            </a:extLst>
          </p:cNvPr>
          <p:cNvSpPr txBox="1"/>
          <p:nvPr/>
        </p:nvSpPr>
        <p:spPr>
          <a:xfrm>
            <a:off x="728494" y="951014"/>
            <a:ext cx="468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Baskerville Old Face" panose="02020602080505020303" pitchFamily="18" charset="0"/>
              </a:rPr>
              <a:t>Use SSH to connect to an Amazon Linux EC2 instance</a:t>
            </a:r>
          </a:p>
          <a:p>
            <a:endParaRPr lang="es-AR" sz="900" dirty="0">
              <a:latin typeface="Baskerville Old Face" panose="020206020805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179FD-BFA4-45C2-BA69-BED0209A3F6B}"/>
              </a:ext>
            </a:extLst>
          </p:cNvPr>
          <p:cNvSpPr txBox="1"/>
          <p:nvPr/>
        </p:nvSpPr>
        <p:spPr>
          <a:xfrm>
            <a:off x="898027" y="1520794"/>
            <a:ext cx="36074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Entra al menú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"Details" 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arriba y elegí “Show". </a:t>
            </a: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Te va a salir una ventana con las credenciales.</a:t>
            </a:r>
          </a:p>
          <a:p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Dale clic a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"Descargar PPK" 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y guardá el archivo labsuser.ppk. </a:t>
            </a:r>
            <a:br>
              <a:rPr lang="es-ES" dirty="0">
                <a:latin typeface="Dosis" pitchFamily="2" charset="0"/>
              </a:rPr>
            </a:br>
            <a:br>
              <a:rPr lang="es-ES" dirty="0">
                <a:latin typeface="Dosis" pitchFamily="2" charset="0"/>
              </a:rPr>
            </a:br>
            <a:br>
              <a:rPr lang="es-ES" dirty="0">
                <a:latin typeface="Dosis" pitchFamily="2" charset="0"/>
              </a:rPr>
            </a:b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Tomá nota de la dirección IP pública.</a:t>
            </a: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Cerrá el panel de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"Details" 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clickeando en la X.</a:t>
            </a: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br>
              <a:rPr lang="es-ES" dirty="0">
                <a:latin typeface="Dosis" pitchFamily="2" charset="0"/>
              </a:rPr>
            </a:br>
            <a:br>
              <a:rPr lang="es-ES" dirty="0">
                <a:latin typeface="Dosis" pitchFamily="2" charset="0"/>
              </a:rPr>
            </a:br>
            <a:endParaRPr lang="es-AR" dirty="0">
              <a:latin typeface="Dosis" pitchFamily="2" charset="0"/>
            </a:endParaRPr>
          </a:p>
        </p:txBody>
      </p:sp>
      <p:grpSp>
        <p:nvGrpSpPr>
          <p:cNvPr id="165" name="Google Shape;8953;p65">
            <a:extLst>
              <a:ext uri="{FF2B5EF4-FFF2-40B4-BE49-F238E27FC236}">
                <a16:creationId xmlns:a16="http://schemas.microsoft.com/office/drawing/2014/main" id="{99555D5B-1D6D-470E-91EC-2B6B9135C7A8}"/>
              </a:ext>
            </a:extLst>
          </p:cNvPr>
          <p:cNvGrpSpPr/>
          <p:nvPr/>
        </p:nvGrpSpPr>
        <p:grpSpPr>
          <a:xfrm>
            <a:off x="5179996" y="1151069"/>
            <a:ext cx="2707050" cy="2722631"/>
            <a:chOff x="8883890" y="948401"/>
            <a:chExt cx="2707050" cy="2722631"/>
          </a:xfrm>
          <a:solidFill>
            <a:schemeClr val="tx1"/>
          </a:solidFill>
          <a:effectLst>
            <a:glow rad="139700">
              <a:srgbClr val="00B050">
                <a:alpha val="40000"/>
              </a:srgbClr>
            </a:glow>
            <a:outerShdw blurRad="1270000" dist="38100" dir="6000000" algn="t" rotWithShape="0">
              <a:srgbClr val="00B050"/>
            </a:outerShdw>
            <a:reflection blurRad="6350" stA="50000" endA="300" endPos="55500" dist="101600" dir="5400000" sy="-100000" algn="bl" rotWithShape="0"/>
          </a:effectLst>
        </p:grpSpPr>
        <p:sp>
          <p:nvSpPr>
            <p:cNvPr id="166" name="Google Shape;8954;p65">
              <a:extLst>
                <a:ext uri="{FF2B5EF4-FFF2-40B4-BE49-F238E27FC236}">
                  <a16:creationId xmlns:a16="http://schemas.microsoft.com/office/drawing/2014/main" id="{6E85D78B-D874-4E6C-8293-98F26C8999EC}"/>
                </a:ext>
              </a:extLst>
            </p:cNvPr>
            <p:cNvSpPr/>
            <p:nvPr/>
          </p:nvSpPr>
          <p:spPr>
            <a:xfrm>
              <a:off x="8883890" y="361375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8955;p65">
              <a:extLst>
                <a:ext uri="{FF2B5EF4-FFF2-40B4-BE49-F238E27FC236}">
                  <a16:creationId xmlns:a16="http://schemas.microsoft.com/office/drawing/2014/main" id="{2B0AADEC-F2FE-4928-B66F-A4DED376B3F2}"/>
                </a:ext>
              </a:extLst>
            </p:cNvPr>
            <p:cNvSpPr/>
            <p:nvPr/>
          </p:nvSpPr>
          <p:spPr>
            <a:xfrm>
              <a:off x="8883890" y="35164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8956;p65">
              <a:extLst>
                <a:ext uri="{FF2B5EF4-FFF2-40B4-BE49-F238E27FC236}">
                  <a16:creationId xmlns:a16="http://schemas.microsoft.com/office/drawing/2014/main" id="{C99E8655-2E58-4D1D-95B2-A53CC0869DE7}"/>
                </a:ext>
              </a:extLst>
            </p:cNvPr>
            <p:cNvSpPr/>
            <p:nvPr/>
          </p:nvSpPr>
          <p:spPr>
            <a:xfrm>
              <a:off x="8883890" y="341855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8957;p65">
              <a:extLst>
                <a:ext uri="{FF2B5EF4-FFF2-40B4-BE49-F238E27FC236}">
                  <a16:creationId xmlns:a16="http://schemas.microsoft.com/office/drawing/2014/main" id="{B586804C-D686-4EB7-A256-D1D8A58F3780}"/>
                </a:ext>
              </a:extLst>
            </p:cNvPr>
            <p:cNvSpPr/>
            <p:nvPr/>
          </p:nvSpPr>
          <p:spPr>
            <a:xfrm>
              <a:off x="8883890" y="332065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8958;p65">
              <a:extLst>
                <a:ext uri="{FF2B5EF4-FFF2-40B4-BE49-F238E27FC236}">
                  <a16:creationId xmlns:a16="http://schemas.microsoft.com/office/drawing/2014/main" id="{A6308DA6-306D-4C2E-8C64-4566A697E815}"/>
                </a:ext>
              </a:extLst>
            </p:cNvPr>
            <p:cNvSpPr/>
            <p:nvPr/>
          </p:nvSpPr>
          <p:spPr>
            <a:xfrm>
              <a:off x="8883890" y="322272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8959;p65">
              <a:extLst>
                <a:ext uri="{FF2B5EF4-FFF2-40B4-BE49-F238E27FC236}">
                  <a16:creationId xmlns:a16="http://schemas.microsoft.com/office/drawing/2014/main" id="{B88E570C-F7AE-461D-86EA-F51D5DC85629}"/>
                </a:ext>
              </a:extLst>
            </p:cNvPr>
            <p:cNvSpPr/>
            <p:nvPr/>
          </p:nvSpPr>
          <p:spPr>
            <a:xfrm>
              <a:off x="8883890" y="312480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8960;p65">
              <a:extLst>
                <a:ext uri="{FF2B5EF4-FFF2-40B4-BE49-F238E27FC236}">
                  <a16:creationId xmlns:a16="http://schemas.microsoft.com/office/drawing/2014/main" id="{DAA5BC9F-AAAF-4742-8F95-722A75F8AFEE}"/>
                </a:ext>
              </a:extLst>
            </p:cNvPr>
            <p:cNvSpPr/>
            <p:nvPr/>
          </p:nvSpPr>
          <p:spPr>
            <a:xfrm>
              <a:off x="8883890" y="302687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8961;p65">
              <a:extLst>
                <a:ext uri="{FF2B5EF4-FFF2-40B4-BE49-F238E27FC236}">
                  <a16:creationId xmlns:a16="http://schemas.microsoft.com/office/drawing/2014/main" id="{1017185C-667D-4EC6-A202-653BAF47B8F1}"/>
                </a:ext>
              </a:extLst>
            </p:cNvPr>
            <p:cNvSpPr/>
            <p:nvPr/>
          </p:nvSpPr>
          <p:spPr>
            <a:xfrm>
              <a:off x="8883890" y="292895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8962;p65">
              <a:extLst>
                <a:ext uri="{FF2B5EF4-FFF2-40B4-BE49-F238E27FC236}">
                  <a16:creationId xmlns:a16="http://schemas.microsoft.com/office/drawing/2014/main" id="{24D4D1CD-9403-45CC-BE02-BC8B8904EA50}"/>
                </a:ext>
              </a:extLst>
            </p:cNvPr>
            <p:cNvSpPr/>
            <p:nvPr/>
          </p:nvSpPr>
          <p:spPr>
            <a:xfrm>
              <a:off x="8883890" y="28316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8963;p65">
              <a:extLst>
                <a:ext uri="{FF2B5EF4-FFF2-40B4-BE49-F238E27FC236}">
                  <a16:creationId xmlns:a16="http://schemas.microsoft.com/office/drawing/2014/main" id="{DD81F76B-553A-460F-A18C-80B058B9087A}"/>
                </a:ext>
              </a:extLst>
            </p:cNvPr>
            <p:cNvSpPr/>
            <p:nvPr/>
          </p:nvSpPr>
          <p:spPr>
            <a:xfrm>
              <a:off x="8883890" y="273375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8964;p65">
              <a:extLst>
                <a:ext uri="{FF2B5EF4-FFF2-40B4-BE49-F238E27FC236}">
                  <a16:creationId xmlns:a16="http://schemas.microsoft.com/office/drawing/2014/main" id="{4A4370E7-D931-4B5A-B9AA-5D7A55C2C563}"/>
                </a:ext>
              </a:extLst>
            </p:cNvPr>
            <p:cNvSpPr/>
            <p:nvPr/>
          </p:nvSpPr>
          <p:spPr>
            <a:xfrm>
              <a:off x="8883890" y="263583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8965;p65">
              <a:extLst>
                <a:ext uri="{FF2B5EF4-FFF2-40B4-BE49-F238E27FC236}">
                  <a16:creationId xmlns:a16="http://schemas.microsoft.com/office/drawing/2014/main" id="{CA39F433-41CB-4462-99CA-C2637DE3B4B5}"/>
                </a:ext>
              </a:extLst>
            </p:cNvPr>
            <p:cNvSpPr/>
            <p:nvPr/>
          </p:nvSpPr>
          <p:spPr>
            <a:xfrm>
              <a:off x="8883890" y="253790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8966;p65">
              <a:extLst>
                <a:ext uri="{FF2B5EF4-FFF2-40B4-BE49-F238E27FC236}">
                  <a16:creationId xmlns:a16="http://schemas.microsoft.com/office/drawing/2014/main" id="{1EA61B2E-2FFC-4FB7-8EEC-B1AF67B0FDB6}"/>
                </a:ext>
              </a:extLst>
            </p:cNvPr>
            <p:cNvSpPr/>
            <p:nvPr/>
          </p:nvSpPr>
          <p:spPr>
            <a:xfrm>
              <a:off x="8883890" y="24399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8967;p65">
              <a:extLst>
                <a:ext uri="{FF2B5EF4-FFF2-40B4-BE49-F238E27FC236}">
                  <a16:creationId xmlns:a16="http://schemas.microsoft.com/office/drawing/2014/main" id="{5AEF807A-57AD-401F-AA8A-60E2B18B78FC}"/>
                </a:ext>
              </a:extLst>
            </p:cNvPr>
            <p:cNvSpPr/>
            <p:nvPr/>
          </p:nvSpPr>
          <p:spPr>
            <a:xfrm>
              <a:off x="8883890" y="234205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8968;p65">
              <a:extLst>
                <a:ext uri="{FF2B5EF4-FFF2-40B4-BE49-F238E27FC236}">
                  <a16:creationId xmlns:a16="http://schemas.microsoft.com/office/drawing/2014/main" id="{249FB9BE-A909-490C-8F2C-57BF13998AC8}"/>
                </a:ext>
              </a:extLst>
            </p:cNvPr>
            <p:cNvSpPr/>
            <p:nvPr/>
          </p:nvSpPr>
          <p:spPr>
            <a:xfrm>
              <a:off x="8883890" y="224480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8969;p65">
              <a:extLst>
                <a:ext uri="{FF2B5EF4-FFF2-40B4-BE49-F238E27FC236}">
                  <a16:creationId xmlns:a16="http://schemas.microsoft.com/office/drawing/2014/main" id="{20414C48-70B9-47A0-BF36-5C6A2256725C}"/>
                </a:ext>
              </a:extLst>
            </p:cNvPr>
            <p:cNvSpPr/>
            <p:nvPr/>
          </p:nvSpPr>
          <p:spPr>
            <a:xfrm>
              <a:off x="8883890" y="214687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8970;p65">
              <a:extLst>
                <a:ext uri="{FF2B5EF4-FFF2-40B4-BE49-F238E27FC236}">
                  <a16:creationId xmlns:a16="http://schemas.microsoft.com/office/drawing/2014/main" id="{9D11A621-FEB7-4B91-AC34-EB85B596D66A}"/>
                </a:ext>
              </a:extLst>
            </p:cNvPr>
            <p:cNvSpPr/>
            <p:nvPr/>
          </p:nvSpPr>
          <p:spPr>
            <a:xfrm>
              <a:off x="8883890" y="204895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8971;p65">
              <a:extLst>
                <a:ext uri="{FF2B5EF4-FFF2-40B4-BE49-F238E27FC236}">
                  <a16:creationId xmlns:a16="http://schemas.microsoft.com/office/drawing/2014/main" id="{385697B5-34B2-413F-B3CC-D48DACFDB91B}"/>
                </a:ext>
              </a:extLst>
            </p:cNvPr>
            <p:cNvSpPr/>
            <p:nvPr/>
          </p:nvSpPr>
          <p:spPr>
            <a:xfrm>
              <a:off x="8883890" y="195103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8972;p65">
              <a:extLst>
                <a:ext uri="{FF2B5EF4-FFF2-40B4-BE49-F238E27FC236}">
                  <a16:creationId xmlns:a16="http://schemas.microsoft.com/office/drawing/2014/main" id="{09F74394-520F-4BC0-BF48-5120BCA6B166}"/>
                </a:ext>
              </a:extLst>
            </p:cNvPr>
            <p:cNvSpPr/>
            <p:nvPr/>
          </p:nvSpPr>
          <p:spPr>
            <a:xfrm>
              <a:off x="8883890" y="18531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8973;p65">
              <a:extLst>
                <a:ext uri="{FF2B5EF4-FFF2-40B4-BE49-F238E27FC236}">
                  <a16:creationId xmlns:a16="http://schemas.microsoft.com/office/drawing/2014/main" id="{7C2FD2AC-309F-4CD1-8F7A-FF2F0CC9718A}"/>
                </a:ext>
              </a:extLst>
            </p:cNvPr>
            <p:cNvSpPr/>
            <p:nvPr/>
          </p:nvSpPr>
          <p:spPr>
            <a:xfrm>
              <a:off x="8883890" y="17551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8974;p65">
              <a:extLst>
                <a:ext uri="{FF2B5EF4-FFF2-40B4-BE49-F238E27FC236}">
                  <a16:creationId xmlns:a16="http://schemas.microsoft.com/office/drawing/2014/main" id="{EC667413-B49A-4B27-B00B-3EE7216E2280}"/>
                </a:ext>
              </a:extLst>
            </p:cNvPr>
            <p:cNvSpPr/>
            <p:nvPr/>
          </p:nvSpPr>
          <p:spPr>
            <a:xfrm>
              <a:off x="8883890" y="165725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8975;p65">
              <a:extLst>
                <a:ext uri="{FF2B5EF4-FFF2-40B4-BE49-F238E27FC236}">
                  <a16:creationId xmlns:a16="http://schemas.microsoft.com/office/drawing/2014/main" id="{1E3A1CE7-AB11-4B32-862C-8C5E0CC67FD1}"/>
                </a:ext>
              </a:extLst>
            </p:cNvPr>
            <p:cNvSpPr/>
            <p:nvPr/>
          </p:nvSpPr>
          <p:spPr>
            <a:xfrm>
              <a:off x="8883890" y="156000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8976;p65">
              <a:extLst>
                <a:ext uri="{FF2B5EF4-FFF2-40B4-BE49-F238E27FC236}">
                  <a16:creationId xmlns:a16="http://schemas.microsoft.com/office/drawing/2014/main" id="{C88BFCF3-DE29-4A99-AA16-3A728CEFBD21}"/>
                </a:ext>
              </a:extLst>
            </p:cNvPr>
            <p:cNvSpPr/>
            <p:nvPr/>
          </p:nvSpPr>
          <p:spPr>
            <a:xfrm>
              <a:off x="8883890" y="146208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8977;p65">
              <a:extLst>
                <a:ext uri="{FF2B5EF4-FFF2-40B4-BE49-F238E27FC236}">
                  <a16:creationId xmlns:a16="http://schemas.microsoft.com/office/drawing/2014/main" id="{B3EB55A4-10C6-4EF4-BE67-91EEE8911396}"/>
                </a:ext>
              </a:extLst>
            </p:cNvPr>
            <p:cNvSpPr/>
            <p:nvPr/>
          </p:nvSpPr>
          <p:spPr>
            <a:xfrm>
              <a:off x="8883890" y="136415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8978;p65">
              <a:extLst>
                <a:ext uri="{FF2B5EF4-FFF2-40B4-BE49-F238E27FC236}">
                  <a16:creationId xmlns:a16="http://schemas.microsoft.com/office/drawing/2014/main" id="{BC0C17FB-D04E-4B9C-9003-F3FD6A23C2FA}"/>
                </a:ext>
              </a:extLst>
            </p:cNvPr>
            <p:cNvSpPr/>
            <p:nvPr/>
          </p:nvSpPr>
          <p:spPr>
            <a:xfrm>
              <a:off x="8883890" y="126623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8979;p65">
              <a:extLst>
                <a:ext uri="{FF2B5EF4-FFF2-40B4-BE49-F238E27FC236}">
                  <a16:creationId xmlns:a16="http://schemas.microsoft.com/office/drawing/2014/main" id="{F518016E-A95A-4F6F-98CC-5067AA616C2A}"/>
                </a:ext>
              </a:extLst>
            </p:cNvPr>
            <p:cNvSpPr/>
            <p:nvPr/>
          </p:nvSpPr>
          <p:spPr>
            <a:xfrm>
              <a:off x="8883890" y="11683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8980;p65">
              <a:extLst>
                <a:ext uri="{FF2B5EF4-FFF2-40B4-BE49-F238E27FC236}">
                  <a16:creationId xmlns:a16="http://schemas.microsoft.com/office/drawing/2014/main" id="{76396ACE-2662-4B71-B462-53F3AE435CBE}"/>
                </a:ext>
              </a:extLst>
            </p:cNvPr>
            <p:cNvSpPr/>
            <p:nvPr/>
          </p:nvSpPr>
          <p:spPr>
            <a:xfrm>
              <a:off x="8883890" y="107038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8981;p65">
              <a:extLst>
                <a:ext uri="{FF2B5EF4-FFF2-40B4-BE49-F238E27FC236}">
                  <a16:creationId xmlns:a16="http://schemas.microsoft.com/office/drawing/2014/main" id="{81E0EAAD-5731-423F-8EA2-7C89609A0066}"/>
                </a:ext>
              </a:extLst>
            </p:cNvPr>
            <p:cNvSpPr/>
            <p:nvPr/>
          </p:nvSpPr>
          <p:spPr>
            <a:xfrm>
              <a:off x="8883890" y="97245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8982;p65">
              <a:extLst>
                <a:ext uri="{FF2B5EF4-FFF2-40B4-BE49-F238E27FC236}">
                  <a16:creationId xmlns:a16="http://schemas.microsoft.com/office/drawing/2014/main" id="{469E794C-903D-4BCF-BA4C-9404083BFC14}"/>
                </a:ext>
              </a:extLst>
            </p:cNvPr>
            <p:cNvSpPr/>
            <p:nvPr/>
          </p:nvSpPr>
          <p:spPr>
            <a:xfrm>
              <a:off x="8886780" y="366378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8983;p65">
              <a:extLst>
                <a:ext uri="{FF2B5EF4-FFF2-40B4-BE49-F238E27FC236}">
                  <a16:creationId xmlns:a16="http://schemas.microsoft.com/office/drawing/2014/main" id="{E624771E-2B57-4098-B8D7-6EE83F673069}"/>
                </a:ext>
              </a:extLst>
            </p:cNvPr>
            <p:cNvSpPr/>
            <p:nvPr/>
          </p:nvSpPr>
          <p:spPr>
            <a:xfrm>
              <a:off x="8886780" y="356651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8984;p65">
              <a:extLst>
                <a:ext uri="{FF2B5EF4-FFF2-40B4-BE49-F238E27FC236}">
                  <a16:creationId xmlns:a16="http://schemas.microsoft.com/office/drawing/2014/main" id="{2D29CEFF-7734-40C2-884F-5AE85A31CF86}"/>
                </a:ext>
              </a:extLst>
            </p:cNvPr>
            <p:cNvSpPr/>
            <p:nvPr/>
          </p:nvSpPr>
          <p:spPr>
            <a:xfrm>
              <a:off x="8886780" y="346858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8985;p65">
              <a:extLst>
                <a:ext uri="{FF2B5EF4-FFF2-40B4-BE49-F238E27FC236}">
                  <a16:creationId xmlns:a16="http://schemas.microsoft.com/office/drawing/2014/main" id="{4AE12CAC-FD9A-4A45-B463-524374371B81}"/>
                </a:ext>
              </a:extLst>
            </p:cNvPr>
            <p:cNvSpPr/>
            <p:nvPr/>
          </p:nvSpPr>
          <p:spPr>
            <a:xfrm>
              <a:off x="8886780" y="337068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8986;p65">
              <a:extLst>
                <a:ext uri="{FF2B5EF4-FFF2-40B4-BE49-F238E27FC236}">
                  <a16:creationId xmlns:a16="http://schemas.microsoft.com/office/drawing/2014/main" id="{C11A49CC-BFCF-4F5C-90A5-34E952926932}"/>
                </a:ext>
              </a:extLst>
            </p:cNvPr>
            <p:cNvSpPr/>
            <p:nvPr/>
          </p:nvSpPr>
          <p:spPr>
            <a:xfrm>
              <a:off x="8886780" y="327276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8987;p65">
              <a:extLst>
                <a:ext uri="{FF2B5EF4-FFF2-40B4-BE49-F238E27FC236}">
                  <a16:creationId xmlns:a16="http://schemas.microsoft.com/office/drawing/2014/main" id="{923ECA8F-A716-48CD-9257-A2CA3EB6AB56}"/>
                </a:ext>
              </a:extLst>
            </p:cNvPr>
            <p:cNvSpPr/>
            <p:nvPr/>
          </p:nvSpPr>
          <p:spPr>
            <a:xfrm>
              <a:off x="8886780" y="317483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8988;p65">
              <a:extLst>
                <a:ext uri="{FF2B5EF4-FFF2-40B4-BE49-F238E27FC236}">
                  <a16:creationId xmlns:a16="http://schemas.microsoft.com/office/drawing/2014/main" id="{AB23CA1D-3258-42D1-9464-230C6EBBC4A2}"/>
                </a:ext>
              </a:extLst>
            </p:cNvPr>
            <p:cNvSpPr/>
            <p:nvPr/>
          </p:nvSpPr>
          <p:spPr>
            <a:xfrm>
              <a:off x="8886780" y="307691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8989;p65">
              <a:extLst>
                <a:ext uri="{FF2B5EF4-FFF2-40B4-BE49-F238E27FC236}">
                  <a16:creationId xmlns:a16="http://schemas.microsoft.com/office/drawing/2014/main" id="{6CE4CEE7-D3F6-40C7-8BC4-544BB5C9B157}"/>
                </a:ext>
              </a:extLst>
            </p:cNvPr>
            <p:cNvSpPr/>
            <p:nvPr/>
          </p:nvSpPr>
          <p:spPr>
            <a:xfrm>
              <a:off x="8886780" y="297898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8990;p65">
              <a:extLst>
                <a:ext uri="{FF2B5EF4-FFF2-40B4-BE49-F238E27FC236}">
                  <a16:creationId xmlns:a16="http://schemas.microsoft.com/office/drawing/2014/main" id="{B5333E52-0A4C-42C5-9702-2483EEE935C1}"/>
                </a:ext>
              </a:extLst>
            </p:cNvPr>
            <p:cNvSpPr/>
            <p:nvPr/>
          </p:nvSpPr>
          <p:spPr>
            <a:xfrm>
              <a:off x="8886780" y="288171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8991;p65">
              <a:extLst>
                <a:ext uri="{FF2B5EF4-FFF2-40B4-BE49-F238E27FC236}">
                  <a16:creationId xmlns:a16="http://schemas.microsoft.com/office/drawing/2014/main" id="{1A77C28C-F07F-4171-9572-376039C2CDBB}"/>
                </a:ext>
              </a:extLst>
            </p:cNvPr>
            <p:cNvSpPr/>
            <p:nvPr/>
          </p:nvSpPr>
          <p:spPr>
            <a:xfrm>
              <a:off x="8886780" y="27837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8992;p65">
              <a:extLst>
                <a:ext uri="{FF2B5EF4-FFF2-40B4-BE49-F238E27FC236}">
                  <a16:creationId xmlns:a16="http://schemas.microsoft.com/office/drawing/2014/main" id="{EFE69311-FE91-4D2E-85DE-ECE5D5B4CFDF}"/>
                </a:ext>
              </a:extLst>
            </p:cNvPr>
            <p:cNvSpPr/>
            <p:nvPr/>
          </p:nvSpPr>
          <p:spPr>
            <a:xfrm>
              <a:off x="8886780" y="2685865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8993;p65">
              <a:extLst>
                <a:ext uri="{FF2B5EF4-FFF2-40B4-BE49-F238E27FC236}">
                  <a16:creationId xmlns:a16="http://schemas.microsoft.com/office/drawing/2014/main" id="{4FA7CEAE-C23B-4CFE-9C8C-D0A2E893403B}"/>
                </a:ext>
              </a:extLst>
            </p:cNvPr>
            <p:cNvSpPr/>
            <p:nvPr/>
          </p:nvSpPr>
          <p:spPr>
            <a:xfrm>
              <a:off x="8886780" y="258794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8994;p65">
              <a:extLst>
                <a:ext uri="{FF2B5EF4-FFF2-40B4-BE49-F238E27FC236}">
                  <a16:creationId xmlns:a16="http://schemas.microsoft.com/office/drawing/2014/main" id="{6C36A970-677E-4422-9989-A8C001417857}"/>
                </a:ext>
              </a:extLst>
            </p:cNvPr>
            <p:cNvSpPr/>
            <p:nvPr/>
          </p:nvSpPr>
          <p:spPr>
            <a:xfrm>
              <a:off x="8886780" y="249001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8995;p65">
              <a:extLst>
                <a:ext uri="{FF2B5EF4-FFF2-40B4-BE49-F238E27FC236}">
                  <a16:creationId xmlns:a16="http://schemas.microsoft.com/office/drawing/2014/main" id="{1B9DA43F-4B10-409D-AB70-2CFE5A08A25C}"/>
                </a:ext>
              </a:extLst>
            </p:cNvPr>
            <p:cNvSpPr/>
            <p:nvPr/>
          </p:nvSpPr>
          <p:spPr>
            <a:xfrm>
              <a:off x="8886780" y="239209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8996;p65">
              <a:extLst>
                <a:ext uri="{FF2B5EF4-FFF2-40B4-BE49-F238E27FC236}">
                  <a16:creationId xmlns:a16="http://schemas.microsoft.com/office/drawing/2014/main" id="{484BFDAD-4240-48BA-9AD8-9E5148F3042A}"/>
                </a:ext>
              </a:extLst>
            </p:cNvPr>
            <p:cNvSpPr/>
            <p:nvPr/>
          </p:nvSpPr>
          <p:spPr>
            <a:xfrm>
              <a:off x="8886780" y="229483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8997;p65">
              <a:extLst>
                <a:ext uri="{FF2B5EF4-FFF2-40B4-BE49-F238E27FC236}">
                  <a16:creationId xmlns:a16="http://schemas.microsoft.com/office/drawing/2014/main" id="{A43785DC-F247-42B2-8F26-3BB3AEF54989}"/>
                </a:ext>
              </a:extLst>
            </p:cNvPr>
            <p:cNvSpPr/>
            <p:nvPr/>
          </p:nvSpPr>
          <p:spPr>
            <a:xfrm>
              <a:off x="8886780" y="21969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8998;p65">
              <a:extLst>
                <a:ext uri="{FF2B5EF4-FFF2-40B4-BE49-F238E27FC236}">
                  <a16:creationId xmlns:a16="http://schemas.microsoft.com/office/drawing/2014/main" id="{87CA6341-44FB-4294-A338-1D8B6DB86BCC}"/>
                </a:ext>
              </a:extLst>
            </p:cNvPr>
            <p:cNvSpPr/>
            <p:nvPr/>
          </p:nvSpPr>
          <p:spPr>
            <a:xfrm>
              <a:off x="8886780" y="20989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8999;p65">
              <a:extLst>
                <a:ext uri="{FF2B5EF4-FFF2-40B4-BE49-F238E27FC236}">
                  <a16:creationId xmlns:a16="http://schemas.microsoft.com/office/drawing/2014/main" id="{BB03BC4A-7AA4-4828-89AF-0D0CD6B9EF03}"/>
                </a:ext>
              </a:extLst>
            </p:cNvPr>
            <p:cNvSpPr/>
            <p:nvPr/>
          </p:nvSpPr>
          <p:spPr>
            <a:xfrm>
              <a:off x="8886780" y="20010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9000;p65">
              <a:extLst>
                <a:ext uri="{FF2B5EF4-FFF2-40B4-BE49-F238E27FC236}">
                  <a16:creationId xmlns:a16="http://schemas.microsoft.com/office/drawing/2014/main" id="{68027571-9179-49B6-A77A-7B9339FEC9EA}"/>
                </a:ext>
              </a:extLst>
            </p:cNvPr>
            <p:cNvSpPr/>
            <p:nvPr/>
          </p:nvSpPr>
          <p:spPr>
            <a:xfrm>
              <a:off x="8886780" y="19031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9001;p65">
              <a:extLst>
                <a:ext uri="{FF2B5EF4-FFF2-40B4-BE49-F238E27FC236}">
                  <a16:creationId xmlns:a16="http://schemas.microsoft.com/office/drawing/2014/main" id="{52AED8C0-6483-4263-9563-9566FAB9D425}"/>
                </a:ext>
              </a:extLst>
            </p:cNvPr>
            <p:cNvSpPr/>
            <p:nvPr/>
          </p:nvSpPr>
          <p:spPr>
            <a:xfrm>
              <a:off x="8886780" y="180521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9002;p65">
              <a:extLst>
                <a:ext uri="{FF2B5EF4-FFF2-40B4-BE49-F238E27FC236}">
                  <a16:creationId xmlns:a16="http://schemas.microsoft.com/office/drawing/2014/main" id="{4663D8BD-7315-4CEE-B380-31D5B94B0905}"/>
                </a:ext>
              </a:extLst>
            </p:cNvPr>
            <p:cNvSpPr/>
            <p:nvPr/>
          </p:nvSpPr>
          <p:spPr>
            <a:xfrm>
              <a:off x="8886780" y="170729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9003;p65">
              <a:extLst>
                <a:ext uri="{FF2B5EF4-FFF2-40B4-BE49-F238E27FC236}">
                  <a16:creationId xmlns:a16="http://schemas.microsoft.com/office/drawing/2014/main" id="{CD2D5543-23CB-4415-9190-0CD84477928B}"/>
                </a:ext>
              </a:extLst>
            </p:cNvPr>
            <p:cNvSpPr/>
            <p:nvPr/>
          </p:nvSpPr>
          <p:spPr>
            <a:xfrm>
              <a:off x="8886780" y="161004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9004;p65">
              <a:extLst>
                <a:ext uri="{FF2B5EF4-FFF2-40B4-BE49-F238E27FC236}">
                  <a16:creationId xmlns:a16="http://schemas.microsoft.com/office/drawing/2014/main" id="{3F3E1409-41C9-4211-BBD3-83D7EB1F378E}"/>
                </a:ext>
              </a:extLst>
            </p:cNvPr>
            <p:cNvSpPr/>
            <p:nvPr/>
          </p:nvSpPr>
          <p:spPr>
            <a:xfrm>
              <a:off x="8886780" y="15121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9005;p65">
              <a:extLst>
                <a:ext uri="{FF2B5EF4-FFF2-40B4-BE49-F238E27FC236}">
                  <a16:creationId xmlns:a16="http://schemas.microsoft.com/office/drawing/2014/main" id="{70E81008-EE3B-49D5-A156-3D46719A7124}"/>
                </a:ext>
              </a:extLst>
            </p:cNvPr>
            <p:cNvSpPr/>
            <p:nvPr/>
          </p:nvSpPr>
          <p:spPr>
            <a:xfrm>
              <a:off x="8886780" y="14141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9006;p65">
              <a:extLst>
                <a:ext uri="{FF2B5EF4-FFF2-40B4-BE49-F238E27FC236}">
                  <a16:creationId xmlns:a16="http://schemas.microsoft.com/office/drawing/2014/main" id="{5DB1D862-6CFB-42ED-B693-4556504FBAF0}"/>
                </a:ext>
              </a:extLst>
            </p:cNvPr>
            <p:cNvSpPr/>
            <p:nvPr/>
          </p:nvSpPr>
          <p:spPr>
            <a:xfrm>
              <a:off x="8886780" y="131626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9007;p65">
              <a:extLst>
                <a:ext uri="{FF2B5EF4-FFF2-40B4-BE49-F238E27FC236}">
                  <a16:creationId xmlns:a16="http://schemas.microsoft.com/office/drawing/2014/main" id="{0B2DC048-7D0D-4075-B995-73D181CF582B}"/>
                </a:ext>
              </a:extLst>
            </p:cNvPr>
            <p:cNvSpPr/>
            <p:nvPr/>
          </p:nvSpPr>
          <p:spPr>
            <a:xfrm>
              <a:off x="8886780" y="121834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9008;p65">
              <a:extLst>
                <a:ext uri="{FF2B5EF4-FFF2-40B4-BE49-F238E27FC236}">
                  <a16:creationId xmlns:a16="http://schemas.microsoft.com/office/drawing/2014/main" id="{ADA289D5-B147-4404-8A66-DA903D98CA07}"/>
                </a:ext>
              </a:extLst>
            </p:cNvPr>
            <p:cNvSpPr/>
            <p:nvPr/>
          </p:nvSpPr>
          <p:spPr>
            <a:xfrm>
              <a:off x="8886780" y="112041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9009;p65">
              <a:extLst>
                <a:ext uri="{FF2B5EF4-FFF2-40B4-BE49-F238E27FC236}">
                  <a16:creationId xmlns:a16="http://schemas.microsoft.com/office/drawing/2014/main" id="{0176B844-CDDC-46CD-8263-1E7DE2255562}"/>
                </a:ext>
              </a:extLst>
            </p:cNvPr>
            <p:cNvSpPr/>
            <p:nvPr/>
          </p:nvSpPr>
          <p:spPr>
            <a:xfrm>
              <a:off x="8886780" y="10224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9010;p65">
              <a:extLst>
                <a:ext uri="{FF2B5EF4-FFF2-40B4-BE49-F238E27FC236}">
                  <a16:creationId xmlns:a16="http://schemas.microsoft.com/office/drawing/2014/main" id="{C50C4F2C-903C-44AF-B175-FFE165CA6406}"/>
                </a:ext>
              </a:extLst>
            </p:cNvPr>
            <p:cNvSpPr/>
            <p:nvPr/>
          </p:nvSpPr>
          <p:spPr>
            <a:xfrm>
              <a:off x="8885695" y="36383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9011;p65">
              <a:extLst>
                <a:ext uri="{FF2B5EF4-FFF2-40B4-BE49-F238E27FC236}">
                  <a16:creationId xmlns:a16="http://schemas.microsoft.com/office/drawing/2014/main" id="{A1952EEA-5DA5-45F9-81C3-6068DA310382}"/>
                </a:ext>
              </a:extLst>
            </p:cNvPr>
            <p:cNvSpPr/>
            <p:nvPr/>
          </p:nvSpPr>
          <p:spPr>
            <a:xfrm>
              <a:off x="8885695" y="354111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9012;p65">
              <a:extLst>
                <a:ext uri="{FF2B5EF4-FFF2-40B4-BE49-F238E27FC236}">
                  <a16:creationId xmlns:a16="http://schemas.microsoft.com/office/drawing/2014/main" id="{8B340D13-13B0-47C5-9A33-F69CE1E603D7}"/>
                </a:ext>
              </a:extLst>
            </p:cNvPr>
            <p:cNvSpPr/>
            <p:nvPr/>
          </p:nvSpPr>
          <p:spPr>
            <a:xfrm>
              <a:off x="8885695" y="344319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9013;p65">
              <a:extLst>
                <a:ext uri="{FF2B5EF4-FFF2-40B4-BE49-F238E27FC236}">
                  <a16:creationId xmlns:a16="http://schemas.microsoft.com/office/drawing/2014/main" id="{EB1FB646-DBA3-4BCA-AB88-EFE56DB6BA97}"/>
                </a:ext>
              </a:extLst>
            </p:cNvPr>
            <p:cNvSpPr/>
            <p:nvPr/>
          </p:nvSpPr>
          <p:spPr>
            <a:xfrm>
              <a:off x="8885695" y="33452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9014;p65">
              <a:extLst>
                <a:ext uri="{FF2B5EF4-FFF2-40B4-BE49-F238E27FC236}">
                  <a16:creationId xmlns:a16="http://schemas.microsoft.com/office/drawing/2014/main" id="{0DB03CA1-5055-45FC-B044-783592EA3421}"/>
                </a:ext>
              </a:extLst>
            </p:cNvPr>
            <p:cNvSpPr/>
            <p:nvPr/>
          </p:nvSpPr>
          <p:spPr>
            <a:xfrm>
              <a:off x="8885695" y="32473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9015;p65">
              <a:extLst>
                <a:ext uri="{FF2B5EF4-FFF2-40B4-BE49-F238E27FC236}">
                  <a16:creationId xmlns:a16="http://schemas.microsoft.com/office/drawing/2014/main" id="{6CE11206-64C2-4630-858D-53A68C315827}"/>
                </a:ext>
              </a:extLst>
            </p:cNvPr>
            <p:cNvSpPr/>
            <p:nvPr/>
          </p:nvSpPr>
          <p:spPr>
            <a:xfrm>
              <a:off x="8885695" y="31494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9016;p65">
              <a:extLst>
                <a:ext uri="{FF2B5EF4-FFF2-40B4-BE49-F238E27FC236}">
                  <a16:creationId xmlns:a16="http://schemas.microsoft.com/office/drawing/2014/main" id="{46251E13-DE7E-404E-89EA-A7905CF7D495}"/>
                </a:ext>
              </a:extLst>
            </p:cNvPr>
            <p:cNvSpPr/>
            <p:nvPr/>
          </p:nvSpPr>
          <p:spPr>
            <a:xfrm>
              <a:off x="8885695" y="305151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9017;p65">
              <a:extLst>
                <a:ext uri="{FF2B5EF4-FFF2-40B4-BE49-F238E27FC236}">
                  <a16:creationId xmlns:a16="http://schemas.microsoft.com/office/drawing/2014/main" id="{59FEAA3A-5FC5-42BB-92D2-44C12F079D4D}"/>
                </a:ext>
              </a:extLst>
            </p:cNvPr>
            <p:cNvSpPr/>
            <p:nvPr/>
          </p:nvSpPr>
          <p:spPr>
            <a:xfrm>
              <a:off x="8885695" y="29535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9018;p65">
              <a:extLst>
                <a:ext uri="{FF2B5EF4-FFF2-40B4-BE49-F238E27FC236}">
                  <a16:creationId xmlns:a16="http://schemas.microsoft.com/office/drawing/2014/main" id="{EA380D5A-0B03-4559-8584-F806DF21B683}"/>
                </a:ext>
              </a:extLst>
            </p:cNvPr>
            <p:cNvSpPr/>
            <p:nvPr/>
          </p:nvSpPr>
          <p:spPr>
            <a:xfrm>
              <a:off x="8885695" y="285631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9019;p65">
              <a:extLst>
                <a:ext uri="{FF2B5EF4-FFF2-40B4-BE49-F238E27FC236}">
                  <a16:creationId xmlns:a16="http://schemas.microsoft.com/office/drawing/2014/main" id="{D3D2020B-332B-4267-AADF-8443C91B24BE}"/>
                </a:ext>
              </a:extLst>
            </p:cNvPr>
            <p:cNvSpPr/>
            <p:nvPr/>
          </p:nvSpPr>
          <p:spPr>
            <a:xfrm>
              <a:off x="8885695" y="275839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9020;p65">
              <a:extLst>
                <a:ext uri="{FF2B5EF4-FFF2-40B4-BE49-F238E27FC236}">
                  <a16:creationId xmlns:a16="http://schemas.microsoft.com/office/drawing/2014/main" id="{47651D08-0A07-4D26-A7C9-BB7C511F7A33}"/>
                </a:ext>
              </a:extLst>
            </p:cNvPr>
            <p:cNvSpPr/>
            <p:nvPr/>
          </p:nvSpPr>
          <p:spPr>
            <a:xfrm>
              <a:off x="8885695" y="266047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9021;p65">
              <a:extLst>
                <a:ext uri="{FF2B5EF4-FFF2-40B4-BE49-F238E27FC236}">
                  <a16:creationId xmlns:a16="http://schemas.microsoft.com/office/drawing/2014/main" id="{0B47B067-1CDB-4E24-8044-5FCEBC50A107}"/>
                </a:ext>
              </a:extLst>
            </p:cNvPr>
            <p:cNvSpPr/>
            <p:nvPr/>
          </p:nvSpPr>
          <p:spPr>
            <a:xfrm>
              <a:off x="8885695" y="256254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9022;p65">
              <a:extLst>
                <a:ext uri="{FF2B5EF4-FFF2-40B4-BE49-F238E27FC236}">
                  <a16:creationId xmlns:a16="http://schemas.microsoft.com/office/drawing/2014/main" id="{CD63B6B6-E43B-42D9-8853-0E1AC9F90343}"/>
                </a:ext>
              </a:extLst>
            </p:cNvPr>
            <p:cNvSpPr/>
            <p:nvPr/>
          </p:nvSpPr>
          <p:spPr>
            <a:xfrm>
              <a:off x="8885695" y="246462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9023;p65">
              <a:extLst>
                <a:ext uri="{FF2B5EF4-FFF2-40B4-BE49-F238E27FC236}">
                  <a16:creationId xmlns:a16="http://schemas.microsoft.com/office/drawing/2014/main" id="{BAA16A81-DE52-4585-82F2-58FD86612C0B}"/>
                </a:ext>
              </a:extLst>
            </p:cNvPr>
            <p:cNvSpPr/>
            <p:nvPr/>
          </p:nvSpPr>
          <p:spPr>
            <a:xfrm>
              <a:off x="8885695" y="236669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9024;p65">
              <a:extLst>
                <a:ext uri="{FF2B5EF4-FFF2-40B4-BE49-F238E27FC236}">
                  <a16:creationId xmlns:a16="http://schemas.microsoft.com/office/drawing/2014/main" id="{99BBE7F9-5109-4E62-9F46-8F4DCA5663C4}"/>
                </a:ext>
              </a:extLst>
            </p:cNvPr>
            <p:cNvSpPr/>
            <p:nvPr/>
          </p:nvSpPr>
          <p:spPr>
            <a:xfrm>
              <a:off x="8885695" y="226944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9025;p65">
              <a:extLst>
                <a:ext uri="{FF2B5EF4-FFF2-40B4-BE49-F238E27FC236}">
                  <a16:creationId xmlns:a16="http://schemas.microsoft.com/office/drawing/2014/main" id="{6598909F-DC10-457D-B0A4-062329BDB572}"/>
                </a:ext>
              </a:extLst>
            </p:cNvPr>
            <p:cNvSpPr/>
            <p:nvPr/>
          </p:nvSpPr>
          <p:spPr>
            <a:xfrm>
              <a:off x="8885695" y="21715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9026;p65">
              <a:extLst>
                <a:ext uri="{FF2B5EF4-FFF2-40B4-BE49-F238E27FC236}">
                  <a16:creationId xmlns:a16="http://schemas.microsoft.com/office/drawing/2014/main" id="{74FD8EC7-8BF3-497A-A0A4-04962EC01278}"/>
                </a:ext>
              </a:extLst>
            </p:cNvPr>
            <p:cNvSpPr/>
            <p:nvPr/>
          </p:nvSpPr>
          <p:spPr>
            <a:xfrm>
              <a:off x="8885695" y="20735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9027;p65">
              <a:extLst>
                <a:ext uri="{FF2B5EF4-FFF2-40B4-BE49-F238E27FC236}">
                  <a16:creationId xmlns:a16="http://schemas.microsoft.com/office/drawing/2014/main" id="{45783007-0469-4BC1-9169-85DCCA1B161A}"/>
                </a:ext>
              </a:extLst>
            </p:cNvPr>
            <p:cNvSpPr/>
            <p:nvPr/>
          </p:nvSpPr>
          <p:spPr>
            <a:xfrm>
              <a:off x="8885695" y="197567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9028;p65">
              <a:extLst>
                <a:ext uri="{FF2B5EF4-FFF2-40B4-BE49-F238E27FC236}">
                  <a16:creationId xmlns:a16="http://schemas.microsoft.com/office/drawing/2014/main" id="{C9A22386-DC2F-4D1C-9304-3B5016914545}"/>
                </a:ext>
              </a:extLst>
            </p:cNvPr>
            <p:cNvSpPr/>
            <p:nvPr/>
          </p:nvSpPr>
          <p:spPr>
            <a:xfrm>
              <a:off x="8885695" y="187774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9029;p65">
              <a:extLst>
                <a:ext uri="{FF2B5EF4-FFF2-40B4-BE49-F238E27FC236}">
                  <a16:creationId xmlns:a16="http://schemas.microsoft.com/office/drawing/2014/main" id="{AE3D22D6-3C00-462A-A722-98F84BA0591A}"/>
                </a:ext>
              </a:extLst>
            </p:cNvPr>
            <p:cNvSpPr/>
            <p:nvPr/>
          </p:nvSpPr>
          <p:spPr>
            <a:xfrm>
              <a:off x="8885695" y="177982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9030;p65">
              <a:extLst>
                <a:ext uri="{FF2B5EF4-FFF2-40B4-BE49-F238E27FC236}">
                  <a16:creationId xmlns:a16="http://schemas.microsoft.com/office/drawing/2014/main" id="{0D3915D1-EEEA-4F1E-991A-A63AA2B7C93D}"/>
                </a:ext>
              </a:extLst>
            </p:cNvPr>
            <p:cNvSpPr/>
            <p:nvPr/>
          </p:nvSpPr>
          <p:spPr>
            <a:xfrm>
              <a:off x="8885695" y="168189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9031;p65">
              <a:extLst>
                <a:ext uri="{FF2B5EF4-FFF2-40B4-BE49-F238E27FC236}">
                  <a16:creationId xmlns:a16="http://schemas.microsoft.com/office/drawing/2014/main" id="{045EED8D-96B0-4FDE-A47C-39CFEE7CCF25}"/>
                </a:ext>
              </a:extLst>
            </p:cNvPr>
            <p:cNvSpPr/>
            <p:nvPr/>
          </p:nvSpPr>
          <p:spPr>
            <a:xfrm>
              <a:off x="8885695" y="158464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9032;p65">
              <a:extLst>
                <a:ext uri="{FF2B5EF4-FFF2-40B4-BE49-F238E27FC236}">
                  <a16:creationId xmlns:a16="http://schemas.microsoft.com/office/drawing/2014/main" id="{F358649C-3798-4FA3-AE75-64E4BC49A2A0}"/>
                </a:ext>
              </a:extLst>
            </p:cNvPr>
            <p:cNvSpPr/>
            <p:nvPr/>
          </p:nvSpPr>
          <p:spPr>
            <a:xfrm>
              <a:off x="8885695" y="14867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9033;p65">
              <a:extLst>
                <a:ext uri="{FF2B5EF4-FFF2-40B4-BE49-F238E27FC236}">
                  <a16:creationId xmlns:a16="http://schemas.microsoft.com/office/drawing/2014/main" id="{0B305B61-1569-4187-8D9A-E1A35DDC7098}"/>
                </a:ext>
              </a:extLst>
            </p:cNvPr>
            <p:cNvSpPr/>
            <p:nvPr/>
          </p:nvSpPr>
          <p:spPr>
            <a:xfrm>
              <a:off x="8885695" y="13887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9034;p65">
              <a:extLst>
                <a:ext uri="{FF2B5EF4-FFF2-40B4-BE49-F238E27FC236}">
                  <a16:creationId xmlns:a16="http://schemas.microsoft.com/office/drawing/2014/main" id="{9FB3E349-D3F9-43BA-915E-5E928634AD7C}"/>
                </a:ext>
              </a:extLst>
            </p:cNvPr>
            <p:cNvSpPr/>
            <p:nvPr/>
          </p:nvSpPr>
          <p:spPr>
            <a:xfrm>
              <a:off x="8885695" y="129087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9035;p65">
              <a:extLst>
                <a:ext uri="{FF2B5EF4-FFF2-40B4-BE49-F238E27FC236}">
                  <a16:creationId xmlns:a16="http://schemas.microsoft.com/office/drawing/2014/main" id="{B8180784-F9CA-4B98-B884-5B7C49655FBA}"/>
                </a:ext>
              </a:extLst>
            </p:cNvPr>
            <p:cNvSpPr/>
            <p:nvPr/>
          </p:nvSpPr>
          <p:spPr>
            <a:xfrm>
              <a:off x="8885695" y="119294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9036;p65">
              <a:extLst>
                <a:ext uri="{FF2B5EF4-FFF2-40B4-BE49-F238E27FC236}">
                  <a16:creationId xmlns:a16="http://schemas.microsoft.com/office/drawing/2014/main" id="{314FF623-F2AC-4458-BAAD-430059E81D58}"/>
                </a:ext>
              </a:extLst>
            </p:cNvPr>
            <p:cNvSpPr/>
            <p:nvPr/>
          </p:nvSpPr>
          <p:spPr>
            <a:xfrm>
              <a:off x="8885695" y="109502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9037;p65">
              <a:extLst>
                <a:ext uri="{FF2B5EF4-FFF2-40B4-BE49-F238E27FC236}">
                  <a16:creationId xmlns:a16="http://schemas.microsoft.com/office/drawing/2014/main" id="{E22D39CD-6109-4095-A178-2F3B02EDA45A}"/>
                </a:ext>
              </a:extLst>
            </p:cNvPr>
            <p:cNvSpPr/>
            <p:nvPr/>
          </p:nvSpPr>
          <p:spPr>
            <a:xfrm>
              <a:off x="8885695" y="99709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9038;p65">
              <a:extLst>
                <a:ext uri="{FF2B5EF4-FFF2-40B4-BE49-F238E27FC236}">
                  <a16:creationId xmlns:a16="http://schemas.microsoft.com/office/drawing/2014/main" id="{3043EA41-6AE5-42AE-94A4-57180ADF1983}"/>
                </a:ext>
              </a:extLst>
            </p:cNvPr>
            <p:cNvSpPr/>
            <p:nvPr/>
          </p:nvSpPr>
          <p:spPr>
            <a:xfrm>
              <a:off x="8885695" y="358969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9039;p65">
              <a:extLst>
                <a:ext uri="{FF2B5EF4-FFF2-40B4-BE49-F238E27FC236}">
                  <a16:creationId xmlns:a16="http://schemas.microsoft.com/office/drawing/2014/main" id="{5204EE71-D609-42B9-9B34-43936872514B}"/>
                </a:ext>
              </a:extLst>
            </p:cNvPr>
            <p:cNvSpPr/>
            <p:nvPr/>
          </p:nvSpPr>
          <p:spPr>
            <a:xfrm>
              <a:off x="8885695" y="34924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9040;p65">
              <a:extLst>
                <a:ext uri="{FF2B5EF4-FFF2-40B4-BE49-F238E27FC236}">
                  <a16:creationId xmlns:a16="http://schemas.microsoft.com/office/drawing/2014/main" id="{F5C2B6B6-AA18-46A8-9CE0-CD801A2EC3ED}"/>
                </a:ext>
              </a:extLst>
            </p:cNvPr>
            <p:cNvSpPr/>
            <p:nvPr/>
          </p:nvSpPr>
          <p:spPr>
            <a:xfrm>
              <a:off x="8885695" y="33944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9041;p65">
              <a:extLst>
                <a:ext uri="{FF2B5EF4-FFF2-40B4-BE49-F238E27FC236}">
                  <a16:creationId xmlns:a16="http://schemas.microsoft.com/office/drawing/2014/main" id="{1AA549F1-11F3-40A5-971C-27164392E884}"/>
                </a:ext>
              </a:extLst>
            </p:cNvPr>
            <p:cNvSpPr/>
            <p:nvPr/>
          </p:nvSpPr>
          <p:spPr>
            <a:xfrm>
              <a:off x="8885695" y="32965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9042;p65">
              <a:extLst>
                <a:ext uri="{FF2B5EF4-FFF2-40B4-BE49-F238E27FC236}">
                  <a16:creationId xmlns:a16="http://schemas.microsoft.com/office/drawing/2014/main" id="{76F05EB1-A942-42F8-946E-84A9122E006D}"/>
                </a:ext>
              </a:extLst>
            </p:cNvPr>
            <p:cNvSpPr/>
            <p:nvPr/>
          </p:nvSpPr>
          <p:spPr>
            <a:xfrm>
              <a:off x="8885695" y="319866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9043;p65">
              <a:extLst>
                <a:ext uri="{FF2B5EF4-FFF2-40B4-BE49-F238E27FC236}">
                  <a16:creationId xmlns:a16="http://schemas.microsoft.com/office/drawing/2014/main" id="{FD09E0CC-5010-4BE0-ADA1-47465C66E306}"/>
                </a:ext>
              </a:extLst>
            </p:cNvPr>
            <p:cNvSpPr/>
            <p:nvPr/>
          </p:nvSpPr>
          <p:spPr>
            <a:xfrm>
              <a:off x="8885695" y="310074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9044;p65">
              <a:extLst>
                <a:ext uri="{FF2B5EF4-FFF2-40B4-BE49-F238E27FC236}">
                  <a16:creationId xmlns:a16="http://schemas.microsoft.com/office/drawing/2014/main" id="{A4DBE934-B777-4A63-A6A9-8D7629ACCBC4}"/>
                </a:ext>
              </a:extLst>
            </p:cNvPr>
            <p:cNvSpPr/>
            <p:nvPr/>
          </p:nvSpPr>
          <p:spPr>
            <a:xfrm>
              <a:off x="8885695" y="3002820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9045;p65">
              <a:extLst>
                <a:ext uri="{FF2B5EF4-FFF2-40B4-BE49-F238E27FC236}">
                  <a16:creationId xmlns:a16="http://schemas.microsoft.com/office/drawing/2014/main" id="{A14D016B-F031-435D-84D8-9E6BFFA106F9}"/>
                </a:ext>
              </a:extLst>
            </p:cNvPr>
            <p:cNvSpPr/>
            <p:nvPr/>
          </p:nvSpPr>
          <p:spPr>
            <a:xfrm>
              <a:off x="8885695" y="29048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9046;p65">
              <a:extLst>
                <a:ext uri="{FF2B5EF4-FFF2-40B4-BE49-F238E27FC236}">
                  <a16:creationId xmlns:a16="http://schemas.microsoft.com/office/drawing/2014/main" id="{A4300180-9898-4000-AF90-AE99AECA025E}"/>
                </a:ext>
              </a:extLst>
            </p:cNvPr>
            <p:cNvSpPr/>
            <p:nvPr/>
          </p:nvSpPr>
          <p:spPr>
            <a:xfrm>
              <a:off x="8885695" y="28076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9047;p65">
              <a:extLst>
                <a:ext uri="{FF2B5EF4-FFF2-40B4-BE49-F238E27FC236}">
                  <a16:creationId xmlns:a16="http://schemas.microsoft.com/office/drawing/2014/main" id="{4B47EF98-B9C8-493F-A49E-AEC4BDD5AEBC}"/>
                </a:ext>
              </a:extLst>
            </p:cNvPr>
            <p:cNvSpPr/>
            <p:nvPr/>
          </p:nvSpPr>
          <p:spPr>
            <a:xfrm>
              <a:off x="8885695" y="270969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9048;p65">
              <a:extLst>
                <a:ext uri="{FF2B5EF4-FFF2-40B4-BE49-F238E27FC236}">
                  <a16:creationId xmlns:a16="http://schemas.microsoft.com/office/drawing/2014/main" id="{BEBE9F42-64B2-44B2-A460-C2ED3E6FB34C}"/>
                </a:ext>
              </a:extLst>
            </p:cNvPr>
            <p:cNvSpPr/>
            <p:nvPr/>
          </p:nvSpPr>
          <p:spPr>
            <a:xfrm>
              <a:off x="8885695" y="261177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9049;p65">
              <a:extLst>
                <a:ext uri="{FF2B5EF4-FFF2-40B4-BE49-F238E27FC236}">
                  <a16:creationId xmlns:a16="http://schemas.microsoft.com/office/drawing/2014/main" id="{8A1D7D58-42D7-4963-AD15-3BCD7732D7A7}"/>
                </a:ext>
              </a:extLst>
            </p:cNvPr>
            <p:cNvSpPr/>
            <p:nvPr/>
          </p:nvSpPr>
          <p:spPr>
            <a:xfrm>
              <a:off x="8885695" y="251384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9050;p65">
              <a:extLst>
                <a:ext uri="{FF2B5EF4-FFF2-40B4-BE49-F238E27FC236}">
                  <a16:creationId xmlns:a16="http://schemas.microsoft.com/office/drawing/2014/main" id="{4BBDEF59-8E21-494E-943B-0D11EDCC28A5}"/>
                </a:ext>
              </a:extLst>
            </p:cNvPr>
            <p:cNvSpPr/>
            <p:nvPr/>
          </p:nvSpPr>
          <p:spPr>
            <a:xfrm>
              <a:off x="8885695" y="241592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9051;p65">
              <a:extLst>
                <a:ext uri="{FF2B5EF4-FFF2-40B4-BE49-F238E27FC236}">
                  <a16:creationId xmlns:a16="http://schemas.microsoft.com/office/drawing/2014/main" id="{97332C88-54D6-4E1C-B2FC-2E05A9BB5D7F}"/>
                </a:ext>
              </a:extLst>
            </p:cNvPr>
            <p:cNvSpPr/>
            <p:nvPr/>
          </p:nvSpPr>
          <p:spPr>
            <a:xfrm>
              <a:off x="8885695" y="2317999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9052;p65">
              <a:extLst>
                <a:ext uri="{FF2B5EF4-FFF2-40B4-BE49-F238E27FC236}">
                  <a16:creationId xmlns:a16="http://schemas.microsoft.com/office/drawing/2014/main" id="{B897B0CE-7317-4972-BF09-1871DFAAD7A5}"/>
                </a:ext>
              </a:extLst>
            </p:cNvPr>
            <p:cNvSpPr/>
            <p:nvPr/>
          </p:nvSpPr>
          <p:spPr>
            <a:xfrm>
              <a:off x="8885695" y="222074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9053;p65">
              <a:extLst>
                <a:ext uri="{FF2B5EF4-FFF2-40B4-BE49-F238E27FC236}">
                  <a16:creationId xmlns:a16="http://schemas.microsoft.com/office/drawing/2014/main" id="{D6FE313F-4419-4D3D-A15E-1E6C0A3654A1}"/>
                </a:ext>
              </a:extLst>
            </p:cNvPr>
            <p:cNvSpPr/>
            <p:nvPr/>
          </p:nvSpPr>
          <p:spPr>
            <a:xfrm>
              <a:off x="8885695" y="2122821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9054;p65">
              <a:extLst>
                <a:ext uri="{FF2B5EF4-FFF2-40B4-BE49-F238E27FC236}">
                  <a16:creationId xmlns:a16="http://schemas.microsoft.com/office/drawing/2014/main" id="{EC45BA03-804B-41AB-85E6-568FDBB10F45}"/>
                </a:ext>
              </a:extLst>
            </p:cNvPr>
            <p:cNvSpPr/>
            <p:nvPr/>
          </p:nvSpPr>
          <p:spPr>
            <a:xfrm>
              <a:off x="8885695" y="202489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9055;p65">
              <a:extLst>
                <a:ext uri="{FF2B5EF4-FFF2-40B4-BE49-F238E27FC236}">
                  <a16:creationId xmlns:a16="http://schemas.microsoft.com/office/drawing/2014/main" id="{FB235338-8F65-43D1-9FE2-F71359160F14}"/>
                </a:ext>
              </a:extLst>
            </p:cNvPr>
            <p:cNvSpPr/>
            <p:nvPr/>
          </p:nvSpPr>
          <p:spPr>
            <a:xfrm>
              <a:off x="8885695" y="192697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9056;p65">
              <a:extLst>
                <a:ext uri="{FF2B5EF4-FFF2-40B4-BE49-F238E27FC236}">
                  <a16:creationId xmlns:a16="http://schemas.microsoft.com/office/drawing/2014/main" id="{2244A180-B5DF-4E71-B1B9-859122DF112C}"/>
                </a:ext>
              </a:extLst>
            </p:cNvPr>
            <p:cNvSpPr/>
            <p:nvPr/>
          </p:nvSpPr>
          <p:spPr>
            <a:xfrm>
              <a:off x="8885695" y="18290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9057;p65">
              <a:extLst>
                <a:ext uri="{FF2B5EF4-FFF2-40B4-BE49-F238E27FC236}">
                  <a16:creationId xmlns:a16="http://schemas.microsoft.com/office/drawing/2014/main" id="{E4884603-CDA0-4E1B-B28F-648C843CBAD9}"/>
                </a:ext>
              </a:extLst>
            </p:cNvPr>
            <p:cNvSpPr/>
            <p:nvPr/>
          </p:nvSpPr>
          <p:spPr>
            <a:xfrm>
              <a:off x="8885695" y="173112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9058;p65">
              <a:extLst>
                <a:ext uri="{FF2B5EF4-FFF2-40B4-BE49-F238E27FC236}">
                  <a16:creationId xmlns:a16="http://schemas.microsoft.com/office/drawing/2014/main" id="{C4F87F3B-E3BE-4192-A93C-A97E6F592C24}"/>
                </a:ext>
              </a:extLst>
            </p:cNvPr>
            <p:cNvSpPr/>
            <p:nvPr/>
          </p:nvSpPr>
          <p:spPr>
            <a:xfrm>
              <a:off x="8885695" y="163320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9059;p65">
              <a:extLst>
                <a:ext uri="{FF2B5EF4-FFF2-40B4-BE49-F238E27FC236}">
                  <a16:creationId xmlns:a16="http://schemas.microsoft.com/office/drawing/2014/main" id="{3622FE80-4FDE-4090-B375-5773F2EFD3DF}"/>
                </a:ext>
              </a:extLst>
            </p:cNvPr>
            <p:cNvSpPr/>
            <p:nvPr/>
          </p:nvSpPr>
          <p:spPr>
            <a:xfrm>
              <a:off x="8885695" y="153594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9060;p65">
              <a:extLst>
                <a:ext uri="{FF2B5EF4-FFF2-40B4-BE49-F238E27FC236}">
                  <a16:creationId xmlns:a16="http://schemas.microsoft.com/office/drawing/2014/main" id="{A17E2EAB-0708-4643-8230-6673B5A6B361}"/>
                </a:ext>
              </a:extLst>
            </p:cNvPr>
            <p:cNvSpPr/>
            <p:nvPr/>
          </p:nvSpPr>
          <p:spPr>
            <a:xfrm>
              <a:off x="8885695" y="1438022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9061;p65">
              <a:extLst>
                <a:ext uri="{FF2B5EF4-FFF2-40B4-BE49-F238E27FC236}">
                  <a16:creationId xmlns:a16="http://schemas.microsoft.com/office/drawing/2014/main" id="{8245DA41-31FA-4587-B2E7-3EF7787E06F3}"/>
                </a:ext>
              </a:extLst>
            </p:cNvPr>
            <p:cNvSpPr/>
            <p:nvPr/>
          </p:nvSpPr>
          <p:spPr>
            <a:xfrm>
              <a:off x="8885695" y="134009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9062;p65">
              <a:extLst>
                <a:ext uri="{FF2B5EF4-FFF2-40B4-BE49-F238E27FC236}">
                  <a16:creationId xmlns:a16="http://schemas.microsoft.com/office/drawing/2014/main" id="{2B5EA7AA-DAD9-4479-8028-91B7B7CB1CA5}"/>
                </a:ext>
              </a:extLst>
            </p:cNvPr>
            <p:cNvSpPr/>
            <p:nvPr/>
          </p:nvSpPr>
          <p:spPr>
            <a:xfrm>
              <a:off x="8885695" y="124217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9063;p65">
              <a:extLst>
                <a:ext uri="{FF2B5EF4-FFF2-40B4-BE49-F238E27FC236}">
                  <a16:creationId xmlns:a16="http://schemas.microsoft.com/office/drawing/2014/main" id="{DC39028A-8A01-4FD8-A052-574EC53FE0DF}"/>
                </a:ext>
              </a:extLst>
            </p:cNvPr>
            <p:cNvSpPr/>
            <p:nvPr/>
          </p:nvSpPr>
          <p:spPr>
            <a:xfrm>
              <a:off x="8885695" y="11442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9064;p65">
              <a:extLst>
                <a:ext uri="{FF2B5EF4-FFF2-40B4-BE49-F238E27FC236}">
                  <a16:creationId xmlns:a16="http://schemas.microsoft.com/office/drawing/2014/main" id="{D3873B6A-E9D2-4ACA-A35A-45B9D9C13725}"/>
                </a:ext>
              </a:extLst>
            </p:cNvPr>
            <p:cNvSpPr/>
            <p:nvPr/>
          </p:nvSpPr>
          <p:spPr>
            <a:xfrm>
              <a:off x="8885695" y="104632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9065;p65">
              <a:extLst>
                <a:ext uri="{FF2B5EF4-FFF2-40B4-BE49-F238E27FC236}">
                  <a16:creationId xmlns:a16="http://schemas.microsoft.com/office/drawing/2014/main" id="{8CA1478C-B23E-49B6-9256-FCCC355E1985}"/>
                </a:ext>
              </a:extLst>
            </p:cNvPr>
            <p:cNvSpPr/>
            <p:nvPr/>
          </p:nvSpPr>
          <p:spPr>
            <a:xfrm>
              <a:off x="8885695" y="94840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81" name="Picture 280">
            <a:extLst>
              <a:ext uri="{FF2B5EF4-FFF2-40B4-BE49-F238E27FC236}">
                <a16:creationId xmlns:a16="http://schemas.microsoft.com/office/drawing/2014/main" id="{EA09576F-89B5-4AE4-A84E-45ABE9F1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565" y="1223481"/>
            <a:ext cx="978727" cy="472307"/>
          </a:xfrm>
          <a:prstGeom prst="rect">
            <a:avLst/>
          </a:prstGeom>
        </p:spPr>
      </p:pic>
      <p:sp>
        <p:nvSpPr>
          <p:cNvPr id="282" name="Rectangle 281">
            <a:extLst>
              <a:ext uri="{FF2B5EF4-FFF2-40B4-BE49-F238E27FC236}">
                <a16:creationId xmlns:a16="http://schemas.microsoft.com/office/drawing/2014/main" id="{791CA691-52EE-4D1D-94E1-63EAC8F112ED}"/>
              </a:ext>
            </a:extLst>
          </p:cNvPr>
          <p:cNvSpPr/>
          <p:nvPr/>
        </p:nvSpPr>
        <p:spPr>
          <a:xfrm>
            <a:off x="6596743" y="1504090"/>
            <a:ext cx="316598" cy="168355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C9AB67-135B-4F94-8F7B-AE5EE87AA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847" y="2179367"/>
            <a:ext cx="2704160" cy="338137"/>
          </a:xfrm>
          <a:prstGeom prst="rect">
            <a:avLst/>
          </a:prstGeom>
        </p:spPr>
      </p:pic>
      <p:sp>
        <p:nvSpPr>
          <p:cNvPr id="283" name="Arrow: Right 282">
            <a:extLst>
              <a:ext uri="{FF2B5EF4-FFF2-40B4-BE49-F238E27FC236}">
                <a16:creationId xmlns:a16="http://schemas.microsoft.com/office/drawing/2014/main" id="{83527FFF-9E52-4A42-B1AB-B1BA7EC51EC4}"/>
              </a:ext>
            </a:extLst>
          </p:cNvPr>
          <p:cNvSpPr/>
          <p:nvPr/>
        </p:nvSpPr>
        <p:spPr>
          <a:xfrm rot="5400000">
            <a:off x="6314347" y="1642716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4BE4987-E99B-48FA-8B1E-020E664179B3}"/>
              </a:ext>
            </a:extLst>
          </p:cNvPr>
          <p:cNvSpPr/>
          <p:nvPr/>
        </p:nvSpPr>
        <p:spPr>
          <a:xfrm>
            <a:off x="7035664" y="2266969"/>
            <a:ext cx="724206" cy="192306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524335A8-447B-435A-AFDF-9CBDBA564E4D}"/>
              </a:ext>
            </a:extLst>
          </p:cNvPr>
          <p:cNvSpPr/>
          <p:nvPr/>
        </p:nvSpPr>
        <p:spPr>
          <a:xfrm rot="5400000">
            <a:off x="6339942" y="2417067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6EF8AD-88D3-4F26-A2A3-70E09235D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0269" y="2973917"/>
            <a:ext cx="641518" cy="285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6B848B-6A7E-4B3E-B70D-6C3B5702D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3432" y="2964267"/>
            <a:ext cx="905957" cy="3048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B0F9A9-B1E0-4C60-A9E1-900A4C00EDE5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 flipV="1">
            <a:off x="6151787" y="3116667"/>
            <a:ext cx="171645" cy="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A54310BA-E2D5-4B99-AE04-B0E70399675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5765" t="-55212" r="-16304" b="18553"/>
          <a:stretch/>
        </p:blipFill>
        <p:spPr>
          <a:xfrm>
            <a:off x="6316510" y="3485638"/>
            <a:ext cx="503285" cy="408115"/>
          </a:xfrm>
          <a:prstGeom prst="rect">
            <a:avLst/>
          </a:prstGeom>
          <a:noFill/>
        </p:spPr>
      </p:pic>
      <p:sp>
        <p:nvSpPr>
          <p:cNvPr id="297" name="Arrow: Right 296">
            <a:extLst>
              <a:ext uri="{FF2B5EF4-FFF2-40B4-BE49-F238E27FC236}">
                <a16:creationId xmlns:a16="http://schemas.microsoft.com/office/drawing/2014/main" id="{4136D52E-81BC-4FC4-8129-7FD871159D93}"/>
              </a:ext>
            </a:extLst>
          </p:cNvPr>
          <p:cNvSpPr/>
          <p:nvPr/>
        </p:nvSpPr>
        <p:spPr>
          <a:xfrm rot="5400000">
            <a:off x="6435856" y="3150271"/>
            <a:ext cx="264595" cy="637581"/>
          </a:xfrm>
          <a:prstGeom prst="rightArrow">
            <a:avLst>
              <a:gd name="adj1" fmla="val 50000"/>
              <a:gd name="adj2" fmla="val 48699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1C22-C73B-4F50-8DFC-0DB13ABF22F2}"/>
              </a:ext>
            </a:extLst>
          </p:cNvPr>
          <p:cNvSpPr/>
          <p:nvPr/>
        </p:nvSpPr>
        <p:spPr>
          <a:xfrm>
            <a:off x="6261421" y="4098800"/>
            <a:ext cx="625523" cy="3238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37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89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7" name="Google Shape;9067;p65"/>
          <p:cNvGrpSpPr/>
          <p:nvPr/>
        </p:nvGrpSpPr>
        <p:grpSpPr>
          <a:xfrm>
            <a:off x="730049" y="883807"/>
            <a:ext cx="4085400" cy="3265050"/>
            <a:chOff x="717525" y="719300"/>
            <a:chExt cx="4085400" cy="3265050"/>
          </a:xfrm>
          <a:solidFill>
            <a:srgbClr val="00B050"/>
          </a:solidFill>
        </p:grpSpPr>
        <p:sp>
          <p:nvSpPr>
            <p:cNvPr id="9068" name="Google Shape;9068;p65"/>
            <p:cNvSpPr/>
            <p:nvPr/>
          </p:nvSpPr>
          <p:spPr>
            <a:xfrm>
              <a:off x="717525" y="719300"/>
              <a:ext cx="4085400" cy="1251900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9069" name="Google Shape;9069;p65"/>
            <p:cNvSpPr/>
            <p:nvPr/>
          </p:nvSpPr>
          <p:spPr>
            <a:xfrm>
              <a:off x="717525" y="1123550"/>
              <a:ext cx="4085400" cy="2860800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9070" name="Google Shape;9070;p65"/>
            <p:cNvGrpSpPr/>
            <p:nvPr/>
          </p:nvGrpSpPr>
          <p:grpSpPr>
            <a:xfrm>
              <a:off x="4035076" y="833953"/>
              <a:ext cx="655400" cy="157800"/>
              <a:chOff x="7968325" y="355525"/>
              <a:chExt cx="655400" cy="157800"/>
            </a:xfrm>
            <a:grpFill/>
          </p:grpSpPr>
          <p:sp>
            <p:nvSpPr>
              <p:cNvPr id="9071" name="Google Shape;9071;p6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2" name="Google Shape;9072;p65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3" name="Google Shape;9073;p65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4" name="Google Shape;9074;p65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5" name="Google Shape;9075;p6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6" name="Google Shape;9076;p65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7" name="Google Shape;9077;p65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85" name="Google Shape;9085;p65">
            <a:hlinkClick r:id="" action="ppaction://hlinkshowjump?jump=previousslide"/>
          </p:cNvPr>
          <p:cNvSpPr/>
          <p:nvPr/>
        </p:nvSpPr>
        <p:spPr>
          <a:xfrm>
            <a:off x="7175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086" name="Google Shape;9086;p65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9087" name="Google Shape;9087;p65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9088" name="Google Shape;9088;p65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9" name="Google Shape;9089;p65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0" name="Google Shape;9090;p65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1" name="Google Shape;9091;p65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2" name="Google Shape;9092;p65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93" name="Google Shape;9093;p65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868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 dirty="0"/>
          </a:p>
        </p:txBody>
      </p:sp>
      <p:sp>
        <p:nvSpPr>
          <p:cNvPr id="9094" name="Google Shape;9094;p65">
            <a:hlinkClick r:id="" action="ppaction://hlinkshowjump?jump=next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 dirty="0"/>
          </a:p>
        </p:txBody>
      </p:sp>
      <p:sp>
        <p:nvSpPr>
          <p:cNvPr id="9101" name="Google Shape;9101;p65"/>
          <p:cNvSpPr/>
          <p:nvPr/>
        </p:nvSpPr>
        <p:spPr>
          <a:xfrm>
            <a:off x="8268887" y="1388940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02" name="Google Shape;9102;p65">
            <a:hlinkClick r:id="rId3" action="ppaction://hlinksldjump"/>
          </p:cNvPr>
          <p:cNvSpPr/>
          <p:nvPr/>
        </p:nvSpPr>
        <p:spPr>
          <a:xfrm>
            <a:off x="4434900" y="4334900"/>
            <a:ext cx="274200" cy="2757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103" name="Google Shape;9103;p65">
            <a:hlinkClick r:id="rId3" action="ppaction://hlinksldjump"/>
          </p:cNvPr>
          <p:cNvSpPr/>
          <p:nvPr/>
        </p:nvSpPr>
        <p:spPr>
          <a:xfrm>
            <a:off x="4473548" y="4379779"/>
            <a:ext cx="196886" cy="181554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1D92D9-9851-48A2-BBB5-88518E94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29" y="4087427"/>
            <a:ext cx="552450" cy="3238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20BC87-41F4-4AB0-B709-9D21DDE4641F}"/>
              </a:ext>
            </a:extLst>
          </p:cNvPr>
          <p:cNvSpPr txBox="1"/>
          <p:nvPr/>
        </p:nvSpPr>
        <p:spPr>
          <a:xfrm>
            <a:off x="728494" y="951014"/>
            <a:ext cx="46857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skerville Old Face" panose="02020602080505020303" pitchFamily="18" charset="0"/>
              </a:rPr>
              <a:t>Download PuTTY and Open putty.exe </a:t>
            </a:r>
            <a:endParaRPr lang="en-US" sz="1100" b="1" dirty="0">
              <a:latin typeface="Baskerville Old Face" panose="02020602080505020303" pitchFamily="18" charset="0"/>
            </a:endParaRPr>
          </a:p>
          <a:p>
            <a:endParaRPr lang="es-AR" sz="900" dirty="0">
              <a:latin typeface="Baskerville Old Face" panose="020206020805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179FD-BFA4-45C2-BA69-BED0209A3F6B}"/>
              </a:ext>
            </a:extLst>
          </p:cNvPr>
          <p:cNvSpPr txBox="1"/>
          <p:nvPr/>
        </p:nvSpPr>
        <p:spPr>
          <a:xfrm>
            <a:off x="898027" y="1520794"/>
            <a:ext cx="36074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/>
                </a:solidFill>
                <a:latin typeface="Dosis" pitchFamily="2" charset="0"/>
              </a:rPr>
              <a:t>Para proceder con la conexión al Amazon EC2, es necesario descargar el software </a:t>
            </a:r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Dosis" pitchFamily="2" charset="0"/>
              </a:rPr>
              <a:t>PuTTY</a:t>
            </a:r>
            <a:r>
              <a:rPr lang="es-ES" dirty="0">
                <a:solidFill>
                  <a:schemeClr val="accent5"/>
                </a:solidFill>
                <a:latin typeface="Dosis" pitchFamily="2" charset="0"/>
              </a:rPr>
              <a:t>. </a:t>
            </a:r>
            <a:br>
              <a:rPr lang="es-ES" dirty="0">
                <a:solidFill>
                  <a:schemeClr val="accent5"/>
                </a:solidFill>
                <a:latin typeface="Dosis" pitchFamily="2" charset="0"/>
              </a:rPr>
            </a:br>
            <a:r>
              <a:rPr lang="es-ES" dirty="0">
                <a:solidFill>
                  <a:schemeClr val="accent5"/>
                </a:solidFill>
                <a:latin typeface="Dosis" pitchFamily="2" charset="0"/>
              </a:rPr>
              <a:t>En caso de no contar con él previamente instalado en tu equipo, podés obtenerlo a través de este enlace.</a:t>
            </a:r>
          </a:p>
          <a:p>
            <a:r>
              <a:rPr lang="es-ES" dirty="0">
                <a:solidFill>
                  <a:schemeClr val="accent5"/>
                </a:solidFill>
                <a:latin typeface="Dosis" pitchFamily="2" charset="0"/>
              </a:rPr>
              <a:t>Una vez descargado, ejecutás el archivo putty.exe para iniciar el proceso de conexión por SSH al EC2.</a:t>
            </a:r>
          </a:p>
        </p:txBody>
      </p:sp>
      <p:grpSp>
        <p:nvGrpSpPr>
          <p:cNvPr id="165" name="Google Shape;8953;p65">
            <a:extLst>
              <a:ext uri="{FF2B5EF4-FFF2-40B4-BE49-F238E27FC236}">
                <a16:creationId xmlns:a16="http://schemas.microsoft.com/office/drawing/2014/main" id="{99555D5B-1D6D-470E-91EC-2B6B9135C7A8}"/>
              </a:ext>
            </a:extLst>
          </p:cNvPr>
          <p:cNvGrpSpPr/>
          <p:nvPr/>
        </p:nvGrpSpPr>
        <p:grpSpPr>
          <a:xfrm>
            <a:off x="5305741" y="1151025"/>
            <a:ext cx="2707050" cy="2722631"/>
            <a:chOff x="8883890" y="948401"/>
            <a:chExt cx="2707050" cy="2722631"/>
          </a:xfrm>
          <a:solidFill>
            <a:schemeClr val="tx1"/>
          </a:solidFill>
          <a:effectLst>
            <a:glow rad="139700">
              <a:srgbClr val="00B050">
                <a:alpha val="40000"/>
              </a:srgbClr>
            </a:glow>
            <a:outerShdw blurRad="1270000" dist="38100" dir="6000000" algn="t" rotWithShape="0">
              <a:srgbClr val="00B050"/>
            </a:outerShdw>
            <a:reflection blurRad="6350" stA="50000" endA="300" endPos="55500" dist="101600" dir="5400000" sy="-100000" algn="bl" rotWithShape="0"/>
          </a:effectLst>
        </p:grpSpPr>
        <p:sp>
          <p:nvSpPr>
            <p:cNvPr id="166" name="Google Shape;8954;p65">
              <a:extLst>
                <a:ext uri="{FF2B5EF4-FFF2-40B4-BE49-F238E27FC236}">
                  <a16:creationId xmlns:a16="http://schemas.microsoft.com/office/drawing/2014/main" id="{6E85D78B-D874-4E6C-8293-98F26C8999EC}"/>
                </a:ext>
              </a:extLst>
            </p:cNvPr>
            <p:cNvSpPr/>
            <p:nvPr/>
          </p:nvSpPr>
          <p:spPr>
            <a:xfrm>
              <a:off x="8883890" y="361375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8955;p65">
              <a:extLst>
                <a:ext uri="{FF2B5EF4-FFF2-40B4-BE49-F238E27FC236}">
                  <a16:creationId xmlns:a16="http://schemas.microsoft.com/office/drawing/2014/main" id="{2B0AADEC-F2FE-4928-B66F-A4DED376B3F2}"/>
                </a:ext>
              </a:extLst>
            </p:cNvPr>
            <p:cNvSpPr/>
            <p:nvPr/>
          </p:nvSpPr>
          <p:spPr>
            <a:xfrm>
              <a:off x="8883890" y="35164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8956;p65">
              <a:extLst>
                <a:ext uri="{FF2B5EF4-FFF2-40B4-BE49-F238E27FC236}">
                  <a16:creationId xmlns:a16="http://schemas.microsoft.com/office/drawing/2014/main" id="{C99E8655-2E58-4D1D-95B2-A53CC0869DE7}"/>
                </a:ext>
              </a:extLst>
            </p:cNvPr>
            <p:cNvSpPr/>
            <p:nvPr/>
          </p:nvSpPr>
          <p:spPr>
            <a:xfrm>
              <a:off x="8883890" y="341855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8957;p65">
              <a:extLst>
                <a:ext uri="{FF2B5EF4-FFF2-40B4-BE49-F238E27FC236}">
                  <a16:creationId xmlns:a16="http://schemas.microsoft.com/office/drawing/2014/main" id="{B586804C-D686-4EB7-A256-D1D8A58F3780}"/>
                </a:ext>
              </a:extLst>
            </p:cNvPr>
            <p:cNvSpPr/>
            <p:nvPr/>
          </p:nvSpPr>
          <p:spPr>
            <a:xfrm>
              <a:off x="8883890" y="332065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8958;p65">
              <a:extLst>
                <a:ext uri="{FF2B5EF4-FFF2-40B4-BE49-F238E27FC236}">
                  <a16:creationId xmlns:a16="http://schemas.microsoft.com/office/drawing/2014/main" id="{A6308DA6-306D-4C2E-8C64-4566A697E815}"/>
                </a:ext>
              </a:extLst>
            </p:cNvPr>
            <p:cNvSpPr/>
            <p:nvPr/>
          </p:nvSpPr>
          <p:spPr>
            <a:xfrm>
              <a:off x="8883890" y="322272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8959;p65">
              <a:extLst>
                <a:ext uri="{FF2B5EF4-FFF2-40B4-BE49-F238E27FC236}">
                  <a16:creationId xmlns:a16="http://schemas.microsoft.com/office/drawing/2014/main" id="{B88E570C-F7AE-461D-86EA-F51D5DC85629}"/>
                </a:ext>
              </a:extLst>
            </p:cNvPr>
            <p:cNvSpPr/>
            <p:nvPr/>
          </p:nvSpPr>
          <p:spPr>
            <a:xfrm>
              <a:off x="8883890" y="312480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8960;p65">
              <a:extLst>
                <a:ext uri="{FF2B5EF4-FFF2-40B4-BE49-F238E27FC236}">
                  <a16:creationId xmlns:a16="http://schemas.microsoft.com/office/drawing/2014/main" id="{DAA5BC9F-AAAF-4742-8F95-722A75F8AFEE}"/>
                </a:ext>
              </a:extLst>
            </p:cNvPr>
            <p:cNvSpPr/>
            <p:nvPr/>
          </p:nvSpPr>
          <p:spPr>
            <a:xfrm>
              <a:off x="8883890" y="302687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8961;p65">
              <a:extLst>
                <a:ext uri="{FF2B5EF4-FFF2-40B4-BE49-F238E27FC236}">
                  <a16:creationId xmlns:a16="http://schemas.microsoft.com/office/drawing/2014/main" id="{1017185C-667D-4EC6-A202-653BAF47B8F1}"/>
                </a:ext>
              </a:extLst>
            </p:cNvPr>
            <p:cNvSpPr/>
            <p:nvPr/>
          </p:nvSpPr>
          <p:spPr>
            <a:xfrm>
              <a:off x="8883890" y="292895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8962;p65">
              <a:extLst>
                <a:ext uri="{FF2B5EF4-FFF2-40B4-BE49-F238E27FC236}">
                  <a16:creationId xmlns:a16="http://schemas.microsoft.com/office/drawing/2014/main" id="{24D4D1CD-9403-45CC-BE02-BC8B8904EA50}"/>
                </a:ext>
              </a:extLst>
            </p:cNvPr>
            <p:cNvSpPr/>
            <p:nvPr/>
          </p:nvSpPr>
          <p:spPr>
            <a:xfrm>
              <a:off x="8883890" y="28316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8963;p65">
              <a:extLst>
                <a:ext uri="{FF2B5EF4-FFF2-40B4-BE49-F238E27FC236}">
                  <a16:creationId xmlns:a16="http://schemas.microsoft.com/office/drawing/2014/main" id="{DD81F76B-553A-460F-A18C-80B058B9087A}"/>
                </a:ext>
              </a:extLst>
            </p:cNvPr>
            <p:cNvSpPr/>
            <p:nvPr/>
          </p:nvSpPr>
          <p:spPr>
            <a:xfrm>
              <a:off x="8883890" y="273375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8964;p65">
              <a:extLst>
                <a:ext uri="{FF2B5EF4-FFF2-40B4-BE49-F238E27FC236}">
                  <a16:creationId xmlns:a16="http://schemas.microsoft.com/office/drawing/2014/main" id="{4A4370E7-D931-4B5A-B9AA-5D7A55C2C563}"/>
                </a:ext>
              </a:extLst>
            </p:cNvPr>
            <p:cNvSpPr/>
            <p:nvPr/>
          </p:nvSpPr>
          <p:spPr>
            <a:xfrm>
              <a:off x="8883890" y="263583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8965;p65">
              <a:extLst>
                <a:ext uri="{FF2B5EF4-FFF2-40B4-BE49-F238E27FC236}">
                  <a16:creationId xmlns:a16="http://schemas.microsoft.com/office/drawing/2014/main" id="{CA39F433-41CB-4462-99CA-C2637DE3B4B5}"/>
                </a:ext>
              </a:extLst>
            </p:cNvPr>
            <p:cNvSpPr/>
            <p:nvPr/>
          </p:nvSpPr>
          <p:spPr>
            <a:xfrm>
              <a:off x="8883890" y="253790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8966;p65">
              <a:extLst>
                <a:ext uri="{FF2B5EF4-FFF2-40B4-BE49-F238E27FC236}">
                  <a16:creationId xmlns:a16="http://schemas.microsoft.com/office/drawing/2014/main" id="{1EA61B2E-2FFC-4FB7-8EEC-B1AF67B0FDB6}"/>
                </a:ext>
              </a:extLst>
            </p:cNvPr>
            <p:cNvSpPr/>
            <p:nvPr/>
          </p:nvSpPr>
          <p:spPr>
            <a:xfrm>
              <a:off x="8883890" y="24399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8967;p65">
              <a:extLst>
                <a:ext uri="{FF2B5EF4-FFF2-40B4-BE49-F238E27FC236}">
                  <a16:creationId xmlns:a16="http://schemas.microsoft.com/office/drawing/2014/main" id="{5AEF807A-57AD-401F-AA8A-60E2B18B78FC}"/>
                </a:ext>
              </a:extLst>
            </p:cNvPr>
            <p:cNvSpPr/>
            <p:nvPr/>
          </p:nvSpPr>
          <p:spPr>
            <a:xfrm>
              <a:off x="8883890" y="234205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8968;p65">
              <a:extLst>
                <a:ext uri="{FF2B5EF4-FFF2-40B4-BE49-F238E27FC236}">
                  <a16:creationId xmlns:a16="http://schemas.microsoft.com/office/drawing/2014/main" id="{249FB9BE-A909-490C-8F2C-57BF13998AC8}"/>
                </a:ext>
              </a:extLst>
            </p:cNvPr>
            <p:cNvSpPr/>
            <p:nvPr/>
          </p:nvSpPr>
          <p:spPr>
            <a:xfrm>
              <a:off x="8883890" y="224480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8969;p65">
              <a:extLst>
                <a:ext uri="{FF2B5EF4-FFF2-40B4-BE49-F238E27FC236}">
                  <a16:creationId xmlns:a16="http://schemas.microsoft.com/office/drawing/2014/main" id="{20414C48-70B9-47A0-BF36-5C6A2256725C}"/>
                </a:ext>
              </a:extLst>
            </p:cNvPr>
            <p:cNvSpPr/>
            <p:nvPr/>
          </p:nvSpPr>
          <p:spPr>
            <a:xfrm>
              <a:off x="8883890" y="214687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8970;p65">
              <a:extLst>
                <a:ext uri="{FF2B5EF4-FFF2-40B4-BE49-F238E27FC236}">
                  <a16:creationId xmlns:a16="http://schemas.microsoft.com/office/drawing/2014/main" id="{9D11A621-FEB7-4B91-AC34-EB85B596D66A}"/>
                </a:ext>
              </a:extLst>
            </p:cNvPr>
            <p:cNvSpPr/>
            <p:nvPr/>
          </p:nvSpPr>
          <p:spPr>
            <a:xfrm>
              <a:off x="8883890" y="204895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8971;p65">
              <a:extLst>
                <a:ext uri="{FF2B5EF4-FFF2-40B4-BE49-F238E27FC236}">
                  <a16:creationId xmlns:a16="http://schemas.microsoft.com/office/drawing/2014/main" id="{385697B5-34B2-413F-B3CC-D48DACFDB91B}"/>
                </a:ext>
              </a:extLst>
            </p:cNvPr>
            <p:cNvSpPr/>
            <p:nvPr/>
          </p:nvSpPr>
          <p:spPr>
            <a:xfrm>
              <a:off x="8883890" y="195103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8972;p65">
              <a:extLst>
                <a:ext uri="{FF2B5EF4-FFF2-40B4-BE49-F238E27FC236}">
                  <a16:creationId xmlns:a16="http://schemas.microsoft.com/office/drawing/2014/main" id="{09F74394-520F-4BC0-BF48-5120BCA6B166}"/>
                </a:ext>
              </a:extLst>
            </p:cNvPr>
            <p:cNvSpPr/>
            <p:nvPr/>
          </p:nvSpPr>
          <p:spPr>
            <a:xfrm>
              <a:off x="8883890" y="18531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8973;p65">
              <a:extLst>
                <a:ext uri="{FF2B5EF4-FFF2-40B4-BE49-F238E27FC236}">
                  <a16:creationId xmlns:a16="http://schemas.microsoft.com/office/drawing/2014/main" id="{7C2FD2AC-309F-4CD1-8F7A-FF2F0CC9718A}"/>
                </a:ext>
              </a:extLst>
            </p:cNvPr>
            <p:cNvSpPr/>
            <p:nvPr/>
          </p:nvSpPr>
          <p:spPr>
            <a:xfrm>
              <a:off x="8883890" y="17551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8974;p65">
              <a:extLst>
                <a:ext uri="{FF2B5EF4-FFF2-40B4-BE49-F238E27FC236}">
                  <a16:creationId xmlns:a16="http://schemas.microsoft.com/office/drawing/2014/main" id="{EC667413-B49A-4B27-B00B-3EE7216E2280}"/>
                </a:ext>
              </a:extLst>
            </p:cNvPr>
            <p:cNvSpPr/>
            <p:nvPr/>
          </p:nvSpPr>
          <p:spPr>
            <a:xfrm>
              <a:off x="8883890" y="165725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8975;p65">
              <a:extLst>
                <a:ext uri="{FF2B5EF4-FFF2-40B4-BE49-F238E27FC236}">
                  <a16:creationId xmlns:a16="http://schemas.microsoft.com/office/drawing/2014/main" id="{1E3A1CE7-AB11-4B32-862C-8C5E0CC67FD1}"/>
                </a:ext>
              </a:extLst>
            </p:cNvPr>
            <p:cNvSpPr/>
            <p:nvPr/>
          </p:nvSpPr>
          <p:spPr>
            <a:xfrm>
              <a:off x="8883890" y="156000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8976;p65">
              <a:extLst>
                <a:ext uri="{FF2B5EF4-FFF2-40B4-BE49-F238E27FC236}">
                  <a16:creationId xmlns:a16="http://schemas.microsoft.com/office/drawing/2014/main" id="{C88BFCF3-DE29-4A99-AA16-3A728CEFBD21}"/>
                </a:ext>
              </a:extLst>
            </p:cNvPr>
            <p:cNvSpPr/>
            <p:nvPr/>
          </p:nvSpPr>
          <p:spPr>
            <a:xfrm>
              <a:off x="8883890" y="146208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8977;p65">
              <a:extLst>
                <a:ext uri="{FF2B5EF4-FFF2-40B4-BE49-F238E27FC236}">
                  <a16:creationId xmlns:a16="http://schemas.microsoft.com/office/drawing/2014/main" id="{B3EB55A4-10C6-4EF4-BE67-91EEE8911396}"/>
                </a:ext>
              </a:extLst>
            </p:cNvPr>
            <p:cNvSpPr/>
            <p:nvPr/>
          </p:nvSpPr>
          <p:spPr>
            <a:xfrm>
              <a:off x="8883890" y="136415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8978;p65">
              <a:extLst>
                <a:ext uri="{FF2B5EF4-FFF2-40B4-BE49-F238E27FC236}">
                  <a16:creationId xmlns:a16="http://schemas.microsoft.com/office/drawing/2014/main" id="{BC0C17FB-D04E-4B9C-9003-F3FD6A23C2FA}"/>
                </a:ext>
              </a:extLst>
            </p:cNvPr>
            <p:cNvSpPr/>
            <p:nvPr/>
          </p:nvSpPr>
          <p:spPr>
            <a:xfrm>
              <a:off x="8883890" y="126623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8979;p65">
              <a:extLst>
                <a:ext uri="{FF2B5EF4-FFF2-40B4-BE49-F238E27FC236}">
                  <a16:creationId xmlns:a16="http://schemas.microsoft.com/office/drawing/2014/main" id="{F518016E-A95A-4F6F-98CC-5067AA616C2A}"/>
                </a:ext>
              </a:extLst>
            </p:cNvPr>
            <p:cNvSpPr/>
            <p:nvPr/>
          </p:nvSpPr>
          <p:spPr>
            <a:xfrm>
              <a:off x="8883890" y="11683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8980;p65">
              <a:extLst>
                <a:ext uri="{FF2B5EF4-FFF2-40B4-BE49-F238E27FC236}">
                  <a16:creationId xmlns:a16="http://schemas.microsoft.com/office/drawing/2014/main" id="{76396ACE-2662-4B71-B462-53F3AE435CBE}"/>
                </a:ext>
              </a:extLst>
            </p:cNvPr>
            <p:cNvSpPr/>
            <p:nvPr/>
          </p:nvSpPr>
          <p:spPr>
            <a:xfrm>
              <a:off x="8883890" y="107038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8981;p65">
              <a:extLst>
                <a:ext uri="{FF2B5EF4-FFF2-40B4-BE49-F238E27FC236}">
                  <a16:creationId xmlns:a16="http://schemas.microsoft.com/office/drawing/2014/main" id="{81E0EAAD-5731-423F-8EA2-7C89609A0066}"/>
                </a:ext>
              </a:extLst>
            </p:cNvPr>
            <p:cNvSpPr/>
            <p:nvPr/>
          </p:nvSpPr>
          <p:spPr>
            <a:xfrm>
              <a:off x="8883890" y="97245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8982;p65">
              <a:extLst>
                <a:ext uri="{FF2B5EF4-FFF2-40B4-BE49-F238E27FC236}">
                  <a16:creationId xmlns:a16="http://schemas.microsoft.com/office/drawing/2014/main" id="{469E794C-903D-4BCF-BA4C-9404083BFC14}"/>
                </a:ext>
              </a:extLst>
            </p:cNvPr>
            <p:cNvSpPr/>
            <p:nvPr/>
          </p:nvSpPr>
          <p:spPr>
            <a:xfrm>
              <a:off x="8886780" y="366378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8983;p65">
              <a:extLst>
                <a:ext uri="{FF2B5EF4-FFF2-40B4-BE49-F238E27FC236}">
                  <a16:creationId xmlns:a16="http://schemas.microsoft.com/office/drawing/2014/main" id="{E624771E-2B57-4098-B8D7-6EE83F673069}"/>
                </a:ext>
              </a:extLst>
            </p:cNvPr>
            <p:cNvSpPr/>
            <p:nvPr/>
          </p:nvSpPr>
          <p:spPr>
            <a:xfrm>
              <a:off x="8886780" y="356651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8984;p65">
              <a:extLst>
                <a:ext uri="{FF2B5EF4-FFF2-40B4-BE49-F238E27FC236}">
                  <a16:creationId xmlns:a16="http://schemas.microsoft.com/office/drawing/2014/main" id="{2D29CEFF-7734-40C2-884F-5AE85A31CF86}"/>
                </a:ext>
              </a:extLst>
            </p:cNvPr>
            <p:cNvSpPr/>
            <p:nvPr/>
          </p:nvSpPr>
          <p:spPr>
            <a:xfrm>
              <a:off x="8886780" y="346858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8985;p65">
              <a:extLst>
                <a:ext uri="{FF2B5EF4-FFF2-40B4-BE49-F238E27FC236}">
                  <a16:creationId xmlns:a16="http://schemas.microsoft.com/office/drawing/2014/main" id="{4AE12CAC-FD9A-4A45-B463-524374371B81}"/>
                </a:ext>
              </a:extLst>
            </p:cNvPr>
            <p:cNvSpPr/>
            <p:nvPr/>
          </p:nvSpPr>
          <p:spPr>
            <a:xfrm>
              <a:off x="8886780" y="337068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8986;p65">
              <a:extLst>
                <a:ext uri="{FF2B5EF4-FFF2-40B4-BE49-F238E27FC236}">
                  <a16:creationId xmlns:a16="http://schemas.microsoft.com/office/drawing/2014/main" id="{C11A49CC-BFCF-4F5C-90A5-34E952926932}"/>
                </a:ext>
              </a:extLst>
            </p:cNvPr>
            <p:cNvSpPr/>
            <p:nvPr/>
          </p:nvSpPr>
          <p:spPr>
            <a:xfrm>
              <a:off x="8886780" y="327276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8987;p65">
              <a:extLst>
                <a:ext uri="{FF2B5EF4-FFF2-40B4-BE49-F238E27FC236}">
                  <a16:creationId xmlns:a16="http://schemas.microsoft.com/office/drawing/2014/main" id="{923ECA8F-A716-48CD-9257-A2CA3EB6AB56}"/>
                </a:ext>
              </a:extLst>
            </p:cNvPr>
            <p:cNvSpPr/>
            <p:nvPr/>
          </p:nvSpPr>
          <p:spPr>
            <a:xfrm>
              <a:off x="8886780" y="317483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8988;p65">
              <a:extLst>
                <a:ext uri="{FF2B5EF4-FFF2-40B4-BE49-F238E27FC236}">
                  <a16:creationId xmlns:a16="http://schemas.microsoft.com/office/drawing/2014/main" id="{AB23CA1D-3258-42D1-9464-230C6EBBC4A2}"/>
                </a:ext>
              </a:extLst>
            </p:cNvPr>
            <p:cNvSpPr/>
            <p:nvPr/>
          </p:nvSpPr>
          <p:spPr>
            <a:xfrm>
              <a:off x="8886780" y="307691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8989;p65">
              <a:extLst>
                <a:ext uri="{FF2B5EF4-FFF2-40B4-BE49-F238E27FC236}">
                  <a16:creationId xmlns:a16="http://schemas.microsoft.com/office/drawing/2014/main" id="{6CE4CEE7-D3F6-40C7-8BC4-544BB5C9B157}"/>
                </a:ext>
              </a:extLst>
            </p:cNvPr>
            <p:cNvSpPr/>
            <p:nvPr/>
          </p:nvSpPr>
          <p:spPr>
            <a:xfrm>
              <a:off x="8886780" y="297898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8990;p65">
              <a:extLst>
                <a:ext uri="{FF2B5EF4-FFF2-40B4-BE49-F238E27FC236}">
                  <a16:creationId xmlns:a16="http://schemas.microsoft.com/office/drawing/2014/main" id="{B5333E52-0A4C-42C5-9702-2483EEE935C1}"/>
                </a:ext>
              </a:extLst>
            </p:cNvPr>
            <p:cNvSpPr/>
            <p:nvPr/>
          </p:nvSpPr>
          <p:spPr>
            <a:xfrm>
              <a:off x="8886780" y="288171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8991;p65">
              <a:extLst>
                <a:ext uri="{FF2B5EF4-FFF2-40B4-BE49-F238E27FC236}">
                  <a16:creationId xmlns:a16="http://schemas.microsoft.com/office/drawing/2014/main" id="{1A77C28C-F07F-4171-9572-376039C2CDBB}"/>
                </a:ext>
              </a:extLst>
            </p:cNvPr>
            <p:cNvSpPr/>
            <p:nvPr/>
          </p:nvSpPr>
          <p:spPr>
            <a:xfrm>
              <a:off x="8886780" y="27837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8992;p65">
              <a:extLst>
                <a:ext uri="{FF2B5EF4-FFF2-40B4-BE49-F238E27FC236}">
                  <a16:creationId xmlns:a16="http://schemas.microsoft.com/office/drawing/2014/main" id="{EFE69311-FE91-4D2E-85DE-ECE5D5B4CFDF}"/>
                </a:ext>
              </a:extLst>
            </p:cNvPr>
            <p:cNvSpPr/>
            <p:nvPr/>
          </p:nvSpPr>
          <p:spPr>
            <a:xfrm>
              <a:off x="8886780" y="2685865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8993;p65">
              <a:extLst>
                <a:ext uri="{FF2B5EF4-FFF2-40B4-BE49-F238E27FC236}">
                  <a16:creationId xmlns:a16="http://schemas.microsoft.com/office/drawing/2014/main" id="{4FA7CEAE-C23B-4CFE-9C8C-D0A2E893403B}"/>
                </a:ext>
              </a:extLst>
            </p:cNvPr>
            <p:cNvSpPr/>
            <p:nvPr/>
          </p:nvSpPr>
          <p:spPr>
            <a:xfrm>
              <a:off x="8886780" y="258794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8994;p65">
              <a:extLst>
                <a:ext uri="{FF2B5EF4-FFF2-40B4-BE49-F238E27FC236}">
                  <a16:creationId xmlns:a16="http://schemas.microsoft.com/office/drawing/2014/main" id="{6C36A970-677E-4422-9989-A8C001417857}"/>
                </a:ext>
              </a:extLst>
            </p:cNvPr>
            <p:cNvSpPr/>
            <p:nvPr/>
          </p:nvSpPr>
          <p:spPr>
            <a:xfrm>
              <a:off x="8886780" y="249001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8995;p65">
              <a:extLst>
                <a:ext uri="{FF2B5EF4-FFF2-40B4-BE49-F238E27FC236}">
                  <a16:creationId xmlns:a16="http://schemas.microsoft.com/office/drawing/2014/main" id="{1B9DA43F-4B10-409D-AB70-2CFE5A08A25C}"/>
                </a:ext>
              </a:extLst>
            </p:cNvPr>
            <p:cNvSpPr/>
            <p:nvPr/>
          </p:nvSpPr>
          <p:spPr>
            <a:xfrm>
              <a:off x="8886780" y="239209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8996;p65">
              <a:extLst>
                <a:ext uri="{FF2B5EF4-FFF2-40B4-BE49-F238E27FC236}">
                  <a16:creationId xmlns:a16="http://schemas.microsoft.com/office/drawing/2014/main" id="{484BFDAD-4240-48BA-9AD8-9E5148F3042A}"/>
                </a:ext>
              </a:extLst>
            </p:cNvPr>
            <p:cNvSpPr/>
            <p:nvPr/>
          </p:nvSpPr>
          <p:spPr>
            <a:xfrm>
              <a:off x="8886780" y="229483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8997;p65">
              <a:extLst>
                <a:ext uri="{FF2B5EF4-FFF2-40B4-BE49-F238E27FC236}">
                  <a16:creationId xmlns:a16="http://schemas.microsoft.com/office/drawing/2014/main" id="{A43785DC-F247-42B2-8F26-3BB3AEF54989}"/>
                </a:ext>
              </a:extLst>
            </p:cNvPr>
            <p:cNvSpPr/>
            <p:nvPr/>
          </p:nvSpPr>
          <p:spPr>
            <a:xfrm>
              <a:off x="8886780" y="21969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8998;p65">
              <a:extLst>
                <a:ext uri="{FF2B5EF4-FFF2-40B4-BE49-F238E27FC236}">
                  <a16:creationId xmlns:a16="http://schemas.microsoft.com/office/drawing/2014/main" id="{87CA6341-44FB-4294-A338-1D8B6DB86BCC}"/>
                </a:ext>
              </a:extLst>
            </p:cNvPr>
            <p:cNvSpPr/>
            <p:nvPr/>
          </p:nvSpPr>
          <p:spPr>
            <a:xfrm>
              <a:off x="8886780" y="20989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8999;p65">
              <a:extLst>
                <a:ext uri="{FF2B5EF4-FFF2-40B4-BE49-F238E27FC236}">
                  <a16:creationId xmlns:a16="http://schemas.microsoft.com/office/drawing/2014/main" id="{BB03BC4A-7AA4-4828-89AF-0D0CD6B9EF03}"/>
                </a:ext>
              </a:extLst>
            </p:cNvPr>
            <p:cNvSpPr/>
            <p:nvPr/>
          </p:nvSpPr>
          <p:spPr>
            <a:xfrm>
              <a:off x="8886780" y="20010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9000;p65">
              <a:extLst>
                <a:ext uri="{FF2B5EF4-FFF2-40B4-BE49-F238E27FC236}">
                  <a16:creationId xmlns:a16="http://schemas.microsoft.com/office/drawing/2014/main" id="{68027571-9179-49B6-A77A-7B9339FEC9EA}"/>
                </a:ext>
              </a:extLst>
            </p:cNvPr>
            <p:cNvSpPr/>
            <p:nvPr/>
          </p:nvSpPr>
          <p:spPr>
            <a:xfrm>
              <a:off x="8886780" y="19031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9001;p65">
              <a:extLst>
                <a:ext uri="{FF2B5EF4-FFF2-40B4-BE49-F238E27FC236}">
                  <a16:creationId xmlns:a16="http://schemas.microsoft.com/office/drawing/2014/main" id="{52AED8C0-6483-4263-9563-9566FAB9D425}"/>
                </a:ext>
              </a:extLst>
            </p:cNvPr>
            <p:cNvSpPr/>
            <p:nvPr/>
          </p:nvSpPr>
          <p:spPr>
            <a:xfrm>
              <a:off x="8886780" y="180521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9002;p65">
              <a:extLst>
                <a:ext uri="{FF2B5EF4-FFF2-40B4-BE49-F238E27FC236}">
                  <a16:creationId xmlns:a16="http://schemas.microsoft.com/office/drawing/2014/main" id="{4663D8BD-7315-4CEE-B380-31D5B94B0905}"/>
                </a:ext>
              </a:extLst>
            </p:cNvPr>
            <p:cNvSpPr/>
            <p:nvPr/>
          </p:nvSpPr>
          <p:spPr>
            <a:xfrm>
              <a:off x="8886780" y="170729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9003;p65">
              <a:extLst>
                <a:ext uri="{FF2B5EF4-FFF2-40B4-BE49-F238E27FC236}">
                  <a16:creationId xmlns:a16="http://schemas.microsoft.com/office/drawing/2014/main" id="{CD2D5543-23CB-4415-9190-0CD84477928B}"/>
                </a:ext>
              </a:extLst>
            </p:cNvPr>
            <p:cNvSpPr/>
            <p:nvPr/>
          </p:nvSpPr>
          <p:spPr>
            <a:xfrm>
              <a:off x="8886780" y="161004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9004;p65">
              <a:extLst>
                <a:ext uri="{FF2B5EF4-FFF2-40B4-BE49-F238E27FC236}">
                  <a16:creationId xmlns:a16="http://schemas.microsoft.com/office/drawing/2014/main" id="{3F3E1409-41C9-4211-BBD3-83D7EB1F378E}"/>
                </a:ext>
              </a:extLst>
            </p:cNvPr>
            <p:cNvSpPr/>
            <p:nvPr/>
          </p:nvSpPr>
          <p:spPr>
            <a:xfrm>
              <a:off x="8886780" y="15121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9005;p65">
              <a:extLst>
                <a:ext uri="{FF2B5EF4-FFF2-40B4-BE49-F238E27FC236}">
                  <a16:creationId xmlns:a16="http://schemas.microsoft.com/office/drawing/2014/main" id="{70E81008-EE3B-49D5-A156-3D46719A7124}"/>
                </a:ext>
              </a:extLst>
            </p:cNvPr>
            <p:cNvSpPr/>
            <p:nvPr/>
          </p:nvSpPr>
          <p:spPr>
            <a:xfrm>
              <a:off x="8886780" y="14141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9006;p65">
              <a:extLst>
                <a:ext uri="{FF2B5EF4-FFF2-40B4-BE49-F238E27FC236}">
                  <a16:creationId xmlns:a16="http://schemas.microsoft.com/office/drawing/2014/main" id="{5DB1D862-6CFB-42ED-B693-4556504FBAF0}"/>
                </a:ext>
              </a:extLst>
            </p:cNvPr>
            <p:cNvSpPr/>
            <p:nvPr/>
          </p:nvSpPr>
          <p:spPr>
            <a:xfrm>
              <a:off x="8886780" y="131626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9007;p65">
              <a:extLst>
                <a:ext uri="{FF2B5EF4-FFF2-40B4-BE49-F238E27FC236}">
                  <a16:creationId xmlns:a16="http://schemas.microsoft.com/office/drawing/2014/main" id="{0B2DC048-7D0D-4075-B995-73D181CF582B}"/>
                </a:ext>
              </a:extLst>
            </p:cNvPr>
            <p:cNvSpPr/>
            <p:nvPr/>
          </p:nvSpPr>
          <p:spPr>
            <a:xfrm>
              <a:off x="8886780" y="121834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9008;p65">
              <a:extLst>
                <a:ext uri="{FF2B5EF4-FFF2-40B4-BE49-F238E27FC236}">
                  <a16:creationId xmlns:a16="http://schemas.microsoft.com/office/drawing/2014/main" id="{ADA289D5-B147-4404-8A66-DA903D98CA07}"/>
                </a:ext>
              </a:extLst>
            </p:cNvPr>
            <p:cNvSpPr/>
            <p:nvPr/>
          </p:nvSpPr>
          <p:spPr>
            <a:xfrm>
              <a:off x="8886780" y="112041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9009;p65">
              <a:extLst>
                <a:ext uri="{FF2B5EF4-FFF2-40B4-BE49-F238E27FC236}">
                  <a16:creationId xmlns:a16="http://schemas.microsoft.com/office/drawing/2014/main" id="{0176B844-CDDC-46CD-8263-1E7DE2255562}"/>
                </a:ext>
              </a:extLst>
            </p:cNvPr>
            <p:cNvSpPr/>
            <p:nvPr/>
          </p:nvSpPr>
          <p:spPr>
            <a:xfrm>
              <a:off x="8886780" y="10224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9010;p65">
              <a:extLst>
                <a:ext uri="{FF2B5EF4-FFF2-40B4-BE49-F238E27FC236}">
                  <a16:creationId xmlns:a16="http://schemas.microsoft.com/office/drawing/2014/main" id="{C50C4F2C-903C-44AF-B175-FFE165CA6406}"/>
                </a:ext>
              </a:extLst>
            </p:cNvPr>
            <p:cNvSpPr/>
            <p:nvPr/>
          </p:nvSpPr>
          <p:spPr>
            <a:xfrm>
              <a:off x="8885695" y="36383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9011;p65">
              <a:extLst>
                <a:ext uri="{FF2B5EF4-FFF2-40B4-BE49-F238E27FC236}">
                  <a16:creationId xmlns:a16="http://schemas.microsoft.com/office/drawing/2014/main" id="{A1952EEA-5DA5-45F9-81C3-6068DA310382}"/>
                </a:ext>
              </a:extLst>
            </p:cNvPr>
            <p:cNvSpPr/>
            <p:nvPr/>
          </p:nvSpPr>
          <p:spPr>
            <a:xfrm>
              <a:off x="8885695" y="354111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9012;p65">
              <a:extLst>
                <a:ext uri="{FF2B5EF4-FFF2-40B4-BE49-F238E27FC236}">
                  <a16:creationId xmlns:a16="http://schemas.microsoft.com/office/drawing/2014/main" id="{8B340D13-13B0-47C5-9A33-F69CE1E603D7}"/>
                </a:ext>
              </a:extLst>
            </p:cNvPr>
            <p:cNvSpPr/>
            <p:nvPr/>
          </p:nvSpPr>
          <p:spPr>
            <a:xfrm>
              <a:off x="8885695" y="344319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9013;p65">
              <a:extLst>
                <a:ext uri="{FF2B5EF4-FFF2-40B4-BE49-F238E27FC236}">
                  <a16:creationId xmlns:a16="http://schemas.microsoft.com/office/drawing/2014/main" id="{EB1FB646-DBA3-4BCA-AB88-EFE56DB6BA97}"/>
                </a:ext>
              </a:extLst>
            </p:cNvPr>
            <p:cNvSpPr/>
            <p:nvPr/>
          </p:nvSpPr>
          <p:spPr>
            <a:xfrm>
              <a:off x="8885695" y="33452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9014;p65">
              <a:extLst>
                <a:ext uri="{FF2B5EF4-FFF2-40B4-BE49-F238E27FC236}">
                  <a16:creationId xmlns:a16="http://schemas.microsoft.com/office/drawing/2014/main" id="{0DB03CA1-5055-45FC-B044-783592EA3421}"/>
                </a:ext>
              </a:extLst>
            </p:cNvPr>
            <p:cNvSpPr/>
            <p:nvPr/>
          </p:nvSpPr>
          <p:spPr>
            <a:xfrm>
              <a:off x="8885695" y="32473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9015;p65">
              <a:extLst>
                <a:ext uri="{FF2B5EF4-FFF2-40B4-BE49-F238E27FC236}">
                  <a16:creationId xmlns:a16="http://schemas.microsoft.com/office/drawing/2014/main" id="{6CE11206-64C2-4630-858D-53A68C315827}"/>
                </a:ext>
              </a:extLst>
            </p:cNvPr>
            <p:cNvSpPr/>
            <p:nvPr/>
          </p:nvSpPr>
          <p:spPr>
            <a:xfrm>
              <a:off x="8885695" y="31494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9016;p65">
              <a:extLst>
                <a:ext uri="{FF2B5EF4-FFF2-40B4-BE49-F238E27FC236}">
                  <a16:creationId xmlns:a16="http://schemas.microsoft.com/office/drawing/2014/main" id="{46251E13-DE7E-404E-89EA-A7905CF7D495}"/>
                </a:ext>
              </a:extLst>
            </p:cNvPr>
            <p:cNvSpPr/>
            <p:nvPr/>
          </p:nvSpPr>
          <p:spPr>
            <a:xfrm>
              <a:off x="8885695" y="305151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9017;p65">
              <a:extLst>
                <a:ext uri="{FF2B5EF4-FFF2-40B4-BE49-F238E27FC236}">
                  <a16:creationId xmlns:a16="http://schemas.microsoft.com/office/drawing/2014/main" id="{59FEAA3A-5FC5-42BB-92D2-44C12F079D4D}"/>
                </a:ext>
              </a:extLst>
            </p:cNvPr>
            <p:cNvSpPr/>
            <p:nvPr/>
          </p:nvSpPr>
          <p:spPr>
            <a:xfrm>
              <a:off x="8885695" y="29535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9018;p65">
              <a:extLst>
                <a:ext uri="{FF2B5EF4-FFF2-40B4-BE49-F238E27FC236}">
                  <a16:creationId xmlns:a16="http://schemas.microsoft.com/office/drawing/2014/main" id="{EA380D5A-0B03-4559-8584-F806DF21B683}"/>
                </a:ext>
              </a:extLst>
            </p:cNvPr>
            <p:cNvSpPr/>
            <p:nvPr/>
          </p:nvSpPr>
          <p:spPr>
            <a:xfrm>
              <a:off x="8885695" y="285631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9019;p65">
              <a:extLst>
                <a:ext uri="{FF2B5EF4-FFF2-40B4-BE49-F238E27FC236}">
                  <a16:creationId xmlns:a16="http://schemas.microsoft.com/office/drawing/2014/main" id="{D3D2020B-332B-4267-AADF-8443C91B24BE}"/>
                </a:ext>
              </a:extLst>
            </p:cNvPr>
            <p:cNvSpPr/>
            <p:nvPr/>
          </p:nvSpPr>
          <p:spPr>
            <a:xfrm>
              <a:off x="8885695" y="275839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9020;p65">
              <a:extLst>
                <a:ext uri="{FF2B5EF4-FFF2-40B4-BE49-F238E27FC236}">
                  <a16:creationId xmlns:a16="http://schemas.microsoft.com/office/drawing/2014/main" id="{47651D08-0A07-4D26-A7C9-BB7C511F7A33}"/>
                </a:ext>
              </a:extLst>
            </p:cNvPr>
            <p:cNvSpPr/>
            <p:nvPr/>
          </p:nvSpPr>
          <p:spPr>
            <a:xfrm>
              <a:off x="8885695" y="266047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9021;p65">
              <a:extLst>
                <a:ext uri="{FF2B5EF4-FFF2-40B4-BE49-F238E27FC236}">
                  <a16:creationId xmlns:a16="http://schemas.microsoft.com/office/drawing/2014/main" id="{0B47B067-1CDB-4E24-8044-5FCEBC50A107}"/>
                </a:ext>
              </a:extLst>
            </p:cNvPr>
            <p:cNvSpPr/>
            <p:nvPr/>
          </p:nvSpPr>
          <p:spPr>
            <a:xfrm>
              <a:off x="8885695" y="256254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9022;p65">
              <a:extLst>
                <a:ext uri="{FF2B5EF4-FFF2-40B4-BE49-F238E27FC236}">
                  <a16:creationId xmlns:a16="http://schemas.microsoft.com/office/drawing/2014/main" id="{CD63B6B6-E43B-42D9-8853-0E1AC9F90343}"/>
                </a:ext>
              </a:extLst>
            </p:cNvPr>
            <p:cNvSpPr/>
            <p:nvPr/>
          </p:nvSpPr>
          <p:spPr>
            <a:xfrm>
              <a:off x="8885695" y="246462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9023;p65">
              <a:extLst>
                <a:ext uri="{FF2B5EF4-FFF2-40B4-BE49-F238E27FC236}">
                  <a16:creationId xmlns:a16="http://schemas.microsoft.com/office/drawing/2014/main" id="{BAA16A81-DE52-4585-82F2-58FD86612C0B}"/>
                </a:ext>
              </a:extLst>
            </p:cNvPr>
            <p:cNvSpPr/>
            <p:nvPr/>
          </p:nvSpPr>
          <p:spPr>
            <a:xfrm>
              <a:off x="8885695" y="236669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9024;p65">
              <a:extLst>
                <a:ext uri="{FF2B5EF4-FFF2-40B4-BE49-F238E27FC236}">
                  <a16:creationId xmlns:a16="http://schemas.microsoft.com/office/drawing/2014/main" id="{99BBE7F9-5109-4E62-9F46-8F4DCA5663C4}"/>
                </a:ext>
              </a:extLst>
            </p:cNvPr>
            <p:cNvSpPr/>
            <p:nvPr/>
          </p:nvSpPr>
          <p:spPr>
            <a:xfrm>
              <a:off x="8885695" y="226944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9025;p65">
              <a:extLst>
                <a:ext uri="{FF2B5EF4-FFF2-40B4-BE49-F238E27FC236}">
                  <a16:creationId xmlns:a16="http://schemas.microsoft.com/office/drawing/2014/main" id="{6598909F-DC10-457D-B0A4-062329BDB572}"/>
                </a:ext>
              </a:extLst>
            </p:cNvPr>
            <p:cNvSpPr/>
            <p:nvPr/>
          </p:nvSpPr>
          <p:spPr>
            <a:xfrm>
              <a:off x="8885695" y="21715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9026;p65">
              <a:extLst>
                <a:ext uri="{FF2B5EF4-FFF2-40B4-BE49-F238E27FC236}">
                  <a16:creationId xmlns:a16="http://schemas.microsoft.com/office/drawing/2014/main" id="{74FD8EC7-8BF3-497A-A0A4-04962EC01278}"/>
                </a:ext>
              </a:extLst>
            </p:cNvPr>
            <p:cNvSpPr/>
            <p:nvPr/>
          </p:nvSpPr>
          <p:spPr>
            <a:xfrm>
              <a:off x="8885695" y="20735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9027;p65">
              <a:extLst>
                <a:ext uri="{FF2B5EF4-FFF2-40B4-BE49-F238E27FC236}">
                  <a16:creationId xmlns:a16="http://schemas.microsoft.com/office/drawing/2014/main" id="{45783007-0469-4BC1-9169-85DCCA1B161A}"/>
                </a:ext>
              </a:extLst>
            </p:cNvPr>
            <p:cNvSpPr/>
            <p:nvPr/>
          </p:nvSpPr>
          <p:spPr>
            <a:xfrm>
              <a:off x="8885695" y="197567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9028;p65">
              <a:extLst>
                <a:ext uri="{FF2B5EF4-FFF2-40B4-BE49-F238E27FC236}">
                  <a16:creationId xmlns:a16="http://schemas.microsoft.com/office/drawing/2014/main" id="{C9A22386-DC2F-4D1C-9304-3B5016914545}"/>
                </a:ext>
              </a:extLst>
            </p:cNvPr>
            <p:cNvSpPr/>
            <p:nvPr/>
          </p:nvSpPr>
          <p:spPr>
            <a:xfrm>
              <a:off x="8885695" y="187774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9029;p65">
              <a:extLst>
                <a:ext uri="{FF2B5EF4-FFF2-40B4-BE49-F238E27FC236}">
                  <a16:creationId xmlns:a16="http://schemas.microsoft.com/office/drawing/2014/main" id="{AE3D22D6-3C00-462A-A722-98F84BA0591A}"/>
                </a:ext>
              </a:extLst>
            </p:cNvPr>
            <p:cNvSpPr/>
            <p:nvPr/>
          </p:nvSpPr>
          <p:spPr>
            <a:xfrm>
              <a:off x="8885695" y="177982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9030;p65">
              <a:extLst>
                <a:ext uri="{FF2B5EF4-FFF2-40B4-BE49-F238E27FC236}">
                  <a16:creationId xmlns:a16="http://schemas.microsoft.com/office/drawing/2014/main" id="{0D3915D1-EEEA-4F1E-991A-A63AA2B7C93D}"/>
                </a:ext>
              </a:extLst>
            </p:cNvPr>
            <p:cNvSpPr/>
            <p:nvPr/>
          </p:nvSpPr>
          <p:spPr>
            <a:xfrm>
              <a:off x="8885695" y="168189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9031;p65">
              <a:extLst>
                <a:ext uri="{FF2B5EF4-FFF2-40B4-BE49-F238E27FC236}">
                  <a16:creationId xmlns:a16="http://schemas.microsoft.com/office/drawing/2014/main" id="{045EED8D-96B0-4FDE-A47C-39CFEE7CCF25}"/>
                </a:ext>
              </a:extLst>
            </p:cNvPr>
            <p:cNvSpPr/>
            <p:nvPr/>
          </p:nvSpPr>
          <p:spPr>
            <a:xfrm>
              <a:off x="8885695" y="158464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9032;p65">
              <a:extLst>
                <a:ext uri="{FF2B5EF4-FFF2-40B4-BE49-F238E27FC236}">
                  <a16:creationId xmlns:a16="http://schemas.microsoft.com/office/drawing/2014/main" id="{F358649C-3798-4FA3-AE75-64E4BC49A2A0}"/>
                </a:ext>
              </a:extLst>
            </p:cNvPr>
            <p:cNvSpPr/>
            <p:nvPr/>
          </p:nvSpPr>
          <p:spPr>
            <a:xfrm>
              <a:off x="8885695" y="14867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9033;p65">
              <a:extLst>
                <a:ext uri="{FF2B5EF4-FFF2-40B4-BE49-F238E27FC236}">
                  <a16:creationId xmlns:a16="http://schemas.microsoft.com/office/drawing/2014/main" id="{0B305B61-1569-4187-8D9A-E1A35DDC7098}"/>
                </a:ext>
              </a:extLst>
            </p:cNvPr>
            <p:cNvSpPr/>
            <p:nvPr/>
          </p:nvSpPr>
          <p:spPr>
            <a:xfrm>
              <a:off x="8885695" y="13887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9034;p65">
              <a:extLst>
                <a:ext uri="{FF2B5EF4-FFF2-40B4-BE49-F238E27FC236}">
                  <a16:creationId xmlns:a16="http://schemas.microsoft.com/office/drawing/2014/main" id="{9FB3E349-D3F9-43BA-915E-5E928634AD7C}"/>
                </a:ext>
              </a:extLst>
            </p:cNvPr>
            <p:cNvSpPr/>
            <p:nvPr/>
          </p:nvSpPr>
          <p:spPr>
            <a:xfrm>
              <a:off x="8885695" y="129087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9035;p65">
              <a:extLst>
                <a:ext uri="{FF2B5EF4-FFF2-40B4-BE49-F238E27FC236}">
                  <a16:creationId xmlns:a16="http://schemas.microsoft.com/office/drawing/2014/main" id="{B8180784-F9CA-4B98-B884-5B7C49655FBA}"/>
                </a:ext>
              </a:extLst>
            </p:cNvPr>
            <p:cNvSpPr/>
            <p:nvPr/>
          </p:nvSpPr>
          <p:spPr>
            <a:xfrm>
              <a:off x="8885695" y="119294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9036;p65">
              <a:extLst>
                <a:ext uri="{FF2B5EF4-FFF2-40B4-BE49-F238E27FC236}">
                  <a16:creationId xmlns:a16="http://schemas.microsoft.com/office/drawing/2014/main" id="{314FF623-F2AC-4458-BAAD-430059E81D58}"/>
                </a:ext>
              </a:extLst>
            </p:cNvPr>
            <p:cNvSpPr/>
            <p:nvPr/>
          </p:nvSpPr>
          <p:spPr>
            <a:xfrm>
              <a:off x="8885695" y="109502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9037;p65">
              <a:extLst>
                <a:ext uri="{FF2B5EF4-FFF2-40B4-BE49-F238E27FC236}">
                  <a16:creationId xmlns:a16="http://schemas.microsoft.com/office/drawing/2014/main" id="{E22D39CD-6109-4095-A178-2F3B02EDA45A}"/>
                </a:ext>
              </a:extLst>
            </p:cNvPr>
            <p:cNvSpPr/>
            <p:nvPr/>
          </p:nvSpPr>
          <p:spPr>
            <a:xfrm>
              <a:off x="8885695" y="99709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9038;p65">
              <a:extLst>
                <a:ext uri="{FF2B5EF4-FFF2-40B4-BE49-F238E27FC236}">
                  <a16:creationId xmlns:a16="http://schemas.microsoft.com/office/drawing/2014/main" id="{3043EA41-6AE5-42AE-94A4-57180ADF1983}"/>
                </a:ext>
              </a:extLst>
            </p:cNvPr>
            <p:cNvSpPr/>
            <p:nvPr/>
          </p:nvSpPr>
          <p:spPr>
            <a:xfrm>
              <a:off x="8885695" y="358969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9039;p65">
              <a:extLst>
                <a:ext uri="{FF2B5EF4-FFF2-40B4-BE49-F238E27FC236}">
                  <a16:creationId xmlns:a16="http://schemas.microsoft.com/office/drawing/2014/main" id="{5204EE71-D609-42B9-9B34-43936872514B}"/>
                </a:ext>
              </a:extLst>
            </p:cNvPr>
            <p:cNvSpPr/>
            <p:nvPr/>
          </p:nvSpPr>
          <p:spPr>
            <a:xfrm>
              <a:off x="8885695" y="34924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9040;p65">
              <a:extLst>
                <a:ext uri="{FF2B5EF4-FFF2-40B4-BE49-F238E27FC236}">
                  <a16:creationId xmlns:a16="http://schemas.microsoft.com/office/drawing/2014/main" id="{F5C2B6B6-AA18-46A8-9CE0-CD801A2EC3ED}"/>
                </a:ext>
              </a:extLst>
            </p:cNvPr>
            <p:cNvSpPr/>
            <p:nvPr/>
          </p:nvSpPr>
          <p:spPr>
            <a:xfrm>
              <a:off x="8885695" y="33944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9041;p65">
              <a:extLst>
                <a:ext uri="{FF2B5EF4-FFF2-40B4-BE49-F238E27FC236}">
                  <a16:creationId xmlns:a16="http://schemas.microsoft.com/office/drawing/2014/main" id="{1AA549F1-11F3-40A5-971C-27164392E884}"/>
                </a:ext>
              </a:extLst>
            </p:cNvPr>
            <p:cNvSpPr/>
            <p:nvPr/>
          </p:nvSpPr>
          <p:spPr>
            <a:xfrm>
              <a:off x="8885695" y="32965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9042;p65">
              <a:extLst>
                <a:ext uri="{FF2B5EF4-FFF2-40B4-BE49-F238E27FC236}">
                  <a16:creationId xmlns:a16="http://schemas.microsoft.com/office/drawing/2014/main" id="{76F05EB1-A942-42F8-946E-84A9122E006D}"/>
                </a:ext>
              </a:extLst>
            </p:cNvPr>
            <p:cNvSpPr/>
            <p:nvPr/>
          </p:nvSpPr>
          <p:spPr>
            <a:xfrm>
              <a:off x="8885695" y="319866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9043;p65">
              <a:extLst>
                <a:ext uri="{FF2B5EF4-FFF2-40B4-BE49-F238E27FC236}">
                  <a16:creationId xmlns:a16="http://schemas.microsoft.com/office/drawing/2014/main" id="{FD09E0CC-5010-4BE0-ADA1-47465C66E306}"/>
                </a:ext>
              </a:extLst>
            </p:cNvPr>
            <p:cNvSpPr/>
            <p:nvPr/>
          </p:nvSpPr>
          <p:spPr>
            <a:xfrm>
              <a:off x="8885695" y="310074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9044;p65">
              <a:extLst>
                <a:ext uri="{FF2B5EF4-FFF2-40B4-BE49-F238E27FC236}">
                  <a16:creationId xmlns:a16="http://schemas.microsoft.com/office/drawing/2014/main" id="{A4DBE934-B777-4A63-A6A9-8D7629ACCBC4}"/>
                </a:ext>
              </a:extLst>
            </p:cNvPr>
            <p:cNvSpPr/>
            <p:nvPr/>
          </p:nvSpPr>
          <p:spPr>
            <a:xfrm>
              <a:off x="8885695" y="3002820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9045;p65">
              <a:extLst>
                <a:ext uri="{FF2B5EF4-FFF2-40B4-BE49-F238E27FC236}">
                  <a16:creationId xmlns:a16="http://schemas.microsoft.com/office/drawing/2014/main" id="{A14D016B-F031-435D-84D8-9E6BFFA106F9}"/>
                </a:ext>
              </a:extLst>
            </p:cNvPr>
            <p:cNvSpPr/>
            <p:nvPr/>
          </p:nvSpPr>
          <p:spPr>
            <a:xfrm>
              <a:off x="8885695" y="29048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9046;p65">
              <a:extLst>
                <a:ext uri="{FF2B5EF4-FFF2-40B4-BE49-F238E27FC236}">
                  <a16:creationId xmlns:a16="http://schemas.microsoft.com/office/drawing/2014/main" id="{A4300180-9898-4000-AF90-AE99AECA025E}"/>
                </a:ext>
              </a:extLst>
            </p:cNvPr>
            <p:cNvSpPr/>
            <p:nvPr/>
          </p:nvSpPr>
          <p:spPr>
            <a:xfrm>
              <a:off x="8885695" y="28076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9047;p65">
              <a:extLst>
                <a:ext uri="{FF2B5EF4-FFF2-40B4-BE49-F238E27FC236}">
                  <a16:creationId xmlns:a16="http://schemas.microsoft.com/office/drawing/2014/main" id="{4B47EF98-B9C8-493F-A49E-AEC4BDD5AEBC}"/>
                </a:ext>
              </a:extLst>
            </p:cNvPr>
            <p:cNvSpPr/>
            <p:nvPr/>
          </p:nvSpPr>
          <p:spPr>
            <a:xfrm>
              <a:off x="8885695" y="270969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9048;p65">
              <a:extLst>
                <a:ext uri="{FF2B5EF4-FFF2-40B4-BE49-F238E27FC236}">
                  <a16:creationId xmlns:a16="http://schemas.microsoft.com/office/drawing/2014/main" id="{BEBE9F42-64B2-44B2-A460-C2ED3E6FB34C}"/>
                </a:ext>
              </a:extLst>
            </p:cNvPr>
            <p:cNvSpPr/>
            <p:nvPr/>
          </p:nvSpPr>
          <p:spPr>
            <a:xfrm>
              <a:off x="8885695" y="261177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9049;p65">
              <a:extLst>
                <a:ext uri="{FF2B5EF4-FFF2-40B4-BE49-F238E27FC236}">
                  <a16:creationId xmlns:a16="http://schemas.microsoft.com/office/drawing/2014/main" id="{8A1D7D58-42D7-4963-AD15-3BCD7732D7A7}"/>
                </a:ext>
              </a:extLst>
            </p:cNvPr>
            <p:cNvSpPr/>
            <p:nvPr/>
          </p:nvSpPr>
          <p:spPr>
            <a:xfrm>
              <a:off x="8885695" y="251384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9050;p65">
              <a:extLst>
                <a:ext uri="{FF2B5EF4-FFF2-40B4-BE49-F238E27FC236}">
                  <a16:creationId xmlns:a16="http://schemas.microsoft.com/office/drawing/2014/main" id="{4BBDEF59-8E21-494E-943B-0D11EDCC28A5}"/>
                </a:ext>
              </a:extLst>
            </p:cNvPr>
            <p:cNvSpPr/>
            <p:nvPr/>
          </p:nvSpPr>
          <p:spPr>
            <a:xfrm>
              <a:off x="8885695" y="241592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9051;p65">
              <a:extLst>
                <a:ext uri="{FF2B5EF4-FFF2-40B4-BE49-F238E27FC236}">
                  <a16:creationId xmlns:a16="http://schemas.microsoft.com/office/drawing/2014/main" id="{97332C88-54D6-4E1C-B2FC-2E05A9BB5D7F}"/>
                </a:ext>
              </a:extLst>
            </p:cNvPr>
            <p:cNvSpPr/>
            <p:nvPr/>
          </p:nvSpPr>
          <p:spPr>
            <a:xfrm>
              <a:off x="8885695" y="2317999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9052;p65">
              <a:extLst>
                <a:ext uri="{FF2B5EF4-FFF2-40B4-BE49-F238E27FC236}">
                  <a16:creationId xmlns:a16="http://schemas.microsoft.com/office/drawing/2014/main" id="{B897B0CE-7317-4972-BF09-1871DFAAD7A5}"/>
                </a:ext>
              </a:extLst>
            </p:cNvPr>
            <p:cNvSpPr/>
            <p:nvPr/>
          </p:nvSpPr>
          <p:spPr>
            <a:xfrm>
              <a:off x="8885695" y="222074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9053;p65">
              <a:extLst>
                <a:ext uri="{FF2B5EF4-FFF2-40B4-BE49-F238E27FC236}">
                  <a16:creationId xmlns:a16="http://schemas.microsoft.com/office/drawing/2014/main" id="{D6FE313F-4419-4D3D-A15E-1E6C0A3654A1}"/>
                </a:ext>
              </a:extLst>
            </p:cNvPr>
            <p:cNvSpPr/>
            <p:nvPr/>
          </p:nvSpPr>
          <p:spPr>
            <a:xfrm>
              <a:off x="8885695" y="2122821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9054;p65">
              <a:extLst>
                <a:ext uri="{FF2B5EF4-FFF2-40B4-BE49-F238E27FC236}">
                  <a16:creationId xmlns:a16="http://schemas.microsoft.com/office/drawing/2014/main" id="{EC45BA03-804B-41AB-85E6-568FDBB10F45}"/>
                </a:ext>
              </a:extLst>
            </p:cNvPr>
            <p:cNvSpPr/>
            <p:nvPr/>
          </p:nvSpPr>
          <p:spPr>
            <a:xfrm>
              <a:off x="8885695" y="202489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9055;p65">
              <a:extLst>
                <a:ext uri="{FF2B5EF4-FFF2-40B4-BE49-F238E27FC236}">
                  <a16:creationId xmlns:a16="http://schemas.microsoft.com/office/drawing/2014/main" id="{FB235338-8F65-43D1-9FE2-F71359160F14}"/>
                </a:ext>
              </a:extLst>
            </p:cNvPr>
            <p:cNvSpPr/>
            <p:nvPr/>
          </p:nvSpPr>
          <p:spPr>
            <a:xfrm>
              <a:off x="8885695" y="192697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9056;p65">
              <a:extLst>
                <a:ext uri="{FF2B5EF4-FFF2-40B4-BE49-F238E27FC236}">
                  <a16:creationId xmlns:a16="http://schemas.microsoft.com/office/drawing/2014/main" id="{2244A180-B5DF-4E71-B1B9-859122DF112C}"/>
                </a:ext>
              </a:extLst>
            </p:cNvPr>
            <p:cNvSpPr/>
            <p:nvPr/>
          </p:nvSpPr>
          <p:spPr>
            <a:xfrm>
              <a:off x="8885695" y="18290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9057;p65">
              <a:extLst>
                <a:ext uri="{FF2B5EF4-FFF2-40B4-BE49-F238E27FC236}">
                  <a16:creationId xmlns:a16="http://schemas.microsoft.com/office/drawing/2014/main" id="{E4884603-CDA0-4E1B-B28F-648C843CBAD9}"/>
                </a:ext>
              </a:extLst>
            </p:cNvPr>
            <p:cNvSpPr/>
            <p:nvPr/>
          </p:nvSpPr>
          <p:spPr>
            <a:xfrm>
              <a:off x="8885695" y="173112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9058;p65">
              <a:extLst>
                <a:ext uri="{FF2B5EF4-FFF2-40B4-BE49-F238E27FC236}">
                  <a16:creationId xmlns:a16="http://schemas.microsoft.com/office/drawing/2014/main" id="{C4F87F3B-E3BE-4192-A93C-A97E6F592C24}"/>
                </a:ext>
              </a:extLst>
            </p:cNvPr>
            <p:cNvSpPr/>
            <p:nvPr/>
          </p:nvSpPr>
          <p:spPr>
            <a:xfrm>
              <a:off x="8885695" y="163320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9059;p65">
              <a:extLst>
                <a:ext uri="{FF2B5EF4-FFF2-40B4-BE49-F238E27FC236}">
                  <a16:creationId xmlns:a16="http://schemas.microsoft.com/office/drawing/2014/main" id="{3622FE80-4FDE-4090-B375-5773F2EFD3DF}"/>
                </a:ext>
              </a:extLst>
            </p:cNvPr>
            <p:cNvSpPr/>
            <p:nvPr/>
          </p:nvSpPr>
          <p:spPr>
            <a:xfrm>
              <a:off x="8885695" y="153594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9060;p65">
              <a:extLst>
                <a:ext uri="{FF2B5EF4-FFF2-40B4-BE49-F238E27FC236}">
                  <a16:creationId xmlns:a16="http://schemas.microsoft.com/office/drawing/2014/main" id="{A17E2EAB-0708-4643-8230-6673B5A6B361}"/>
                </a:ext>
              </a:extLst>
            </p:cNvPr>
            <p:cNvSpPr/>
            <p:nvPr/>
          </p:nvSpPr>
          <p:spPr>
            <a:xfrm>
              <a:off x="8885695" y="1438022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9061;p65">
              <a:extLst>
                <a:ext uri="{FF2B5EF4-FFF2-40B4-BE49-F238E27FC236}">
                  <a16:creationId xmlns:a16="http://schemas.microsoft.com/office/drawing/2014/main" id="{8245DA41-31FA-4587-B2E7-3EF7787E06F3}"/>
                </a:ext>
              </a:extLst>
            </p:cNvPr>
            <p:cNvSpPr/>
            <p:nvPr/>
          </p:nvSpPr>
          <p:spPr>
            <a:xfrm>
              <a:off x="8885695" y="134009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9062;p65">
              <a:extLst>
                <a:ext uri="{FF2B5EF4-FFF2-40B4-BE49-F238E27FC236}">
                  <a16:creationId xmlns:a16="http://schemas.microsoft.com/office/drawing/2014/main" id="{2B5EA7AA-DAD9-4479-8028-91B7B7CB1CA5}"/>
                </a:ext>
              </a:extLst>
            </p:cNvPr>
            <p:cNvSpPr/>
            <p:nvPr/>
          </p:nvSpPr>
          <p:spPr>
            <a:xfrm>
              <a:off x="8885695" y="124217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9063;p65">
              <a:extLst>
                <a:ext uri="{FF2B5EF4-FFF2-40B4-BE49-F238E27FC236}">
                  <a16:creationId xmlns:a16="http://schemas.microsoft.com/office/drawing/2014/main" id="{DC39028A-8A01-4FD8-A052-574EC53FE0DF}"/>
                </a:ext>
              </a:extLst>
            </p:cNvPr>
            <p:cNvSpPr/>
            <p:nvPr/>
          </p:nvSpPr>
          <p:spPr>
            <a:xfrm>
              <a:off x="8885695" y="11442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9064;p65">
              <a:extLst>
                <a:ext uri="{FF2B5EF4-FFF2-40B4-BE49-F238E27FC236}">
                  <a16:creationId xmlns:a16="http://schemas.microsoft.com/office/drawing/2014/main" id="{D3873B6A-E9D2-4ACA-A35A-45B9D9C13725}"/>
                </a:ext>
              </a:extLst>
            </p:cNvPr>
            <p:cNvSpPr/>
            <p:nvPr/>
          </p:nvSpPr>
          <p:spPr>
            <a:xfrm>
              <a:off x="8885695" y="104632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9065;p65">
              <a:extLst>
                <a:ext uri="{FF2B5EF4-FFF2-40B4-BE49-F238E27FC236}">
                  <a16:creationId xmlns:a16="http://schemas.microsoft.com/office/drawing/2014/main" id="{8CA1478C-B23E-49B6-9256-FCCC355E1985}"/>
                </a:ext>
              </a:extLst>
            </p:cNvPr>
            <p:cNvSpPr/>
            <p:nvPr/>
          </p:nvSpPr>
          <p:spPr>
            <a:xfrm>
              <a:off x="8885695" y="94840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BA8FF7-5704-45A0-8335-79BB4EE6B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70" y="1160534"/>
            <a:ext cx="1647742" cy="607722"/>
          </a:xfrm>
          <a:prstGeom prst="rect">
            <a:avLst/>
          </a:prstGeom>
        </p:spPr>
      </p:pic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A0DE102E-268A-42E1-9A34-1F02F3594B86}"/>
              </a:ext>
            </a:extLst>
          </p:cNvPr>
          <p:cNvSpPr/>
          <p:nvPr/>
        </p:nvSpPr>
        <p:spPr>
          <a:xfrm>
            <a:off x="7083269" y="1131096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A0E6D-8616-469C-B7F7-878349335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683" y="1193405"/>
            <a:ext cx="609411" cy="444706"/>
          </a:xfrm>
          <a:prstGeom prst="rect">
            <a:avLst/>
          </a:prstGeom>
        </p:spPr>
      </p:pic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E278E33E-1637-48E5-9BD9-B4B0BC11E9F0}"/>
              </a:ext>
            </a:extLst>
          </p:cNvPr>
          <p:cNvSpPr/>
          <p:nvPr/>
        </p:nvSpPr>
        <p:spPr>
          <a:xfrm rot="5400000">
            <a:off x="6055784" y="1964603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7148D1-991F-4AF4-AAAA-07DA7EDEC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8224" y="2779986"/>
            <a:ext cx="1687414" cy="1664404"/>
          </a:xfrm>
          <a:prstGeom prst="rect">
            <a:avLst/>
          </a:prstGeom>
        </p:spPr>
      </p:pic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F1CC7148-6EC4-4CE7-8C89-E6A00DAA155E}"/>
              </a:ext>
            </a:extLst>
          </p:cNvPr>
          <p:cNvSpPr/>
          <p:nvPr/>
        </p:nvSpPr>
        <p:spPr>
          <a:xfrm rot="5400000">
            <a:off x="6860497" y="1954148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DBD6B-3015-4852-A2BD-C00842CC0EBE}"/>
              </a:ext>
            </a:extLst>
          </p:cNvPr>
          <p:cNvSpPr txBox="1"/>
          <p:nvPr/>
        </p:nvSpPr>
        <p:spPr>
          <a:xfrm>
            <a:off x="5284859" y="897123"/>
            <a:ext cx="44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1</a:t>
            </a:r>
            <a:endParaRPr lang="es-AR" dirty="0">
              <a:latin typeface="Unispace" panose="0200080906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6EF4C-58B1-4D0D-850C-7ACED85E3B02}"/>
              </a:ext>
            </a:extLst>
          </p:cNvPr>
          <p:cNvSpPr txBox="1"/>
          <p:nvPr/>
        </p:nvSpPr>
        <p:spPr>
          <a:xfrm>
            <a:off x="7526242" y="897123"/>
            <a:ext cx="1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2</a:t>
            </a:r>
            <a:endParaRPr lang="es-AR" dirty="0">
              <a:latin typeface="Unispace" panose="0200080906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EFBCC-0927-4FA8-9B06-592A8DBE56D5}"/>
              </a:ext>
            </a:extLst>
          </p:cNvPr>
          <p:cNvSpPr txBox="1"/>
          <p:nvPr/>
        </p:nvSpPr>
        <p:spPr>
          <a:xfrm>
            <a:off x="5620162" y="2504058"/>
            <a:ext cx="40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3</a:t>
            </a:r>
            <a:endParaRPr lang="es-AR" dirty="0">
              <a:latin typeface="Unispace" panose="0200080906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5AFDD-B871-4F2A-9708-00F08A11C8C8}"/>
              </a:ext>
            </a:extLst>
          </p:cNvPr>
          <p:cNvSpPr txBox="1"/>
          <p:nvPr/>
        </p:nvSpPr>
        <p:spPr>
          <a:xfrm>
            <a:off x="5817844" y="2535633"/>
            <a:ext cx="2316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bg2"/>
                </a:solidFill>
              </a:rPr>
              <a:t>(</a:t>
            </a:r>
            <a:r>
              <a:rPr lang="es-AR" sz="10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Visualización Ventana PuTTY)</a:t>
            </a:r>
          </a:p>
        </p:txBody>
      </p:sp>
    </p:spTree>
    <p:extLst>
      <p:ext uri="{BB962C8B-B14F-4D97-AF65-F5344CB8AC3E}">
        <p14:creationId xmlns:p14="http://schemas.microsoft.com/office/powerpoint/2010/main" val="33859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89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3" name="Google Shape;8953;p65"/>
          <p:cNvGrpSpPr/>
          <p:nvPr/>
        </p:nvGrpSpPr>
        <p:grpSpPr>
          <a:xfrm>
            <a:off x="5155849" y="1120034"/>
            <a:ext cx="2707050" cy="2722631"/>
            <a:chOff x="8883890" y="948401"/>
            <a:chExt cx="2707050" cy="2722631"/>
          </a:xfrm>
          <a:solidFill>
            <a:schemeClr val="tx1"/>
          </a:solidFill>
          <a:effectLst>
            <a:glow rad="139700">
              <a:srgbClr val="00B050">
                <a:alpha val="40000"/>
              </a:srgbClr>
            </a:glow>
            <a:outerShdw blurRad="1270000" dist="38100" dir="6000000" algn="t" rotWithShape="0">
              <a:srgbClr val="00B050"/>
            </a:outerShdw>
            <a:reflection blurRad="6350" stA="50000" endA="300" endPos="55500" dist="101600" dir="5400000" sy="-100000" algn="bl" rotWithShape="0"/>
          </a:effectLst>
        </p:grpSpPr>
        <p:sp>
          <p:nvSpPr>
            <p:cNvPr id="8954" name="Google Shape;8954;p65"/>
            <p:cNvSpPr/>
            <p:nvPr/>
          </p:nvSpPr>
          <p:spPr>
            <a:xfrm>
              <a:off x="8883890" y="361375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5" name="Google Shape;8955;p65"/>
            <p:cNvSpPr/>
            <p:nvPr/>
          </p:nvSpPr>
          <p:spPr>
            <a:xfrm>
              <a:off x="8883890" y="35164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6" name="Google Shape;8956;p65"/>
            <p:cNvSpPr/>
            <p:nvPr/>
          </p:nvSpPr>
          <p:spPr>
            <a:xfrm>
              <a:off x="8883890" y="341855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7" name="Google Shape;8957;p65"/>
            <p:cNvSpPr/>
            <p:nvPr/>
          </p:nvSpPr>
          <p:spPr>
            <a:xfrm>
              <a:off x="8883890" y="332065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8" name="Google Shape;8958;p65"/>
            <p:cNvSpPr/>
            <p:nvPr/>
          </p:nvSpPr>
          <p:spPr>
            <a:xfrm>
              <a:off x="8883890" y="322272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9" name="Google Shape;8959;p65"/>
            <p:cNvSpPr/>
            <p:nvPr/>
          </p:nvSpPr>
          <p:spPr>
            <a:xfrm>
              <a:off x="8883890" y="312480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0" name="Google Shape;8960;p65"/>
            <p:cNvSpPr/>
            <p:nvPr/>
          </p:nvSpPr>
          <p:spPr>
            <a:xfrm>
              <a:off x="8883890" y="302687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1" name="Google Shape;8961;p65"/>
            <p:cNvSpPr/>
            <p:nvPr/>
          </p:nvSpPr>
          <p:spPr>
            <a:xfrm>
              <a:off x="8883890" y="292895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2" name="Google Shape;8962;p65"/>
            <p:cNvSpPr/>
            <p:nvPr/>
          </p:nvSpPr>
          <p:spPr>
            <a:xfrm>
              <a:off x="8883890" y="28316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3" name="Google Shape;8963;p65"/>
            <p:cNvSpPr/>
            <p:nvPr/>
          </p:nvSpPr>
          <p:spPr>
            <a:xfrm>
              <a:off x="8883890" y="273375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4" name="Google Shape;8964;p65"/>
            <p:cNvSpPr/>
            <p:nvPr/>
          </p:nvSpPr>
          <p:spPr>
            <a:xfrm>
              <a:off x="8883890" y="263583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5" name="Google Shape;8965;p65"/>
            <p:cNvSpPr/>
            <p:nvPr/>
          </p:nvSpPr>
          <p:spPr>
            <a:xfrm>
              <a:off x="8883890" y="253790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6" name="Google Shape;8966;p65"/>
            <p:cNvSpPr/>
            <p:nvPr/>
          </p:nvSpPr>
          <p:spPr>
            <a:xfrm>
              <a:off x="8883890" y="24399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7" name="Google Shape;8967;p65"/>
            <p:cNvSpPr/>
            <p:nvPr/>
          </p:nvSpPr>
          <p:spPr>
            <a:xfrm>
              <a:off x="8883890" y="234205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8" name="Google Shape;8968;p65"/>
            <p:cNvSpPr/>
            <p:nvPr/>
          </p:nvSpPr>
          <p:spPr>
            <a:xfrm>
              <a:off x="8883890" y="224480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9" name="Google Shape;8969;p65"/>
            <p:cNvSpPr/>
            <p:nvPr/>
          </p:nvSpPr>
          <p:spPr>
            <a:xfrm>
              <a:off x="8883890" y="214687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0" name="Google Shape;8970;p65"/>
            <p:cNvSpPr/>
            <p:nvPr/>
          </p:nvSpPr>
          <p:spPr>
            <a:xfrm>
              <a:off x="8883890" y="204895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1" name="Google Shape;8971;p65"/>
            <p:cNvSpPr/>
            <p:nvPr/>
          </p:nvSpPr>
          <p:spPr>
            <a:xfrm>
              <a:off x="8883890" y="195103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2" name="Google Shape;8972;p65"/>
            <p:cNvSpPr/>
            <p:nvPr/>
          </p:nvSpPr>
          <p:spPr>
            <a:xfrm>
              <a:off x="8883890" y="18531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3" name="Google Shape;8973;p65"/>
            <p:cNvSpPr/>
            <p:nvPr/>
          </p:nvSpPr>
          <p:spPr>
            <a:xfrm>
              <a:off x="8883890" y="17551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4" name="Google Shape;8974;p65"/>
            <p:cNvSpPr/>
            <p:nvPr/>
          </p:nvSpPr>
          <p:spPr>
            <a:xfrm>
              <a:off x="8883890" y="165725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5" name="Google Shape;8975;p65"/>
            <p:cNvSpPr/>
            <p:nvPr/>
          </p:nvSpPr>
          <p:spPr>
            <a:xfrm>
              <a:off x="8883890" y="156000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6" name="Google Shape;8976;p65"/>
            <p:cNvSpPr/>
            <p:nvPr/>
          </p:nvSpPr>
          <p:spPr>
            <a:xfrm>
              <a:off x="8883890" y="146208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7" name="Google Shape;8977;p65"/>
            <p:cNvSpPr/>
            <p:nvPr/>
          </p:nvSpPr>
          <p:spPr>
            <a:xfrm>
              <a:off x="8883890" y="136415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8" name="Google Shape;8978;p65"/>
            <p:cNvSpPr/>
            <p:nvPr/>
          </p:nvSpPr>
          <p:spPr>
            <a:xfrm>
              <a:off x="8883890" y="126623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9" name="Google Shape;8979;p65"/>
            <p:cNvSpPr/>
            <p:nvPr/>
          </p:nvSpPr>
          <p:spPr>
            <a:xfrm>
              <a:off x="8883890" y="11683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0" name="Google Shape;8980;p65"/>
            <p:cNvSpPr/>
            <p:nvPr/>
          </p:nvSpPr>
          <p:spPr>
            <a:xfrm>
              <a:off x="8883890" y="107038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1" name="Google Shape;8981;p65"/>
            <p:cNvSpPr/>
            <p:nvPr/>
          </p:nvSpPr>
          <p:spPr>
            <a:xfrm>
              <a:off x="8883890" y="97245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2" name="Google Shape;8982;p65"/>
            <p:cNvSpPr/>
            <p:nvPr/>
          </p:nvSpPr>
          <p:spPr>
            <a:xfrm>
              <a:off x="8886780" y="366378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3" name="Google Shape;8983;p65"/>
            <p:cNvSpPr/>
            <p:nvPr/>
          </p:nvSpPr>
          <p:spPr>
            <a:xfrm>
              <a:off x="8886780" y="356651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4" name="Google Shape;8984;p65"/>
            <p:cNvSpPr/>
            <p:nvPr/>
          </p:nvSpPr>
          <p:spPr>
            <a:xfrm>
              <a:off x="8886780" y="346858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5" name="Google Shape;8985;p65"/>
            <p:cNvSpPr/>
            <p:nvPr/>
          </p:nvSpPr>
          <p:spPr>
            <a:xfrm>
              <a:off x="8886780" y="337068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6" name="Google Shape;8986;p65"/>
            <p:cNvSpPr/>
            <p:nvPr/>
          </p:nvSpPr>
          <p:spPr>
            <a:xfrm>
              <a:off x="8886780" y="327276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7" name="Google Shape;8987;p65"/>
            <p:cNvSpPr/>
            <p:nvPr/>
          </p:nvSpPr>
          <p:spPr>
            <a:xfrm>
              <a:off x="8886780" y="317483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8" name="Google Shape;8988;p65"/>
            <p:cNvSpPr/>
            <p:nvPr/>
          </p:nvSpPr>
          <p:spPr>
            <a:xfrm>
              <a:off x="8886780" y="307691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9" name="Google Shape;8989;p65"/>
            <p:cNvSpPr/>
            <p:nvPr/>
          </p:nvSpPr>
          <p:spPr>
            <a:xfrm>
              <a:off x="8886780" y="297898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0" name="Google Shape;8990;p65"/>
            <p:cNvSpPr/>
            <p:nvPr/>
          </p:nvSpPr>
          <p:spPr>
            <a:xfrm>
              <a:off x="8886780" y="288171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1" name="Google Shape;8991;p65"/>
            <p:cNvSpPr/>
            <p:nvPr/>
          </p:nvSpPr>
          <p:spPr>
            <a:xfrm>
              <a:off x="8886780" y="27837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2" name="Google Shape;8992;p65"/>
            <p:cNvSpPr/>
            <p:nvPr/>
          </p:nvSpPr>
          <p:spPr>
            <a:xfrm>
              <a:off x="8886780" y="2685865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3" name="Google Shape;8993;p65"/>
            <p:cNvSpPr/>
            <p:nvPr/>
          </p:nvSpPr>
          <p:spPr>
            <a:xfrm>
              <a:off x="8886780" y="258794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4" name="Google Shape;8994;p65"/>
            <p:cNvSpPr/>
            <p:nvPr/>
          </p:nvSpPr>
          <p:spPr>
            <a:xfrm>
              <a:off x="8886780" y="249001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5" name="Google Shape;8995;p65"/>
            <p:cNvSpPr/>
            <p:nvPr/>
          </p:nvSpPr>
          <p:spPr>
            <a:xfrm>
              <a:off x="8886780" y="239209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6" name="Google Shape;8996;p65"/>
            <p:cNvSpPr/>
            <p:nvPr/>
          </p:nvSpPr>
          <p:spPr>
            <a:xfrm>
              <a:off x="8886780" y="229483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7" name="Google Shape;8997;p65"/>
            <p:cNvSpPr/>
            <p:nvPr/>
          </p:nvSpPr>
          <p:spPr>
            <a:xfrm>
              <a:off x="8886780" y="21969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8" name="Google Shape;8998;p65"/>
            <p:cNvSpPr/>
            <p:nvPr/>
          </p:nvSpPr>
          <p:spPr>
            <a:xfrm>
              <a:off x="8886780" y="20989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9" name="Google Shape;8999;p65"/>
            <p:cNvSpPr/>
            <p:nvPr/>
          </p:nvSpPr>
          <p:spPr>
            <a:xfrm>
              <a:off x="8886780" y="20010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0" name="Google Shape;9000;p65"/>
            <p:cNvSpPr/>
            <p:nvPr/>
          </p:nvSpPr>
          <p:spPr>
            <a:xfrm>
              <a:off x="8886780" y="19031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1" name="Google Shape;9001;p65"/>
            <p:cNvSpPr/>
            <p:nvPr/>
          </p:nvSpPr>
          <p:spPr>
            <a:xfrm>
              <a:off x="8886780" y="180521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2" name="Google Shape;9002;p65"/>
            <p:cNvSpPr/>
            <p:nvPr/>
          </p:nvSpPr>
          <p:spPr>
            <a:xfrm>
              <a:off x="8886780" y="170729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3" name="Google Shape;9003;p65"/>
            <p:cNvSpPr/>
            <p:nvPr/>
          </p:nvSpPr>
          <p:spPr>
            <a:xfrm>
              <a:off x="8886780" y="161004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4" name="Google Shape;9004;p65"/>
            <p:cNvSpPr/>
            <p:nvPr/>
          </p:nvSpPr>
          <p:spPr>
            <a:xfrm>
              <a:off x="8886780" y="15121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5" name="Google Shape;9005;p65"/>
            <p:cNvSpPr/>
            <p:nvPr/>
          </p:nvSpPr>
          <p:spPr>
            <a:xfrm>
              <a:off x="8886780" y="14141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6" name="Google Shape;9006;p65"/>
            <p:cNvSpPr/>
            <p:nvPr/>
          </p:nvSpPr>
          <p:spPr>
            <a:xfrm>
              <a:off x="8886780" y="131626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7" name="Google Shape;9007;p65"/>
            <p:cNvSpPr/>
            <p:nvPr/>
          </p:nvSpPr>
          <p:spPr>
            <a:xfrm>
              <a:off x="8886780" y="121834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8" name="Google Shape;9008;p65"/>
            <p:cNvSpPr/>
            <p:nvPr/>
          </p:nvSpPr>
          <p:spPr>
            <a:xfrm>
              <a:off x="8886780" y="112041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9" name="Google Shape;9009;p65"/>
            <p:cNvSpPr/>
            <p:nvPr/>
          </p:nvSpPr>
          <p:spPr>
            <a:xfrm>
              <a:off x="8886780" y="10224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0" name="Google Shape;9010;p65"/>
            <p:cNvSpPr/>
            <p:nvPr/>
          </p:nvSpPr>
          <p:spPr>
            <a:xfrm>
              <a:off x="8885695" y="36383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1" name="Google Shape;9011;p65"/>
            <p:cNvSpPr/>
            <p:nvPr/>
          </p:nvSpPr>
          <p:spPr>
            <a:xfrm>
              <a:off x="8885695" y="354111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2" name="Google Shape;9012;p65"/>
            <p:cNvSpPr/>
            <p:nvPr/>
          </p:nvSpPr>
          <p:spPr>
            <a:xfrm>
              <a:off x="8885695" y="344319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3" name="Google Shape;9013;p65"/>
            <p:cNvSpPr/>
            <p:nvPr/>
          </p:nvSpPr>
          <p:spPr>
            <a:xfrm>
              <a:off x="8885695" y="33452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4" name="Google Shape;9014;p65"/>
            <p:cNvSpPr/>
            <p:nvPr/>
          </p:nvSpPr>
          <p:spPr>
            <a:xfrm>
              <a:off x="8885695" y="32473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5" name="Google Shape;9015;p65"/>
            <p:cNvSpPr/>
            <p:nvPr/>
          </p:nvSpPr>
          <p:spPr>
            <a:xfrm>
              <a:off x="8885695" y="31494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6" name="Google Shape;9016;p65"/>
            <p:cNvSpPr/>
            <p:nvPr/>
          </p:nvSpPr>
          <p:spPr>
            <a:xfrm>
              <a:off x="8885695" y="305151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7" name="Google Shape;9017;p65"/>
            <p:cNvSpPr/>
            <p:nvPr/>
          </p:nvSpPr>
          <p:spPr>
            <a:xfrm>
              <a:off x="8885695" y="29535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8" name="Google Shape;9018;p65"/>
            <p:cNvSpPr/>
            <p:nvPr/>
          </p:nvSpPr>
          <p:spPr>
            <a:xfrm>
              <a:off x="8885695" y="285631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9" name="Google Shape;9019;p65"/>
            <p:cNvSpPr/>
            <p:nvPr/>
          </p:nvSpPr>
          <p:spPr>
            <a:xfrm>
              <a:off x="8885695" y="275839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0" name="Google Shape;9020;p65"/>
            <p:cNvSpPr/>
            <p:nvPr/>
          </p:nvSpPr>
          <p:spPr>
            <a:xfrm>
              <a:off x="8885695" y="266047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1" name="Google Shape;9021;p65"/>
            <p:cNvSpPr/>
            <p:nvPr/>
          </p:nvSpPr>
          <p:spPr>
            <a:xfrm>
              <a:off x="8885695" y="256254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2" name="Google Shape;9022;p65"/>
            <p:cNvSpPr/>
            <p:nvPr/>
          </p:nvSpPr>
          <p:spPr>
            <a:xfrm>
              <a:off x="8885695" y="246462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3" name="Google Shape;9023;p65"/>
            <p:cNvSpPr/>
            <p:nvPr/>
          </p:nvSpPr>
          <p:spPr>
            <a:xfrm>
              <a:off x="8885695" y="236669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4" name="Google Shape;9024;p65"/>
            <p:cNvSpPr/>
            <p:nvPr/>
          </p:nvSpPr>
          <p:spPr>
            <a:xfrm>
              <a:off x="8885695" y="226944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5" name="Google Shape;9025;p65"/>
            <p:cNvSpPr/>
            <p:nvPr/>
          </p:nvSpPr>
          <p:spPr>
            <a:xfrm>
              <a:off x="8885695" y="21715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6" name="Google Shape;9026;p65"/>
            <p:cNvSpPr/>
            <p:nvPr/>
          </p:nvSpPr>
          <p:spPr>
            <a:xfrm>
              <a:off x="8885695" y="20735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7" name="Google Shape;9027;p65"/>
            <p:cNvSpPr/>
            <p:nvPr/>
          </p:nvSpPr>
          <p:spPr>
            <a:xfrm>
              <a:off x="8885695" y="197567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8" name="Google Shape;9028;p65"/>
            <p:cNvSpPr/>
            <p:nvPr/>
          </p:nvSpPr>
          <p:spPr>
            <a:xfrm>
              <a:off x="8885695" y="187774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9" name="Google Shape;9029;p65"/>
            <p:cNvSpPr/>
            <p:nvPr/>
          </p:nvSpPr>
          <p:spPr>
            <a:xfrm>
              <a:off x="8885695" y="177982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0" name="Google Shape;9030;p65"/>
            <p:cNvSpPr/>
            <p:nvPr/>
          </p:nvSpPr>
          <p:spPr>
            <a:xfrm>
              <a:off x="8885695" y="168189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1" name="Google Shape;9031;p65"/>
            <p:cNvSpPr/>
            <p:nvPr/>
          </p:nvSpPr>
          <p:spPr>
            <a:xfrm>
              <a:off x="8885695" y="158464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2" name="Google Shape;9032;p65"/>
            <p:cNvSpPr/>
            <p:nvPr/>
          </p:nvSpPr>
          <p:spPr>
            <a:xfrm>
              <a:off x="8885695" y="14867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3" name="Google Shape;9033;p65"/>
            <p:cNvSpPr/>
            <p:nvPr/>
          </p:nvSpPr>
          <p:spPr>
            <a:xfrm>
              <a:off x="8885695" y="13887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4" name="Google Shape;9034;p65"/>
            <p:cNvSpPr/>
            <p:nvPr/>
          </p:nvSpPr>
          <p:spPr>
            <a:xfrm>
              <a:off x="8885695" y="129087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5" name="Google Shape;9035;p65"/>
            <p:cNvSpPr/>
            <p:nvPr/>
          </p:nvSpPr>
          <p:spPr>
            <a:xfrm>
              <a:off x="8885695" y="119294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6" name="Google Shape;9036;p65"/>
            <p:cNvSpPr/>
            <p:nvPr/>
          </p:nvSpPr>
          <p:spPr>
            <a:xfrm>
              <a:off x="8885695" y="109502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7" name="Google Shape;9037;p65"/>
            <p:cNvSpPr/>
            <p:nvPr/>
          </p:nvSpPr>
          <p:spPr>
            <a:xfrm>
              <a:off x="8885695" y="99709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8" name="Google Shape;9038;p65"/>
            <p:cNvSpPr/>
            <p:nvPr/>
          </p:nvSpPr>
          <p:spPr>
            <a:xfrm>
              <a:off x="8885695" y="358969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9" name="Google Shape;9039;p65"/>
            <p:cNvSpPr/>
            <p:nvPr/>
          </p:nvSpPr>
          <p:spPr>
            <a:xfrm>
              <a:off x="8885695" y="34924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0" name="Google Shape;9040;p65"/>
            <p:cNvSpPr/>
            <p:nvPr/>
          </p:nvSpPr>
          <p:spPr>
            <a:xfrm>
              <a:off x="8885695" y="33944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1" name="Google Shape;9041;p65"/>
            <p:cNvSpPr/>
            <p:nvPr/>
          </p:nvSpPr>
          <p:spPr>
            <a:xfrm>
              <a:off x="8885695" y="32965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2" name="Google Shape;9042;p65"/>
            <p:cNvSpPr/>
            <p:nvPr/>
          </p:nvSpPr>
          <p:spPr>
            <a:xfrm>
              <a:off x="8885695" y="319866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3" name="Google Shape;9043;p65"/>
            <p:cNvSpPr/>
            <p:nvPr/>
          </p:nvSpPr>
          <p:spPr>
            <a:xfrm>
              <a:off x="8885695" y="310074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4" name="Google Shape;9044;p65"/>
            <p:cNvSpPr/>
            <p:nvPr/>
          </p:nvSpPr>
          <p:spPr>
            <a:xfrm>
              <a:off x="8885695" y="3002820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5" name="Google Shape;9045;p65"/>
            <p:cNvSpPr/>
            <p:nvPr/>
          </p:nvSpPr>
          <p:spPr>
            <a:xfrm>
              <a:off x="8885695" y="29048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6" name="Google Shape;9046;p65"/>
            <p:cNvSpPr/>
            <p:nvPr/>
          </p:nvSpPr>
          <p:spPr>
            <a:xfrm>
              <a:off x="8885695" y="28076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7" name="Google Shape;9047;p65"/>
            <p:cNvSpPr/>
            <p:nvPr/>
          </p:nvSpPr>
          <p:spPr>
            <a:xfrm>
              <a:off x="8885695" y="270969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8" name="Google Shape;9048;p65"/>
            <p:cNvSpPr/>
            <p:nvPr/>
          </p:nvSpPr>
          <p:spPr>
            <a:xfrm>
              <a:off x="8885695" y="261177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9" name="Google Shape;9049;p65"/>
            <p:cNvSpPr/>
            <p:nvPr/>
          </p:nvSpPr>
          <p:spPr>
            <a:xfrm>
              <a:off x="8885695" y="251384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0" name="Google Shape;9050;p65"/>
            <p:cNvSpPr/>
            <p:nvPr/>
          </p:nvSpPr>
          <p:spPr>
            <a:xfrm>
              <a:off x="8885695" y="241592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1" name="Google Shape;9051;p65"/>
            <p:cNvSpPr/>
            <p:nvPr/>
          </p:nvSpPr>
          <p:spPr>
            <a:xfrm>
              <a:off x="8885695" y="2317999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2" name="Google Shape;9052;p65"/>
            <p:cNvSpPr/>
            <p:nvPr/>
          </p:nvSpPr>
          <p:spPr>
            <a:xfrm>
              <a:off x="8885695" y="222074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3" name="Google Shape;9053;p65"/>
            <p:cNvSpPr/>
            <p:nvPr/>
          </p:nvSpPr>
          <p:spPr>
            <a:xfrm>
              <a:off x="8885695" y="2122821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4" name="Google Shape;9054;p65"/>
            <p:cNvSpPr/>
            <p:nvPr/>
          </p:nvSpPr>
          <p:spPr>
            <a:xfrm>
              <a:off x="8885695" y="202489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5" name="Google Shape;9055;p65"/>
            <p:cNvSpPr/>
            <p:nvPr/>
          </p:nvSpPr>
          <p:spPr>
            <a:xfrm>
              <a:off x="8885695" y="192697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6" name="Google Shape;9056;p65"/>
            <p:cNvSpPr/>
            <p:nvPr/>
          </p:nvSpPr>
          <p:spPr>
            <a:xfrm>
              <a:off x="8885695" y="18290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7" name="Google Shape;9057;p65"/>
            <p:cNvSpPr/>
            <p:nvPr/>
          </p:nvSpPr>
          <p:spPr>
            <a:xfrm>
              <a:off x="8885695" y="173112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8" name="Google Shape;9058;p65"/>
            <p:cNvSpPr/>
            <p:nvPr/>
          </p:nvSpPr>
          <p:spPr>
            <a:xfrm>
              <a:off x="8885695" y="163320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9" name="Google Shape;9059;p65"/>
            <p:cNvSpPr/>
            <p:nvPr/>
          </p:nvSpPr>
          <p:spPr>
            <a:xfrm>
              <a:off x="8885695" y="153594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0" name="Google Shape;9060;p65"/>
            <p:cNvSpPr/>
            <p:nvPr/>
          </p:nvSpPr>
          <p:spPr>
            <a:xfrm>
              <a:off x="8885695" y="1438022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1" name="Google Shape;9061;p65"/>
            <p:cNvSpPr/>
            <p:nvPr/>
          </p:nvSpPr>
          <p:spPr>
            <a:xfrm>
              <a:off x="8885695" y="134009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2" name="Google Shape;9062;p65"/>
            <p:cNvSpPr/>
            <p:nvPr/>
          </p:nvSpPr>
          <p:spPr>
            <a:xfrm>
              <a:off x="8885695" y="124217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3" name="Google Shape;9063;p65"/>
            <p:cNvSpPr/>
            <p:nvPr/>
          </p:nvSpPr>
          <p:spPr>
            <a:xfrm>
              <a:off x="8885695" y="11442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4" name="Google Shape;9064;p65"/>
            <p:cNvSpPr/>
            <p:nvPr/>
          </p:nvSpPr>
          <p:spPr>
            <a:xfrm>
              <a:off x="8885695" y="104632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5" name="Google Shape;9065;p65"/>
            <p:cNvSpPr/>
            <p:nvPr/>
          </p:nvSpPr>
          <p:spPr>
            <a:xfrm>
              <a:off x="8885695" y="94840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67" name="Google Shape;9067;p65"/>
          <p:cNvGrpSpPr/>
          <p:nvPr/>
        </p:nvGrpSpPr>
        <p:grpSpPr>
          <a:xfrm>
            <a:off x="730049" y="925249"/>
            <a:ext cx="4094818" cy="3764428"/>
            <a:chOff x="717525" y="719300"/>
            <a:chExt cx="4094818" cy="3195774"/>
          </a:xfrm>
          <a:solidFill>
            <a:srgbClr val="00B050"/>
          </a:solidFill>
        </p:grpSpPr>
        <p:sp>
          <p:nvSpPr>
            <p:cNvPr id="9068" name="Google Shape;9068;p65"/>
            <p:cNvSpPr/>
            <p:nvPr/>
          </p:nvSpPr>
          <p:spPr>
            <a:xfrm>
              <a:off x="717525" y="719300"/>
              <a:ext cx="4094818" cy="1251900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9069" name="Google Shape;9069;p65"/>
            <p:cNvSpPr/>
            <p:nvPr/>
          </p:nvSpPr>
          <p:spPr>
            <a:xfrm>
              <a:off x="726943" y="1084753"/>
              <a:ext cx="4085400" cy="2830321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9070" name="Google Shape;9070;p65"/>
            <p:cNvGrpSpPr/>
            <p:nvPr/>
          </p:nvGrpSpPr>
          <p:grpSpPr>
            <a:xfrm>
              <a:off x="4035076" y="833953"/>
              <a:ext cx="655400" cy="157800"/>
              <a:chOff x="7968325" y="355525"/>
              <a:chExt cx="655400" cy="157800"/>
            </a:xfrm>
            <a:grpFill/>
          </p:grpSpPr>
          <p:sp>
            <p:nvSpPr>
              <p:cNvPr id="9071" name="Google Shape;9071;p6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2" name="Google Shape;9072;p65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3" name="Google Shape;9073;p65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4" name="Google Shape;9074;p65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5" name="Google Shape;9075;p6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6" name="Google Shape;9076;p65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7" name="Google Shape;9077;p65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85" name="Google Shape;9085;p65">
            <a:hlinkClick r:id="" action="ppaction://hlinkshowjump?jump=previousslide"/>
          </p:cNvPr>
          <p:cNvSpPr/>
          <p:nvPr/>
        </p:nvSpPr>
        <p:spPr>
          <a:xfrm>
            <a:off x="823841" y="4317593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086" name="Google Shape;9086;p65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9087" name="Google Shape;9087;p65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9088" name="Google Shape;9088;p65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9" name="Google Shape;9089;p65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0" name="Google Shape;9090;p65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1" name="Google Shape;9091;p65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2" name="Google Shape;9092;p65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93" name="Google Shape;9093;p65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915810" y="433490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</a:t>
            </a:r>
            <a:endParaRPr dirty="0"/>
          </a:p>
        </p:txBody>
      </p:sp>
      <p:sp>
        <p:nvSpPr>
          <p:cNvPr id="9094" name="Google Shape;9094;p65">
            <a:hlinkClick r:id="" action="ppaction://hlinkshowjump?jump=next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 dirty="0"/>
          </a:p>
        </p:txBody>
      </p:sp>
      <p:sp>
        <p:nvSpPr>
          <p:cNvPr id="9101" name="Google Shape;9101;p65"/>
          <p:cNvSpPr/>
          <p:nvPr/>
        </p:nvSpPr>
        <p:spPr>
          <a:xfrm>
            <a:off x="8268887" y="1388940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02" name="Google Shape;9102;p65">
            <a:hlinkClick r:id="rId3" action="ppaction://hlinksldjump"/>
          </p:cNvPr>
          <p:cNvSpPr/>
          <p:nvPr/>
        </p:nvSpPr>
        <p:spPr>
          <a:xfrm>
            <a:off x="4434900" y="4334900"/>
            <a:ext cx="274200" cy="2757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103" name="Google Shape;9103;p65">
            <a:hlinkClick r:id="rId3" action="ppaction://hlinksldjump"/>
          </p:cNvPr>
          <p:cNvSpPr/>
          <p:nvPr/>
        </p:nvSpPr>
        <p:spPr>
          <a:xfrm>
            <a:off x="4473548" y="4379779"/>
            <a:ext cx="196886" cy="181554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ED364F2-0B0A-4665-90F7-47A495C14BD3}"/>
              </a:ext>
            </a:extLst>
          </p:cNvPr>
          <p:cNvSpPr txBox="1"/>
          <p:nvPr/>
        </p:nvSpPr>
        <p:spPr>
          <a:xfrm>
            <a:off x="825805" y="942664"/>
            <a:ext cx="303430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askerville Old Face" panose="02020602080505020303" pitchFamily="18" charset="0"/>
              </a:rPr>
              <a:t>Configure PuTTY timeout </a:t>
            </a:r>
          </a:p>
          <a:p>
            <a:endParaRPr lang="es-AR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5820C-3CFE-4C81-A5EA-00EE4D9D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80" y="1857243"/>
            <a:ext cx="2676525" cy="428625"/>
          </a:xfrm>
          <a:prstGeom prst="rect">
            <a:avLst/>
          </a:prstGeom>
        </p:spPr>
      </p:pic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459BC7A6-C494-41AF-8EC2-C99C50D4D9B6}"/>
              </a:ext>
            </a:extLst>
          </p:cNvPr>
          <p:cNvSpPr/>
          <p:nvPr/>
        </p:nvSpPr>
        <p:spPr>
          <a:xfrm rot="5400000">
            <a:off x="6261214" y="1299286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F7F47-4FD6-4011-B7BB-1CE5B962A53B}"/>
              </a:ext>
            </a:extLst>
          </p:cNvPr>
          <p:cNvSpPr/>
          <p:nvPr/>
        </p:nvSpPr>
        <p:spPr>
          <a:xfrm>
            <a:off x="5253787" y="2109303"/>
            <a:ext cx="1990202" cy="136542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61640-0567-4396-B9AC-BA4CAFD27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267" y="1154283"/>
            <a:ext cx="743054" cy="219106"/>
          </a:xfrm>
          <a:prstGeom prst="rect">
            <a:avLst/>
          </a:prstGeom>
        </p:spPr>
      </p:pic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0907E9F5-B565-45E8-9FA5-3617D1D6BCAE}"/>
              </a:ext>
            </a:extLst>
          </p:cNvPr>
          <p:cNvSpPr/>
          <p:nvPr/>
        </p:nvSpPr>
        <p:spPr>
          <a:xfrm rot="5400000">
            <a:off x="6275550" y="2224536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D22BA-38B2-4A2D-87E1-04ABA18F417A}"/>
              </a:ext>
            </a:extLst>
          </p:cNvPr>
          <p:cNvSpPr txBox="1"/>
          <p:nvPr/>
        </p:nvSpPr>
        <p:spPr>
          <a:xfrm>
            <a:off x="825805" y="1421051"/>
            <a:ext cx="3921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Abre </a:t>
            </a:r>
            <a:r>
              <a:rPr lang="es-ES" b="1" dirty="0">
                <a:solidFill>
                  <a:schemeClr val="tx2">
                    <a:lumMod val="50000"/>
                  </a:schemeClr>
                </a:solidFill>
                <a:latin typeface="Dosis" pitchFamily="2" charset="0"/>
              </a:rPr>
              <a:t>PuTTY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 y conecta con tu servidor.</a:t>
            </a:r>
          </a:p>
          <a:p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 En la ventana de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Category 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, ve a la sección de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"Connection" 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(Conexión).</a:t>
            </a:r>
          </a:p>
          <a:p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En la subsección de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"Sending of null packets to keep session active" 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(Envío de paquetes nulos para mantener la sesión activa), </a:t>
            </a:r>
            <a:br>
              <a:rPr lang="es-ES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En el </a:t>
            </a:r>
            <a:r>
              <a:rPr lang="es-ES" dirty="0">
                <a:solidFill>
                  <a:srgbClr val="FF0000"/>
                </a:solidFill>
                <a:latin typeface="Dosis" pitchFamily="2" charset="0"/>
              </a:rPr>
              <a:t>campo "Seconds between keepalives" (Segundos entre keepalives),</a:t>
            </a:r>
            <a:r>
              <a:rPr lang="es-ES" dirty="0">
                <a:solidFill>
                  <a:schemeClr val="bg2"/>
                </a:solidFill>
                <a:latin typeface="Dosis" pitchFamily="2" charset="0"/>
              </a:rPr>
              <a:t> establece el valor a 30 (o cualquier otro valor ).</a:t>
            </a:r>
          </a:p>
          <a:p>
            <a:endParaRPr lang="es-ES" sz="1000" dirty="0">
              <a:solidFill>
                <a:schemeClr val="bg2"/>
              </a:solidFill>
              <a:latin typeface="Dosis" pitchFamily="2" charset="0"/>
            </a:endParaRPr>
          </a:p>
          <a:p>
            <a:endParaRPr lang="es-ES" sz="1000" dirty="0">
              <a:solidFill>
                <a:schemeClr val="bg2"/>
              </a:solidFill>
              <a:latin typeface="Dosis" pitchFamily="2" charset="0"/>
            </a:endParaRPr>
          </a:p>
          <a:p>
            <a:endParaRPr lang="es-A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93DA9-1C68-49DA-8B84-AB5509979082}"/>
              </a:ext>
            </a:extLst>
          </p:cNvPr>
          <p:cNvSpPr txBox="1"/>
          <p:nvPr/>
        </p:nvSpPr>
        <p:spPr>
          <a:xfrm>
            <a:off x="847270" y="3521317"/>
            <a:ext cx="389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/>
                </a:solidFill>
                <a:latin typeface="Dosis" pitchFamily="2" charset="0"/>
              </a:rPr>
              <a:t>En la sección </a:t>
            </a:r>
            <a:r>
              <a:rPr lang="es-ES" sz="1200" dirty="0">
                <a:solidFill>
                  <a:srgbClr val="FF0000"/>
                </a:solidFill>
                <a:latin typeface="Dosis" pitchFamily="2" charset="0"/>
              </a:rPr>
              <a:t>"Session" </a:t>
            </a:r>
            <a:r>
              <a:rPr lang="es-ES" sz="1200" dirty="0">
                <a:solidFill>
                  <a:schemeClr val="bg2"/>
                </a:solidFill>
                <a:latin typeface="Dosis" pitchFamily="2" charset="0"/>
              </a:rPr>
              <a:t>(Sesión), ingresa el </a:t>
            </a:r>
            <a:r>
              <a:rPr lang="es-ES" sz="1200" dirty="0">
                <a:solidFill>
                  <a:srgbClr val="FF0000"/>
                </a:solidFill>
                <a:latin typeface="Dosis" pitchFamily="2" charset="0"/>
              </a:rPr>
              <a:t>"Host Name" </a:t>
            </a:r>
            <a:r>
              <a:rPr lang="es-ES" sz="1200" dirty="0">
                <a:solidFill>
                  <a:schemeClr val="bg2"/>
                </a:solidFill>
                <a:latin typeface="Dosis" pitchFamily="2" charset="0"/>
              </a:rPr>
              <a:t>(Nombre del host) o la dirección IP pública del servidor EC2 que has tomado nota anteriormente..</a:t>
            </a:r>
            <a:endParaRPr lang="es-AR" sz="1200" dirty="0">
              <a:solidFill>
                <a:schemeClr val="bg2"/>
              </a:solidFill>
              <a:latin typeface="Dosis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0EBB3F-A6EE-4580-B47D-D3D7B2FC1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559" y="2786158"/>
            <a:ext cx="581025" cy="180975"/>
          </a:xfrm>
          <a:prstGeom prst="rect">
            <a:avLst/>
          </a:prstGeom>
        </p:spPr>
      </p:pic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92FD48F7-6022-44F1-9C67-C61D72237FFE}"/>
              </a:ext>
            </a:extLst>
          </p:cNvPr>
          <p:cNvSpPr/>
          <p:nvPr/>
        </p:nvSpPr>
        <p:spPr>
          <a:xfrm rot="5400000">
            <a:off x="6330174" y="2855662"/>
            <a:ext cx="277911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02C5AA-3A91-46EB-83D3-049482C5F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292" y="3361278"/>
            <a:ext cx="1971675" cy="4000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5A115A9-A911-493A-A374-C6BBC81E62DF}"/>
              </a:ext>
            </a:extLst>
          </p:cNvPr>
          <p:cNvSpPr/>
          <p:nvPr/>
        </p:nvSpPr>
        <p:spPr>
          <a:xfrm>
            <a:off x="6083267" y="3549563"/>
            <a:ext cx="704653" cy="20002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803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89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3" name="Google Shape;8953;p65"/>
          <p:cNvGrpSpPr/>
          <p:nvPr/>
        </p:nvGrpSpPr>
        <p:grpSpPr>
          <a:xfrm>
            <a:off x="5155849" y="1120034"/>
            <a:ext cx="2707050" cy="2722631"/>
            <a:chOff x="8883890" y="948401"/>
            <a:chExt cx="2707050" cy="2722631"/>
          </a:xfrm>
          <a:solidFill>
            <a:schemeClr val="tx1"/>
          </a:solidFill>
          <a:effectLst>
            <a:glow rad="139700">
              <a:srgbClr val="00B050">
                <a:alpha val="40000"/>
              </a:srgbClr>
            </a:glow>
            <a:outerShdw blurRad="1270000" dist="38100" dir="6000000" algn="t" rotWithShape="0">
              <a:srgbClr val="00B050"/>
            </a:outerShdw>
            <a:reflection blurRad="6350" stA="50000" endA="300" endPos="55500" dist="101600" dir="5400000" sy="-100000" algn="bl" rotWithShape="0"/>
          </a:effectLst>
        </p:grpSpPr>
        <p:sp>
          <p:nvSpPr>
            <p:cNvPr id="8954" name="Google Shape;8954;p65"/>
            <p:cNvSpPr/>
            <p:nvPr/>
          </p:nvSpPr>
          <p:spPr>
            <a:xfrm>
              <a:off x="8883890" y="361375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5" name="Google Shape;8955;p65"/>
            <p:cNvSpPr/>
            <p:nvPr/>
          </p:nvSpPr>
          <p:spPr>
            <a:xfrm>
              <a:off x="8883890" y="35164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6" name="Google Shape;8956;p65"/>
            <p:cNvSpPr/>
            <p:nvPr/>
          </p:nvSpPr>
          <p:spPr>
            <a:xfrm>
              <a:off x="8883890" y="341855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7" name="Google Shape;8957;p65"/>
            <p:cNvSpPr/>
            <p:nvPr/>
          </p:nvSpPr>
          <p:spPr>
            <a:xfrm>
              <a:off x="8883890" y="332065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8" name="Google Shape;8958;p65"/>
            <p:cNvSpPr/>
            <p:nvPr/>
          </p:nvSpPr>
          <p:spPr>
            <a:xfrm>
              <a:off x="8883890" y="322272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9" name="Google Shape;8959;p65"/>
            <p:cNvSpPr/>
            <p:nvPr/>
          </p:nvSpPr>
          <p:spPr>
            <a:xfrm>
              <a:off x="8883890" y="312480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0" name="Google Shape;8960;p65"/>
            <p:cNvSpPr/>
            <p:nvPr/>
          </p:nvSpPr>
          <p:spPr>
            <a:xfrm>
              <a:off x="8883890" y="302687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1" name="Google Shape;8961;p65"/>
            <p:cNvSpPr/>
            <p:nvPr/>
          </p:nvSpPr>
          <p:spPr>
            <a:xfrm>
              <a:off x="8883890" y="292895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2" name="Google Shape;8962;p65"/>
            <p:cNvSpPr/>
            <p:nvPr/>
          </p:nvSpPr>
          <p:spPr>
            <a:xfrm>
              <a:off x="8883890" y="28316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3" name="Google Shape;8963;p65"/>
            <p:cNvSpPr/>
            <p:nvPr/>
          </p:nvSpPr>
          <p:spPr>
            <a:xfrm>
              <a:off x="8883890" y="273375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4" name="Google Shape;8964;p65"/>
            <p:cNvSpPr/>
            <p:nvPr/>
          </p:nvSpPr>
          <p:spPr>
            <a:xfrm>
              <a:off x="8883890" y="263583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5" name="Google Shape;8965;p65"/>
            <p:cNvSpPr/>
            <p:nvPr/>
          </p:nvSpPr>
          <p:spPr>
            <a:xfrm>
              <a:off x="8883890" y="253790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6" name="Google Shape;8966;p65"/>
            <p:cNvSpPr/>
            <p:nvPr/>
          </p:nvSpPr>
          <p:spPr>
            <a:xfrm>
              <a:off x="8883890" y="24399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7" name="Google Shape;8967;p65"/>
            <p:cNvSpPr/>
            <p:nvPr/>
          </p:nvSpPr>
          <p:spPr>
            <a:xfrm>
              <a:off x="8883890" y="234205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8" name="Google Shape;8968;p65"/>
            <p:cNvSpPr/>
            <p:nvPr/>
          </p:nvSpPr>
          <p:spPr>
            <a:xfrm>
              <a:off x="8883890" y="224480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9" name="Google Shape;8969;p65"/>
            <p:cNvSpPr/>
            <p:nvPr/>
          </p:nvSpPr>
          <p:spPr>
            <a:xfrm>
              <a:off x="8883890" y="214687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0" name="Google Shape;8970;p65"/>
            <p:cNvSpPr/>
            <p:nvPr/>
          </p:nvSpPr>
          <p:spPr>
            <a:xfrm>
              <a:off x="8883890" y="204895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1" name="Google Shape;8971;p65"/>
            <p:cNvSpPr/>
            <p:nvPr/>
          </p:nvSpPr>
          <p:spPr>
            <a:xfrm>
              <a:off x="8883890" y="195103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2" name="Google Shape;8972;p65"/>
            <p:cNvSpPr/>
            <p:nvPr/>
          </p:nvSpPr>
          <p:spPr>
            <a:xfrm>
              <a:off x="8883890" y="18531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3" name="Google Shape;8973;p65"/>
            <p:cNvSpPr/>
            <p:nvPr/>
          </p:nvSpPr>
          <p:spPr>
            <a:xfrm>
              <a:off x="8883890" y="17551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4" name="Google Shape;8974;p65"/>
            <p:cNvSpPr/>
            <p:nvPr/>
          </p:nvSpPr>
          <p:spPr>
            <a:xfrm>
              <a:off x="8883890" y="165725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5" name="Google Shape;8975;p65"/>
            <p:cNvSpPr/>
            <p:nvPr/>
          </p:nvSpPr>
          <p:spPr>
            <a:xfrm>
              <a:off x="8883890" y="156000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6" name="Google Shape;8976;p65"/>
            <p:cNvSpPr/>
            <p:nvPr/>
          </p:nvSpPr>
          <p:spPr>
            <a:xfrm>
              <a:off x="8883890" y="146208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7" name="Google Shape;8977;p65"/>
            <p:cNvSpPr/>
            <p:nvPr/>
          </p:nvSpPr>
          <p:spPr>
            <a:xfrm>
              <a:off x="8883890" y="136415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8" name="Google Shape;8978;p65"/>
            <p:cNvSpPr/>
            <p:nvPr/>
          </p:nvSpPr>
          <p:spPr>
            <a:xfrm>
              <a:off x="8883890" y="126623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9" name="Google Shape;8979;p65"/>
            <p:cNvSpPr/>
            <p:nvPr/>
          </p:nvSpPr>
          <p:spPr>
            <a:xfrm>
              <a:off x="8883890" y="11683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0" name="Google Shape;8980;p65"/>
            <p:cNvSpPr/>
            <p:nvPr/>
          </p:nvSpPr>
          <p:spPr>
            <a:xfrm>
              <a:off x="8883890" y="107038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1" name="Google Shape;8981;p65"/>
            <p:cNvSpPr/>
            <p:nvPr/>
          </p:nvSpPr>
          <p:spPr>
            <a:xfrm>
              <a:off x="8883890" y="97245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2" name="Google Shape;8982;p65"/>
            <p:cNvSpPr/>
            <p:nvPr/>
          </p:nvSpPr>
          <p:spPr>
            <a:xfrm>
              <a:off x="8886780" y="366378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3" name="Google Shape;8983;p65"/>
            <p:cNvSpPr/>
            <p:nvPr/>
          </p:nvSpPr>
          <p:spPr>
            <a:xfrm>
              <a:off x="8886780" y="356651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4" name="Google Shape;8984;p65"/>
            <p:cNvSpPr/>
            <p:nvPr/>
          </p:nvSpPr>
          <p:spPr>
            <a:xfrm>
              <a:off x="8886780" y="346858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5" name="Google Shape;8985;p65"/>
            <p:cNvSpPr/>
            <p:nvPr/>
          </p:nvSpPr>
          <p:spPr>
            <a:xfrm>
              <a:off x="8886780" y="337068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6" name="Google Shape;8986;p65"/>
            <p:cNvSpPr/>
            <p:nvPr/>
          </p:nvSpPr>
          <p:spPr>
            <a:xfrm>
              <a:off x="8886780" y="327276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7" name="Google Shape;8987;p65"/>
            <p:cNvSpPr/>
            <p:nvPr/>
          </p:nvSpPr>
          <p:spPr>
            <a:xfrm>
              <a:off x="8886780" y="317483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8" name="Google Shape;8988;p65"/>
            <p:cNvSpPr/>
            <p:nvPr/>
          </p:nvSpPr>
          <p:spPr>
            <a:xfrm>
              <a:off x="8886780" y="307691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9" name="Google Shape;8989;p65"/>
            <p:cNvSpPr/>
            <p:nvPr/>
          </p:nvSpPr>
          <p:spPr>
            <a:xfrm>
              <a:off x="8886780" y="297898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0" name="Google Shape;8990;p65"/>
            <p:cNvSpPr/>
            <p:nvPr/>
          </p:nvSpPr>
          <p:spPr>
            <a:xfrm>
              <a:off x="8886780" y="288171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1" name="Google Shape;8991;p65"/>
            <p:cNvSpPr/>
            <p:nvPr/>
          </p:nvSpPr>
          <p:spPr>
            <a:xfrm>
              <a:off x="8886780" y="27837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2" name="Google Shape;8992;p65"/>
            <p:cNvSpPr/>
            <p:nvPr/>
          </p:nvSpPr>
          <p:spPr>
            <a:xfrm>
              <a:off x="8886780" y="2685865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3" name="Google Shape;8993;p65"/>
            <p:cNvSpPr/>
            <p:nvPr/>
          </p:nvSpPr>
          <p:spPr>
            <a:xfrm>
              <a:off x="8886780" y="258794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4" name="Google Shape;8994;p65"/>
            <p:cNvSpPr/>
            <p:nvPr/>
          </p:nvSpPr>
          <p:spPr>
            <a:xfrm>
              <a:off x="8886780" y="249001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5" name="Google Shape;8995;p65"/>
            <p:cNvSpPr/>
            <p:nvPr/>
          </p:nvSpPr>
          <p:spPr>
            <a:xfrm>
              <a:off x="8886780" y="239209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6" name="Google Shape;8996;p65"/>
            <p:cNvSpPr/>
            <p:nvPr/>
          </p:nvSpPr>
          <p:spPr>
            <a:xfrm>
              <a:off x="8886780" y="229483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7" name="Google Shape;8997;p65"/>
            <p:cNvSpPr/>
            <p:nvPr/>
          </p:nvSpPr>
          <p:spPr>
            <a:xfrm>
              <a:off x="8886780" y="21969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8" name="Google Shape;8998;p65"/>
            <p:cNvSpPr/>
            <p:nvPr/>
          </p:nvSpPr>
          <p:spPr>
            <a:xfrm>
              <a:off x="8886780" y="20989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9" name="Google Shape;8999;p65"/>
            <p:cNvSpPr/>
            <p:nvPr/>
          </p:nvSpPr>
          <p:spPr>
            <a:xfrm>
              <a:off x="8886780" y="20010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0" name="Google Shape;9000;p65"/>
            <p:cNvSpPr/>
            <p:nvPr/>
          </p:nvSpPr>
          <p:spPr>
            <a:xfrm>
              <a:off x="8886780" y="19031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1" name="Google Shape;9001;p65"/>
            <p:cNvSpPr/>
            <p:nvPr/>
          </p:nvSpPr>
          <p:spPr>
            <a:xfrm>
              <a:off x="8886780" y="180521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2" name="Google Shape;9002;p65"/>
            <p:cNvSpPr/>
            <p:nvPr/>
          </p:nvSpPr>
          <p:spPr>
            <a:xfrm>
              <a:off x="8886780" y="170729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3" name="Google Shape;9003;p65"/>
            <p:cNvSpPr/>
            <p:nvPr/>
          </p:nvSpPr>
          <p:spPr>
            <a:xfrm>
              <a:off x="8886780" y="161004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4" name="Google Shape;9004;p65"/>
            <p:cNvSpPr/>
            <p:nvPr/>
          </p:nvSpPr>
          <p:spPr>
            <a:xfrm>
              <a:off x="8886780" y="15121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5" name="Google Shape;9005;p65"/>
            <p:cNvSpPr/>
            <p:nvPr/>
          </p:nvSpPr>
          <p:spPr>
            <a:xfrm>
              <a:off x="8886780" y="14141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6" name="Google Shape;9006;p65"/>
            <p:cNvSpPr/>
            <p:nvPr/>
          </p:nvSpPr>
          <p:spPr>
            <a:xfrm>
              <a:off x="8886780" y="131626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7" name="Google Shape;9007;p65"/>
            <p:cNvSpPr/>
            <p:nvPr/>
          </p:nvSpPr>
          <p:spPr>
            <a:xfrm>
              <a:off x="8886780" y="121834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8" name="Google Shape;9008;p65"/>
            <p:cNvSpPr/>
            <p:nvPr/>
          </p:nvSpPr>
          <p:spPr>
            <a:xfrm>
              <a:off x="8886780" y="112041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9" name="Google Shape;9009;p65"/>
            <p:cNvSpPr/>
            <p:nvPr/>
          </p:nvSpPr>
          <p:spPr>
            <a:xfrm>
              <a:off x="8886780" y="10224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0" name="Google Shape;9010;p65"/>
            <p:cNvSpPr/>
            <p:nvPr/>
          </p:nvSpPr>
          <p:spPr>
            <a:xfrm>
              <a:off x="8885695" y="36383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1" name="Google Shape;9011;p65"/>
            <p:cNvSpPr/>
            <p:nvPr/>
          </p:nvSpPr>
          <p:spPr>
            <a:xfrm>
              <a:off x="8885695" y="354111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2" name="Google Shape;9012;p65"/>
            <p:cNvSpPr/>
            <p:nvPr/>
          </p:nvSpPr>
          <p:spPr>
            <a:xfrm>
              <a:off x="8885695" y="344319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3" name="Google Shape;9013;p65"/>
            <p:cNvSpPr/>
            <p:nvPr/>
          </p:nvSpPr>
          <p:spPr>
            <a:xfrm>
              <a:off x="8885695" y="33452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4" name="Google Shape;9014;p65"/>
            <p:cNvSpPr/>
            <p:nvPr/>
          </p:nvSpPr>
          <p:spPr>
            <a:xfrm>
              <a:off x="8885695" y="32473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5" name="Google Shape;9015;p65"/>
            <p:cNvSpPr/>
            <p:nvPr/>
          </p:nvSpPr>
          <p:spPr>
            <a:xfrm>
              <a:off x="8885695" y="31494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6" name="Google Shape;9016;p65"/>
            <p:cNvSpPr/>
            <p:nvPr/>
          </p:nvSpPr>
          <p:spPr>
            <a:xfrm>
              <a:off x="8885695" y="305151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7" name="Google Shape;9017;p65"/>
            <p:cNvSpPr/>
            <p:nvPr/>
          </p:nvSpPr>
          <p:spPr>
            <a:xfrm>
              <a:off x="8885695" y="29535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8" name="Google Shape;9018;p65"/>
            <p:cNvSpPr/>
            <p:nvPr/>
          </p:nvSpPr>
          <p:spPr>
            <a:xfrm>
              <a:off x="8885695" y="285631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9" name="Google Shape;9019;p65"/>
            <p:cNvSpPr/>
            <p:nvPr/>
          </p:nvSpPr>
          <p:spPr>
            <a:xfrm>
              <a:off x="8885695" y="275839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0" name="Google Shape;9020;p65"/>
            <p:cNvSpPr/>
            <p:nvPr/>
          </p:nvSpPr>
          <p:spPr>
            <a:xfrm>
              <a:off x="8885695" y="266047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1" name="Google Shape;9021;p65"/>
            <p:cNvSpPr/>
            <p:nvPr/>
          </p:nvSpPr>
          <p:spPr>
            <a:xfrm>
              <a:off x="8885695" y="256254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2" name="Google Shape;9022;p65"/>
            <p:cNvSpPr/>
            <p:nvPr/>
          </p:nvSpPr>
          <p:spPr>
            <a:xfrm>
              <a:off x="8885695" y="246462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3" name="Google Shape;9023;p65"/>
            <p:cNvSpPr/>
            <p:nvPr/>
          </p:nvSpPr>
          <p:spPr>
            <a:xfrm>
              <a:off x="8885695" y="236669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4" name="Google Shape;9024;p65"/>
            <p:cNvSpPr/>
            <p:nvPr/>
          </p:nvSpPr>
          <p:spPr>
            <a:xfrm>
              <a:off x="8885695" y="226944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5" name="Google Shape;9025;p65"/>
            <p:cNvSpPr/>
            <p:nvPr/>
          </p:nvSpPr>
          <p:spPr>
            <a:xfrm>
              <a:off x="8885695" y="21715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6" name="Google Shape;9026;p65"/>
            <p:cNvSpPr/>
            <p:nvPr/>
          </p:nvSpPr>
          <p:spPr>
            <a:xfrm>
              <a:off x="8885695" y="20735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7" name="Google Shape;9027;p65"/>
            <p:cNvSpPr/>
            <p:nvPr/>
          </p:nvSpPr>
          <p:spPr>
            <a:xfrm>
              <a:off x="8885695" y="197567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8" name="Google Shape;9028;p65"/>
            <p:cNvSpPr/>
            <p:nvPr/>
          </p:nvSpPr>
          <p:spPr>
            <a:xfrm>
              <a:off x="8885695" y="187774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9" name="Google Shape;9029;p65"/>
            <p:cNvSpPr/>
            <p:nvPr/>
          </p:nvSpPr>
          <p:spPr>
            <a:xfrm>
              <a:off x="8885695" y="177982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0" name="Google Shape;9030;p65"/>
            <p:cNvSpPr/>
            <p:nvPr/>
          </p:nvSpPr>
          <p:spPr>
            <a:xfrm>
              <a:off x="8885695" y="168189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1" name="Google Shape;9031;p65"/>
            <p:cNvSpPr/>
            <p:nvPr/>
          </p:nvSpPr>
          <p:spPr>
            <a:xfrm>
              <a:off x="8885695" y="158464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2" name="Google Shape;9032;p65"/>
            <p:cNvSpPr/>
            <p:nvPr/>
          </p:nvSpPr>
          <p:spPr>
            <a:xfrm>
              <a:off x="8885695" y="14867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3" name="Google Shape;9033;p65"/>
            <p:cNvSpPr/>
            <p:nvPr/>
          </p:nvSpPr>
          <p:spPr>
            <a:xfrm>
              <a:off x="8885695" y="13887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4" name="Google Shape;9034;p65"/>
            <p:cNvSpPr/>
            <p:nvPr/>
          </p:nvSpPr>
          <p:spPr>
            <a:xfrm>
              <a:off x="8885695" y="129087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5" name="Google Shape;9035;p65"/>
            <p:cNvSpPr/>
            <p:nvPr/>
          </p:nvSpPr>
          <p:spPr>
            <a:xfrm>
              <a:off x="8885695" y="119294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6" name="Google Shape;9036;p65"/>
            <p:cNvSpPr/>
            <p:nvPr/>
          </p:nvSpPr>
          <p:spPr>
            <a:xfrm>
              <a:off x="8885695" y="109502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7" name="Google Shape;9037;p65"/>
            <p:cNvSpPr/>
            <p:nvPr/>
          </p:nvSpPr>
          <p:spPr>
            <a:xfrm>
              <a:off x="8885695" y="99709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8" name="Google Shape;9038;p65"/>
            <p:cNvSpPr/>
            <p:nvPr/>
          </p:nvSpPr>
          <p:spPr>
            <a:xfrm>
              <a:off x="8885695" y="358969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9" name="Google Shape;9039;p65"/>
            <p:cNvSpPr/>
            <p:nvPr/>
          </p:nvSpPr>
          <p:spPr>
            <a:xfrm>
              <a:off x="8885695" y="34924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0" name="Google Shape;9040;p65"/>
            <p:cNvSpPr/>
            <p:nvPr/>
          </p:nvSpPr>
          <p:spPr>
            <a:xfrm>
              <a:off x="8885695" y="33944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1" name="Google Shape;9041;p65"/>
            <p:cNvSpPr/>
            <p:nvPr/>
          </p:nvSpPr>
          <p:spPr>
            <a:xfrm>
              <a:off x="8885695" y="32965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2" name="Google Shape;9042;p65"/>
            <p:cNvSpPr/>
            <p:nvPr/>
          </p:nvSpPr>
          <p:spPr>
            <a:xfrm>
              <a:off x="8885695" y="319866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3" name="Google Shape;9043;p65"/>
            <p:cNvSpPr/>
            <p:nvPr/>
          </p:nvSpPr>
          <p:spPr>
            <a:xfrm>
              <a:off x="8885695" y="310074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4" name="Google Shape;9044;p65"/>
            <p:cNvSpPr/>
            <p:nvPr/>
          </p:nvSpPr>
          <p:spPr>
            <a:xfrm>
              <a:off x="8885695" y="3002820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5" name="Google Shape;9045;p65"/>
            <p:cNvSpPr/>
            <p:nvPr/>
          </p:nvSpPr>
          <p:spPr>
            <a:xfrm>
              <a:off x="8885695" y="29048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6" name="Google Shape;9046;p65"/>
            <p:cNvSpPr/>
            <p:nvPr/>
          </p:nvSpPr>
          <p:spPr>
            <a:xfrm>
              <a:off x="8885695" y="28076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7" name="Google Shape;9047;p65"/>
            <p:cNvSpPr/>
            <p:nvPr/>
          </p:nvSpPr>
          <p:spPr>
            <a:xfrm>
              <a:off x="8885695" y="270969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8" name="Google Shape;9048;p65"/>
            <p:cNvSpPr/>
            <p:nvPr/>
          </p:nvSpPr>
          <p:spPr>
            <a:xfrm>
              <a:off x="8885695" y="261177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9" name="Google Shape;9049;p65"/>
            <p:cNvSpPr/>
            <p:nvPr/>
          </p:nvSpPr>
          <p:spPr>
            <a:xfrm>
              <a:off x="8885695" y="251384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0" name="Google Shape;9050;p65"/>
            <p:cNvSpPr/>
            <p:nvPr/>
          </p:nvSpPr>
          <p:spPr>
            <a:xfrm>
              <a:off x="8885695" y="241592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1" name="Google Shape;9051;p65"/>
            <p:cNvSpPr/>
            <p:nvPr/>
          </p:nvSpPr>
          <p:spPr>
            <a:xfrm>
              <a:off x="8885695" y="2317999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2" name="Google Shape;9052;p65"/>
            <p:cNvSpPr/>
            <p:nvPr/>
          </p:nvSpPr>
          <p:spPr>
            <a:xfrm>
              <a:off x="8885695" y="222074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3" name="Google Shape;9053;p65"/>
            <p:cNvSpPr/>
            <p:nvPr/>
          </p:nvSpPr>
          <p:spPr>
            <a:xfrm>
              <a:off x="8885695" y="2122821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4" name="Google Shape;9054;p65"/>
            <p:cNvSpPr/>
            <p:nvPr/>
          </p:nvSpPr>
          <p:spPr>
            <a:xfrm>
              <a:off x="8885695" y="202489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5" name="Google Shape;9055;p65"/>
            <p:cNvSpPr/>
            <p:nvPr/>
          </p:nvSpPr>
          <p:spPr>
            <a:xfrm>
              <a:off x="8885695" y="192697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6" name="Google Shape;9056;p65"/>
            <p:cNvSpPr/>
            <p:nvPr/>
          </p:nvSpPr>
          <p:spPr>
            <a:xfrm>
              <a:off x="8885695" y="18290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7" name="Google Shape;9057;p65"/>
            <p:cNvSpPr/>
            <p:nvPr/>
          </p:nvSpPr>
          <p:spPr>
            <a:xfrm>
              <a:off x="8885695" y="173112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8" name="Google Shape;9058;p65"/>
            <p:cNvSpPr/>
            <p:nvPr/>
          </p:nvSpPr>
          <p:spPr>
            <a:xfrm>
              <a:off x="8885695" y="163320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9" name="Google Shape;9059;p65"/>
            <p:cNvSpPr/>
            <p:nvPr/>
          </p:nvSpPr>
          <p:spPr>
            <a:xfrm>
              <a:off x="8885695" y="153594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0" name="Google Shape;9060;p65"/>
            <p:cNvSpPr/>
            <p:nvPr/>
          </p:nvSpPr>
          <p:spPr>
            <a:xfrm>
              <a:off x="8885695" y="1438022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1" name="Google Shape;9061;p65"/>
            <p:cNvSpPr/>
            <p:nvPr/>
          </p:nvSpPr>
          <p:spPr>
            <a:xfrm>
              <a:off x="8885695" y="134009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2" name="Google Shape;9062;p65"/>
            <p:cNvSpPr/>
            <p:nvPr/>
          </p:nvSpPr>
          <p:spPr>
            <a:xfrm>
              <a:off x="8885695" y="124217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3" name="Google Shape;9063;p65"/>
            <p:cNvSpPr/>
            <p:nvPr/>
          </p:nvSpPr>
          <p:spPr>
            <a:xfrm>
              <a:off x="8885695" y="11442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4" name="Google Shape;9064;p65"/>
            <p:cNvSpPr/>
            <p:nvPr/>
          </p:nvSpPr>
          <p:spPr>
            <a:xfrm>
              <a:off x="8885695" y="104632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5" name="Google Shape;9065;p65"/>
            <p:cNvSpPr/>
            <p:nvPr/>
          </p:nvSpPr>
          <p:spPr>
            <a:xfrm>
              <a:off x="8885695" y="94840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67" name="Google Shape;9067;p65"/>
          <p:cNvGrpSpPr/>
          <p:nvPr/>
        </p:nvGrpSpPr>
        <p:grpSpPr>
          <a:xfrm>
            <a:off x="730049" y="925249"/>
            <a:ext cx="4094818" cy="3764428"/>
            <a:chOff x="717525" y="719300"/>
            <a:chExt cx="4094818" cy="3195774"/>
          </a:xfrm>
          <a:solidFill>
            <a:srgbClr val="00B050"/>
          </a:solidFill>
        </p:grpSpPr>
        <p:sp>
          <p:nvSpPr>
            <p:cNvPr id="9068" name="Google Shape;9068;p65"/>
            <p:cNvSpPr/>
            <p:nvPr/>
          </p:nvSpPr>
          <p:spPr>
            <a:xfrm>
              <a:off x="717525" y="719300"/>
              <a:ext cx="4094818" cy="1251900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9069" name="Google Shape;9069;p65"/>
            <p:cNvSpPr/>
            <p:nvPr/>
          </p:nvSpPr>
          <p:spPr>
            <a:xfrm>
              <a:off x="726943" y="1084753"/>
              <a:ext cx="4085400" cy="2830321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9070" name="Google Shape;9070;p65"/>
            <p:cNvGrpSpPr/>
            <p:nvPr/>
          </p:nvGrpSpPr>
          <p:grpSpPr>
            <a:xfrm>
              <a:off x="4035076" y="833953"/>
              <a:ext cx="655400" cy="157800"/>
              <a:chOff x="7968325" y="355525"/>
              <a:chExt cx="655400" cy="157800"/>
            </a:xfrm>
            <a:grpFill/>
          </p:grpSpPr>
          <p:sp>
            <p:nvSpPr>
              <p:cNvPr id="9071" name="Google Shape;9071;p6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2" name="Google Shape;9072;p65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3" name="Google Shape;9073;p65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4" name="Google Shape;9074;p65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75" name="Google Shape;9075;p6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6" name="Google Shape;9076;p65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077" name="Google Shape;9077;p65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85" name="Google Shape;9085;p65">
            <a:hlinkClick r:id="" action="ppaction://hlinkshowjump?jump=previousslide"/>
          </p:cNvPr>
          <p:cNvSpPr/>
          <p:nvPr/>
        </p:nvSpPr>
        <p:spPr>
          <a:xfrm>
            <a:off x="823841" y="4317593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086" name="Google Shape;9086;p65">
            <a:hlinkClick r:id="" action="ppaction://hlinkshowjump?jump=nextslide"/>
          </p:cNvPr>
          <p:cNvSpPr/>
          <p:nvPr/>
        </p:nvSpPr>
        <p:spPr>
          <a:xfrm>
            <a:off x="7553326" y="4343325"/>
            <a:ext cx="882600" cy="275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9087" name="Google Shape;9087;p65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9088" name="Google Shape;9088;p65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9" name="Google Shape;9089;p65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0" name="Google Shape;9090;p65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1" name="Google Shape;9091;p65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2" name="Google Shape;9092;p65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93" name="Google Shape;9093;p65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915810" y="433490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</a:t>
            </a:r>
            <a:endParaRPr dirty="0"/>
          </a:p>
        </p:txBody>
      </p:sp>
      <p:sp>
        <p:nvSpPr>
          <p:cNvPr id="9094" name="Google Shape;9094;p65">
            <a:hlinkClick r:id="" action="ppaction://hlinkshowjump?jump=next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622672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 dirty="0"/>
          </a:p>
        </p:txBody>
      </p:sp>
      <p:sp>
        <p:nvSpPr>
          <p:cNvPr id="9101" name="Google Shape;9101;p65"/>
          <p:cNvSpPr/>
          <p:nvPr/>
        </p:nvSpPr>
        <p:spPr>
          <a:xfrm>
            <a:off x="8268887" y="1388940"/>
            <a:ext cx="122400" cy="79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02" name="Google Shape;9102;p65">
            <a:hlinkClick r:id="rId3" action="ppaction://hlinksldjump"/>
          </p:cNvPr>
          <p:cNvSpPr/>
          <p:nvPr/>
        </p:nvSpPr>
        <p:spPr>
          <a:xfrm>
            <a:off x="4434900" y="4334900"/>
            <a:ext cx="274200" cy="2757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103" name="Google Shape;9103;p65">
            <a:hlinkClick r:id="rId3" action="ppaction://hlinksldjump"/>
          </p:cNvPr>
          <p:cNvSpPr/>
          <p:nvPr/>
        </p:nvSpPr>
        <p:spPr>
          <a:xfrm>
            <a:off x="4473548" y="4379779"/>
            <a:ext cx="196886" cy="181554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459BC7A6-C494-41AF-8EC2-C99C50D4D9B6}"/>
              </a:ext>
            </a:extLst>
          </p:cNvPr>
          <p:cNvSpPr/>
          <p:nvPr/>
        </p:nvSpPr>
        <p:spPr>
          <a:xfrm>
            <a:off x="6170451" y="972074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D22BA-38B2-4A2D-87E1-04ABA18F417A}"/>
              </a:ext>
            </a:extLst>
          </p:cNvPr>
          <p:cNvSpPr txBox="1"/>
          <p:nvPr/>
        </p:nvSpPr>
        <p:spPr>
          <a:xfrm>
            <a:off x="848187" y="1823244"/>
            <a:ext cx="39211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2"/>
                </a:solidFill>
                <a:latin typeface="Dosis" pitchFamily="2" charset="0"/>
              </a:rPr>
              <a:t>- En la lista </a:t>
            </a:r>
            <a:r>
              <a:rPr lang="es-ES" sz="2000" dirty="0">
                <a:solidFill>
                  <a:srgbClr val="FF0000"/>
                </a:solidFill>
                <a:latin typeface="Dosis" pitchFamily="2" charset="0"/>
              </a:rPr>
              <a:t>“Connection”, </a:t>
            </a:r>
            <a:r>
              <a:rPr lang="es-ES" sz="2000" dirty="0">
                <a:solidFill>
                  <a:schemeClr val="bg2"/>
                </a:solidFill>
                <a:latin typeface="Dosis" pitchFamily="2" charset="0"/>
              </a:rPr>
              <a:t>expande la categoría "SSH".</a:t>
            </a:r>
            <a:br>
              <a:rPr lang="es-ES" sz="2000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ES" sz="2000" dirty="0">
                <a:solidFill>
                  <a:schemeClr val="bg2"/>
                </a:solidFill>
                <a:latin typeface="Dosis" pitchFamily="2" charset="0"/>
              </a:rPr>
              <a:t>- </a:t>
            </a:r>
            <a:r>
              <a:rPr lang="es-AR" sz="2000" dirty="0">
                <a:solidFill>
                  <a:schemeClr val="bg2"/>
                </a:solidFill>
                <a:latin typeface="Dosis" pitchFamily="2" charset="0"/>
              </a:rPr>
              <a:t>Selecciona </a:t>
            </a:r>
            <a:r>
              <a:rPr lang="es-AR" sz="2000" dirty="0">
                <a:solidFill>
                  <a:srgbClr val="FF0000"/>
                </a:solidFill>
                <a:latin typeface="Dosis" pitchFamily="2" charset="0"/>
              </a:rPr>
              <a:t>"Auth" </a:t>
            </a:r>
            <a:br>
              <a:rPr lang="es-AR" sz="2000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AR" sz="2000" dirty="0">
                <a:solidFill>
                  <a:schemeClr val="bg2"/>
                </a:solidFill>
                <a:latin typeface="Dosis" pitchFamily="2" charset="0"/>
              </a:rPr>
              <a:t>- Haz clic en </a:t>
            </a:r>
            <a:r>
              <a:rPr lang="es-AR" sz="2000" dirty="0">
                <a:solidFill>
                  <a:srgbClr val="FF0000"/>
                </a:solidFill>
                <a:latin typeface="Dosis" pitchFamily="2" charset="0"/>
              </a:rPr>
              <a:t>"Browse“</a:t>
            </a:r>
            <a:br>
              <a:rPr lang="es-AR" sz="2000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AR" sz="2000" dirty="0">
                <a:solidFill>
                  <a:schemeClr val="bg2"/>
                </a:solidFill>
                <a:latin typeface="Dosis" pitchFamily="2" charset="0"/>
              </a:rPr>
              <a:t>- </a:t>
            </a:r>
            <a:r>
              <a:rPr lang="es-ES" sz="2000" dirty="0">
                <a:solidFill>
                  <a:schemeClr val="bg2"/>
                </a:solidFill>
                <a:latin typeface="Dosis" pitchFamily="2" charset="0"/>
              </a:rPr>
              <a:t>Navega hasta el archivo .ppk que descargaste para este laboratorio y selecciónalo.</a:t>
            </a:r>
          </a:p>
          <a:p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E9E6C-5E5D-45AA-A133-174102B7A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889" y="1183088"/>
            <a:ext cx="771525" cy="20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EB1CBC-0ECC-48FD-BC09-BD6E8A369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312" y="926133"/>
            <a:ext cx="914400" cy="742950"/>
          </a:xfrm>
          <a:prstGeom prst="rect">
            <a:avLst/>
          </a:prstGeom>
        </p:spPr>
      </p:pic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A4F518EF-6389-4F92-8573-EEDE881C5DA9}"/>
              </a:ext>
            </a:extLst>
          </p:cNvPr>
          <p:cNvSpPr/>
          <p:nvPr/>
        </p:nvSpPr>
        <p:spPr>
          <a:xfrm rot="5400000">
            <a:off x="6889932" y="1638557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C76B1E-5502-4147-8FCD-E499E20C6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802" y="2199222"/>
            <a:ext cx="571500" cy="28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F0415E-E3E9-47E5-BB47-3292365B3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063" y="3044767"/>
            <a:ext cx="2771775" cy="619125"/>
          </a:xfrm>
          <a:prstGeom prst="rect">
            <a:avLst/>
          </a:prstGeom>
        </p:spPr>
      </p:pic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1E1B95F2-1E2E-42F5-AF80-5B48C283A57E}"/>
              </a:ext>
            </a:extLst>
          </p:cNvPr>
          <p:cNvSpPr/>
          <p:nvPr/>
        </p:nvSpPr>
        <p:spPr>
          <a:xfrm rot="7638482">
            <a:off x="6519041" y="2432194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59F9AF-0D6E-414B-BAC7-2188108A77CF}"/>
              </a:ext>
            </a:extLst>
          </p:cNvPr>
          <p:cNvSpPr/>
          <p:nvPr/>
        </p:nvSpPr>
        <p:spPr>
          <a:xfrm>
            <a:off x="6830802" y="1535789"/>
            <a:ext cx="386427" cy="143137"/>
          </a:xfrm>
          <a:prstGeom prst="rect">
            <a:avLst/>
          </a:prstGeom>
          <a:solidFill>
            <a:srgbClr val="00B05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CEBC91B-3909-4AA3-A22D-228544C09096}"/>
              </a:ext>
            </a:extLst>
          </p:cNvPr>
          <p:cNvSpPr/>
          <p:nvPr/>
        </p:nvSpPr>
        <p:spPr>
          <a:xfrm>
            <a:off x="6830802" y="2189572"/>
            <a:ext cx="571500" cy="143956"/>
          </a:xfrm>
          <a:prstGeom prst="rect">
            <a:avLst/>
          </a:prstGeom>
          <a:solidFill>
            <a:srgbClr val="00B05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260D35-557B-45A4-9A18-298D05EF478E}"/>
              </a:ext>
            </a:extLst>
          </p:cNvPr>
          <p:cNvSpPr/>
          <p:nvPr/>
        </p:nvSpPr>
        <p:spPr>
          <a:xfrm>
            <a:off x="7241218" y="3431124"/>
            <a:ext cx="539287" cy="176078"/>
          </a:xfrm>
          <a:prstGeom prst="rect">
            <a:avLst/>
          </a:prstGeom>
          <a:solidFill>
            <a:srgbClr val="00B050">
              <a:alpha val="3294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3BEC7-1CAB-4A68-A5CA-7AF6332F5205}"/>
              </a:ext>
            </a:extLst>
          </p:cNvPr>
          <p:cNvSpPr/>
          <p:nvPr/>
        </p:nvSpPr>
        <p:spPr>
          <a:xfrm>
            <a:off x="5303189" y="3450752"/>
            <a:ext cx="1858525" cy="12197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C67F3-A1CD-4EF6-A113-2FCFB68D9D13}"/>
              </a:ext>
            </a:extLst>
          </p:cNvPr>
          <p:cNvSpPr txBox="1"/>
          <p:nvPr/>
        </p:nvSpPr>
        <p:spPr>
          <a:xfrm>
            <a:off x="1045634" y="914671"/>
            <a:ext cx="260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Using Public IP and SSH Authentication</a:t>
            </a:r>
            <a:endParaRPr lang="es-AR" b="1" dirty="0">
              <a:latin typeface="Baskerville Old Face" panose="02020602080505020303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0D656-928E-4F3B-B8BF-D3F73FE3C1B9}"/>
              </a:ext>
            </a:extLst>
          </p:cNvPr>
          <p:cNvSpPr/>
          <p:nvPr/>
        </p:nvSpPr>
        <p:spPr>
          <a:xfrm>
            <a:off x="5247890" y="1172666"/>
            <a:ext cx="758656" cy="229235"/>
          </a:xfrm>
          <a:prstGeom prst="rect">
            <a:avLst/>
          </a:prstGeom>
          <a:solidFill>
            <a:srgbClr val="00B05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90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89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7" name="Google Shape;9087;p65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9088" name="Google Shape;9088;p65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9" name="Google Shape;9089;p65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0" name="Google Shape;9090;p65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1" name="Google Shape;9091;p65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2" name="Google Shape;9092;p65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DD22BA-38B2-4A2D-87E1-04ABA18F417A}"/>
              </a:ext>
            </a:extLst>
          </p:cNvPr>
          <p:cNvSpPr txBox="1"/>
          <p:nvPr/>
        </p:nvSpPr>
        <p:spPr>
          <a:xfrm>
            <a:off x="848187" y="1823244"/>
            <a:ext cx="3921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Dosis" pitchFamily="2" charset="0"/>
              </a:rPr>
              <a:t>=</a:t>
            </a:r>
            <a:br>
              <a:rPr lang="es-AR" sz="2000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AR" sz="2000" dirty="0">
                <a:solidFill>
                  <a:schemeClr val="bg2"/>
                </a:solidFill>
                <a:latin typeface="Dosis" pitchFamily="2" charset="0"/>
              </a:rPr>
              <a:t>- </a:t>
            </a:r>
            <a:r>
              <a:rPr lang="es-ES" sz="2000" dirty="0">
                <a:solidFill>
                  <a:schemeClr val="bg2"/>
                </a:solidFill>
                <a:latin typeface="Dosis" pitchFamily="2" charset="0"/>
              </a:rPr>
              <a:t>Navega hasta el descargaste para y selecciónalo.</a:t>
            </a:r>
          </a:p>
          <a:p>
            <a:endParaRPr lang="es-AR" dirty="0"/>
          </a:p>
        </p:txBody>
      </p:sp>
      <p:grpSp>
        <p:nvGrpSpPr>
          <p:cNvPr id="153" name="Google Shape;8953;p65">
            <a:extLst>
              <a:ext uri="{FF2B5EF4-FFF2-40B4-BE49-F238E27FC236}">
                <a16:creationId xmlns:a16="http://schemas.microsoft.com/office/drawing/2014/main" id="{428C927C-C8AE-4306-A931-8B263BDFB67D}"/>
              </a:ext>
            </a:extLst>
          </p:cNvPr>
          <p:cNvGrpSpPr/>
          <p:nvPr/>
        </p:nvGrpSpPr>
        <p:grpSpPr>
          <a:xfrm>
            <a:off x="373716" y="681220"/>
            <a:ext cx="8396567" cy="4282640"/>
            <a:chOff x="8883890" y="948401"/>
            <a:chExt cx="2707050" cy="2722631"/>
          </a:xfrm>
          <a:solidFill>
            <a:schemeClr val="tx1"/>
          </a:solidFill>
          <a:effectLst>
            <a:glow rad="139700">
              <a:srgbClr val="00B050">
                <a:alpha val="40000"/>
              </a:srgbClr>
            </a:glow>
            <a:outerShdw blurRad="1270000" dist="38100" dir="6000000" algn="t" rotWithShape="0">
              <a:srgbClr val="00B050"/>
            </a:outerShdw>
            <a:reflection blurRad="6350" stA="50000" endA="300" endPos="55500" dist="101600" dir="5400000" sy="-100000" algn="bl" rotWithShape="0"/>
          </a:effectLst>
        </p:grpSpPr>
        <p:sp>
          <p:nvSpPr>
            <p:cNvPr id="154" name="Google Shape;8954;p65">
              <a:extLst>
                <a:ext uri="{FF2B5EF4-FFF2-40B4-BE49-F238E27FC236}">
                  <a16:creationId xmlns:a16="http://schemas.microsoft.com/office/drawing/2014/main" id="{F85F27A9-CFB9-4FC1-9275-0678F9F08CF5}"/>
                </a:ext>
              </a:extLst>
            </p:cNvPr>
            <p:cNvSpPr/>
            <p:nvPr/>
          </p:nvSpPr>
          <p:spPr>
            <a:xfrm>
              <a:off x="8883890" y="361375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8955;p65">
              <a:extLst>
                <a:ext uri="{FF2B5EF4-FFF2-40B4-BE49-F238E27FC236}">
                  <a16:creationId xmlns:a16="http://schemas.microsoft.com/office/drawing/2014/main" id="{7E072F8D-ACC0-4BF0-82B1-59706D60BB4E}"/>
                </a:ext>
              </a:extLst>
            </p:cNvPr>
            <p:cNvSpPr/>
            <p:nvPr/>
          </p:nvSpPr>
          <p:spPr>
            <a:xfrm>
              <a:off x="8883890" y="35164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8956;p65">
              <a:extLst>
                <a:ext uri="{FF2B5EF4-FFF2-40B4-BE49-F238E27FC236}">
                  <a16:creationId xmlns:a16="http://schemas.microsoft.com/office/drawing/2014/main" id="{10254AB0-B1EA-4435-A389-6483BE3669F4}"/>
                </a:ext>
              </a:extLst>
            </p:cNvPr>
            <p:cNvSpPr/>
            <p:nvPr/>
          </p:nvSpPr>
          <p:spPr>
            <a:xfrm>
              <a:off x="8883890" y="341855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8957;p65">
              <a:extLst>
                <a:ext uri="{FF2B5EF4-FFF2-40B4-BE49-F238E27FC236}">
                  <a16:creationId xmlns:a16="http://schemas.microsoft.com/office/drawing/2014/main" id="{37AD0CDF-BF46-4090-9074-559B1BC4588A}"/>
                </a:ext>
              </a:extLst>
            </p:cNvPr>
            <p:cNvSpPr/>
            <p:nvPr/>
          </p:nvSpPr>
          <p:spPr>
            <a:xfrm>
              <a:off x="8883890" y="332065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8958;p65">
              <a:extLst>
                <a:ext uri="{FF2B5EF4-FFF2-40B4-BE49-F238E27FC236}">
                  <a16:creationId xmlns:a16="http://schemas.microsoft.com/office/drawing/2014/main" id="{B004BCC9-EE72-48BA-A248-C22D1CF07925}"/>
                </a:ext>
              </a:extLst>
            </p:cNvPr>
            <p:cNvSpPr/>
            <p:nvPr/>
          </p:nvSpPr>
          <p:spPr>
            <a:xfrm>
              <a:off x="8883890" y="322272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8959;p65">
              <a:extLst>
                <a:ext uri="{FF2B5EF4-FFF2-40B4-BE49-F238E27FC236}">
                  <a16:creationId xmlns:a16="http://schemas.microsoft.com/office/drawing/2014/main" id="{F2D85DA0-2721-44E1-BB90-1D465D3820AD}"/>
                </a:ext>
              </a:extLst>
            </p:cNvPr>
            <p:cNvSpPr/>
            <p:nvPr/>
          </p:nvSpPr>
          <p:spPr>
            <a:xfrm>
              <a:off x="8883890" y="312480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8960;p65">
              <a:extLst>
                <a:ext uri="{FF2B5EF4-FFF2-40B4-BE49-F238E27FC236}">
                  <a16:creationId xmlns:a16="http://schemas.microsoft.com/office/drawing/2014/main" id="{5BA214A5-272A-43EE-8A28-C430E84316AF}"/>
                </a:ext>
              </a:extLst>
            </p:cNvPr>
            <p:cNvSpPr/>
            <p:nvPr/>
          </p:nvSpPr>
          <p:spPr>
            <a:xfrm>
              <a:off x="8883890" y="302687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8961;p65">
              <a:extLst>
                <a:ext uri="{FF2B5EF4-FFF2-40B4-BE49-F238E27FC236}">
                  <a16:creationId xmlns:a16="http://schemas.microsoft.com/office/drawing/2014/main" id="{5DABCB66-A675-4278-99CB-FF156E0F57F3}"/>
                </a:ext>
              </a:extLst>
            </p:cNvPr>
            <p:cNvSpPr/>
            <p:nvPr/>
          </p:nvSpPr>
          <p:spPr>
            <a:xfrm>
              <a:off x="8883890" y="292895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8962;p65">
              <a:extLst>
                <a:ext uri="{FF2B5EF4-FFF2-40B4-BE49-F238E27FC236}">
                  <a16:creationId xmlns:a16="http://schemas.microsoft.com/office/drawing/2014/main" id="{CFE25F20-B984-4278-8CB1-8BB620A8425E}"/>
                </a:ext>
              </a:extLst>
            </p:cNvPr>
            <p:cNvSpPr/>
            <p:nvPr/>
          </p:nvSpPr>
          <p:spPr>
            <a:xfrm>
              <a:off x="8883890" y="28316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8963;p65">
              <a:extLst>
                <a:ext uri="{FF2B5EF4-FFF2-40B4-BE49-F238E27FC236}">
                  <a16:creationId xmlns:a16="http://schemas.microsoft.com/office/drawing/2014/main" id="{F0E52D97-9230-45BF-81E3-8E092B15A9F9}"/>
                </a:ext>
              </a:extLst>
            </p:cNvPr>
            <p:cNvSpPr/>
            <p:nvPr/>
          </p:nvSpPr>
          <p:spPr>
            <a:xfrm>
              <a:off x="8883890" y="273375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8964;p65">
              <a:extLst>
                <a:ext uri="{FF2B5EF4-FFF2-40B4-BE49-F238E27FC236}">
                  <a16:creationId xmlns:a16="http://schemas.microsoft.com/office/drawing/2014/main" id="{15B06E88-4484-4A83-8F14-51AC5DA45189}"/>
                </a:ext>
              </a:extLst>
            </p:cNvPr>
            <p:cNvSpPr/>
            <p:nvPr/>
          </p:nvSpPr>
          <p:spPr>
            <a:xfrm>
              <a:off x="8883890" y="263583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8965;p65">
              <a:extLst>
                <a:ext uri="{FF2B5EF4-FFF2-40B4-BE49-F238E27FC236}">
                  <a16:creationId xmlns:a16="http://schemas.microsoft.com/office/drawing/2014/main" id="{E83359D0-48C9-4F5B-9FF4-2EEF1350B255}"/>
                </a:ext>
              </a:extLst>
            </p:cNvPr>
            <p:cNvSpPr/>
            <p:nvPr/>
          </p:nvSpPr>
          <p:spPr>
            <a:xfrm>
              <a:off x="8883890" y="253790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8966;p65">
              <a:extLst>
                <a:ext uri="{FF2B5EF4-FFF2-40B4-BE49-F238E27FC236}">
                  <a16:creationId xmlns:a16="http://schemas.microsoft.com/office/drawing/2014/main" id="{FC233191-F8D2-468E-86C2-866BF563E11B}"/>
                </a:ext>
              </a:extLst>
            </p:cNvPr>
            <p:cNvSpPr/>
            <p:nvPr/>
          </p:nvSpPr>
          <p:spPr>
            <a:xfrm>
              <a:off x="8883890" y="24399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8967;p65">
              <a:extLst>
                <a:ext uri="{FF2B5EF4-FFF2-40B4-BE49-F238E27FC236}">
                  <a16:creationId xmlns:a16="http://schemas.microsoft.com/office/drawing/2014/main" id="{876CF06E-B7EC-4794-BE16-12E87FCFB5E5}"/>
                </a:ext>
              </a:extLst>
            </p:cNvPr>
            <p:cNvSpPr/>
            <p:nvPr/>
          </p:nvSpPr>
          <p:spPr>
            <a:xfrm>
              <a:off x="8883890" y="234205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8968;p65">
              <a:extLst>
                <a:ext uri="{FF2B5EF4-FFF2-40B4-BE49-F238E27FC236}">
                  <a16:creationId xmlns:a16="http://schemas.microsoft.com/office/drawing/2014/main" id="{5CBC9B8F-3F95-4D72-8627-F10C8DB12713}"/>
                </a:ext>
              </a:extLst>
            </p:cNvPr>
            <p:cNvSpPr/>
            <p:nvPr/>
          </p:nvSpPr>
          <p:spPr>
            <a:xfrm>
              <a:off x="8883890" y="224480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8969;p65">
              <a:extLst>
                <a:ext uri="{FF2B5EF4-FFF2-40B4-BE49-F238E27FC236}">
                  <a16:creationId xmlns:a16="http://schemas.microsoft.com/office/drawing/2014/main" id="{541CCBF1-6694-4BD7-9712-B72236AA609E}"/>
                </a:ext>
              </a:extLst>
            </p:cNvPr>
            <p:cNvSpPr/>
            <p:nvPr/>
          </p:nvSpPr>
          <p:spPr>
            <a:xfrm>
              <a:off x="8883890" y="214687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8970;p65">
              <a:extLst>
                <a:ext uri="{FF2B5EF4-FFF2-40B4-BE49-F238E27FC236}">
                  <a16:creationId xmlns:a16="http://schemas.microsoft.com/office/drawing/2014/main" id="{F442D269-DF8D-410E-BEF3-FA6C01DB85EE}"/>
                </a:ext>
              </a:extLst>
            </p:cNvPr>
            <p:cNvSpPr/>
            <p:nvPr/>
          </p:nvSpPr>
          <p:spPr>
            <a:xfrm>
              <a:off x="8883890" y="204895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8971;p65">
              <a:extLst>
                <a:ext uri="{FF2B5EF4-FFF2-40B4-BE49-F238E27FC236}">
                  <a16:creationId xmlns:a16="http://schemas.microsoft.com/office/drawing/2014/main" id="{027220CD-FB38-4092-85B6-ADFDD5DCE40E}"/>
                </a:ext>
              </a:extLst>
            </p:cNvPr>
            <p:cNvSpPr/>
            <p:nvPr/>
          </p:nvSpPr>
          <p:spPr>
            <a:xfrm>
              <a:off x="8883890" y="195103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8972;p65">
              <a:extLst>
                <a:ext uri="{FF2B5EF4-FFF2-40B4-BE49-F238E27FC236}">
                  <a16:creationId xmlns:a16="http://schemas.microsoft.com/office/drawing/2014/main" id="{5D1D079D-3A7E-4794-ABD3-425EDED232A7}"/>
                </a:ext>
              </a:extLst>
            </p:cNvPr>
            <p:cNvSpPr/>
            <p:nvPr/>
          </p:nvSpPr>
          <p:spPr>
            <a:xfrm>
              <a:off x="8883890" y="18531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8973;p65">
              <a:extLst>
                <a:ext uri="{FF2B5EF4-FFF2-40B4-BE49-F238E27FC236}">
                  <a16:creationId xmlns:a16="http://schemas.microsoft.com/office/drawing/2014/main" id="{ACA658B1-1B79-4945-AAEC-44C824AF0D70}"/>
                </a:ext>
              </a:extLst>
            </p:cNvPr>
            <p:cNvSpPr/>
            <p:nvPr/>
          </p:nvSpPr>
          <p:spPr>
            <a:xfrm>
              <a:off x="8883890" y="17551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8974;p65">
              <a:extLst>
                <a:ext uri="{FF2B5EF4-FFF2-40B4-BE49-F238E27FC236}">
                  <a16:creationId xmlns:a16="http://schemas.microsoft.com/office/drawing/2014/main" id="{BC61FF73-39BE-4E5C-B977-E9BA5B442D7D}"/>
                </a:ext>
              </a:extLst>
            </p:cNvPr>
            <p:cNvSpPr/>
            <p:nvPr/>
          </p:nvSpPr>
          <p:spPr>
            <a:xfrm>
              <a:off x="8883890" y="165725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8975;p65">
              <a:extLst>
                <a:ext uri="{FF2B5EF4-FFF2-40B4-BE49-F238E27FC236}">
                  <a16:creationId xmlns:a16="http://schemas.microsoft.com/office/drawing/2014/main" id="{26CE7393-F3B0-4968-81CB-F237E10AFB0A}"/>
                </a:ext>
              </a:extLst>
            </p:cNvPr>
            <p:cNvSpPr/>
            <p:nvPr/>
          </p:nvSpPr>
          <p:spPr>
            <a:xfrm>
              <a:off x="8883890" y="156000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8976;p65">
              <a:extLst>
                <a:ext uri="{FF2B5EF4-FFF2-40B4-BE49-F238E27FC236}">
                  <a16:creationId xmlns:a16="http://schemas.microsoft.com/office/drawing/2014/main" id="{9C83E8A2-4792-41C2-BB4C-52358234758E}"/>
                </a:ext>
              </a:extLst>
            </p:cNvPr>
            <p:cNvSpPr/>
            <p:nvPr/>
          </p:nvSpPr>
          <p:spPr>
            <a:xfrm>
              <a:off x="8883890" y="146208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8977;p65">
              <a:extLst>
                <a:ext uri="{FF2B5EF4-FFF2-40B4-BE49-F238E27FC236}">
                  <a16:creationId xmlns:a16="http://schemas.microsoft.com/office/drawing/2014/main" id="{7C2CAB0E-88EC-4A30-9B5D-036AF4A91A35}"/>
                </a:ext>
              </a:extLst>
            </p:cNvPr>
            <p:cNvSpPr/>
            <p:nvPr/>
          </p:nvSpPr>
          <p:spPr>
            <a:xfrm>
              <a:off x="8883890" y="136415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8978;p65">
              <a:extLst>
                <a:ext uri="{FF2B5EF4-FFF2-40B4-BE49-F238E27FC236}">
                  <a16:creationId xmlns:a16="http://schemas.microsoft.com/office/drawing/2014/main" id="{CF99D863-3322-4BE9-B0A6-001E4D14F5BA}"/>
                </a:ext>
              </a:extLst>
            </p:cNvPr>
            <p:cNvSpPr/>
            <p:nvPr/>
          </p:nvSpPr>
          <p:spPr>
            <a:xfrm>
              <a:off x="8883890" y="126623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8979;p65">
              <a:extLst>
                <a:ext uri="{FF2B5EF4-FFF2-40B4-BE49-F238E27FC236}">
                  <a16:creationId xmlns:a16="http://schemas.microsoft.com/office/drawing/2014/main" id="{F00F9B48-8E38-4226-91B9-778EB7A050A3}"/>
                </a:ext>
              </a:extLst>
            </p:cNvPr>
            <p:cNvSpPr/>
            <p:nvPr/>
          </p:nvSpPr>
          <p:spPr>
            <a:xfrm>
              <a:off x="8883890" y="11683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8980;p65">
              <a:extLst>
                <a:ext uri="{FF2B5EF4-FFF2-40B4-BE49-F238E27FC236}">
                  <a16:creationId xmlns:a16="http://schemas.microsoft.com/office/drawing/2014/main" id="{9301CE00-6E2A-4AE6-AE56-99A66ADF232F}"/>
                </a:ext>
              </a:extLst>
            </p:cNvPr>
            <p:cNvSpPr/>
            <p:nvPr/>
          </p:nvSpPr>
          <p:spPr>
            <a:xfrm>
              <a:off x="8883890" y="107038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8981;p65">
              <a:extLst>
                <a:ext uri="{FF2B5EF4-FFF2-40B4-BE49-F238E27FC236}">
                  <a16:creationId xmlns:a16="http://schemas.microsoft.com/office/drawing/2014/main" id="{EDA2A701-4B0A-4DB8-BF1A-66CAF60E2070}"/>
                </a:ext>
              </a:extLst>
            </p:cNvPr>
            <p:cNvSpPr/>
            <p:nvPr/>
          </p:nvSpPr>
          <p:spPr>
            <a:xfrm>
              <a:off x="8883890" y="97245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8982;p65">
              <a:extLst>
                <a:ext uri="{FF2B5EF4-FFF2-40B4-BE49-F238E27FC236}">
                  <a16:creationId xmlns:a16="http://schemas.microsoft.com/office/drawing/2014/main" id="{4ED674F6-76D8-4A00-AF18-D757F420BAE7}"/>
                </a:ext>
              </a:extLst>
            </p:cNvPr>
            <p:cNvSpPr/>
            <p:nvPr/>
          </p:nvSpPr>
          <p:spPr>
            <a:xfrm>
              <a:off x="8886780" y="366378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8983;p65">
              <a:extLst>
                <a:ext uri="{FF2B5EF4-FFF2-40B4-BE49-F238E27FC236}">
                  <a16:creationId xmlns:a16="http://schemas.microsoft.com/office/drawing/2014/main" id="{2629AF4E-1BC3-4FCA-A361-7CFFFFE220A9}"/>
                </a:ext>
              </a:extLst>
            </p:cNvPr>
            <p:cNvSpPr/>
            <p:nvPr/>
          </p:nvSpPr>
          <p:spPr>
            <a:xfrm>
              <a:off x="8886780" y="356651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8984;p65">
              <a:extLst>
                <a:ext uri="{FF2B5EF4-FFF2-40B4-BE49-F238E27FC236}">
                  <a16:creationId xmlns:a16="http://schemas.microsoft.com/office/drawing/2014/main" id="{66951B12-CB4C-45F9-8B88-4CDB29DF224E}"/>
                </a:ext>
              </a:extLst>
            </p:cNvPr>
            <p:cNvSpPr/>
            <p:nvPr/>
          </p:nvSpPr>
          <p:spPr>
            <a:xfrm>
              <a:off x="8886780" y="346858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8985;p65">
              <a:extLst>
                <a:ext uri="{FF2B5EF4-FFF2-40B4-BE49-F238E27FC236}">
                  <a16:creationId xmlns:a16="http://schemas.microsoft.com/office/drawing/2014/main" id="{8E033FDB-8467-45FD-807C-14B69E31574A}"/>
                </a:ext>
              </a:extLst>
            </p:cNvPr>
            <p:cNvSpPr/>
            <p:nvPr/>
          </p:nvSpPr>
          <p:spPr>
            <a:xfrm>
              <a:off x="8886780" y="337068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8986;p65">
              <a:extLst>
                <a:ext uri="{FF2B5EF4-FFF2-40B4-BE49-F238E27FC236}">
                  <a16:creationId xmlns:a16="http://schemas.microsoft.com/office/drawing/2014/main" id="{6B74C9BD-C87D-4FA6-B2CE-0407AA91BE87}"/>
                </a:ext>
              </a:extLst>
            </p:cNvPr>
            <p:cNvSpPr/>
            <p:nvPr/>
          </p:nvSpPr>
          <p:spPr>
            <a:xfrm>
              <a:off x="8886780" y="327276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8987;p65">
              <a:extLst>
                <a:ext uri="{FF2B5EF4-FFF2-40B4-BE49-F238E27FC236}">
                  <a16:creationId xmlns:a16="http://schemas.microsoft.com/office/drawing/2014/main" id="{19A7293E-62AA-4848-A5CA-4FCCFB9AF45D}"/>
                </a:ext>
              </a:extLst>
            </p:cNvPr>
            <p:cNvSpPr/>
            <p:nvPr/>
          </p:nvSpPr>
          <p:spPr>
            <a:xfrm>
              <a:off x="8886780" y="317483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8988;p65">
              <a:extLst>
                <a:ext uri="{FF2B5EF4-FFF2-40B4-BE49-F238E27FC236}">
                  <a16:creationId xmlns:a16="http://schemas.microsoft.com/office/drawing/2014/main" id="{D2DFB040-5F2D-430F-8C3F-4C8585979846}"/>
                </a:ext>
              </a:extLst>
            </p:cNvPr>
            <p:cNvSpPr/>
            <p:nvPr/>
          </p:nvSpPr>
          <p:spPr>
            <a:xfrm>
              <a:off x="8886780" y="307691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8989;p65">
              <a:extLst>
                <a:ext uri="{FF2B5EF4-FFF2-40B4-BE49-F238E27FC236}">
                  <a16:creationId xmlns:a16="http://schemas.microsoft.com/office/drawing/2014/main" id="{BE9296AC-F492-4AA9-9904-EED90F8BBBB2}"/>
                </a:ext>
              </a:extLst>
            </p:cNvPr>
            <p:cNvSpPr/>
            <p:nvPr/>
          </p:nvSpPr>
          <p:spPr>
            <a:xfrm>
              <a:off x="8886780" y="297898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8990;p65">
              <a:extLst>
                <a:ext uri="{FF2B5EF4-FFF2-40B4-BE49-F238E27FC236}">
                  <a16:creationId xmlns:a16="http://schemas.microsoft.com/office/drawing/2014/main" id="{07EE3960-A4DA-42C5-B9CF-41E38F2E0C7A}"/>
                </a:ext>
              </a:extLst>
            </p:cNvPr>
            <p:cNvSpPr/>
            <p:nvPr/>
          </p:nvSpPr>
          <p:spPr>
            <a:xfrm>
              <a:off x="8886780" y="288171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8991;p65">
              <a:extLst>
                <a:ext uri="{FF2B5EF4-FFF2-40B4-BE49-F238E27FC236}">
                  <a16:creationId xmlns:a16="http://schemas.microsoft.com/office/drawing/2014/main" id="{E33240DA-9A4A-4D01-9825-B536FB987DAC}"/>
                </a:ext>
              </a:extLst>
            </p:cNvPr>
            <p:cNvSpPr/>
            <p:nvPr/>
          </p:nvSpPr>
          <p:spPr>
            <a:xfrm>
              <a:off x="8886780" y="27837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8992;p65">
              <a:extLst>
                <a:ext uri="{FF2B5EF4-FFF2-40B4-BE49-F238E27FC236}">
                  <a16:creationId xmlns:a16="http://schemas.microsoft.com/office/drawing/2014/main" id="{AEC70FB0-24C8-4BFD-BBAB-B4E072660EC7}"/>
                </a:ext>
              </a:extLst>
            </p:cNvPr>
            <p:cNvSpPr/>
            <p:nvPr/>
          </p:nvSpPr>
          <p:spPr>
            <a:xfrm>
              <a:off x="8886780" y="2685865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8993;p65">
              <a:extLst>
                <a:ext uri="{FF2B5EF4-FFF2-40B4-BE49-F238E27FC236}">
                  <a16:creationId xmlns:a16="http://schemas.microsoft.com/office/drawing/2014/main" id="{337B4D52-8213-44D3-954F-FE26B4500309}"/>
                </a:ext>
              </a:extLst>
            </p:cNvPr>
            <p:cNvSpPr/>
            <p:nvPr/>
          </p:nvSpPr>
          <p:spPr>
            <a:xfrm>
              <a:off x="8886780" y="258794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8994;p65">
              <a:extLst>
                <a:ext uri="{FF2B5EF4-FFF2-40B4-BE49-F238E27FC236}">
                  <a16:creationId xmlns:a16="http://schemas.microsoft.com/office/drawing/2014/main" id="{2EEADE84-44A0-486E-A8B2-B2AF93AF7F3D}"/>
                </a:ext>
              </a:extLst>
            </p:cNvPr>
            <p:cNvSpPr/>
            <p:nvPr/>
          </p:nvSpPr>
          <p:spPr>
            <a:xfrm>
              <a:off x="8886780" y="249001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8995;p65">
              <a:extLst>
                <a:ext uri="{FF2B5EF4-FFF2-40B4-BE49-F238E27FC236}">
                  <a16:creationId xmlns:a16="http://schemas.microsoft.com/office/drawing/2014/main" id="{86089A52-46DF-4035-B3F4-1CCCF9743191}"/>
                </a:ext>
              </a:extLst>
            </p:cNvPr>
            <p:cNvSpPr/>
            <p:nvPr/>
          </p:nvSpPr>
          <p:spPr>
            <a:xfrm>
              <a:off x="8886780" y="239209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8996;p65">
              <a:extLst>
                <a:ext uri="{FF2B5EF4-FFF2-40B4-BE49-F238E27FC236}">
                  <a16:creationId xmlns:a16="http://schemas.microsoft.com/office/drawing/2014/main" id="{4B495BC9-33E1-45FB-A334-A418697E9E49}"/>
                </a:ext>
              </a:extLst>
            </p:cNvPr>
            <p:cNvSpPr/>
            <p:nvPr/>
          </p:nvSpPr>
          <p:spPr>
            <a:xfrm>
              <a:off x="8886780" y="229483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8997;p65">
              <a:extLst>
                <a:ext uri="{FF2B5EF4-FFF2-40B4-BE49-F238E27FC236}">
                  <a16:creationId xmlns:a16="http://schemas.microsoft.com/office/drawing/2014/main" id="{9EB25E92-72E7-46C4-AD94-33015A119A1C}"/>
                </a:ext>
              </a:extLst>
            </p:cNvPr>
            <p:cNvSpPr/>
            <p:nvPr/>
          </p:nvSpPr>
          <p:spPr>
            <a:xfrm>
              <a:off x="8886780" y="21969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8998;p65">
              <a:extLst>
                <a:ext uri="{FF2B5EF4-FFF2-40B4-BE49-F238E27FC236}">
                  <a16:creationId xmlns:a16="http://schemas.microsoft.com/office/drawing/2014/main" id="{8A3302C8-8E06-4B39-9870-9C6A8CDD7FAD}"/>
                </a:ext>
              </a:extLst>
            </p:cNvPr>
            <p:cNvSpPr/>
            <p:nvPr/>
          </p:nvSpPr>
          <p:spPr>
            <a:xfrm>
              <a:off x="8886780" y="20989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8999;p65">
              <a:extLst>
                <a:ext uri="{FF2B5EF4-FFF2-40B4-BE49-F238E27FC236}">
                  <a16:creationId xmlns:a16="http://schemas.microsoft.com/office/drawing/2014/main" id="{1074D086-C704-44D4-AEEA-4C0E7D1E9888}"/>
                </a:ext>
              </a:extLst>
            </p:cNvPr>
            <p:cNvSpPr/>
            <p:nvPr/>
          </p:nvSpPr>
          <p:spPr>
            <a:xfrm>
              <a:off x="8886780" y="20010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9000;p65">
              <a:extLst>
                <a:ext uri="{FF2B5EF4-FFF2-40B4-BE49-F238E27FC236}">
                  <a16:creationId xmlns:a16="http://schemas.microsoft.com/office/drawing/2014/main" id="{5FE86E1B-04C5-40F4-8EA7-361083ED94C5}"/>
                </a:ext>
              </a:extLst>
            </p:cNvPr>
            <p:cNvSpPr/>
            <p:nvPr/>
          </p:nvSpPr>
          <p:spPr>
            <a:xfrm>
              <a:off x="8886780" y="19031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9001;p65">
              <a:extLst>
                <a:ext uri="{FF2B5EF4-FFF2-40B4-BE49-F238E27FC236}">
                  <a16:creationId xmlns:a16="http://schemas.microsoft.com/office/drawing/2014/main" id="{2CDEE000-F52D-4560-906D-15C88E93C8E9}"/>
                </a:ext>
              </a:extLst>
            </p:cNvPr>
            <p:cNvSpPr/>
            <p:nvPr/>
          </p:nvSpPr>
          <p:spPr>
            <a:xfrm>
              <a:off x="8886780" y="180521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9002;p65">
              <a:extLst>
                <a:ext uri="{FF2B5EF4-FFF2-40B4-BE49-F238E27FC236}">
                  <a16:creationId xmlns:a16="http://schemas.microsoft.com/office/drawing/2014/main" id="{8024DFFF-CF23-4F6A-A878-B4B9B1F995BC}"/>
                </a:ext>
              </a:extLst>
            </p:cNvPr>
            <p:cNvSpPr/>
            <p:nvPr/>
          </p:nvSpPr>
          <p:spPr>
            <a:xfrm>
              <a:off x="8886780" y="170729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9003;p65">
              <a:extLst>
                <a:ext uri="{FF2B5EF4-FFF2-40B4-BE49-F238E27FC236}">
                  <a16:creationId xmlns:a16="http://schemas.microsoft.com/office/drawing/2014/main" id="{B2ABDF3F-6DED-4163-B701-CE04BC662146}"/>
                </a:ext>
              </a:extLst>
            </p:cNvPr>
            <p:cNvSpPr/>
            <p:nvPr/>
          </p:nvSpPr>
          <p:spPr>
            <a:xfrm>
              <a:off x="8886780" y="161004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9004;p65">
              <a:extLst>
                <a:ext uri="{FF2B5EF4-FFF2-40B4-BE49-F238E27FC236}">
                  <a16:creationId xmlns:a16="http://schemas.microsoft.com/office/drawing/2014/main" id="{7D844BF7-D887-46D5-BE03-CEF485D90128}"/>
                </a:ext>
              </a:extLst>
            </p:cNvPr>
            <p:cNvSpPr/>
            <p:nvPr/>
          </p:nvSpPr>
          <p:spPr>
            <a:xfrm>
              <a:off x="8886780" y="15121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9005;p65">
              <a:extLst>
                <a:ext uri="{FF2B5EF4-FFF2-40B4-BE49-F238E27FC236}">
                  <a16:creationId xmlns:a16="http://schemas.microsoft.com/office/drawing/2014/main" id="{F494E1A9-51BD-4177-BCC1-DD16134E1E97}"/>
                </a:ext>
              </a:extLst>
            </p:cNvPr>
            <p:cNvSpPr/>
            <p:nvPr/>
          </p:nvSpPr>
          <p:spPr>
            <a:xfrm>
              <a:off x="8886780" y="14141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9006;p65">
              <a:extLst>
                <a:ext uri="{FF2B5EF4-FFF2-40B4-BE49-F238E27FC236}">
                  <a16:creationId xmlns:a16="http://schemas.microsoft.com/office/drawing/2014/main" id="{10C8073F-335D-434F-BD43-99726D366565}"/>
                </a:ext>
              </a:extLst>
            </p:cNvPr>
            <p:cNvSpPr/>
            <p:nvPr/>
          </p:nvSpPr>
          <p:spPr>
            <a:xfrm>
              <a:off x="8886780" y="131626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9007;p65">
              <a:extLst>
                <a:ext uri="{FF2B5EF4-FFF2-40B4-BE49-F238E27FC236}">
                  <a16:creationId xmlns:a16="http://schemas.microsoft.com/office/drawing/2014/main" id="{12E65FA0-1092-4C0D-80E9-3F0D1CD7A16B}"/>
                </a:ext>
              </a:extLst>
            </p:cNvPr>
            <p:cNvSpPr/>
            <p:nvPr/>
          </p:nvSpPr>
          <p:spPr>
            <a:xfrm>
              <a:off x="8886780" y="121834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9008;p65">
              <a:extLst>
                <a:ext uri="{FF2B5EF4-FFF2-40B4-BE49-F238E27FC236}">
                  <a16:creationId xmlns:a16="http://schemas.microsoft.com/office/drawing/2014/main" id="{AF8C3770-E789-46A9-8384-CB1166671839}"/>
                </a:ext>
              </a:extLst>
            </p:cNvPr>
            <p:cNvSpPr/>
            <p:nvPr/>
          </p:nvSpPr>
          <p:spPr>
            <a:xfrm>
              <a:off x="8886780" y="112041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9009;p65">
              <a:extLst>
                <a:ext uri="{FF2B5EF4-FFF2-40B4-BE49-F238E27FC236}">
                  <a16:creationId xmlns:a16="http://schemas.microsoft.com/office/drawing/2014/main" id="{BD7703AD-08D3-41EE-9D1F-E5990F6B929C}"/>
                </a:ext>
              </a:extLst>
            </p:cNvPr>
            <p:cNvSpPr/>
            <p:nvPr/>
          </p:nvSpPr>
          <p:spPr>
            <a:xfrm>
              <a:off x="8886780" y="10224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9010;p65">
              <a:extLst>
                <a:ext uri="{FF2B5EF4-FFF2-40B4-BE49-F238E27FC236}">
                  <a16:creationId xmlns:a16="http://schemas.microsoft.com/office/drawing/2014/main" id="{8C50C551-E7D2-4EAE-BB18-E780E608178B}"/>
                </a:ext>
              </a:extLst>
            </p:cNvPr>
            <p:cNvSpPr/>
            <p:nvPr/>
          </p:nvSpPr>
          <p:spPr>
            <a:xfrm>
              <a:off x="8885695" y="36383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9011;p65">
              <a:extLst>
                <a:ext uri="{FF2B5EF4-FFF2-40B4-BE49-F238E27FC236}">
                  <a16:creationId xmlns:a16="http://schemas.microsoft.com/office/drawing/2014/main" id="{6CFC62E6-FB8F-4488-821B-1B34E813EFC7}"/>
                </a:ext>
              </a:extLst>
            </p:cNvPr>
            <p:cNvSpPr/>
            <p:nvPr/>
          </p:nvSpPr>
          <p:spPr>
            <a:xfrm>
              <a:off x="8885695" y="354111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9012;p65">
              <a:extLst>
                <a:ext uri="{FF2B5EF4-FFF2-40B4-BE49-F238E27FC236}">
                  <a16:creationId xmlns:a16="http://schemas.microsoft.com/office/drawing/2014/main" id="{47F0EF95-6BE1-4A48-BF68-2421F5407054}"/>
                </a:ext>
              </a:extLst>
            </p:cNvPr>
            <p:cNvSpPr/>
            <p:nvPr/>
          </p:nvSpPr>
          <p:spPr>
            <a:xfrm>
              <a:off x="8885695" y="344319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9013;p65">
              <a:extLst>
                <a:ext uri="{FF2B5EF4-FFF2-40B4-BE49-F238E27FC236}">
                  <a16:creationId xmlns:a16="http://schemas.microsoft.com/office/drawing/2014/main" id="{96AF2949-0F16-48AA-B6EB-C22B0A425503}"/>
                </a:ext>
              </a:extLst>
            </p:cNvPr>
            <p:cNvSpPr/>
            <p:nvPr/>
          </p:nvSpPr>
          <p:spPr>
            <a:xfrm>
              <a:off x="8885695" y="33452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9014;p65">
              <a:extLst>
                <a:ext uri="{FF2B5EF4-FFF2-40B4-BE49-F238E27FC236}">
                  <a16:creationId xmlns:a16="http://schemas.microsoft.com/office/drawing/2014/main" id="{B0F15C1A-C6E9-419F-BA80-34EDD513E56F}"/>
                </a:ext>
              </a:extLst>
            </p:cNvPr>
            <p:cNvSpPr/>
            <p:nvPr/>
          </p:nvSpPr>
          <p:spPr>
            <a:xfrm>
              <a:off x="8885695" y="32473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9015;p65">
              <a:extLst>
                <a:ext uri="{FF2B5EF4-FFF2-40B4-BE49-F238E27FC236}">
                  <a16:creationId xmlns:a16="http://schemas.microsoft.com/office/drawing/2014/main" id="{E865E4A1-6CC3-4A48-B0B7-1C79DC54711D}"/>
                </a:ext>
              </a:extLst>
            </p:cNvPr>
            <p:cNvSpPr/>
            <p:nvPr/>
          </p:nvSpPr>
          <p:spPr>
            <a:xfrm>
              <a:off x="8885695" y="31494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9016;p65">
              <a:extLst>
                <a:ext uri="{FF2B5EF4-FFF2-40B4-BE49-F238E27FC236}">
                  <a16:creationId xmlns:a16="http://schemas.microsoft.com/office/drawing/2014/main" id="{2AD166B3-7C34-4DAC-85AF-E51731E54E99}"/>
                </a:ext>
              </a:extLst>
            </p:cNvPr>
            <p:cNvSpPr/>
            <p:nvPr/>
          </p:nvSpPr>
          <p:spPr>
            <a:xfrm>
              <a:off x="8885695" y="305151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9017;p65">
              <a:extLst>
                <a:ext uri="{FF2B5EF4-FFF2-40B4-BE49-F238E27FC236}">
                  <a16:creationId xmlns:a16="http://schemas.microsoft.com/office/drawing/2014/main" id="{7F2FCE4D-0F99-4633-B0D9-7074980C1E9E}"/>
                </a:ext>
              </a:extLst>
            </p:cNvPr>
            <p:cNvSpPr/>
            <p:nvPr/>
          </p:nvSpPr>
          <p:spPr>
            <a:xfrm>
              <a:off x="8885695" y="29535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9018;p65">
              <a:extLst>
                <a:ext uri="{FF2B5EF4-FFF2-40B4-BE49-F238E27FC236}">
                  <a16:creationId xmlns:a16="http://schemas.microsoft.com/office/drawing/2014/main" id="{7AD9422C-0CAA-4401-93EC-93BBDE52E3AC}"/>
                </a:ext>
              </a:extLst>
            </p:cNvPr>
            <p:cNvSpPr/>
            <p:nvPr/>
          </p:nvSpPr>
          <p:spPr>
            <a:xfrm>
              <a:off x="8885695" y="285631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9019;p65">
              <a:extLst>
                <a:ext uri="{FF2B5EF4-FFF2-40B4-BE49-F238E27FC236}">
                  <a16:creationId xmlns:a16="http://schemas.microsoft.com/office/drawing/2014/main" id="{640E6C4E-E868-441E-B961-70662AC5ECA1}"/>
                </a:ext>
              </a:extLst>
            </p:cNvPr>
            <p:cNvSpPr/>
            <p:nvPr/>
          </p:nvSpPr>
          <p:spPr>
            <a:xfrm>
              <a:off x="8885695" y="275839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9020;p65">
              <a:extLst>
                <a:ext uri="{FF2B5EF4-FFF2-40B4-BE49-F238E27FC236}">
                  <a16:creationId xmlns:a16="http://schemas.microsoft.com/office/drawing/2014/main" id="{D291625C-49D8-411A-8B0E-D5A444462C7E}"/>
                </a:ext>
              </a:extLst>
            </p:cNvPr>
            <p:cNvSpPr/>
            <p:nvPr/>
          </p:nvSpPr>
          <p:spPr>
            <a:xfrm>
              <a:off x="8885695" y="266047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9021;p65">
              <a:extLst>
                <a:ext uri="{FF2B5EF4-FFF2-40B4-BE49-F238E27FC236}">
                  <a16:creationId xmlns:a16="http://schemas.microsoft.com/office/drawing/2014/main" id="{4DA61D27-C5EE-44CD-AD04-1B6CC3F98A3A}"/>
                </a:ext>
              </a:extLst>
            </p:cNvPr>
            <p:cNvSpPr/>
            <p:nvPr/>
          </p:nvSpPr>
          <p:spPr>
            <a:xfrm>
              <a:off x="8885695" y="256254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9022;p65">
              <a:extLst>
                <a:ext uri="{FF2B5EF4-FFF2-40B4-BE49-F238E27FC236}">
                  <a16:creationId xmlns:a16="http://schemas.microsoft.com/office/drawing/2014/main" id="{25F57E2C-B9AA-46E6-8A1F-0D5B4E4CBCBE}"/>
                </a:ext>
              </a:extLst>
            </p:cNvPr>
            <p:cNvSpPr/>
            <p:nvPr/>
          </p:nvSpPr>
          <p:spPr>
            <a:xfrm>
              <a:off x="8885695" y="246462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9023;p65">
              <a:extLst>
                <a:ext uri="{FF2B5EF4-FFF2-40B4-BE49-F238E27FC236}">
                  <a16:creationId xmlns:a16="http://schemas.microsoft.com/office/drawing/2014/main" id="{39CCA77E-5610-41F8-AA43-67B69085E1DD}"/>
                </a:ext>
              </a:extLst>
            </p:cNvPr>
            <p:cNvSpPr/>
            <p:nvPr/>
          </p:nvSpPr>
          <p:spPr>
            <a:xfrm>
              <a:off x="8885695" y="236669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9024;p65">
              <a:extLst>
                <a:ext uri="{FF2B5EF4-FFF2-40B4-BE49-F238E27FC236}">
                  <a16:creationId xmlns:a16="http://schemas.microsoft.com/office/drawing/2014/main" id="{5FB3084F-C64A-43E6-AE8D-BECC1B0D4021}"/>
                </a:ext>
              </a:extLst>
            </p:cNvPr>
            <p:cNvSpPr/>
            <p:nvPr/>
          </p:nvSpPr>
          <p:spPr>
            <a:xfrm>
              <a:off x="8885695" y="226944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9025;p65">
              <a:extLst>
                <a:ext uri="{FF2B5EF4-FFF2-40B4-BE49-F238E27FC236}">
                  <a16:creationId xmlns:a16="http://schemas.microsoft.com/office/drawing/2014/main" id="{ABF1440C-93DB-434E-A200-190EB90F8E46}"/>
                </a:ext>
              </a:extLst>
            </p:cNvPr>
            <p:cNvSpPr/>
            <p:nvPr/>
          </p:nvSpPr>
          <p:spPr>
            <a:xfrm>
              <a:off x="8885695" y="21715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9026;p65">
              <a:extLst>
                <a:ext uri="{FF2B5EF4-FFF2-40B4-BE49-F238E27FC236}">
                  <a16:creationId xmlns:a16="http://schemas.microsoft.com/office/drawing/2014/main" id="{93F0D114-E11C-4B69-86D3-E0C092D7FEA7}"/>
                </a:ext>
              </a:extLst>
            </p:cNvPr>
            <p:cNvSpPr/>
            <p:nvPr/>
          </p:nvSpPr>
          <p:spPr>
            <a:xfrm>
              <a:off x="8885695" y="20735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9027;p65">
              <a:extLst>
                <a:ext uri="{FF2B5EF4-FFF2-40B4-BE49-F238E27FC236}">
                  <a16:creationId xmlns:a16="http://schemas.microsoft.com/office/drawing/2014/main" id="{791248F0-258B-4936-BBB5-36FE43860F58}"/>
                </a:ext>
              </a:extLst>
            </p:cNvPr>
            <p:cNvSpPr/>
            <p:nvPr/>
          </p:nvSpPr>
          <p:spPr>
            <a:xfrm>
              <a:off x="8885695" y="197567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9028;p65">
              <a:extLst>
                <a:ext uri="{FF2B5EF4-FFF2-40B4-BE49-F238E27FC236}">
                  <a16:creationId xmlns:a16="http://schemas.microsoft.com/office/drawing/2014/main" id="{FB6427E6-68B6-47BE-ACD0-C5D7589C0874}"/>
                </a:ext>
              </a:extLst>
            </p:cNvPr>
            <p:cNvSpPr/>
            <p:nvPr/>
          </p:nvSpPr>
          <p:spPr>
            <a:xfrm>
              <a:off x="8885695" y="187774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9029;p65">
              <a:extLst>
                <a:ext uri="{FF2B5EF4-FFF2-40B4-BE49-F238E27FC236}">
                  <a16:creationId xmlns:a16="http://schemas.microsoft.com/office/drawing/2014/main" id="{6C027222-3BD4-4AFB-8C3A-5373E5764BE6}"/>
                </a:ext>
              </a:extLst>
            </p:cNvPr>
            <p:cNvSpPr/>
            <p:nvPr/>
          </p:nvSpPr>
          <p:spPr>
            <a:xfrm>
              <a:off x="8885695" y="177982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9030;p65">
              <a:extLst>
                <a:ext uri="{FF2B5EF4-FFF2-40B4-BE49-F238E27FC236}">
                  <a16:creationId xmlns:a16="http://schemas.microsoft.com/office/drawing/2014/main" id="{E7867BC2-6FDB-4EBF-B28F-E142AA1F0B95}"/>
                </a:ext>
              </a:extLst>
            </p:cNvPr>
            <p:cNvSpPr/>
            <p:nvPr/>
          </p:nvSpPr>
          <p:spPr>
            <a:xfrm>
              <a:off x="8885695" y="168189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9031;p65">
              <a:extLst>
                <a:ext uri="{FF2B5EF4-FFF2-40B4-BE49-F238E27FC236}">
                  <a16:creationId xmlns:a16="http://schemas.microsoft.com/office/drawing/2014/main" id="{000CA7F9-1F55-4164-A48E-F3C5FEDFE41C}"/>
                </a:ext>
              </a:extLst>
            </p:cNvPr>
            <p:cNvSpPr/>
            <p:nvPr/>
          </p:nvSpPr>
          <p:spPr>
            <a:xfrm>
              <a:off x="8885695" y="158464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9032;p65">
              <a:extLst>
                <a:ext uri="{FF2B5EF4-FFF2-40B4-BE49-F238E27FC236}">
                  <a16:creationId xmlns:a16="http://schemas.microsoft.com/office/drawing/2014/main" id="{2C36AADC-1D05-4549-AF92-0D7581EF0921}"/>
                </a:ext>
              </a:extLst>
            </p:cNvPr>
            <p:cNvSpPr/>
            <p:nvPr/>
          </p:nvSpPr>
          <p:spPr>
            <a:xfrm>
              <a:off x="8885695" y="14867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9033;p65">
              <a:extLst>
                <a:ext uri="{FF2B5EF4-FFF2-40B4-BE49-F238E27FC236}">
                  <a16:creationId xmlns:a16="http://schemas.microsoft.com/office/drawing/2014/main" id="{27B054FB-F26F-470E-9E6E-87D77F8CAB87}"/>
                </a:ext>
              </a:extLst>
            </p:cNvPr>
            <p:cNvSpPr/>
            <p:nvPr/>
          </p:nvSpPr>
          <p:spPr>
            <a:xfrm>
              <a:off x="8885695" y="13887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9034;p65">
              <a:extLst>
                <a:ext uri="{FF2B5EF4-FFF2-40B4-BE49-F238E27FC236}">
                  <a16:creationId xmlns:a16="http://schemas.microsoft.com/office/drawing/2014/main" id="{3509A332-90D2-49BD-9B49-0AF60BFEE39E}"/>
                </a:ext>
              </a:extLst>
            </p:cNvPr>
            <p:cNvSpPr/>
            <p:nvPr/>
          </p:nvSpPr>
          <p:spPr>
            <a:xfrm>
              <a:off x="8885695" y="129087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9035;p65">
              <a:extLst>
                <a:ext uri="{FF2B5EF4-FFF2-40B4-BE49-F238E27FC236}">
                  <a16:creationId xmlns:a16="http://schemas.microsoft.com/office/drawing/2014/main" id="{E61342C5-7725-46F1-B500-B541BB6889BB}"/>
                </a:ext>
              </a:extLst>
            </p:cNvPr>
            <p:cNvSpPr/>
            <p:nvPr/>
          </p:nvSpPr>
          <p:spPr>
            <a:xfrm>
              <a:off x="8885695" y="119294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9036;p65">
              <a:extLst>
                <a:ext uri="{FF2B5EF4-FFF2-40B4-BE49-F238E27FC236}">
                  <a16:creationId xmlns:a16="http://schemas.microsoft.com/office/drawing/2014/main" id="{D9A4EC69-A95F-4C44-9BBF-F60D0FFC58C9}"/>
                </a:ext>
              </a:extLst>
            </p:cNvPr>
            <p:cNvSpPr/>
            <p:nvPr/>
          </p:nvSpPr>
          <p:spPr>
            <a:xfrm>
              <a:off x="8885695" y="109502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9037;p65">
              <a:extLst>
                <a:ext uri="{FF2B5EF4-FFF2-40B4-BE49-F238E27FC236}">
                  <a16:creationId xmlns:a16="http://schemas.microsoft.com/office/drawing/2014/main" id="{3BFD794B-44B8-4D84-8B5A-7F61FF7A3931}"/>
                </a:ext>
              </a:extLst>
            </p:cNvPr>
            <p:cNvSpPr/>
            <p:nvPr/>
          </p:nvSpPr>
          <p:spPr>
            <a:xfrm>
              <a:off x="8885695" y="99709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9038;p65">
              <a:extLst>
                <a:ext uri="{FF2B5EF4-FFF2-40B4-BE49-F238E27FC236}">
                  <a16:creationId xmlns:a16="http://schemas.microsoft.com/office/drawing/2014/main" id="{0EA7B3E6-64E4-46EA-83F6-7CC7D89AF46A}"/>
                </a:ext>
              </a:extLst>
            </p:cNvPr>
            <p:cNvSpPr/>
            <p:nvPr/>
          </p:nvSpPr>
          <p:spPr>
            <a:xfrm>
              <a:off x="8885695" y="358969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9039;p65">
              <a:extLst>
                <a:ext uri="{FF2B5EF4-FFF2-40B4-BE49-F238E27FC236}">
                  <a16:creationId xmlns:a16="http://schemas.microsoft.com/office/drawing/2014/main" id="{1B9148FD-1AFF-4434-A9AE-27F47ABC035B}"/>
                </a:ext>
              </a:extLst>
            </p:cNvPr>
            <p:cNvSpPr/>
            <p:nvPr/>
          </p:nvSpPr>
          <p:spPr>
            <a:xfrm>
              <a:off x="8885695" y="34924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9040;p65">
              <a:extLst>
                <a:ext uri="{FF2B5EF4-FFF2-40B4-BE49-F238E27FC236}">
                  <a16:creationId xmlns:a16="http://schemas.microsoft.com/office/drawing/2014/main" id="{797233AD-519A-42B5-AEB1-BDD4AE1D912A}"/>
                </a:ext>
              </a:extLst>
            </p:cNvPr>
            <p:cNvSpPr/>
            <p:nvPr/>
          </p:nvSpPr>
          <p:spPr>
            <a:xfrm>
              <a:off x="8885695" y="33944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9041;p65">
              <a:extLst>
                <a:ext uri="{FF2B5EF4-FFF2-40B4-BE49-F238E27FC236}">
                  <a16:creationId xmlns:a16="http://schemas.microsoft.com/office/drawing/2014/main" id="{FD8A4C48-1EC9-449D-8188-09E528254370}"/>
                </a:ext>
              </a:extLst>
            </p:cNvPr>
            <p:cNvSpPr/>
            <p:nvPr/>
          </p:nvSpPr>
          <p:spPr>
            <a:xfrm>
              <a:off x="8885695" y="32965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9042;p65">
              <a:extLst>
                <a:ext uri="{FF2B5EF4-FFF2-40B4-BE49-F238E27FC236}">
                  <a16:creationId xmlns:a16="http://schemas.microsoft.com/office/drawing/2014/main" id="{AB8D779C-87B7-4DC2-BCA8-F480B5B0AD03}"/>
                </a:ext>
              </a:extLst>
            </p:cNvPr>
            <p:cNvSpPr/>
            <p:nvPr/>
          </p:nvSpPr>
          <p:spPr>
            <a:xfrm>
              <a:off x="8885695" y="319866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9043;p65">
              <a:extLst>
                <a:ext uri="{FF2B5EF4-FFF2-40B4-BE49-F238E27FC236}">
                  <a16:creationId xmlns:a16="http://schemas.microsoft.com/office/drawing/2014/main" id="{EB77ED5A-DC32-4440-96BC-51FCC8C8C446}"/>
                </a:ext>
              </a:extLst>
            </p:cNvPr>
            <p:cNvSpPr/>
            <p:nvPr/>
          </p:nvSpPr>
          <p:spPr>
            <a:xfrm>
              <a:off x="8885695" y="310074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9044;p65">
              <a:extLst>
                <a:ext uri="{FF2B5EF4-FFF2-40B4-BE49-F238E27FC236}">
                  <a16:creationId xmlns:a16="http://schemas.microsoft.com/office/drawing/2014/main" id="{8C0EE13C-4007-4BF9-AC45-7F1A11DC3186}"/>
                </a:ext>
              </a:extLst>
            </p:cNvPr>
            <p:cNvSpPr/>
            <p:nvPr/>
          </p:nvSpPr>
          <p:spPr>
            <a:xfrm>
              <a:off x="8885695" y="3002820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9045;p65">
              <a:extLst>
                <a:ext uri="{FF2B5EF4-FFF2-40B4-BE49-F238E27FC236}">
                  <a16:creationId xmlns:a16="http://schemas.microsoft.com/office/drawing/2014/main" id="{D3B04BF3-5F72-4CD1-AC36-8D1E8FBE2992}"/>
                </a:ext>
              </a:extLst>
            </p:cNvPr>
            <p:cNvSpPr/>
            <p:nvPr/>
          </p:nvSpPr>
          <p:spPr>
            <a:xfrm>
              <a:off x="8885695" y="29048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9046;p65">
              <a:extLst>
                <a:ext uri="{FF2B5EF4-FFF2-40B4-BE49-F238E27FC236}">
                  <a16:creationId xmlns:a16="http://schemas.microsoft.com/office/drawing/2014/main" id="{C1F20404-4E5C-4658-B6E3-7A7E1779B810}"/>
                </a:ext>
              </a:extLst>
            </p:cNvPr>
            <p:cNvSpPr/>
            <p:nvPr/>
          </p:nvSpPr>
          <p:spPr>
            <a:xfrm>
              <a:off x="8885695" y="28076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9047;p65">
              <a:extLst>
                <a:ext uri="{FF2B5EF4-FFF2-40B4-BE49-F238E27FC236}">
                  <a16:creationId xmlns:a16="http://schemas.microsoft.com/office/drawing/2014/main" id="{CBF4A635-CBBD-4390-883B-0F7254E3998C}"/>
                </a:ext>
              </a:extLst>
            </p:cNvPr>
            <p:cNvSpPr/>
            <p:nvPr/>
          </p:nvSpPr>
          <p:spPr>
            <a:xfrm>
              <a:off x="8885695" y="270969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9048;p65">
              <a:extLst>
                <a:ext uri="{FF2B5EF4-FFF2-40B4-BE49-F238E27FC236}">
                  <a16:creationId xmlns:a16="http://schemas.microsoft.com/office/drawing/2014/main" id="{50D886A6-157A-49FF-9D57-464955621B05}"/>
                </a:ext>
              </a:extLst>
            </p:cNvPr>
            <p:cNvSpPr/>
            <p:nvPr/>
          </p:nvSpPr>
          <p:spPr>
            <a:xfrm>
              <a:off x="8885695" y="261177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9049;p65">
              <a:extLst>
                <a:ext uri="{FF2B5EF4-FFF2-40B4-BE49-F238E27FC236}">
                  <a16:creationId xmlns:a16="http://schemas.microsoft.com/office/drawing/2014/main" id="{25C84A8C-ED9B-4A5D-A047-4DFE5BEAE1CD}"/>
                </a:ext>
              </a:extLst>
            </p:cNvPr>
            <p:cNvSpPr/>
            <p:nvPr/>
          </p:nvSpPr>
          <p:spPr>
            <a:xfrm>
              <a:off x="8885695" y="251384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9050;p65">
              <a:extLst>
                <a:ext uri="{FF2B5EF4-FFF2-40B4-BE49-F238E27FC236}">
                  <a16:creationId xmlns:a16="http://schemas.microsoft.com/office/drawing/2014/main" id="{69AF745E-745A-4277-871F-9D1C6572BB32}"/>
                </a:ext>
              </a:extLst>
            </p:cNvPr>
            <p:cNvSpPr/>
            <p:nvPr/>
          </p:nvSpPr>
          <p:spPr>
            <a:xfrm>
              <a:off x="8885695" y="241592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9051;p65">
              <a:extLst>
                <a:ext uri="{FF2B5EF4-FFF2-40B4-BE49-F238E27FC236}">
                  <a16:creationId xmlns:a16="http://schemas.microsoft.com/office/drawing/2014/main" id="{008CD6E5-5A45-4637-8508-B0206F958ECC}"/>
                </a:ext>
              </a:extLst>
            </p:cNvPr>
            <p:cNvSpPr/>
            <p:nvPr/>
          </p:nvSpPr>
          <p:spPr>
            <a:xfrm>
              <a:off x="8885695" y="2317999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9052;p65">
              <a:extLst>
                <a:ext uri="{FF2B5EF4-FFF2-40B4-BE49-F238E27FC236}">
                  <a16:creationId xmlns:a16="http://schemas.microsoft.com/office/drawing/2014/main" id="{F56F06E4-9608-47D6-98FC-269988A480C4}"/>
                </a:ext>
              </a:extLst>
            </p:cNvPr>
            <p:cNvSpPr/>
            <p:nvPr/>
          </p:nvSpPr>
          <p:spPr>
            <a:xfrm>
              <a:off x="8885695" y="222074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9053;p65">
              <a:extLst>
                <a:ext uri="{FF2B5EF4-FFF2-40B4-BE49-F238E27FC236}">
                  <a16:creationId xmlns:a16="http://schemas.microsoft.com/office/drawing/2014/main" id="{8B9A1AF1-F9DF-4CA4-9189-E136B63DB48F}"/>
                </a:ext>
              </a:extLst>
            </p:cNvPr>
            <p:cNvSpPr/>
            <p:nvPr/>
          </p:nvSpPr>
          <p:spPr>
            <a:xfrm>
              <a:off x="8885695" y="2122821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9054;p65">
              <a:extLst>
                <a:ext uri="{FF2B5EF4-FFF2-40B4-BE49-F238E27FC236}">
                  <a16:creationId xmlns:a16="http://schemas.microsoft.com/office/drawing/2014/main" id="{9E6CE684-3105-4B25-AC9A-82E1DB707430}"/>
                </a:ext>
              </a:extLst>
            </p:cNvPr>
            <p:cNvSpPr/>
            <p:nvPr/>
          </p:nvSpPr>
          <p:spPr>
            <a:xfrm>
              <a:off x="8885695" y="202489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9055;p65">
              <a:extLst>
                <a:ext uri="{FF2B5EF4-FFF2-40B4-BE49-F238E27FC236}">
                  <a16:creationId xmlns:a16="http://schemas.microsoft.com/office/drawing/2014/main" id="{C66DC813-6445-41D3-816E-32FE8E3F6C11}"/>
                </a:ext>
              </a:extLst>
            </p:cNvPr>
            <p:cNvSpPr/>
            <p:nvPr/>
          </p:nvSpPr>
          <p:spPr>
            <a:xfrm>
              <a:off x="8885695" y="192697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9056;p65">
              <a:extLst>
                <a:ext uri="{FF2B5EF4-FFF2-40B4-BE49-F238E27FC236}">
                  <a16:creationId xmlns:a16="http://schemas.microsoft.com/office/drawing/2014/main" id="{B00FE9ED-F651-434C-8077-923546B78220}"/>
                </a:ext>
              </a:extLst>
            </p:cNvPr>
            <p:cNvSpPr/>
            <p:nvPr/>
          </p:nvSpPr>
          <p:spPr>
            <a:xfrm>
              <a:off x="8885695" y="18290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9057;p65">
              <a:extLst>
                <a:ext uri="{FF2B5EF4-FFF2-40B4-BE49-F238E27FC236}">
                  <a16:creationId xmlns:a16="http://schemas.microsoft.com/office/drawing/2014/main" id="{9516EDB1-9B78-4041-9842-0C6CBDB40858}"/>
                </a:ext>
              </a:extLst>
            </p:cNvPr>
            <p:cNvSpPr/>
            <p:nvPr/>
          </p:nvSpPr>
          <p:spPr>
            <a:xfrm>
              <a:off x="8885695" y="173112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9058;p65">
              <a:extLst>
                <a:ext uri="{FF2B5EF4-FFF2-40B4-BE49-F238E27FC236}">
                  <a16:creationId xmlns:a16="http://schemas.microsoft.com/office/drawing/2014/main" id="{4A300791-6AEB-4C9C-957C-E9C447890C57}"/>
                </a:ext>
              </a:extLst>
            </p:cNvPr>
            <p:cNvSpPr/>
            <p:nvPr/>
          </p:nvSpPr>
          <p:spPr>
            <a:xfrm>
              <a:off x="8885695" y="163320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9059;p65">
              <a:extLst>
                <a:ext uri="{FF2B5EF4-FFF2-40B4-BE49-F238E27FC236}">
                  <a16:creationId xmlns:a16="http://schemas.microsoft.com/office/drawing/2014/main" id="{9B4AAD59-3737-4FDE-8FBB-62EA00F502F6}"/>
                </a:ext>
              </a:extLst>
            </p:cNvPr>
            <p:cNvSpPr/>
            <p:nvPr/>
          </p:nvSpPr>
          <p:spPr>
            <a:xfrm>
              <a:off x="8885695" y="153594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9060;p65">
              <a:extLst>
                <a:ext uri="{FF2B5EF4-FFF2-40B4-BE49-F238E27FC236}">
                  <a16:creationId xmlns:a16="http://schemas.microsoft.com/office/drawing/2014/main" id="{7ACEEB9C-61C0-47FC-8161-FE82B7669497}"/>
                </a:ext>
              </a:extLst>
            </p:cNvPr>
            <p:cNvSpPr/>
            <p:nvPr/>
          </p:nvSpPr>
          <p:spPr>
            <a:xfrm>
              <a:off x="8885695" y="1438022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9061;p65">
              <a:extLst>
                <a:ext uri="{FF2B5EF4-FFF2-40B4-BE49-F238E27FC236}">
                  <a16:creationId xmlns:a16="http://schemas.microsoft.com/office/drawing/2014/main" id="{88A4ED32-03B4-4A97-A4E3-2B482812DAD9}"/>
                </a:ext>
              </a:extLst>
            </p:cNvPr>
            <p:cNvSpPr/>
            <p:nvPr/>
          </p:nvSpPr>
          <p:spPr>
            <a:xfrm>
              <a:off x="8885695" y="134009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9062;p65">
              <a:extLst>
                <a:ext uri="{FF2B5EF4-FFF2-40B4-BE49-F238E27FC236}">
                  <a16:creationId xmlns:a16="http://schemas.microsoft.com/office/drawing/2014/main" id="{D851CA67-3B7B-4D1A-A40D-9F34A9EDF83E}"/>
                </a:ext>
              </a:extLst>
            </p:cNvPr>
            <p:cNvSpPr/>
            <p:nvPr/>
          </p:nvSpPr>
          <p:spPr>
            <a:xfrm>
              <a:off x="8885695" y="124217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9063;p65">
              <a:extLst>
                <a:ext uri="{FF2B5EF4-FFF2-40B4-BE49-F238E27FC236}">
                  <a16:creationId xmlns:a16="http://schemas.microsoft.com/office/drawing/2014/main" id="{6808E737-30C2-4A62-B0E8-CC5E43CE9074}"/>
                </a:ext>
              </a:extLst>
            </p:cNvPr>
            <p:cNvSpPr/>
            <p:nvPr/>
          </p:nvSpPr>
          <p:spPr>
            <a:xfrm>
              <a:off x="8885695" y="11442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9064;p65">
              <a:extLst>
                <a:ext uri="{FF2B5EF4-FFF2-40B4-BE49-F238E27FC236}">
                  <a16:creationId xmlns:a16="http://schemas.microsoft.com/office/drawing/2014/main" id="{49720129-3FD3-4110-8AF1-813E36DE20EA}"/>
                </a:ext>
              </a:extLst>
            </p:cNvPr>
            <p:cNvSpPr/>
            <p:nvPr/>
          </p:nvSpPr>
          <p:spPr>
            <a:xfrm>
              <a:off x="8885695" y="104632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9065;p65">
              <a:extLst>
                <a:ext uri="{FF2B5EF4-FFF2-40B4-BE49-F238E27FC236}">
                  <a16:creationId xmlns:a16="http://schemas.microsoft.com/office/drawing/2014/main" id="{5F417FC1-9153-492B-A4E5-FE5B52BEA87F}"/>
                </a:ext>
              </a:extLst>
            </p:cNvPr>
            <p:cNvSpPr/>
            <p:nvPr/>
          </p:nvSpPr>
          <p:spPr>
            <a:xfrm>
              <a:off x="8885695" y="94840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B9FE458-CF09-42BA-9099-AF7E4033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9" y="739515"/>
            <a:ext cx="3117268" cy="2337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48574D-C75E-449B-9F89-906A7A316661}"/>
              </a:ext>
            </a:extLst>
          </p:cNvPr>
          <p:cNvSpPr/>
          <p:nvPr/>
        </p:nvSpPr>
        <p:spPr>
          <a:xfrm>
            <a:off x="2471312" y="2883785"/>
            <a:ext cx="576688" cy="115436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1" name="Arrow: Right 270">
            <a:extLst>
              <a:ext uri="{FF2B5EF4-FFF2-40B4-BE49-F238E27FC236}">
                <a16:creationId xmlns:a16="http://schemas.microsoft.com/office/drawing/2014/main" id="{4B42271F-9E73-4CA7-81EA-6BA46101766D}"/>
              </a:ext>
            </a:extLst>
          </p:cNvPr>
          <p:cNvSpPr/>
          <p:nvPr/>
        </p:nvSpPr>
        <p:spPr>
          <a:xfrm>
            <a:off x="4417605" y="1317280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49D02-9F0B-4AE9-8B4C-5157F10BF2C1}"/>
              </a:ext>
            </a:extLst>
          </p:cNvPr>
          <p:cNvSpPr/>
          <p:nvPr/>
        </p:nvSpPr>
        <p:spPr>
          <a:xfrm>
            <a:off x="373716" y="640684"/>
            <a:ext cx="8396567" cy="428323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rgbClr val="00B050">
                <a:alpha val="60000"/>
              </a:srgb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3A621E-8C02-42AE-8013-98D1B577B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73" y="2119406"/>
            <a:ext cx="1409891" cy="149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04A5A8-8CE1-4C2E-B10B-9D3367919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356" y="1129064"/>
            <a:ext cx="3057525" cy="1123950"/>
          </a:xfrm>
          <a:prstGeom prst="rect">
            <a:avLst/>
          </a:prstGeom>
        </p:spPr>
      </p:pic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602ACBBE-29C5-4A46-BD14-91CB18F018EF}"/>
              </a:ext>
            </a:extLst>
          </p:cNvPr>
          <p:cNvSpPr/>
          <p:nvPr/>
        </p:nvSpPr>
        <p:spPr>
          <a:xfrm>
            <a:off x="485005" y="3703129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A7BCFC-9261-4B8D-ADB1-4008C9DC9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559" y="3310253"/>
            <a:ext cx="6076950" cy="1333500"/>
          </a:xfrm>
          <a:prstGeom prst="rect">
            <a:avLst/>
          </a:prstGeom>
        </p:spPr>
      </p:pic>
      <p:sp>
        <p:nvSpPr>
          <p:cNvPr id="280" name="Arrow: Right 279">
            <a:extLst>
              <a:ext uri="{FF2B5EF4-FFF2-40B4-BE49-F238E27FC236}">
                <a16:creationId xmlns:a16="http://schemas.microsoft.com/office/drawing/2014/main" id="{A56E6C9B-73BC-42B5-88C0-463169688F4E}"/>
              </a:ext>
            </a:extLst>
          </p:cNvPr>
          <p:cNvSpPr/>
          <p:nvPr/>
        </p:nvSpPr>
        <p:spPr>
          <a:xfrm>
            <a:off x="7766031" y="3626747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34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89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7" name="Google Shape;9087;p65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9088" name="Google Shape;9088;p65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9" name="Google Shape;9089;p65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0" name="Google Shape;9090;p65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1" name="Google Shape;9091;p65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2" name="Google Shape;9092;p65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DD22BA-38B2-4A2D-87E1-04ABA18F417A}"/>
              </a:ext>
            </a:extLst>
          </p:cNvPr>
          <p:cNvSpPr txBox="1"/>
          <p:nvPr/>
        </p:nvSpPr>
        <p:spPr>
          <a:xfrm>
            <a:off x="848187" y="1823244"/>
            <a:ext cx="3921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Dosis" pitchFamily="2" charset="0"/>
              </a:rPr>
              <a:t>=</a:t>
            </a:r>
            <a:br>
              <a:rPr lang="es-AR" sz="2000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AR" sz="2000" dirty="0">
                <a:solidFill>
                  <a:schemeClr val="bg2"/>
                </a:solidFill>
                <a:latin typeface="Dosis" pitchFamily="2" charset="0"/>
              </a:rPr>
              <a:t>- </a:t>
            </a:r>
            <a:r>
              <a:rPr lang="es-ES" sz="2000" dirty="0">
                <a:solidFill>
                  <a:schemeClr val="bg2"/>
                </a:solidFill>
                <a:latin typeface="Dosis" pitchFamily="2" charset="0"/>
              </a:rPr>
              <a:t>Navega hasta el descargaste para y selecciónalo.</a:t>
            </a:r>
          </a:p>
          <a:p>
            <a:endParaRPr lang="es-AR" dirty="0"/>
          </a:p>
        </p:txBody>
      </p:sp>
      <p:grpSp>
        <p:nvGrpSpPr>
          <p:cNvPr id="153" name="Google Shape;8953;p65">
            <a:extLst>
              <a:ext uri="{FF2B5EF4-FFF2-40B4-BE49-F238E27FC236}">
                <a16:creationId xmlns:a16="http://schemas.microsoft.com/office/drawing/2014/main" id="{428C927C-C8AE-4306-A931-8B263BDFB67D}"/>
              </a:ext>
            </a:extLst>
          </p:cNvPr>
          <p:cNvGrpSpPr/>
          <p:nvPr/>
        </p:nvGrpSpPr>
        <p:grpSpPr>
          <a:xfrm>
            <a:off x="385481" y="742465"/>
            <a:ext cx="8396567" cy="4282640"/>
            <a:chOff x="8883890" y="948401"/>
            <a:chExt cx="2707050" cy="2722631"/>
          </a:xfrm>
          <a:solidFill>
            <a:schemeClr val="tx1"/>
          </a:solidFill>
          <a:effectLst>
            <a:glow rad="139700">
              <a:srgbClr val="00B050">
                <a:alpha val="40000"/>
              </a:srgbClr>
            </a:glow>
            <a:outerShdw blurRad="1270000" dist="38100" dir="6000000" algn="t" rotWithShape="0">
              <a:srgbClr val="00B050"/>
            </a:outerShdw>
            <a:reflection blurRad="6350" stA="50000" endA="300" endPos="55500" dist="101600" dir="5400000" sy="-100000" algn="bl" rotWithShape="0"/>
          </a:effectLst>
        </p:grpSpPr>
        <p:sp>
          <p:nvSpPr>
            <p:cNvPr id="154" name="Google Shape;8954;p65">
              <a:extLst>
                <a:ext uri="{FF2B5EF4-FFF2-40B4-BE49-F238E27FC236}">
                  <a16:creationId xmlns:a16="http://schemas.microsoft.com/office/drawing/2014/main" id="{F85F27A9-CFB9-4FC1-9275-0678F9F08CF5}"/>
                </a:ext>
              </a:extLst>
            </p:cNvPr>
            <p:cNvSpPr/>
            <p:nvPr/>
          </p:nvSpPr>
          <p:spPr>
            <a:xfrm>
              <a:off x="8883890" y="361375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8955;p65">
              <a:extLst>
                <a:ext uri="{FF2B5EF4-FFF2-40B4-BE49-F238E27FC236}">
                  <a16:creationId xmlns:a16="http://schemas.microsoft.com/office/drawing/2014/main" id="{7E072F8D-ACC0-4BF0-82B1-59706D60BB4E}"/>
                </a:ext>
              </a:extLst>
            </p:cNvPr>
            <p:cNvSpPr/>
            <p:nvPr/>
          </p:nvSpPr>
          <p:spPr>
            <a:xfrm>
              <a:off x="8883890" y="35164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8956;p65">
              <a:extLst>
                <a:ext uri="{FF2B5EF4-FFF2-40B4-BE49-F238E27FC236}">
                  <a16:creationId xmlns:a16="http://schemas.microsoft.com/office/drawing/2014/main" id="{10254AB0-B1EA-4435-A389-6483BE3669F4}"/>
                </a:ext>
              </a:extLst>
            </p:cNvPr>
            <p:cNvSpPr/>
            <p:nvPr/>
          </p:nvSpPr>
          <p:spPr>
            <a:xfrm>
              <a:off x="8883890" y="341855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8957;p65">
              <a:extLst>
                <a:ext uri="{FF2B5EF4-FFF2-40B4-BE49-F238E27FC236}">
                  <a16:creationId xmlns:a16="http://schemas.microsoft.com/office/drawing/2014/main" id="{37AD0CDF-BF46-4090-9074-559B1BC4588A}"/>
                </a:ext>
              </a:extLst>
            </p:cNvPr>
            <p:cNvSpPr/>
            <p:nvPr/>
          </p:nvSpPr>
          <p:spPr>
            <a:xfrm>
              <a:off x="8883890" y="332065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8958;p65">
              <a:extLst>
                <a:ext uri="{FF2B5EF4-FFF2-40B4-BE49-F238E27FC236}">
                  <a16:creationId xmlns:a16="http://schemas.microsoft.com/office/drawing/2014/main" id="{B004BCC9-EE72-48BA-A248-C22D1CF07925}"/>
                </a:ext>
              </a:extLst>
            </p:cNvPr>
            <p:cNvSpPr/>
            <p:nvPr/>
          </p:nvSpPr>
          <p:spPr>
            <a:xfrm>
              <a:off x="8883890" y="322272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8959;p65">
              <a:extLst>
                <a:ext uri="{FF2B5EF4-FFF2-40B4-BE49-F238E27FC236}">
                  <a16:creationId xmlns:a16="http://schemas.microsoft.com/office/drawing/2014/main" id="{F2D85DA0-2721-44E1-BB90-1D465D3820AD}"/>
                </a:ext>
              </a:extLst>
            </p:cNvPr>
            <p:cNvSpPr/>
            <p:nvPr/>
          </p:nvSpPr>
          <p:spPr>
            <a:xfrm>
              <a:off x="8883890" y="312480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8960;p65">
              <a:extLst>
                <a:ext uri="{FF2B5EF4-FFF2-40B4-BE49-F238E27FC236}">
                  <a16:creationId xmlns:a16="http://schemas.microsoft.com/office/drawing/2014/main" id="{5BA214A5-272A-43EE-8A28-C430E84316AF}"/>
                </a:ext>
              </a:extLst>
            </p:cNvPr>
            <p:cNvSpPr/>
            <p:nvPr/>
          </p:nvSpPr>
          <p:spPr>
            <a:xfrm>
              <a:off x="8883890" y="302687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8961;p65">
              <a:extLst>
                <a:ext uri="{FF2B5EF4-FFF2-40B4-BE49-F238E27FC236}">
                  <a16:creationId xmlns:a16="http://schemas.microsoft.com/office/drawing/2014/main" id="{5DABCB66-A675-4278-99CB-FF156E0F57F3}"/>
                </a:ext>
              </a:extLst>
            </p:cNvPr>
            <p:cNvSpPr/>
            <p:nvPr/>
          </p:nvSpPr>
          <p:spPr>
            <a:xfrm>
              <a:off x="8883890" y="292895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8962;p65">
              <a:extLst>
                <a:ext uri="{FF2B5EF4-FFF2-40B4-BE49-F238E27FC236}">
                  <a16:creationId xmlns:a16="http://schemas.microsoft.com/office/drawing/2014/main" id="{CFE25F20-B984-4278-8CB1-8BB620A8425E}"/>
                </a:ext>
              </a:extLst>
            </p:cNvPr>
            <p:cNvSpPr/>
            <p:nvPr/>
          </p:nvSpPr>
          <p:spPr>
            <a:xfrm>
              <a:off x="8883890" y="28316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8963;p65">
              <a:extLst>
                <a:ext uri="{FF2B5EF4-FFF2-40B4-BE49-F238E27FC236}">
                  <a16:creationId xmlns:a16="http://schemas.microsoft.com/office/drawing/2014/main" id="{F0E52D97-9230-45BF-81E3-8E092B15A9F9}"/>
                </a:ext>
              </a:extLst>
            </p:cNvPr>
            <p:cNvSpPr/>
            <p:nvPr/>
          </p:nvSpPr>
          <p:spPr>
            <a:xfrm>
              <a:off x="8883890" y="273375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8964;p65">
              <a:extLst>
                <a:ext uri="{FF2B5EF4-FFF2-40B4-BE49-F238E27FC236}">
                  <a16:creationId xmlns:a16="http://schemas.microsoft.com/office/drawing/2014/main" id="{15B06E88-4484-4A83-8F14-51AC5DA45189}"/>
                </a:ext>
              </a:extLst>
            </p:cNvPr>
            <p:cNvSpPr/>
            <p:nvPr/>
          </p:nvSpPr>
          <p:spPr>
            <a:xfrm>
              <a:off x="8883890" y="263583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8965;p65">
              <a:extLst>
                <a:ext uri="{FF2B5EF4-FFF2-40B4-BE49-F238E27FC236}">
                  <a16:creationId xmlns:a16="http://schemas.microsoft.com/office/drawing/2014/main" id="{E83359D0-48C9-4F5B-9FF4-2EEF1350B255}"/>
                </a:ext>
              </a:extLst>
            </p:cNvPr>
            <p:cNvSpPr/>
            <p:nvPr/>
          </p:nvSpPr>
          <p:spPr>
            <a:xfrm>
              <a:off x="8883890" y="253790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8966;p65">
              <a:extLst>
                <a:ext uri="{FF2B5EF4-FFF2-40B4-BE49-F238E27FC236}">
                  <a16:creationId xmlns:a16="http://schemas.microsoft.com/office/drawing/2014/main" id="{FC233191-F8D2-468E-86C2-866BF563E11B}"/>
                </a:ext>
              </a:extLst>
            </p:cNvPr>
            <p:cNvSpPr/>
            <p:nvPr/>
          </p:nvSpPr>
          <p:spPr>
            <a:xfrm>
              <a:off x="8883890" y="24399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8967;p65">
              <a:extLst>
                <a:ext uri="{FF2B5EF4-FFF2-40B4-BE49-F238E27FC236}">
                  <a16:creationId xmlns:a16="http://schemas.microsoft.com/office/drawing/2014/main" id="{876CF06E-B7EC-4794-BE16-12E87FCFB5E5}"/>
                </a:ext>
              </a:extLst>
            </p:cNvPr>
            <p:cNvSpPr/>
            <p:nvPr/>
          </p:nvSpPr>
          <p:spPr>
            <a:xfrm>
              <a:off x="8883890" y="234205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8968;p65">
              <a:extLst>
                <a:ext uri="{FF2B5EF4-FFF2-40B4-BE49-F238E27FC236}">
                  <a16:creationId xmlns:a16="http://schemas.microsoft.com/office/drawing/2014/main" id="{5CBC9B8F-3F95-4D72-8627-F10C8DB12713}"/>
                </a:ext>
              </a:extLst>
            </p:cNvPr>
            <p:cNvSpPr/>
            <p:nvPr/>
          </p:nvSpPr>
          <p:spPr>
            <a:xfrm>
              <a:off x="8883890" y="224480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8969;p65">
              <a:extLst>
                <a:ext uri="{FF2B5EF4-FFF2-40B4-BE49-F238E27FC236}">
                  <a16:creationId xmlns:a16="http://schemas.microsoft.com/office/drawing/2014/main" id="{541CCBF1-6694-4BD7-9712-B72236AA609E}"/>
                </a:ext>
              </a:extLst>
            </p:cNvPr>
            <p:cNvSpPr/>
            <p:nvPr/>
          </p:nvSpPr>
          <p:spPr>
            <a:xfrm>
              <a:off x="8883890" y="214687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8970;p65">
              <a:extLst>
                <a:ext uri="{FF2B5EF4-FFF2-40B4-BE49-F238E27FC236}">
                  <a16:creationId xmlns:a16="http://schemas.microsoft.com/office/drawing/2014/main" id="{F442D269-DF8D-410E-BEF3-FA6C01DB85EE}"/>
                </a:ext>
              </a:extLst>
            </p:cNvPr>
            <p:cNvSpPr/>
            <p:nvPr/>
          </p:nvSpPr>
          <p:spPr>
            <a:xfrm>
              <a:off x="8883890" y="204895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8971;p65">
              <a:extLst>
                <a:ext uri="{FF2B5EF4-FFF2-40B4-BE49-F238E27FC236}">
                  <a16:creationId xmlns:a16="http://schemas.microsoft.com/office/drawing/2014/main" id="{027220CD-FB38-4092-85B6-ADFDD5DCE40E}"/>
                </a:ext>
              </a:extLst>
            </p:cNvPr>
            <p:cNvSpPr/>
            <p:nvPr/>
          </p:nvSpPr>
          <p:spPr>
            <a:xfrm>
              <a:off x="8883890" y="195103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8972;p65">
              <a:extLst>
                <a:ext uri="{FF2B5EF4-FFF2-40B4-BE49-F238E27FC236}">
                  <a16:creationId xmlns:a16="http://schemas.microsoft.com/office/drawing/2014/main" id="{5D1D079D-3A7E-4794-ABD3-425EDED232A7}"/>
                </a:ext>
              </a:extLst>
            </p:cNvPr>
            <p:cNvSpPr/>
            <p:nvPr/>
          </p:nvSpPr>
          <p:spPr>
            <a:xfrm>
              <a:off x="8883890" y="18531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8973;p65">
              <a:extLst>
                <a:ext uri="{FF2B5EF4-FFF2-40B4-BE49-F238E27FC236}">
                  <a16:creationId xmlns:a16="http://schemas.microsoft.com/office/drawing/2014/main" id="{ACA658B1-1B79-4945-AAEC-44C824AF0D70}"/>
                </a:ext>
              </a:extLst>
            </p:cNvPr>
            <p:cNvSpPr/>
            <p:nvPr/>
          </p:nvSpPr>
          <p:spPr>
            <a:xfrm>
              <a:off x="8883890" y="17551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8974;p65">
              <a:extLst>
                <a:ext uri="{FF2B5EF4-FFF2-40B4-BE49-F238E27FC236}">
                  <a16:creationId xmlns:a16="http://schemas.microsoft.com/office/drawing/2014/main" id="{BC61FF73-39BE-4E5C-B977-E9BA5B442D7D}"/>
                </a:ext>
              </a:extLst>
            </p:cNvPr>
            <p:cNvSpPr/>
            <p:nvPr/>
          </p:nvSpPr>
          <p:spPr>
            <a:xfrm>
              <a:off x="8883890" y="165725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8975;p65">
              <a:extLst>
                <a:ext uri="{FF2B5EF4-FFF2-40B4-BE49-F238E27FC236}">
                  <a16:creationId xmlns:a16="http://schemas.microsoft.com/office/drawing/2014/main" id="{26CE7393-F3B0-4968-81CB-F237E10AFB0A}"/>
                </a:ext>
              </a:extLst>
            </p:cNvPr>
            <p:cNvSpPr/>
            <p:nvPr/>
          </p:nvSpPr>
          <p:spPr>
            <a:xfrm>
              <a:off x="8883890" y="156000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8976;p65">
              <a:extLst>
                <a:ext uri="{FF2B5EF4-FFF2-40B4-BE49-F238E27FC236}">
                  <a16:creationId xmlns:a16="http://schemas.microsoft.com/office/drawing/2014/main" id="{9C83E8A2-4792-41C2-BB4C-52358234758E}"/>
                </a:ext>
              </a:extLst>
            </p:cNvPr>
            <p:cNvSpPr/>
            <p:nvPr/>
          </p:nvSpPr>
          <p:spPr>
            <a:xfrm>
              <a:off x="8883890" y="146208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8977;p65">
              <a:extLst>
                <a:ext uri="{FF2B5EF4-FFF2-40B4-BE49-F238E27FC236}">
                  <a16:creationId xmlns:a16="http://schemas.microsoft.com/office/drawing/2014/main" id="{7C2CAB0E-88EC-4A30-9B5D-036AF4A91A35}"/>
                </a:ext>
              </a:extLst>
            </p:cNvPr>
            <p:cNvSpPr/>
            <p:nvPr/>
          </p:nvSpPr>
          <p:spPr>
            <a:xfrm>
              <a:off x="8883890" y="136415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8978;p65">
              <a:extLst>
                <a:ext uri="{FF2B5EF4-FFF2-40B4-BE49-F238E27FC236}">
                  <a16:creationId xmlns:a16="http://schemas.microsoft.com/office/drawing/2014/main" id="{CF99D863-3322-4BE9-B0A6-001E4D14F5BA}"/>
                </a:ext>
              </a:extLst>
            </p:cNvPr>
            <p:cNvSpPr/>
            <p:nvPr/>
          </p:nvSpPr>
          <p:spPr>
            <a:xfrm>
              <a:off x="8883890" y="126623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8979;p65">
              <a:extLst>
                <a:ext uri="{FF2B5EF4-FFF2-40B4-BE49-F238E27FC236}">
                  <a16:creationId xmlns:a16="http://schemas.microsoft.com/office/drawing/2014/main" id="{F00F9B48-8E38-4226-91B9-778EB7A050A3}"/>
                </a:ext>
              </a:extLst>
            </p:cNvPr>
            <p:cNvSpPr/>
            <p:nvPr/>
          </p:nvSpPr>
          <p:spPr>
            <a:xfrm>
              <a:off x="8883890" y="11683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8980;p65">
              <a:extLst>
                <a:ext uri="{FF2B5EF4-FFF2-40B4-BE49-F238E27FC236}">
                  <a16:creationId xmlns:a16="http://schemas.microsoft.com/office/drawing/2014/main" id="{9301CE00-6E2A-4AE6-AE56-99A66ADF232F}"/>
                </a:ext>
              </a:extLst>
            </p:cNvPr>
            <p:cNvSpPr/>
            <p:nvPr/>
          </p:nvSpPr>
          <p:spPr>
            <a:xfrm>
              <a:off x="8883890" y="107038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8981;p65">
              <a:extLst>
                <a:ext uri="{FF2B5EF4-FFF2-40B4-BE49-F238E27FC236}">
                  <a16:creationId xmlns:a16="http://schemas.microsoft.com/office/drawing/2014/main" id="{EDA2A701-4B0A-4DB8-BF1A-66CAF60E2070}"/>
                </a:ext>
              </a:extLst>
            </p:cNvPr>
            <p:cNvSpPr/>
            <p:nvPr/>
          </p:nvSpPr>
          <p:spPr>
            <a:xfrm>
              <a:off x="8883890" y="97245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8982;p65">
              <a:extLst>
                <a:ext uri="{FF2B5EF4-FFF2-40B4-BE49-F238E27FC236}">
                  <a16:creationId xmlns:a16="http://schemas.microsoft.com/office/drawing/2014/main" id="{4ED674F6-76D8-4A00-AF18-D757F420BAE7}"/>
                </a:ext>
              </a:extLst>
            </p:cNvPr>
            <p:cNvSpPr/>
            <p:nvPr/>
          </p:nvSpPr>
          <p:spPr>
            <a:xfrm>
              <a:off x="8886780" y="366378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8983;p65">
              <a:extLst>
                <a:ext uri="{FF2B5EF4-FFF2-40B4-BE49-F238E27FC236}">
                  <a16:creationId xmlns:a16="http://schemas.microsoft.com/office/drawing/2014/main" id="{2629AF4E-1BC3-4FCA-A361-7CFFFFE220A9}"/>
                </a:ext>
              </a:extLst>
            </p:cNvPr>
            <p:cNvSpPr/>
            <p:nvPr/>
          </p:nvSpPr>
          <p:spPr>
            <a:xfrm>
              <a:off x="8886780" y="356651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8984;p65">
              <a:extLst>
                <a:ext uri="{FF2B5EF4-FFF2-40B4-BE49-F238E27FC236}">
                  <a16:creationId xmlns:a16="http://schemas.microsoft.com/office/drawing/2014/main" id="{66951B12-CB4C-45F9-8B88-4CDB29DF224E}"/>
                </a:ext>
              </a:extLst>
            </p:cNvPr>
            <p:cNvSpPr/>
            <p:nvPr/>
          </p:nvSpPr>
          <p:spPr>
            <a:xfrm>
              <a:off x="8886780" y="346858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8985;p65">
              <a:extLst>
                <a:ext uri="{FF2B5EF4-FFF2-40B4-BE49-F238E27FC236}">
                  <a16:creationId xmlns:a16="http://schemas.microsoft.com/office/drawing/2014/main" id="{8E033FDB-8467-45FD-807C-14B69E31574A}"/>
                </a:ext>
              </a:extLst>
            </p:cNvPr>
            <p:cNvSpPr/>
            <p:nvPr/>
          </p:nvSpPr>
          <p:spPr>
            <a:xfrm>
              <a:off x="8886780" y="337068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8986;p65">
              <a:extLst>
                <a:ext uri="{FF2B5EF4-FFF2-40B4-BE49-F238E27FC236}">
                  <a16:creationId xmlns:a16="http://schemas.microsoft.com/office/drawing/2014/main" id="{6B74C9BD-C87D-4FA6-B2CE-0407AA91BE87}"/>
                </a:ext>
              </a:extLst>
            </p:cNvPr>
            <p:cNvSpPr/>
            <p:nvPr/>
          </p:nvSpPr>
          <p:spPr>
            <a:xfrm>
              <a:off x="8886780" y="327276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8987;p65">
              <a:extLst>
                <a:ext uri="{FF2B5EF4-FFF2-40B4-BE49-F238E27FC236}">
                  <a16:creationId xmlns:a16="http://schemas.microsoft.com/office/drawing/2014/main" id="{19A7293E-62AA-4848-A5CA-4FCCFB9AF45D}"/>
                </a:ext>
              </a:extLst>
            </p:cNvPr>
            <p:cNvSpPr/>
            <p:nvPr/>
          </p:nvSpPr>
          <p:spPr>
            <a:xfrm>
              <a:off x="8886780" y="317483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8988;p65">
              <a:extLst>
                <a:ext uri="{FF2B5EF4-FFF2-40B4-BE49-F238E27FC236}">
                  <a16:creationId xmlns:a16="http://schemas.microsoft.com/office/drawing/2014/main" id="{D2DFB040-5F2D-430F-8C3F-4C8585979846}"/>
                </a:ext>
              </a:extLst>
            </p:cNvPr>
            <p:cNvSpPr/>
            <p:nvPr/>
          </p:nvSpPr>
          <p:spPr>
            <a:xfrm>
              <a:off x="8886780" y="307691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8989;p65">
              <a:extLst>
                <a:ext uri="{FF2B5EF4-FFF2-40B4-BE49-F238E27FC236}">
                  <a16:creationId xmlns:a16="http://schemas.microsoft.com/office/drawing/2014/main" id="{BE9296AC-F492-4AA9-9904-EED90F8BBBB2}"/>
                </a:ext>
              </a:extLst>
            </p:cNvPr>
            <p:cNvSpPr/>
            <p:nvPr/>
          </p:nvSpPr>
          <p:spPr>
            <a:xfrm>
              <a:off x="8886780" y="297898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8990;p65">
              <a:extLst>
                <a:ext uri="{FF2B5EF4-FFF2-40B4-BE49-F238E27FC236}">
                  <a16:creationId xmlns:a16="http://schemas.microsoft.com/office/drawing/2014/main" id="{07EE3960-A4DA-42C5-B9CF-41E38F2E0C7A}"/>
                </a:ext>
              </a:extLst>
            </p:cNvPr>
            <p:cNvSpPr/>
            <p:nvPr/>
          </p:nvSpPr>
          <p:spPr>
            <a:xfrm>
              <a:off x="8886780" y="288171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8991;p65">
              <a:extLst>
                <a:ext uri="{FF2B5EF4-FFF2-40B4-BE49-F238E27FC236}">
                  <a16:creationId xmlns:a16="http://schemas.microsoft.com/office/drawing/2014/main" id="{E33240DA-9A4A-4D01-9825-B536FB987DAC}"/>
                </a:ext>
              </a:extLst>
            </p:cNvPr>
            <p:cNvSpPr/>
            <p:nvPr/>
          </p:nvSpPr>
          <p:spPr>
            <a:xfrm>
              <a:off x="8886780" y="27837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8992;p65">
              <a:extLst>
                <a:ext uri="{FF2B5EF4-FFF2-40B4-BE49-F238E27FC236}">
                  <a16:creationId xmlns:a16="http://schemas.microsoft.com/office/drawing/2014/main" id="{AEC70FB0-24C8-4BFD-BBAB-B4E072660EC7}"/>
                </a:ext>
              </a:extLst>
            </p:cNvPr>
            <p:cNvSpPr/>
            <p:nvPr/>
          </p:nvSpPr>
          <p:spPr>
            <a:xfrm>
              <a:off x="8886780" y="2685865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8993;p65">
              <a:extLst>
                <a:ext uri="{FF2B5EF4-FFF2-40B4-BE49-F238E27FC236}">
                  <a16:creationId xmlns:a16="http://schemas.microsoft.com/office/drawing/2014/main" id="{337B4D52-8213-44D3-954F-FE26B4500309}"/>
                </a:ext>
              </a:extLst>
            </p:cNvPr>
            <p:cNvSpPr/>
            <p:nvPr/>
          </p:nvSpPr>
          <p:spPr>
            <a:xfrm>
              <a:off x="8886780" y="258794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8994;p65">
              <a:extLst>
                <a:ext uri="{FF2B5EF4-FFF2-40B4-BE49-F238E27FC236}">
                  <a16:creationId xmlns:a16="http://schemas.microsoft.com/office/drawing/2014/main" id="{2EEADE84-44A0-486E-A8B2-B2AF93AF7F3D}"/>
                </a:ext>
              </a:extLst>
            </p:cNvPr>
            <p:cNvSpPr/>
            <p:nvPr/>
          </p:nvSpPr>
          <p:spPr>
            <a:xfrm>
              <a:off x="8886780" y="249001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8995;p65">
              <a:extLst>
                <a:ext uri="{FF2B5EF4-FFF2-40B4-BE49-F238E27FC236}">
                  <a16:creationId xmlns:a16="http://schemas.microsoft.com/office/drawing/2014/main" id="{86089A52-46DF-4035-B3F4-1CCCF9743191}"/>
                </a:ext>
              </a:extLst>
            </p:cNvPr>
            <p:cNvSpPr/>
            <p:nvPr/>
          </p:nvSpPr>
          <p:spPr>
            <a:xfrm>
              <a:off x="8886780" y="239209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8996;p65">
              <a:extLst>
                <a:ext uri="{FF2B5EF4-FFF2-40B4-BE49-F238E27FC236}">
                  <a16:creationId xmlns:a16="http://schemas.microsoft.com/office/drawing/2014/main" id="{4B495BC9-33E1-45FB-A334-A418697E9E49}"/>
                </a:ext>
              </a:extLst>
            </p:cNvPr>
            <p:cNvSpPr/>
            <p:nvPr/>
          </p:nvSpPr>
          <p:spPr>
            <a:xfrm>
              <a:off x="8886780" y="229483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8997;p65">
              <a:extLst>
                <a:ext uri="{FF2B5EF4-FFF2-40B4-BE49-F238E27FC236}">
                  <a16:creationId xmlns:a16="http://schemas.microsoft.com/office/drawing/2014/main" id="{9EB25E92-72E7-46C4-AD94-33015A119A1C}"/>
                </a:ext>
              </a:extLst>
            </p:cNvPr>
            <p:cNvSpPr/>
            <p:nvPr/>
          </p:nvSpPr>
          <p:spPr>
            <a:xfrm>
              <a:off x="8886780" y="21969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8998;p65">
              <a:extLst>
                <a:ext uri="{FF2B5EF4-FFF2-40B4-BE49-F238E27FC236}">
                  <a16:creationId xmlns:a16="http://schemas.microsoft.com/office/drawing/2014/main" id="{8A3302C8-8E06-4B39-9870-9C6A8CDD7FAD}"/>
                </a:ext>
              </a:extLst>
            </p:cNvPr>
            <p:cNvSpPr/>
            <p:nvPr/>
          </p:nvSpPr>
          <p:spPr>
            <a:xfrm>
              <a:off x="8886780" y="20989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8999;p65">
              <a:extLst>
                <a:ext uri="{FF2B5EF4-FFF2-40B4-BE49-F238E27FC236}">
                  <a16:creationId xmlns:a16="http://schemas.microsoft.com/office/drawing/2014/main" id="{1074D086-C704-44D4-AEEA-4C0E7D1E9888}"/>
                </a:ext>
              </a:extLst>
            </p:cNvPr>
            <p:cNvSpPr/>
            <p:nvPr/>
          </p:nvSpPr>
          <p:spPr>
            <a:xfrm>
              <a:off x="8886780" y="20010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9000;p65">
              <a:extLst>
                <a:ext uri="{FF2B5EF4-FFF2-40B4-BE49-F238E27FC236}">
                  <a16:creationId xmlns:a16="http://schemas.microsoft.com/office/drawing/2014/main" id="{5FE86E1B-04C5-40F4-8EA7-361083ED94C5}"/>
                </a:ext>
              </a:extLst>
            </p:cNvPr>
            <p:cNvSpPr/>
            <p:nvPr/>
          </p:nvSpPr>
          <p:spPr>
            <a:xfrm>
              <a:off x="8886780" y="19031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9001;p65">
              <a:extLst>
                <a:ext uri="{FF2B5EF4-FFF2-40B4-BE49-F238E27FC236}">
                  <a16:creationId xmlns:a16="http://schemas.microsoft.com/office/drawing/2014/main" id="{2CDEE000-F52D-4560-906D-15C88E93C8E9}"/>
                </a:ext>
              </a:extLst>
            </p:cNvPr>
            <p:cNvSpPr/>
            <p:nvPr/>
          </p:nvSpPr>
          <p:spPr>
            <a:xfrm>
              <a:off x="8886780" y="180521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9002;p65">
              <a:extLst>
                <a:ext uri="{FF2B5EF4-FFF2-40B4-BE49-F238E27FC236}">
                  <a16:creationId xmlns:a16="http://schemas.microsoft.com/office/drawing/2014/main" id="{8024DFFF-CF23-4F6A-A878-B4B9B1F995BC}"/>
                </a:ext>
              </a:extLst>
            </p:cNvPr>
            <p:cNvSpPr/>
            <p:nvPr/>
          </p:nvSpPr>
          <p:spPr>
            <a:xfrm>
              <a:off x="8886780" y="170729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9003;p65">
              <a:extLst>
                <a:ext uri="{FF2B5EF4-FFF2-40B4-BE49-F238E27FC236}">
                  <a16:creationId xmlns:a16="http://schemas.microsoft.com/office/drawing/2014/main" id="{B2ABDF3F-6DED-4163-B701-CE04BC662146}"/>
                </a:ext>
              </a:extLst>
            </p:cNvPr>
            <p:cNvSpPr/>
            <p:nvPr/>
          </p:nvSpPr>
          <p:spPr>
            <a:xfrm>
              <a:off x="8886780" y="161004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9004;p65">
              <a:extLst>
                <a:ext uri="{FF2B5EF4-FFF2-40B4-BE49-F238E27FC236}">
                  <a16:creationId xmlns:a16="http://schemas.microsoft.com/office/drawing/2014/main" id="{7D844BF7-D887-46D5-BE03-CEF485D90128}"/>
                </a:ext>
              </a:extLst>
            </p:cNvPr>
            <p:cNvSpPr/>
            <p:nvPr/>
          </p:nvSpPr>
          <p:spPr>
            <a:xfrm>
              <a:off x="8886780" y="15121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9005;p65">
              <a:extLst>
                <a:ext uri="{FF2B5EF4-FFF2-40B4-BE49-F238E27FC236}">
                  <a16:creationId xmlns:a16="http://schemas.microsoft.com/office/drawing/2014/main" id="{F494E1A9-51BD-4177-BCC1-DD16134E1E97}"/>
                </a:ext>
              </a:extLst>
            </p:cNvPr>
            <p:cNvSpPr/>
            <p:nvPr/>
          </p:nvSpPr>
          <p:spPr>
            <a:xfrm>
              <a:off x="8886780" y="14141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9006;p65">
              <a:extLst>
                <a:ext uri="{FF2B5EF4-FFF2-40B4-BE49-F238E27FC236}">
                  <a16:creationId xmlns:a16="http://schemas.microsoft.com/office/drawing/2014/main" id="{10C8073F-335D-434F-BD43-99726D366565}"/>
                </a:ext>
              </a:extLst>
            </p:cNvPr>
            <p:cNvSpPr/>
            <p:nvPr/>
          </p:nvSpPr>
          <p:spPr>
            <a:xfrm>
              <a:off x="8886780" y="131626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9007;p65">
              <a:extLst>
                <a:ext uri="{FF2B5EF4-FFF2-40B4-BE49-F238E27FC236}">
                  <a16:creationId xmlns:a16="http://schemas.microsoft.com/office/drawing/2014/main" id="{12E65FA0-1092-4C0D-80E9-3F0D1CD7A16B}"/>
                </a:ext>
              </a:extLst>
            </p:cNvPr>
            <p:cNvSpPr/>
            <p:nvPr/>
          </p:nvSpPr>
          <p:spPr>
            <a:xfrm>
              <a:off x="8886780" y="121834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9008;p65">
              <a:extLst>
                <a:ext uri="{FF2B5EF4-FFF2-40B4-BE49-F238E27FC236}">
                  <a16:creationId xmlns:a16="http://schemas.microsoft.com/office/drawing/2014/main" id="{AF8C3770-E789-46A9-8384-CB1166671839}"/>
                </a:ext>
              </a:extLst>
            </p:cNvPr>
            <p:cNvSpPr/>
            <p:nvPr/>
          </p:nvSpPr>
          <p:spPr>
            <a:xfrm>
              <a:off x="8886780" y="112041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9009;p65">
              <a:extLst>
                <a:ext uri="{FF2B5EF4-FFF2-40B4-BE49-F238E27FC236}">
                  <a16:creationId xmlns:a16="http://schemas.microsoft.com/office/drawing/2014/main" id="{BD7703AD-08D3-41EE-9D1F-E5990F6B929C}"/>
                </a:ext>
              </a:extLst>
            </p:cNvPr>
            <p:cNvSpPr/>
            <p:nvPr/>
          </p:nvSpPr>
          <p:spPr>
            <a:xfrm>
              <a:off x="8886780" y="10224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9010;p65">
              <a:extLst>
                <a:ext uri="{FF2B5EF4-FFF2-40B4-BE49-F238E27FC236}">
                  <a16:creationId xmlns:a16="http://schemas.microsoft.com/office/drawing/2014/main" id="{8C50C551-E7D2-4EAE-BB18-E780E608178B}"/>
                </a:ext>
              </a:extLst>
            </p:cNvPr>
            <p:cNvSpPr/>
            <p:nvPr/>
          </p:nvSpPr>
          <p:spPr>
            <a:xfrm>
              <a:off x="8885695" y="36383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9011;p65">
              <a:extLst>
                <a:ext uri="{FF2B5EF4-FFF2-40B4-BE49-F238E27FC236}">
                  <a16:creationId xmlns:a16="http://schemas.microsoft.com/office/drawing/2014/main" id="{6CFC62E6-FB8F-4488-821B-1B34E813EFC7}"/>
                </a:ext>
              </a:extLst>
            </p:cNvPr>
            <p:cNvSpPr/>
            <p:nvPr/>
          </p:nvSpPr>
          <p:spPr>
            <a:xfrm>
              <a:off x="8885695" y="354111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9012;p65">
              <a:extLst>
                <a:ext uri="{FF2B5EF4-FFF2-40B4-BE49-F238E27FC236}">
                  <a16:creationId xmlns:a16="http://schemas.microsoft.com/office/drawing/2014/main" id="{47F0EF95-6BE1-4A48-BF68-2421F5407054}"/>
                </a:ext>
              </a:extLst>
            </p:cNvPr>
            <p:cNvSpPr/>
            <p:nvPr/>
          </p:nvSpPr>
          <p:spPr>
            <a:xfrm>
              <a:off x="8885695" y="344319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9013;p65">
              <a:extLst>
                <a:ext uri="{FF2B5EF4-FFF2-40B4-BE49-F238E27FC236}">
                  <a16:creationId xmlns:a16="http://schemas.microsoft.com/office/drawing/2014/main" id="{96AF2949-0F16-48AA-B6EB-C22B0A425503}"/>
                </a:ext>
              </a:extLst>
            </p:cNvPr>
            <p:cNvSpPr/>
            <p:nvPr/>
          </p:nvSpPr>
          <p:spPr>
            <a:xfrm>
              <a:off x="8885695" y="33452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9014;p65">
              <a:extLst>
                <a:ext uri="{FF2B5EF4-FFF2-40B4-BE49-F238E27FC236}">
                  <a16:creationId xmlns:a16="http://schemas.microsoft.com/office/drawing/2014/main" id="{B0F15C1A-C6E9-419F-BA80-34EDD513E56F}"/>
                </a:ext>
              </a:extLst>
            </p:cNvPr>
            <p:cNvSpPr/>
            <p:nvPr/>
          </p:nvSpPr>
          <p:spPr>
            <a:xfrm>
              <a:off x="8885695" y="32473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9015;p65">
              <a:extLst>
                <a:ext uri="{FF2B5EF4-FFF2-40B4-BE49-F238E27FC236}">
                  <a16:creationId xmlns:a16="http://schemas.microsoft.com/office/drawing/2014/main" id="{E865E4A1-6CC3-4A48-B0B7-1C79DC54711D}"/>
                </a:ext>
              </a:extLst>
            </p:cNvPr>
            <p:cNvSpPr/>
            <p:nvPr/>
          </p:nvSpPr>
          <p:spPr>
            <a:xfrm>
              <a:off x="8885695" y="31494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9016;p65">
              <a:extLst>
                <a:ext uri="{FF2B5EF4-FFF2-40B4-BE49-F238E27FC236}">
                  <a16:creationId xmlns:a16="http://schemas.microsoft.com/office/drawing/2014/main" id="{2AD166B3-7C34-4DAC-85AF-E51731E54E99}"/>
                </a:ext>
              </a:extLst>
            </p:cNvPr>
            <p:cNvSpPr/>
            <p:nvPr/>
          </p:nvSpPr>
          <p:spPr>
            <a:xfrm>
              <a:off x="8885695" y="305151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9017;p65">
              <a:extLst>
                <a:ext uri="{FF2B5EF4-FFF2-40B4-BE49-F238E27FC236}">
                  <a16:creationId xmlns:a16="http://schemas.microsoft.com/office/drawing/2014/main" id="{7F2FCE4D-0F99-4633-B0D9-7074980C1E9E}"/>
                </a:ext>
              </a:extLst>
            </p:cNvPr>
            <p:cNvSpPr/>
            <p:nvPr/>
          </p:nvSpPr>
          <p:spPr>
            <a:xfrm>
              <a:off x="8885695" y="29535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9018;p65">
              <a:extLst>
                <a:ext uri="{FF2B5EF4-FFF2-40B4-BE49-F238E27FC236}">
                  <a16:creationId xmlns:a16="http://schemas.microsoft.com/office/drawing/2014/main" id="{7AD9422C-0CAA-4401-93EC-93BBDE52E3AC}"/>
                </a:ext>
              </a:extLst>
            </p:cNvPr>
            <p:cNvSpPr/>
            <p:nvPr/>
          </p:nvSpPr>
          <p:spPr>
            <a:xfrm>
              <a:off x="8885695" y="285631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9019;p65">
              <a:extLst>
                <a:ext uri="{FF2B5EF4-FFF2-40B4-BE49-F238E27FC236}">
                  <a16:creationId xmlns:a16="http://schemas.microsoft.com/office/drawing/2014/main" id="{640E6C4E-E868-441E-B961-70662AC5ECA1}"/>
                </a:ext>
              </a:extLst>
            </p:cNvPr>
            <p:cNvSpPr/>
            <p:nvPr/>
          </p:nvSpPr>
          <p:spPr>
            <a:xfrm>
              <a:off x="8885695" y="275839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9020;p65">
              <a:extLst>
                <a:ext uri="{FF2B5EF4-FFF2-40B4-BE49-F238E27FC236}">
                  <a16:creationId xmlns:a16="http://schemas.microsoft.com/office/drawing/2014/main" id="{D291625C-49D8-411A-8B0E-D5A444462C7E}"/>
                </a:ext>
              </a:extLst>
            </p:cNvPr>
            <p:cNvSpPr/>
            <p:nvPr/>
          </p:nvSpPr>
          <p:spPr>
            <a:xfrm>
              <a:off x="8885695" y="266047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9021;p65">
              <a:extLst>
                <a:ext uri="{FF2B5EF4-FFF2-40B4-BE49-F238E27FC236}">
                  <a16:creationId xmlns:a16="http://schemas.microsoft.com/office/drawing/2014/main" id="{4DA61D27-C5EE-44CD-AD04-1B6CC3F98A3A}"/>
                </a:ext>
              </a:extLst>
            </p:cNvPr>
            <p:cNvSpPr/>
            <p:nvPr/>
          </p:nvSpPr>
          <p:spPr>
            <a:xfrm>
              <a:off x="8885695" y="256254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9022;p65">
              <a:extLst>
                <a:ext uri="{FF2B5EF4-FFF2-40B4-BE49-F238E27FC236}">
                  <a16:creationId xmlns:a16="http://schemas.microsoft.com/office/drawing/2014/main" id="{25F57E2C-B9AA-46E6-8A1F-0D5B4E4CBCBE}"/>
                </a:ext>
              </a:extLst>
            </p:cNvPr>
            <p:cNvSpPr/>
            <p:nvPr/>
          </p:nvSpPr>
          <p:spPr>
            <a:xfrm>
              <a:off x="8885695" y="246462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9023;p65">
              <a:extLst>
                <a:ext uri="{FF2B5EF4-FFF2-40B4-BE49-F238E27FC236}">
                  <a16:creationId xmlns:a16="http://schemas.microsoft.com/office/drawing/2014/main" id="{39CCA77E-5610-41F8-AA43-67B69085E1DD}"/>
                </a:ext>
              </a:extLst>
            </p:cNvPr>
            <p:cNvSpPr/>
            <p:nvPr/>
          </p:nvSpPr>
          <p:spPr>
            <a:xfrm>
              <a:off x="8885695" y="236669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9024;p65">
              <a:extLst>
                <a:ext uri="{FF2B5EF4-FFF2-40B4-BE49-F238E27FC236}">
                  <a16:creationId xmlns:a16="http://schemas.microsoft.com/office/drawing/2014/main" id="{5FB3084F-C64A-43E6-AE8D-BECC1B0D4021}"/>
                </a:ext>
              </a:extLst>
            </p:cNvPr>
            <p:cNvSpPr/>
            <p:nvPr/>
          </p:nvSpPr>
          <p:spPr>
            <a:xfrm>
              <a:off x="8885695" y="226944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9025;p65">
              <a:extLst>
                <a:ext uri="{FF2B5EF4-FFF2-40B4-BE49-F238E27FC236}">
                  <a16:creationId xmlns:a16="http://schemas.microsoft.com/office/drawing/2014/main" id="{ABF1440C-93DB-434E-A200-190EB90F8E46}"/>
                </a:ext>
              </a:extLst>
            </p:cNvPr>
            <p:cNvSpPr/>
            <p:nvPr/>
          </p:nvSpPr>
          <p:spPr>
            <a:xfrm>
              <a:off x="8885695" y="21715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9026;p65">
              <a:extLst>
                <a:ext uri="{FF2B5EF4-FFF2-40B4-BE49-F238E27FC236}">
                  <a16:creationId xmlns:a16="http://schemas.microsoft.com/office/drawing/2014/main" id="{93F0D114-E11C-4B69-86D3-E0C092D7FEA7}"/>
                </a:ext>
              </a:extLst>
            </p:cNvPr>
            <p:cNvSpPr/>
            <p:nvPr/>
          </p:nvSpPr>
          <p:spPr>
            <a:xfrm>
              <a:off x="8885695" y="20735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9027;p65">
              <a:extLst>
                <a:ext uri="{FF2B5EF4-FFF2-40B4-BE49-F238E27FC236}">
                  <a16:creationId xmlns:a16="http://schemas.microsoft.com/office/drawing/2014/main" id="{791248F0-258B-4936-BBB5-36FE43860F58}"/>
                </a:ext>
              </a:extLst>
            </p:cNvPr>
            <p:cNvSpPr/>
            <p:nvPr/>
          </p:nvSpPr>
          <p:spPr>
            <a:xfrm>
              <a:off x="8885695" y="197567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9028;p65">
              <a:extLst>
                <a:ext uri="{FF2B5EF4-FFF2-40B4-BE49-F238E27FC236}">
                  <a16:creationId xmlns:a16="http://schemas.microsoft.com/office/drawing/2014/main" id="{FB6427E6-68B6-47BE-ACD0-C5D7589C0874}"/>
                </a:ext>
              </a:extLst>
            </p:cNvPr>
            <p:cNvSpPr/>
            <p:nvPr/>
          </p:nvSpPr>
          <p:spPr>
            <a:xfrm>
              <a:off x="8885695" y="187774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9029;p65">
              <a:extLst>
                <a:ext uri="{FF2B5EF4-FFF2-40B4-BE49-F238E27FC236}">
                  <a16:creationId xmlns:a16="http://schemas.microsoft.com/office/drawing/2014/main" id="{6C027222-3BD4-4AFB-8C3A-5373E5764BE6}"/>
                </a:ext>
              </a:extLst>
            </p:cNvPr>
            <p:cNvSpPr/>
            <p:nvPr/>
          </p:nvSpPr>
          <p:spPr>
            <a:xfrm>
              <a:off x="8885695" y="177982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9030;p65">
              <a:extLst>
                <a:ext uri="{FF2B5EF4-FFF2-40B4-BE49-F238E27FC236}">
                  <a16:creationId xmlns:a16="http://schemas.microsoft.com/office/drawing/2014/main" id="{E7867BC2-6FDB-4EBF-B28F-E142AA1F0B95}"/>
                </a:ext>
              </a:extLst>
            </p:cNvPr>
            <p:cNvSpPr/>
            <p:nvPr/>
          </p:nvSpPr>
          <p:spPr>
            <a:xfrm>
              <a:off x="8885695" y="168189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9031;p65">
              <a:extLst>
                <a:ext uri="{FF2B5EF4-FFF2-40B4-BE49-F238E27FC236}">
                  <a16:creationId xmlns:a16="http://schemas.microsoft.com/office/drawing/2014/main" id="{000CA7F9-1F55-4164-A48E-F3C5FEDFE41C}"/>
                </a:ext>
              </a:extLst>
            </p:cNvPr>
            <p:cNvSpPr/>
            <p:nvPr/>
          </p:nvSpPr>
          <p:spPr>
            <a:xfrm>
              <a:off x="8885695" y="158464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9032;p65">
              <a:extLst>
                <a:ext uri="{FF2B5EF4-FFF2-40B4-BE49-F238E27FC236}">
                  <a16:creationId xmlns:a16="http://schemas.microsoft.com/office/drawing/2014/main" id="{2C36AADC-1D05-4549-AF92-0D7581EF0921}"/>
                </a:ext>
              </a:extLst>
            </p:cNvPr>
            <p:cNvSpPr/>
            <p:nvPr/>
          </p:nvSpPr>
          <p:spPr>
            <a:xfrm>
              <a:off x="8885695" y="14867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9033;p65">
              <a:extLst>
                <a:ext uri="{FF2B5EF4-FFF2-40B4-BE49-F238E27FC236}">
                  <a16:creationId xmlns:a16="http://schemas.microsoft.com/office/drawing/2014/main" id="{27B054FB-F26F-470E-9E6E-87D77F8CAB87}"/>
                </a:ext>
              </a:extLst>
            </p:cNvPr>
            <p:cNvSpPr/>
            <p:nvPr/>
          </p:nvSpPr>
          <p:spPr>
            <a:xfrm>
              <a:off x="8885695" y="13887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9034;p65">
              <a:extLst>
                <a:ext uri="{FF2B5EF4-FFF2-40B4-BE49-F238E27FC236}">
                  <a16:creationId xmlns:a16="http://schemas.microsoft.com/office/drawing/2014/main" id="{3509A332-90D2-49BD-9B49-0AF60BFEE39E}"/>
                </a:ext>
              </a:extLst>
            </p:cNvPr>
            <p:cNvSpPr/>
            <p:nvPr/>
          </p:nvSpPr>
          <p:spPr>
            <a:xfrm>
              <a:off x="8885695" y="129087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9035;p65">
              <a:extLst>
                <a:ext uri="{FF2B5EF4-FFF2-40B4-BE49-F238E27FC236}">
                  <a16:creationId xmlns:a16="http://schemas.microsoft.com/office/drawing/2014/main" id="{E61342C5-7725-46F1-B500-B541BB6889BB}"/>
                </a:ext>
              </a:extLst>
            </p:cNvPr>
            <p:cNvSpPr/>
            <p:nvPr/>
          </p:nvSpPr>
          <p:spPr>
            <a:xfrm>
              <a:off x="8885695" y="119294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9036;p65">
              <a:extLst>
                <a:ext uri="{FF2B5EF4-FFF2-40B4-BE49-F238E27FC236}">
                  <a16:creationId xmlns:a16="http://schemas.microsoft.com/office/drawing/2014/main" id="{D9A4EC69-A95F-4C44-9BBF-F60D0FFC58C9}"/>
                </a:ext>
              </a:extLst>
            </p:cNvPr>
            <p:cNvSpPr/>
            <p:nvPr/>
          </p:nvSpPr>
          <p:spPr>
            <a:xfrm>
              <a:off x="8885695" y="109502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9037;p65">
              <a:extLst>
                <a:ext uri="{FF2B5EF4-FFF2-40B4-BE49-F238E27FC236}">
                  <a16:creationId xmlns:a16="http://schemas.microsoft.com/office/drawing/2014/main" id="{3BFD794B-44B8-4D84-8B5A-7F61FF7A3931}"/>
                </a:ext>
              </a:extLst>
            </p:cNvPr>
            <p:cNvSpPr/>
            <p:nvPr/>
          </p:nvSpPr>
          <p:spPr>
            <a:xfrm>
              <a:off x="8885695" y="99709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9038;p65">
              <a:extLst>
                <a:ext uri="{FF2B5EF4-FFF2-40B4-BE49-F238E27FC236}">
                  <a16:creationId xmlns:a16="http://schemas.microsoft.com/office/drawing/2014/main" id="{0EA7B3E6-64E4-46EA-83F6-7CC7D89AF46A}"/>
                </a:ext>
              </a:extLst>
            </p:cNvPr>
            <p:cNvSpPr/>
            <p:nvPr/>
          </p:nvSpPr>
          <p:spPr>
            <a:xfrm>
              <a:off x="8885695" y="358969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9039;p65">
              <a:extLst>
                <a:ext uri="{FF2B5EF4-FFF2-40B4-BE49-F238E27FC236}">
                  <a16:creationId xmlns:a16="http://schemas.microsoft.com/office/drawing/2014/main" id="{1B9148FD-1AFF-4434-A9AE-27F47ABC035B}"/>
                </a:ext>
              </a:extLst>
            </p:cNvPr>
            <p:cNvSpPr/>
            <p:nvPr/>
          </p:nvSpPr>
          <p:spPr>
            <a:xfrm>
              <a:off x="8885695" y="34924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9040;p65">
              <a:extLst>
                <a:ext uri="{FF2B5EF4-FFF2-40B4-BE49-F238E27FC236}">
                  <a16:creationId xmlns:a16="http://schemas.microsoft.com/office/drawing/2014/main" id="{797233AD-519A-42B5-AEB1-BDD4AE1D912A}"/>
                </a:ext>
              </a:extLst>
            </p:cNvPr>
            <p:cNvSpPr/>
            <p:nvPr/>
          </p:nvSpPr>
          <p:spPr>
            <a:xfrm>
              <a:off x="8885695" y="33944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9041;p65">
              <a:extLst>
                <a:ext uri="{FF2B5EF4-FFF2-40B4-BE49-F238E27FC236}">
                  <a16:creationId xmlns:a16="http://schemas.microsoft.com/office/drawing/2014/main" id="{FD8A4C48-1EC9-449D-8188-09E528254370}"/>
                </a:ext>
              </a:extLst>
            </p:cNvPr>
            <p:cNvSpPr/>
            <p:nvPr/>
          </p:nvSpPr>
          <p:spPr>
            <a:xfrm>
              <a:off x="8885695" y="32965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9042;p65">
              <a:extLst>
                <a:ext uri="{FF2B5EF4-FFF2-40B4-BE49-F238E27FC236}">
                  <a16:creationId xmlns:a16="http://schemas.microsoft.com/office/drawing/2014/main" id="{AB8D779C-87B7-4DC2-BCA8-F480B5B0AD03}"/>
                </a:ext>
              </a:extLst>
            </p:cNvPr>
            <p:cNvSpPr/>
            <p:nvPr/>
          </p:nvSpPr>
          <p:spPr>
            <a:xfrm>
              <a:off x="8885695" y="319866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9043;p65">
              <a:extLst>
                <a:ext uri="{FF2B5EF4-FFF2-40B4-BE49-F238E27FC236}">
                  <a16:creationId xmlns:a16="http://schemas.microsoft.com/office/drawing/2014/main" id="{EB77ED5A-DC32-4440-96BC-51FCC8C8C446}"/>
                </a:ext>
              </a:extLst>
            </p:cNvPr>
            <p:cNvSpPr/>
            <p:nvPr/>
          </p:nvSpPr>
          <p:spPr>
            <a:xfrm>
              <a:off x="8885695" y="310074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9044;p65">
              <a:extLst>
                <a:ext uri="{FF2B5EF4-FFF2-40B4-BE49-F238E27FC236}">
                  <a16:creationId xmlns:a16="http://schemas.microsoft.com/office/drawing/2014/main" id="{8C0EE13C-4007-4BF9-AC45-7F1A11DC3186}"/>
                </a:ext>
              </a:extLst>
            </p:cNvPr>
            <p:cNvSpPr/>
            <p:nvPr/>
          </p:nvSpPr>
          <p:spPr>
            <a:xfrm>
              <a:off x="8885695" y="3002820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9045;p65">
              <a:extLst>
                <a:ext uri="{FF2B5EF4-FFF2-40B4-BE49-F238E27FC236}">
                  <a16:creationId xmlns:a16="http://schemas.microsoft.com/office/drawing/2014/main" id="{D3B04BF3-5F72-4CD1-AC36-8D1E8FBE2992}"/>
                </a:ext>
              </a:extLst>
            </p:cNvPr>
            <p:cNvSpPr/>
            <p:nvPr/>
          </p:nvSpPr>
          <p:spPr>
            <a:xfrm>
              <a:off x="8885695" y="29048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9046;p65">
              <a:extLst>
                <a:ext uri="{FF2B5EF4-FFF2-40B4-BE49-F238E27FC236}">
                  <a16:creationId xmlns:a16="http://schemas.microsoft.com/office/drawing/2014/main" id="{C1F20404-4E5C-4658-B6E3-7A7E1779B810}"/>
                </a:ext>
              </a:extLst>
            </p:cNvPr>
            <p:cNvSpPr/>
            <p:nvPr/>
          </p:nvSpPr>
          <p:spPr>
            <a:xfrm>
              <a:off x="8885695" y="28076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9047;p65">
              <a:extLst>
                <a:ext uri="{FF2B5EF4-FFF2-40B4-BE49-F238E27FC236}">
                  <a16:creationId xmlns:a16="http://schemas.microsoft.com/office/drawing/2014/main" id="{CBF4A635-CBBD-4390-883B-0F7254E3998C}"/>
                </a:ext>
              </a:extLst>
            </p:cNvPr>
            <p:cNvSpPr/>
            <p:nvPr/>
          </p:nvSpPr>
          <p:spPr>
            <a:xfrm>
              <a:off x="8885695" y="270969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9048;p65">
              <a:extLst>
                <a:ext uri="{FF2B5EF4-FFF2-40B4-BE49-F238E27FC236}">
                  <a16:creationId xmlns:a16="http://schemas.microsoft.com/office/drawing/2014/main" id="{50D886A6-157A-49FF-9D57-464955621B05}"/>
                </a:ext>
              </a:extLst>
            </p:cNvPr>
            <p:cNvSpPr/>
            <p:nvPr/>
          </p:nvSpPr>
          <p:spPr>
            <a:xfrm>
              <a:off x="8885695" y="261177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9049;p65">
              <a:extLst>
                <a:ext uri="{FF2B5EF4-FFF2-40B4-BE49-F238E27FC236}">
                  <a16:creationId xmlns:a16="http://schemas.microsoft.com/office/drawing/2014/main" id="{25C84A8C-ED9B-4A5D-A047-4DFE5BEAE1CD}"/>
                </a:ext>
              </a:extLst>
            </p:cNvPr>
            <p:cNvSpPr/>
            <p:nvPr/>
          </p:nvSpPr>
          <p:spPr>
            <a:xfrm>
              <a:off x="8885695" y="251384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9050;p65">
              <a:extLst>
                <a:ext uri="{FF2B5EF4-FFF2-40B4-BE49-F238E27FC236}">
                  <a16:creationId xmlns:a16="http://schemas.microsoft.com/office/drawing/2014/main" id="{69AF745E-745A-4277-871F-9D1C6572BB32}"/>
                </a:ext>
              </a:extLst>
            </p:cNvPr>
            <p:cNvSpPr/>
            <p:nvPr/>
          </p:nvSpPr>
          <p:spPr>
            <a:xfrm>
              <a:off x="8885695" y="241592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9051;p65">
              <a:extLst>
                <a:ext uri="{FF2B5EF4-FFF2-40B4-BE49-F238E27FC236}">
                  <a16:creationId xmlns:a16="http://schemas.microsoft.com/office/drawing/2014/main" id="{008CD6E5-5A45-4637-8508-B0206F958ECC}"/>
                </a:ext>
              </a:extLst>
            </p:cNvPr>
            <p:cNvSpPr/>
            <p:nvPr/>
          </p:nvSpPr>
          <p:spPr>
            <a:xfrm>
              <a:off x="8885695" y="2317999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9052;p65">
              <a:extLst>
                <a:ext uri="{FF2B5EF4-FFF2-40B4-BE49-F238E27FC236}">
                  <a16:creationId xmlns:a16="http://schemas.microsoft.com/office/drawing/2014/main" id="{F56F06E4-9608-47D6-98FC-269988A480C4}"/>
                </a:ext>
              </a:extLst>
            </p:cNvPr>
            <p:cNvSpPr/>
            <p:nvPr/>
          </p:nvSpPr>
          <p:spPr>
            <a:xfrm>
              <a:off x="8885695" y="222074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9053;p65">
              <a:extLst>
                <a:ext uri="{FF2B5EF4-FFF2-40B4-BE49-F238E27FC236}">
                  <a16:creationId xmlns:a16="http://schemas.microsoft.com/office/drawing/2014/main" id="{8B9A1AF1-F9DF-4CA4-9189-E136B63DB48F}"/>
                </a:ext>
              </a:extLst>
            </p:cNvPr>
            <p:cNvSpPr/>
            <p:nvPr/>
          </p:nvSpPr>
          <p:spPr>
            <a:xfrm>
              <a:off x="8885695" y="2122821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9054;p65">
              <a:extLst>
                <a:ext uri="{FF2B5EF4-FFF2-40B4-BE49-F238E27FC236}">
                  <a16:creationId xmlns:a16="http://schemas.microsoft.com/office/drawing/2014/main" id="{9E6CE684-3105-4B25-AC9A-82E1DB707430}"/>
                </a:ext>
              </a:extLst>
            </p:cNvPr>
            <p:cNvSpPr/>
            <p:nvPr/>
          </p:nvSpPr>
          <p:spPr>
            <a:xfrm>
              <a:off x="8885695" y="202489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9055;p65">
              <a:extLst>
                <a:ext uri="{FF2B5EF4-FFF2-40B4-BE49-F238E27FC236}">
                  <a16:creationId xmlns:a16="http://schemas.microsoft.com/office/drawing/2014/main" id="{C66DC813-6445-41D3-816E-32FE8E3F6C11}"/>
                </a:ext>
              </a:extLst>
            </p:cNvPr>
            <p:cNvSpPr/>
            <p:nvPr/>
          </p:nvSpPr>
          <p:spPr>
            <a:xfrm>
              <a:off x="8885695" y="192697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9056;p65">
              <a:extLst>
                <a:ext uri="{FF2B5EF4-FFF2-40B4-BE49-F238E27FC236}">
                  <a16:creationId xmlns:a16="http://schemas.microsoft.com/office/drawing/2014/main" id="{B00FE9ED-F651-434C-8077-923546B78220}"/>
                </a:ext>
              </a:extLst>
            </p:cNvPr>
            <p:cNvSpPr/>
            <p:nvPr/>
          </p:nvSpPr>
          <p:spPr>
            <a:xfrm>
              <a:off x="8885695" y="18290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9057;p65">
              <a:extLst>
                <a:ext uri="{FF2B5EF4-FFF2-40B4-BE49-F238E27FC236}">
                  <a16:creationId xmlns:a16="http://schemas.microsoft.com/office/drawing/2014/main" id="{9516EDB1-9B78-4041-9842-0C6CBDB40858}"/>
                </a:ext>
              </a:extLst>
            </p:cNvPr>
            <p:cNvSpPr/>
            <p:nvPr/>
          </p:nvSpPr>
          <p:spPr>
            <a:xfrm>
              <a:off x="8885695" y="173112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9058;p65">
              <a:extLst>
                <a:ext uri="{FF2B5EF4-FFF2-40B4-BE49-F238E27FC236}">
                  <a16:creationId xmlns:a16="http://schemas.microsoft.com/office/drawing/2014/main" id="{4A300791-6AEB-4C9C-957C-E9C447890C57}"/>
                </a:ext>
              </a:extLst>
            </p:cNvPr>
            <p:cNvSpPr/>
            <p:nvPr/>
          </p:nvSpPr>
          <p:spPr>
            <a:xfrm>
              <a:off x="8885695" y="163320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9059;p65">
              <a:extLst>
                <a:ext uri="{FF2B5EF4-FFF2-40B4-BE49-F238E27FC236}">
                  <a16:creationId xmlns:a16="http://schemas.microsoft.com/office/drawing/2014/main" id="{9B4AAD59-3737-4FDE-8FBB-62EA00F502F6}"/>
                </a:ext>
              </a:extLst>
            </p:cNvPr>
            <p:cNvSpPr/>
            <p:nvPr/>
          </p:nvSpPr>
          <p:spPr>
            <a:xfrm>
              <a:off x="8885695" y="153594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9060;p65">
              <a:extLst>
                <a:ext uri="{FF2B5EF4-FFF2-40B4-BE49-F238E27FC236}">
                  <a16:creationId xmlns:a16="http://schemas.microsoft.com/office/drawing/2014/main" id="{7ACEEB9C-61C0-47FC-8161-FE82B7669497}"/>
                </a:ext>
              </a:extLst>
            </p:cNvPr>
            <p:cNvSpPr/>
            <p:nvPr/>
          </p:nvSpPr>
          <p:spPr>
            <a:xfrm>
              <a:off x="8885695" y="1438022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9061;p65">
              <a:extLst>
                <a:ext uri="{FF2B5EF4-FFF2-40B4-BE49-F238E27FC236}">
                  <a16:creationId xmlns:a16="http://schemas.microsoft.com/office/drawing/2014/main" id="{88A4ED32-03B4-4A97-A4E3-2B482812DAD9}"/>
                </a:ext>
              </a:extLst>
            </p:cNvPr>
            <p:cNvSpPr/>
            <p:nvPr/>
          </p:nvSpPr>
          <p:spPr>
            <a:xfrm>
              <a:off x="8885695" y="134009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9062;p65">
              <a:extLst>
                <a:ext uri="{FF2B5EF4-FFF2-40B4-BE49-F238E27FC236}">
                  <a16:creationId xmlns:a16="http://schemas.microsoft.com/office/drawing/2014/main" id="{D851CA67-3B7B-4D1A-A40D-9F34A9EDF83E}"/>
                </a:ext>
              </a:extLst>
            </p:cNvPr>
            <p:cNvSpPr/>
            <p:nvPr/>
          </p:nvSpPr>
          <p:spPr>
            <a:xfrm>
              <a:off x="8885695" y="124217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9063;p65">
              <a:extLst>
                <a:ext uri="{FF2B5EF4-FFF2-40B4-BE49-F238E27FC236}">
                  <a16:creationId xmlns:a16="http://schemas.microsoft.com/office/drawing/2014/main" id="{6808E737-30C2-4A62-B0E8-CC5E43CE9074}"/>
                </a:ext>
              </a:extLst>
            </p:cNvPr>
            <p:cNvSpPr/>
            <p:nvPr/>
          </p:nvSpPr>
          <p:spPr>
            <a:xfrm>
              <a:off x="8885695" y="11442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9064;p65">
              <a:extLst>
                <a:ext uri="{FF2B5EF4-FFF2-40B4-BE49-F238E27FC236}">
                  <a16:creationId xmlns:a16="http://schemas.microsoft.com/office/drawing/2014/main" id="{49720129-3FD3-4110-8AF1-813E36DE20EA}"/>
                </a:ext>
              </a:extLst>
            </p:cNvPr>
            <p:cNvSpPr/>
            <p:nvPr/>
          </p:nvSpPr>
          <p:spPr>
            <a:xfrm>
              <a:off x="8885695" y="104632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9065;p65">
              <a:extLst>
                <a:ext uri="{FF2B5EF4-FFF2-40B4-BE49-F238E27FC236}">
                  <a16:creationId xmlns:a16="http://schemas.microsoft.com/office/drawing/2014/main" id="{5F417FC1-9153-492B-A4E5-FE5B52BEA87F}"/>
                </a:ext>
              </a:extLst>
            </p:cNvPr>
            <p:cNvSpPr/>
            <p:nvPr/>
          </p:nvSpPr>
          <p:spPr>
            <a:xfrm>
              <a:off x="8885695" y="94840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748574D-C75E-449B-9F89-906A7A316661}"/>
              </a:ext>
            </a:extLst>
          </p:cNvPr>
          <p:cNvSpPr/>
          <p:nvPr/>
        </p:nvSpPr>
        <p:spPr>
          <a:xfrm>
            <a:off x="2471312" y="2883785"/>
            <a:ext cx="576688" cy="115436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1" name="Arrow: Right 270">
            <a:extLst>
              <a:ext uri="{FF2B5EF4-FFF2-40B4-BE49-F238E27FC236}">
                <a16:creationId xmlns:a16="http://schemas.microsoft.com/office/drawing/2014/main" id="{4B42271F-9E73-4CA7-81EA-6BA46101766D}"/>
              </a:ext>
            </a:extLst>
          </p:cNvPr>
          <p:cNvSpPr/>
          <p:nvPr/>
        </p:nvSpPr>
        <p:spPr>
          <a:xfrm>
            <a:off x="4681980" y="848719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49D02-9F0B-4AE9-8B4C-5157F10BF2C1}"/>
              </a:ext>
            </a:extLst>
          </p:cNvPr>
          <p:cNvSpPr/>
          <p:nvPr/>
        </p:nvSpPr>
        <p:spPr>
          <a:xfrm>
            <a:off x="373716" y="640684"/>
            <a:ext cx="8396567" cy="428323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rgbClr val="00B050">
                <a:alpha val="60000"/>
              </a:srgb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602ACBBE-29C5-4A46-BD14-91CB18F018EF}"/>
              </a:ext>
            </a:extLst>
          </p:cNvPr>
          <p:cNvSpPr/>
          <p:nvPr/>
        </p:nvSpPr>
        <p:spPr>
          <a:xfrm rot="5400000">
            <a:off x="6271694" y="1929308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0" name="Arrow: Right 279">
            <a:extLst>
              <a:ext uri="{FF2B5EF4-FFF2-40B4-BE49-F238E27FC236}">
                <a16:creationId xmlns:a16="http://schemas.microsoft.com/office/drawing/2014/main" id="{A56E6C9B-73BC-42B5-88C0-463169688F4E}"/>
              </a:ext>
            </a:extLst>
          </p:cNvPr>
          <p:cNvSpPr/>
          <p:nvPr/>
        </p:nvSpPr>
        <p:spPr>
          <a:xfrm rot="6828544">
            <a:off x="6352219" y="3736337"/>
            <a:ext cx="301459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D5F1A-07D0-4788-8458-811CE283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15" y="879659"/>
            <a:ext cx="4165503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F92E2-38F3-4B60-A08A-FDDDB3AE0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1260018"/>
            <a:ext cx="4191000" cy="314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EA5008-D66D-449A-85D6-8D84F3430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37" y="698898"/>
            <a:ext cx="2581275" cy="121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D26C0-7E00-4FE5-A6FE-D18E093C3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297" y="2491580"/>
            <a:ext cx="2590800" cy="1285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9AE156-4DC1-4179-9B02-6007B9ADD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4830" y="4308503"/>
            <a:ext cx="5494725" cy="5265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D10E15-884F-4572-9025-20EFAD0939A0}"/>
              </a:ext>
            </a:extLst>
          </p:cNvPr>
          <p:cNvSpPr/>
          <p:nvPr/>
        </p:nvSpPr>
        <p:spPr>
          <a:xfrm>
            <a:off x="456995" y="1692972"/>
            <a:ext cx="4418564" cy="16834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27ADC-04CA-4497-91AE-9F4F7002FB2E}"/>
              </a:ext>
            </a:extLst>
          </p:cNvPr>
          <p:cNvSpPr txBox="1"/>
          <p:nvPr/>
        </p:nvSpPr>
        <p:spPr>
          <a:xfrm>
            <a:off x="498065" y="1771854"/>
            <a:ext cx="428531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s-ES" sz="1100" dirty="0">
                <a:solidFill>
                  <a:schemeClr val="accent5"/>
                </a:solidFill>
                <a:latin typeface="Britannic Bold" panose="020B0903060703020204" pitchFamily="34" charset="0"/>
              </a:rPr>
              <a:t> Desde la terminal, escribe "whoa" y presiona Tab. </a:t>
            </a:r>
            <a:br>
              <a:rPr lang="es-ES" sz="1100" dirty="0">
                <a:solidFill>
                  <a:schemeClr val="accent5"/>
                </a:solidFill>
                <a:latin typeface="Britannic Bold" panose="020B0903060703020204" pitchFamily="34" charset="0"/>
              </a:rPr>
            </a:br>
            <a:r>
              <a:rPr lang="es-ES" sz="1100" dirty="0">
                <a:solidFill>
                  <a:schemeClr val="accent5"/>
                </a:solidFill>
                <a:latin typeface="Britannic Bold" panose="020B0903060703020204" pitchFamily="34" charset="0"/>
              </a:rPr>
              <a:t>Presiona Enter para mostrar tu nombre de usuario actual.</a:t>
            </a:r>
          </a:p>
          <a:p>
            <a:pPr>
              <a:buFont typeface="+mj-lt"/>
              <a:buAutoNum type="arabicPeriod"/>
            </a:pPr>
            <a:r>
              <a:rPr lang="es-ES" sz="1100" dirty="0">
                <a:solidFill>
                  <a:schemeClr val="accent5"/>
                </a:solidFill>
                <a:latin typeface="Britannic Bold" panose="020B0903060703020204" pitchFamily="34" charset="0"/>
              </a:rPr>
              <a:t> Escribe "hostname -s" y presiona Enter para mostrar una versión abreviada del nombre de host de tu computadora.</a:t>
            </a:r>
          </a:p>
          <a:p>
            <a:pPr>
              <a:buFont typeface="+mj-lt"/>
              <a:buAutoNum type="arabicPeriod"/>
            </a:pPr>
            <a:r>
              <a:rPr lang="es-ES" sz="1100" dirty="0">
                <a:solidFill>
                  <a:schemeClr val="accent5"/>
                </a:solidFill>
                <a:latin typeface="Britannic Bold" panose="020B0903060703020204" pitchFamily="34" charset="0"/>
              </a:rPr>
              <a:t> Escribe "uptime -p" y presiona Enter para mostrar el tiempo de actividad del sistema en un formato fácil de leer.</a:t>
            </a:r>
            <a:br>
              <a:rPr lang="es-ES" sz="1100" dirty="0">
                <a:solidFill>
                  <a:schemeClr val="accent5"/>
                </a:solidFill>
                <a:latin typeface="Britannic Bold" panose="020B0903060703020204" pitchFamily="34" charset="0"/>
              </a:rPr>
            </a:br>
            <a:r>
              <a:rPr lang="es-ES" sz="1100" dirty="0">
                <a:solidFill>
                  <a:schemeClr val="accent5"/>
                </a:solidFill>
                <a:latin typeface="Britannic Bold" panose="020B0903060703020204" pitchFamily="34" charset="0"/>
              </a:rPr>
              <a:t>ingresa "who -H -a" y presiona Enter para mostrar información sobre los usuarios que están conectados y algunos detalles adicionales.</a:t>
            </a:r>
          </a:p>
          <a:p>
            <a:endParaRPr lang="es-AR" dirty="0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50D6878-23E2-4027-BEB4-B6BA952D5E47}"/>
              </a:ext>
            </a:extLst>
          </p:cNvPr>
          <p:cNvSpPr/>
          <p:nvPr/>
        </p:nvSpPr>
        <p:spPr>
          <a:xfrm>
            <a:off x="601276" y="3512943"/>
            <a:ext cx="2262300" cy="9610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25C7C-B15A-4547-8B70-D874634F80C9}"/>
              </a:ext>
            </a:extLst>
          </p:cNvPr>
          <p:cNvSpPr txBox="1"/>
          <p:nvPr/>
        </p:nvSpPr>
        <p:spPr>
          <a:xfrm>
            <a:off x="608074" y="3512945"/>
            <a:ext cx="235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2"/>
                </a:solidFill>
                <a:latin typeface="Britannic Bold" panose="020B0903060703020204" pitchFamily="34" charset="0"/>
              </a:rPr>
              <a:t>Ingresa el comando "cal -s" o "cal -m" para mostrar vistas alternativas del calendario.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8F778BF-B836-4217-B11A-741ED4082DB7}"/>
              </a:ext>
            </a:extLst>
          </p:cNvPr>
          <p:cNvSpPr/>
          <p:nvPr/>
        </p:nvSpPr>
        <p:spPr>
          <a:xfrm>
            <a:off x="2993561" y="3523317"/>
            <a:ext cx="2075577" cy="7212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1E1B1-7EC1-4380-B635-3D28B2440507}"/>
              </a:ext>
            </a:extLst>
          </p:cNvPr>
          <p:cNvSpPr txBox="1"/>
          <p:nvPr/>
        </p:nvSpPr>
        <p:spPr>
          <a:xfrm>
            <a:off x="2993561" y="3515436"/>
            <a:ext cx="21810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2"/>
                </a:solidFill>
                <a:latin typeface="Britannic Bold" panose="020B0903060703020204" pitchFamily="34" charset="0"/>
              </a:rPr>
              <a:t>Ingresa el comando "id ec2-user" en la terminal y presiona Enter. Esto mostrará tu identificación única y la información del grupo relacionada con ese usuario.</a:t>
            </a:r>
            <a:endParaRPr lang="es-AR" sz="9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89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7" name="Google Shape;9087;p65"/>
          <p:cNvGrpSpPr/>
          <p:nvPr/>
        </p:nvGrpSpPr>
        <p:grpSpPr>
          <a:xfrm>
            <a:off x="8290351" y="863900"/>
            <a:ext cx="123600" cy="3239150"/>
            <a:chOff x="8290351" y="863900"/>
            <a:chExt cx="123600" cy="3239150"/>
          </a:xfrm>
        </p:grpSpPr>
        <p:sp>
          <p:nvSpPr>
            <p:cNvPr id="9088" name="Google Shape;9088;p65"/>
            <p:cNvSpPr/>
            <p:nvPr/>
          </p:nvSpPr>
          <p:spPr>
            <a:xfrm>
              <a:off x="8290351" y="863900"/>
              <a:ext cx="123600" cy="3234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9" name="Google Shape;9089;p65"/>
            <p:cNvSpPr/>
            <p:nvPr/>
          </p:nvSpPr>
          <p:spPr>
            <a:xfrm>
              <a:off x="8290425" y="86390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0" name="Google Shape;9090;p65"/>
            <p:cNvSpPr/>
            <p:nvPr/>
          </p:nvSpPr>
          <p:spPr>
            <a:xfrm>
              <a:off x="8291550" y="3984250"/>
              <a:ext cx="122400" cy="118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1" name="Google Shape;9091;p65"/>
            <p:cNvSpPr/>
            <p:nvPr/>
          </p:nvSpPr>
          <p:spPr>
            <a:xfrm>
              <a:off x="8308488" y="884471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2" name="Google Shape;9092;p65"/>
            <p:cNvSpPr/>
            <p:nvPr/>
          </p:nvSpPr>
          <p:spPr>
            <a:xfrm rot="10800000">
              <a:off x="8308488" y="4005550"/>
              <a:ext cx="88500" cy="7620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DD22BA-38B2-4A2D-87E1-04ABA18F417A}"/>
              </a:ext>
            </a:extLst>
          </p:cNvPr>
          <p:cNvSpPr txBox="1"/>
          <p:nvPr/>
        </p:nvSpPr>
        <p:spPr>
          <a:xfrm>
            <a:off x="848187" y="1823244"/>
            <a:ext cx="3921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Dosis" pitchFamily="2" charset="0"/>
              </a:rPr>
              <a:t>=</a:t>
            </a:r>
            <a:br>
              <a:rPr lang="es-AR" sz="2000" dirty="0">
                <a:solidFill>
                  <a:schemeClr val="bg2"/>
                </a:solidFill>
                <a:latin typeface="Dosis" pitchFamily="2" charset="0"/>
              </a:rPr>
            </a:br>
            <a:r>
              <a:rPr lang="es-AR" sz="2000" dirty="0">
                <a:solidFill>
                  <a:schemeClr val="bg2"/>
                </a:solidFill>
                <a:latin typeface="Dosis" pitchFamily="2" charset="0"/>
              </a:rPr>
              <a:t>- </a:t>
            </a:r>
            <a:r>
              <a:rPr lang="es-ES" sz="2000" dirty="0">
                <a:solidFill>
                  <a:schemeClr val="bg2"/>
                </a:solidFill>
                <a:latin typeface="Dosis" pitchFamily="2" charset="0"/>
              </a:rPr>
              <a:t>Navega hasta el descargaste para y selecciónalo.</a:t>
            </a:r>
          </a:p>
          <a:p>
            <a:endParaRPr lang="es-AR" dirty="0"/>
          </a:p>
        </p:txBody>
      </p:sp>
      <p:grpSp>
        <p:nvGrpSpPr>
          <p:cNvPr id="153" name="Google Shape;8953;p65">
            <a:extLst>
              <a:ext uri="{FF2B5EF4-FFF2-40B4-BE49-F238E27FC236}">
                <a16:creationId xmlns:a16="http://schemas.microsoft.com/office/drawing/2014/main" id="{428C927C-C8AE-4306-A931-8B263BDFB67D}"/>
              </a:ext>
            </a:extLst>
          </p:cNvPr>
          <p:cNvGrpSpPr/>
          <p:nvPr/>
        </p:nvGrpSpPr>
        <p:grpSpPr>
          <a:xfrm>
            <a:off x="385481" y="742465"/>
            <a:ext cx="8396567" cy="4282640"/>
            <a:chOff x="8883890" y="948401"/>
            <a:chExt cx="2707050" cy="2722631"/>
          </a:xfrm>
          <a:solidFill>
            <a:schemeClr val="tx1"/>
          </a:solidFill>
          <a:effectLst>
            <a:glow rad="139700">
              <a:srgbClr val="00B050">
                <a:alpha val="40000"/>
              </a:srgbClr>
            </a:glow>
            <a:outerShdw blurRad="1270000" dist="38100" dir="6000000" algn="t" rotWithShape="0">
              <a:srgbClr val="00B050"/>
            </a:outerShdw>
            <a:reflection blurRad="6350" stA="50000" endA="300" endPos="55500" dist="101600" dir="5400000" sy="-100000" algn="bl" rotWithShape="0"/>
          </a:effectLst>
        </p:grpSpPr>
        <p:sp>
          <p:nvSpPr>
            <p:cNvPr id="154" name="Google Shape;8954;p65">
              <a:extLst>
                <a:ext uri="{FF2B5EF4-FFF2-40B4-BE49-F238E27FC236}">
                  <a16:creationId xmlns:a16="http://schemas.microsoft.com/office/drawing/2014/main" id="{F85F27A9-CFB9-4FC1-9275-0678F9F08CF5}"/>
                </a:ext>
              </a:extLst>
            </p:cNvPr>
            <p:cNvSpPr/>
            <p:nvPr/>
          </p:nvSpPr>
          <p:spPr>
            <a:xfrm>
              <a:off x="8883890" y="361375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8955;p65">
              <a:extLst>
                <a:ext uri="{FF2B5EF4-FFF2-40B4-BE49-F238E27FC236}">
                  <a16:creationId xmlns:a16="http://schemas.microsoft.com/office/drawing/2014/main" id="{7E072F8D-ACC0-4BF0-82B1-59706D60BB4E}"/>
                </a:ext>
              </a:extLst>
            </p:cNvPr>
            <p:cNvSpPr/>
            <p:nvPr/>
          </p:nvSpPr>
          <p:spPr>
            <a:xfrm>
              <a:off x="8883890" y="35164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8956;p65">
              <a:extLst>
                <a:ext uri="{FF2B5EF4-FFF2-40B4-BE49-F238E27FC236}">
                  <a16:creationId xmlns:a16="http://schemas.microsoft.com/office/drawing/2014/main" id="{10254AB0-B1EA-4435-A389-6483BE3669F4}"/>
                </a:ext>
              </a:extLst>
            </p:cNvPr>
            <p:cNvSpPr/>
            <p:nvPr/>
          </p:nvSpPr>
          <p:spPr>
            <a:xfrm>
              <a:off x="8883890" y="341855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8957;p65">
              <a:extLst>
                <a:ext uri="{FF2B5EF4-FFF2-40B4-BE49-F238E27FC236}">
                  <a16:creationId xmlns:a16="http://schemas.microsoft.com/office/drawing/2014/main" id="{37AD0CDF-BF46-4090-9074-559B1BC4588A}"/>
                </a:ext>
              </a:extLst>
            </p:cNvPr>
            <p:cNvSpPr/>
            <p:nvPr/>
          </p:nvSpPr>
          <p:spPr>
            <a:xfrm>
              <a:off x="8883890" y="332065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8958;p65">
              <a:extLst>
                <a:ext uri="{FF2B5EF4-FFF2-40B4-BE49-F238E27FC236}">
                  <a16:creationId xmlns:a16="http://schemas.microsoft.com/office/drawing/2014/main" id="{B004BCC9-EE72-48BA-A248-C22D1CF07925}"/>
                </a:ext>
              </a:extLst>
            </p:cNvPr>
            <p:cNvSpPr/>
            <p:nvPr/>
          </p:nvSpPr>
          <p:spPr>
            <a:xfrm>
              <a:off x="8883890" y="322272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8959;p65">
              <a:extLst>
                <a:ext uri="{FF2B5EF4-FFF2-40B4-BE49-F238E27FC236}">
                  <a16:creationId xmlns:a16="http://schemas.microsoft.com/office/drawing/2014/main" id="{F2D85DA0-2721-44E1-BB90-1D465D3820AD}"/>
                </a:ext>
              </a:extLst>
            </p:cNvPr>
            <p:cNvSpPr/>
            <p:nvPr/>
          </p:nvSpPr>
          <p:spPr>
            <a:xfrm>
              <a:off x="8883890" y="312480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8960;p65">
              <a:extLst>
                <a:ext uri="{FF2B5EF4-FFF2-40B4-BE49-F238E27FC236}">
                  <a16:creationId xmlns:a16="http://schemas.microsoft.com/office/drawing/2014/main" id="{5BA214A5-272A-43EE-8A28-C430E84316AF}"/>
                </a:ext>
              </a:extLst>
            </p:cNvPr>
            <p:cNvSpPr/>
            <p:nvPr/>
          </p:nvSpPr>
          <p:spPr>
            <a:xfrm>
              <a:off x="8883890" y="302687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8961;p65">
              <a:extLst>
                <a:ext uri="{FF2B5EF4-FFF2-40B4-BE49-F238E27FC236}">
                  <a16:creationId xmlns:a16="http://schemas.microsoft.com/office/drawing/2014/main" id="{5DABCB66-A675-4278-99CB-FF156E0F57F3}"/>
                </a:ext>
              </a:extLst>
            </p:cNvPr>
            <p:cNvSpPr/>
            <p:nvPr/>
          </p:nvSpPr>
          <p:spPr>
            <a:xfrm>
              <a:off x="8883890" y="292895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8962;p65">
              <a:extLst>
                <a:ext uri="{FF2B5EF4-FFF2-40B4-BE49-F238E27FC236}">
                  <a16:creationId xmlns:a16="http://schemas.microsoft.com/office/drawing/2014/main" id="{CFE25F20-B984-4278-8CB1-8BB620A8425E}"/>
                </a:ext>
              </a:extLst>
            </p:cNvPr>
            <p:cNvSpPr/>
            <p:nvPr/>
          </p:nvSpPr>
          <p:spPr>
            <a:xfrm>
              <a:off x="8883890" y="283167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8963;p65">
              <a:extLst>
                <a:ext uri="{FF2B5EF4-FFF2-40B4-BE49-F238E27FC236}">
                  <a16:creationId xmlns:a16="http://schemas.microsoft.com/office/drawing/2014/main" id="{F0E52D97-9230-45BF-81E3-8E092B15A9F9}"/>
                </a:ext>
              </a:extLst>
            </p:cNvPr>
            <p:cNvSpPr/>
            <p:nvPr/>
          </p:nvSpPr>
          <p:spPr>
            <a:xfrm>
              <a:off x="8883890" y="273375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8964;p65">
              <a:extLst>
                <a:ext uri="{FF2B5EF4-FFF2-40B4-BE49-F238E27FC236}">
                  <a16:creationId xmlns:a16="http://schemas.microsoft.com/office/drawing/2014/main" id="{15B06E88-4484-4A83-8F14-51AC5DA45189}"/>
                </a:ext>
              </a:extLst>
            </p:cNvPr>
            <p:cNvSpPr/>
            <p:nvPr/>
          </p:nvSpPr>
          <p:spPr>
            <a:xfrm>
              <a:off x="8883890" y="263583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8965;p65">
              <a:extLst>
                <a:ext uri="{FF2B5EF4-FFF2-40B4-BE49-F238E27FC236}">
                  <a16:creationId xmlns:a16="http://schemas.microsoft.com/office/drawing/2014/main" id="{E83359D0-48C9-4F5B-9FF4-2EEF1350B255}"/>
                </a:ext>
              </a:extLst>
            </p:cNvPr>
            <p:cNvSpPr/>
            <p:nvPr/>
          </p:nvSpPr>
          <p:spPr>
            <a:xfrm>
              <a:off x="8883890" y="253790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8966;p65">
              <a:extLst>
                <a:ext uri="{FF2B5EF4-FFF2-40B4-BE49-F238E27FC236}">
                  <a16:creationId xmlns:a16="http://schemas.microsoft.com/office/drawing/2014/main" id="{FC233191-F8D2-468E-86C2-866BF563E11B}"/>
                </a:ext>
              </a:extLst>
            </p:cNvPr>
            <p:cNvSpPr/>
            <p:nvPr/>
          </p:nvSpPr>
          <p:spPr>
            <a:xfrm>
              <a:off x="8883890" y="24399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8967;p65">
              <a:extLst>
                <a:ext uri="{FF2B5EF4-FFF2-40B4-BE49-F238E27FC236}">
                  <a16:creationId xmlns:a16="http://schemas.microsoft.com/office/drawing/2014/main" id="{876CF06E-B7EC-4794-BE16-12E87FCFB5E5}"/>
                </a:ext>
              </a:extLst>
            </p:cNvPr>
            <p:cNvSpPr/>
            <p:nvPr/>
          </p:nvSpPr>
          <p:spPr>
            <a:xfrm>
              <a:off x="8883890" y="234205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8968;p65">
              <a:extLst>
                <a:ext uri="{FF2B5EF4-FFF2-40B4-BE49-F238E27FC236}">
                  <a16:creationId xmlns:a16="http://schemas.microsoft.com/office/drawing/2014/main" id="{5CBC9B8F-3F95-4D72-8627-F10C8DB12713}"/>
                </a:ext>
              </a:extLst>
            </p:cNvPr>
            <p:cNvSpPr/>
            <p:nvPr/>
          </p:nvSpPr>
          <p:spPr>
            <a:xfrm>
              <a:off x="8883890" y="224480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8969;p65">
              <a:extLst>
                <a:ext uri="{FF2B5EF4-FFF2-40B4-BE49-F238E27FC236}">
                  <a16:creationId xmlns:a16="http://schemas.microsoft.com/office/drawing/2014/main" id="{541CCBF1-6694-4BD7-9712-B72236AA609E}"/>
                </a:ext>
              </a:extLst>
            </p:cNvPr>
            <p:cNvSpPr/>
            <p:nvPr/>
          </p:nvSpPr>
          <p:spPr>
            <a:xfrm>
              <a:off x="8883890" y="214687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8970;p65">
              <a:extLst>
                <a:ext uri="{FF2B5EF4-FFF2-40B4-BE49-F238E27FC236}">
                  <a16:creationId xmlns:a16="http://schemas.microsoft.com/office/drawing/2014/main" id="{F442D269-DF8D-410E-BEF3-FA6C01DB85EE}"/>
                </a:ext>
              </a:extLst>
            </p:cNvPr>
            <p:cNvSpPr/>
            <p:nvPr/>
          </p:nvSpPr>
          <p:spPr>
            <a:xfrm>
              <a:off x="8883890" y="204895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8971;p65">
              <a:extLst>
                <a:ext uri="{FF2B5EF4-FFF2-40B4-BE49-F238E27FC236}">
                  <a16:creationId xmlns:a16="http://schemas.microsoft.com/office/drawing/2014/main" id="{027220CD-FB38-4092-85B6-ADFDD5DCE40E}"/>
                </a:ext>
              </a:extLst>
            </p:cNvPr>
            <p:cNvSpPr/>
            <p:nvPr/>
          </p:nvSpPr>
          <p:spPr>
            <a:xfrm>
              <a:off x="8883890" y="195103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8972;p65">
              <a:extLst>
                <a:ext uri="{FF2B5EF4-FFF2-40B4-BE49-F238E27FC236}">
                  <a16:creationId xmlns:a16="http://schemas.microsoft.com/office/drawing/2014/main" id="{5D1D079D-3A7E-4794-ABD3-425EDED232A7}"/>
                </a:ext>
              </a:extLst>
            </p:cNvPr>
            <p:cNvSpPr/>
            <p:nvPr/>
          </p:nvSpPr>
          <p:spPr>
            <a:xfrm>
              <a:off x="8883890" y="18531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8973;p65">
              <a:extLst>
                <a:ext uri="{FF2B5EF4-FFF2-40B4-BE49-F238E27FC236}">
                  <a16:creationId xmlns:a16="http://schemas.microsoft.com/office/drawing/2014/main" id="{ACA658B1-1B79-4945-AAEC-44C824AF0D70}"/>
                </a:ext>
              </a:extLst>
            </p:cNvPr>
            <p:cNvSpPr/>
            <p:nvPr/>
          </p:nvSpPr>
          <p:spPr>
            <a:xfrm>
              <a:off x="8883890" y="175518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8974;p65">
              <a:extLst>
                <a:ext uri="{FF2B5EF4-FFF2-40B4-BE49-F238E27FC236}">
                  <a16:creationId xmlns:a16="http://schemas.microsoft.com/office/drawing/2014/main" id="{BC61FF73-39BE-4E5C-B977-E9BA5B442D7D}"/>
                </a:ext>
              </a:extLst>
            </p:cNvPr>
            <p:cNvSpPr/>
            <p:nvPr/>
          </p:nvSpPr>
          <p:spPr>
            <a:xfrm>
              <a:off x="8883890" y="165725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8975;p65">
              <a:extLst>
                <a:ext uri="{FF2B5EF4-FFF2-40B4-BE49-F238E27FC236}">
                  <a16:creationId xmlns:a16="http://schemas.microsoft.com/office/drawing/2014/main" id="{26CE7393-F3B0-4968-81CB-F237E10AFB0A}"/>
                </a:ext>
              </a:extLst>
            </p:cNvPr>
            <p:cNvSpPr/>
            <p:nvPr/>
          </p:nvSpPr>
          <p:spPr>
            <a:xfrm>
              <a:off x="8883890" y="156000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8976;p65">
              <a:extLst>
                <a:ext uri="{FF2B5EF4-FFF2-40B4-BE49-F238E27FC236}">
                  <a16:creationId xmlns:a16="http://schemas.microsoft.com/office/drawing/2014/main" id="{9C83E8A2-4792-41C2-BB4C-52358234758E}"/>
                </a:ext>
              </a:extLst>
            </p:cNvPr>
            <p:cNvSpPr/>
            <p:nvPr/>
          </p:nvSpPr>
          <p:spPr>
            <a:xfrm>
              <a:off x="8883890" y="146208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8977;p65">
              <a:extLst>
                <a:ext uri="{FF2B5EF4-FFF2-40B4-BE49-F238E27FC236}">
                  <a16:creationId xmlns:a16="http://schemas.microsoft.com/office/drawing/2014/main" id="{7C2CAB0E-88EC-4A30-9B5D-036AF4A91A35}"/>
                </a:ext>
              </a:extLst>
            </p:cNvPr>
            <p:cNvSpPr/>
            <p:nvPr/>
          </p:nvSpPr>
          <p:spPr>
            <a:xfrm>
              <a:off x="8883890" y="136415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8978;p65">
              <a:extLst>
                <a:ext uri="{FF2B5EF4-FFF2-40B4-BE49-F238E27FC236}">
                  <a16:creationId xmlns:a16="http://schemas.microsoft.com/office/drawing/2014/main" id="{CF99D863-3322-4BE9-B0A6-001E4D14F5BA}"/>
                </a:ext>
              </a:extLst>
            </p:cNvPr>
            <p:cNvSpPr/>
            <p:nvPr/>
          </p:nvSpPr>
          <p:spPr>
            <a:xfrm>
              <a:off x="8883890" y="126623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8979;p65">
              <a:extLst>
                <a:ext uri="{FF2B5EF4-FFF2-40B4-BE49-F238E27FC236}">
                  <a16:creationId xmlns:a16="http://schemas.microsoft.com/office/drawing/2014/main" id="{F00F9B48-8E38-4226-91B9-778EB7A050A3}"/>
                </a:ext>
              </a:extLst>
            </p:cNvPr>
            <p:cNvSpPr/>
            <p:nvPr/>
          </p:nvSpPr>
          <p:spPr>
            <a:xfrm>
              <a:off x="8883890" y="116830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8980;p65">
              <a:extLst>
                <a:ext uri="{FF2B5EF4-FFF2-40B4-BE49-F238E27FC236}">
                  <a16:creationId xmlns:a16="http://schemas.microsoft.com/office/drawing/2014/main" id="{9301CE00-6E2A-4AE6-AE56-99A66ADF232F}"/>
                </a:ext>
              </a:extLst>
            </p:cNvPr>
            <p:cNvSpPr/>
            <p:nvPr/>
          </p:nvSpPr>
          <p:spPr>
            <a:xfrm>
              <a:off x="8883890" y="107038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8981;p65">
              <a:extLst>
                <a:ext uri="{FF2B5EF4-FFF2-40B4-BE49-F238E27FC236}">
                  <a16:creationId xmlns:a16="http://schemas.microsoft.com/office/drawing/2014/main" id="{EDA2A701-4B0A-4DB8-BF1A-66CAF60E2070}"/>
                </a:ext>
              </a:extLst>
            </p:cNvPr>
            <p:cNvSpPr/>
            <p:nvPr/>
          </p:nvSpPr>
          <p:spPr>
            <a:xfrm>
              <a:off x="8883890" y="97245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8982;p65">
              <a:extLst>
                <a:ext uri="{FF2B5EF4-FFF2-40B4-BE49-F238E27FC236}">
                  <a16:creationId xmlns:a16="http://schemas.microsoft.com/office/drawing/2014/main" id="{4ED674F6-76D8-4A00-AF18-D757F420BAE7}"/>
                </a:ext>
              </a:extLst>
            </p:cNvPr>
            <p:cNvSpPr/>
            <p:nvPr/>
          </p:nvSpPr>
          <p:spPr>
            <a:xfrm>
              <a:off x="8886780" y="366378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8983;p65">
              <a:extLst>
                <a:ext uri="{FF2B5EF4-FFF2-40B4-BE49-F238E27FC236}">
                  <a16:creationId xmlns:a16="http://schemas.microsoft.com/office/drawing/2014/main" id="{2629AF4E-1BC3-4FCA-A361-7CFFFFE220A9}"/>
                </a:ext>
              </a:extLst>
            </p:cNvPr>
            <p:cNvSpPr/>
            <p:nvPr/>
          </p:nvSpPr>
          <p:spPr>
            <a:xfrm>
              <a:off x="8886780" y="356651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8984;p65">
              <a:extLst>
                <a:ext uri="{FF2B5EF4-FFF2-40B4-BE49-F238E27FC236}">
                  <a16:creationId xmlns:a16="http://schemas.microsoft.com/office/drawing/2014/main" id="{66951B12-CB4C-45F9-8B88-4CDB29DF224E}"/>
                </a:ext>
              </a:extLst>
            </p:cNvPr>
            <p:cNvSpPr/>
            <p:nvPr/>
          </p:nvSpPr>
          <p:spPr>
            <a:xfrm>
              <a:off x="8886780" y="346858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8985;p65">
              <a:extLst>
                <a:ext uri="{FF2B5EF4-FFF2-40B4-BE49-F238E27FC236}">
                  <a16:creationId xmlns:a16="http://schemas.microsoft.com/office/drawing/2014/main" id="{8E033FDB-8467-45FD-807C-14B69E31574A}"/>
                </a:ext>
              </a:extLst>
            </p:cNvPr>
            <p:cNvSpPr/>
            <p:nvPr/>
          </p:nvSpPr>
          <p:spPr>
            <a:xfrm>
              <a:off x="8886780" y="337068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8986;p65">
              <a:extLst>
                <a:ext uri="{FF2B5EF4-FFF2-40B4-BE49-F238E27FC236}">
                  <a16:creationId xmlns:a16="http://schemas.microsoft.com/office/drawing/2014/main" id="{6B74C9BD-C87D-4FA6-B2CE-0407AA91BE87}"/>
                </a:ext>
              </a:extLst>
            </p:cNvPr>
            <p:cNvSpPr/>
            <p:nvPr/>
          </p:nvSpPr>
          <p:spPr>
            <a:xfrm>
              <a:off x="8886780" y="327276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8987;p65">
              <a:extLst>
                <a:ext uri="{FF2B5EF4-FFF2-40B4-BE49-F238E27FC236}">
                  <a16:creationId xmlns:a16="http://schemas.microsoft.com/office/drawing/2014/main" id="{19A7293E-62AA-4848-A5CA-4FCCFB9AF45D}"/>
                </a:ext>
              </a:extLst>
            </p:cNvPr>
            <p:cNvSpPr/>
            <p:nvPr/>
          </p:nvSpPr>
          <p:spPr>
            <a:xfrm>
              <a:off x="8886780" y="317483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8988;p65">
              <a:extLst>
                <a:ext uri="{FF2B5EF4-FFF2-40B4-BE49-F238E27FC236}">
                  <a16:creationId xmlns:a16="http://schemas.microsoft.com/office/drawing/2014/main" id="{D2DFB040-5F2D-430F-8C3F-4C8585979846}"/>
                </a:ext>
              </a:extLst>
            </p:cNvPr>
            <p:cNvSpPr/>
            <p:nvPr/>
          </p:nvSpPr>
          <p:spPr>
            <a:xfrm>
              <a:off x="8886780" y="307691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8989;p65">
              <a:extLst>
                <a:ext uri="{FF2B5EF4-FFF2-40B4-BE49-F238E27FC236}">
                  <a16:creationId xmlns:a16="http://schemas.microsoft.com/office/drawing/2014/main" id="{BE9296AC-F492-4AA9-9904-EED90F8BBBB2}"/>
                </a:ext>
              </a:extLst>
            </p:cNvPr>
            <p:cNvSpPr/>
            <p:nvPr/>
          </p:nvSpPr>
          <p:spPr>
            <a:xfrm>
              <a:off x="8886780" y="297898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8990;p65">
              <a:extLst>
                <a:ext uri="{FF2B5EF4-FFF2-40B4-BE49-F238E27FC236}">
                  <a16:creationId xmlns:a16="http://schemas.microsoft.com/office/drawing/2014/main" id="{07EE3960-A4DA-42C5-B9CF-41E38F2E0C7A}"/>
                </a:ext>
              </a:extLst>
            </p:cNvPr>
            <p:cNvSpPr/>
            <p:nvPr/>
          </p:nvSpPr>
          <p:spPr>
            <a:xfrm>
              <a:off x="8886780" y="288171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8991;p65">
              <a:extLst>
                <a:ext uri="{FF2B5EF4-FFF2-40B4-BE49-F238E27FC236}">
                  <a16:creationId xmlns:a16="http://schemas.microsoft.com/office/drawing/2014/main" id="{E33240DA-9A4A-4D01-9825-B536FB987DAC}"/>
                </a:ext>
              </a:extLst>
            </p:cNvPr>
            <p:cNvSpPr/>
            <p:nvPr/>
          </p:nvSpPr>
          <p:spPr>
            <a:xfrm>
              <a:off x="8886780" y="27837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8992;p65">
              <a:extLst>
                <a:ext uri="{FF2B5EF4-FFF2-40B4-BE49-F238E27FC236}">
                  <a16:creationId xmlns:a16="http://schemas.microsoft.com/office/drawing/2014/main" id="{AEC70FB0-24C8-4BFD-BBAB-B4E072660EC7}"/>
                </a:ext>
              </a:extLst>
            </p:cNvPr>
            <p:cNvSpPr/>
            <p:nvPr/>
          </p:nvSpPr>
          <p:spPr>
            <a:xfrm>
              <a:off x="8886780" y="2685865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8993;p65">
              <a:extLst>
                <a:ext uri="{FF2B5EF4-FFF2-40B4-BE49-F238E27FC236}">
                  <a16:creationId xmlns:a16="http://schemas.microsoft.com/office/drawing/2014/main" id="{337B4D52-8213-44D3-954F-FE26B4500309}"/>
                </a:ext>
              </a:extLst>
            </p:cNvPr>
            <p:cNvSpPr/>
            <p:nvPr/>
          </p:nvSpPr>
          <p:spPr>
            <a:xfrm>
              <a:off x="8886780" y="258794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8994;p65">
              <a:extLst>
                <a:ext uri="{FF2B5EF4-FFF2-40B4-BE49-F238E27FC236}">
                  <a16:creationId xmlns:a16="http://schemas.microsoft.com/office/drawing/2014/main" id="{2EEADE84-44A0-486E-A8B2-B2AF93AF7F3D}"/>
                </a:ext>
              </a:extLst>
            </p:cNvPr>
            <p:cNvSpPr/>
            <p:nvPr/>
          </p:nvSpPr>
          <p:spPr>
            <a:xfrm>
              <a:off x="8886780" y="249001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8995;p65">
              <a:extLst>
                <a:ext uri="{FF2B5EF4-FFF2-40B4-BE49-F238E27FC236}">
                  <a16:creationId xmlns:a16="http://schemas.microsoft.com/office/drawing/2014/main" id="{86089A52-46DF-4035-B3F4-1CCCF9743191}"/>
                </a:ext>
              </a:extLst>
            </p:cNvPr>
            <p:cNvSpPr/>
            <p:nvPr/>
          </p:nvSpPr>
          <p:spPr>
            <a:xfrm>
              <a:off x="8886780" y="239209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8996;p65">
              <a:extLst>
                <a:ext uri="{FF2B5EF4-FFF2-40B4-BE49-F238E27FC236}">
                  <a16:creationId xmlns:a16="http://schemas.microsoft.com/office/drawing/2014/main" id="{4B495BC9-33E1-45FB-A334-A418697E9E49}"/>
                </a:ext>
              </a:extLst>
            </p:cNvPr>
            <p:cNvSpPr/>
            <p:nvPr/>
          </p:nvSpPr>
          <p:spPr>
            <a:xfrm>
              <a:off x="8886780" y="229483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8997;p65">
              <a:extLst>
                <a:ext uri="{FF2B5EF4-FFF2-40B4-BE49-F238E27FC236}">
                  <a16:creationId xmlns:a16="http://schemas.microsoft.com/office/drawing/2014/main" id="{9EB25E92-72E7-46C4-AD94-33015A119A1C}"/>
                </a:ext>
              </a:extLst>
            </p:cNvPr>
            <p:cNvSpPr/>
            <p:nvPr/>
          </p:nvSpPr>
          <p:spPr>
            <a:xfrm>
              <a:off x="8886780" y="21969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8998;p65">
              <a:extLst>
                <a:ext uri="{FF2B5EF4-FFF2-40B4-BE49-F238E27FC236}">
                  <a16:creationId xmlns:a16="http://schemas.microsoft.com/office/drawing/2014/main" id="{8A3302C8-8E06-4B39-9870-9C6A8CDD7FAD}"/>
                </a:ext>
              </a:extLst>
            </p:cNvPr>
            <p:cNvSpPr/>
            <p:nvPr/>
          </p:nvSpPr>
          <p:spPr>
            <a:xfrm>
              <a:off x="8886780" y="209899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8999;p65">
              <a:extLst>
                <a:ext uri="{FF2B5EF4-FFF2-40B4-BE49-F238E27FC236}">
                  <a16:creationId xmlns:a16="http://schemas.microsoft.com/office/drawing/2014/main" id="{1074D086-C704-44D4-AEEA-4C0E7D1E9888}"/>
                </a:ext>
              </a:extLst>
            </p:cNvPr>
            <p:cNvSpPr/>
            <p:nvPr/>
          </p:nvSpPr>
          <p:spPr>
            <a:xfrm>
              <a:off x="8886780" y="20010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9000;p65">
              <a:extLst>
                <a:ext uri="{FF2B5EF4-FFF2-40B4-BE49-F238E27FC236}">
                  <a16:creationId xmlns:a16="http://schemas.microsoft.com/office/drawing/2014/main" id="{5FE86E1B-04C5-40F4-8EA7-361083ED94C5}"/>
                </a:ext>
              </a:extLst>
            </p:cNvPr>
            <p:cNvSpPr/>
            <p:nvPr/>
          </p:nvSpPr>
          <p:spPr>
            <a:xfrm>
              <a:off x="8886780" y="19031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9001;p65">
              <a:extLst>
                <a:ext uri="{FF2B5EF4-FFF2-40B4-BE49-F238E27FC236}">
                  <a16:creationId xmlns:a16="http://schemas.microsoft.com/office/drawing/2014/main" id="{2CDEE000-F52D-4560-906D-15C88E93C8E9}"/>
                </a:ext>
              </a:extLst>
            </p:cNvPr>
            <p:cNvSpPr/>
            <p:nvPr/>
          </p:nvSpPr>
          <p:spPr>
            <a:xfrm>
              <a:off x="8886780" y="180521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9002;p65">
              <a:extLst>
                <a:ext uri="{FF2B5EF4-FFF2-40B4-BE49-F238E27FC236}">
                  <a16:creationId xmlns:a16="http://schemas.microsoft.com/office/drawing/2014/main" id="{8024DFFF-CF23-4F6A-A878-B4B9B1F995BC}"/>
                </a:ext>
              </a:extLst>
            </p:cNvPr>
            <p:cNvSpPr/>
            <p:nvPr/>
          </p:nvSpPr>
          <p:spPr>
            <a:xfrm>
              <a:off x="8886780" y="170729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9003;p65">
              <a:extLst>
                <a:ext uri="{FF2B5EF4-FFF2-40B4-BE49-F238E27FC236}">
                  <a16:creationId xmlns:a16="http://schemas.microsoft.com/office/drawing/2014/main" id="{B2ABDF3F-6DED-4163-B701-CE04BC662146}"/>
                </a:ext>
              </a:extLst>
            </p:cNvPr>
            <p:cNvSpPr/>
            <p:nvPr/>
          </p:nvSpPr>
          <p:spPr>
            <a:xfrm>
              <a:off x="8886780" y="161004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9004;p65">
              <a:extLst>
                <a:ext uri="{FF2B5EF4-FFF2-40B4-BE49-F238E27FC236}">
                  <a16:creationId xmlns:a16="http://schemas.microsoft.com/office/drawing/2014/main" id="{7D844BF7-D887-46D5-BE03-CEF485D90128}"/>
                </a:ext>
              </a:extLst>
            </p:cNvPr>
            <p:cNvSpPr/>
            <p:nvPr/>
          </p:nvSpPr>
          <p:spPr>
            <a:xfrm>
              <a:off x="8886780" y="151211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9005;p65">
              <a:extLst>
                <a:ext uri="{FF2B5EF4-FFF2-40B4-BE49-F238E27FC236}">
                  <a16:creationId xmlns:a16="http://schemas.microsoft.com/office/drawing/2014/main" id="{F494E1A9-51BD-4177-BCC1-DD16134E1E97}"/>
                </a:ext>
              </a:extLst>
            </p:cNvPr>
            <p:cNvSpPr/>
            <p:nvPr/>
          </p:nvSpPr>
          <p:spPr>
            <a:xfrm>
              <a:off x="8886780" y="14141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9006;p65">
              <a:extLst>
                <a:ext uri="{FF2B5EF4-FFF2-40B4-BE49-F238E27FC236}">
                  <a16:creationId xmlns:a16="http://schemas.microsoft.com/office/drawing/2014/main" id="{10C8073F-335D-434F-BD43-99726D366565}"/>
                </a:ext>
              </a:extLst>
            </p:cNvPr>
            <p:cNvSpPr/>
            <p:nvPr/>
          </p:nvSpPr>
          <p:spPr>
            <a:xfrm>
              <a:off x="8886780" y="131626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9007;p65">
              <a:extLst>
                <a:ext uri="{FF2B5EF4-FFF2-40B4-BE49-F238E27FC236}">
                  <a16:creationId xmlns:a16="http://schemas.microsoft.com/office/drawing/2014/main" id="{12E65FA0-1092-4C0D-80E9-3F0D1CD7A16B}"/>
                </a:ext>
              </a:extLst>
            </p:cNvPr>
            <p:cNvSpPr/>
            <p:nvPr/>
          </p:nvSpPr>
          <p:spPr>
            <a:xfrm>
              <a:off x="8886780" y="121834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9008;p65">
              <a:extLst>
                <a:ext uri="{FF2B5EF4-FFF2-40B4-BE49-F238E27FC236}">
                  <a16:creationId xmlns:a16="http://schemas.microsoft.com/office/drawing/2014/main" id="{AF8C3770-E789-46A9-8384-CB1166671839}"/>
                </a:ext>
              </a:extLst>
            </p:cNvPr>
            <p:cNvSpPr/>
            <p:nvPr/>
          </p:nvSpPr>
          <p:spPr>
            <a:xfrm>
              <a:off x="8886780" y="112041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9009;p65">
              <a:extLst>
                <a:ext uri="{FF2B5EF4-FFF2-40B4-BE49-F238E27FC236}">
                  <a16:creationId xmlns:a16="http://schemas.microsoft.com/office/drawing/2014/main" id="{BD7703AD-08D3-41EE-9D1F-E5990F6B929C}"/>
                </a:ext>
              </a:extLst>
            </p:cNvPr>
            <p:cNvSpPr/>
            <p:nvPr/>
          </p:nvSpPr>
          <p:spPr>
            <a:xfrm>
              <a:off x="8886780" y="10224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9010;p65">
              <a:extLst>
                <a:ext uri="{FF2B5EF4-FFF2-40B4-BE49-F238E27FC236}">
                  <a16:creationId xmlns:a16="http://schemas.microsoft.com/office/drawing/2014/main" id="{8C50C551-E7D2-4EAE-BB18-E780E608178B}"/>
                </a:ext>
              </a:extLst>
            </p:cNvPr>
            <p:cNvSpPr/>
            <p:nvPr/>
          </p:nvSpPr>
          <p:spPr>
            <a:xfrm>
              <a:off x="8885695" y="36383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9011;p65">
              <a:extLst>
                <a:ext uri="{FF2B5EF4-FFF2-40B4-BE49-F238E27FC236}">
                  <a16:creationId xmlns:a16="http://schemas.microsoft.com/office/drawing/2014/main" id="{6CFC62E6-FB8F-4488-821B-1B34E813EFC7}"/>
                </a:ext>
              </a:extLst>
            </p:cNvPr>
            <p:cNvSpPr/>
            <p:nvPr/>
          </p:nvSpPr>
          <p:spPr>
            <a:xfrm>
              <a:off x="8885695" y="354111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9012;p65">
              <a:extLst>
                <a:ext uri="{FF2B5EF4-FFF2-40B4-BE49-F238E27FC236}">
                  <a16:creationId xmlns:a16="http://schemas.microsoft.com/office/drawing/2014/main" id="{47F0EF95-6BE1-4A48-BF68-2421F5407054}"/>
                </a:ext>
              </a:extLst>
            </p:cNvPr>
            <p:cNvSpPr/>
            <p:nvPr/>
          </p:nvSpPr>
          <p:spPr>
            <a:xfrm>
              <a:off x="8885695" y="344319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9013;p65">
              <a:extLst>
                <a:ext uri="{FF2B5EF4-FFF2-40B4-BE49-F238E27FC236}">
                  <a16:creationId xmlns:a16="http://schemas.microsoft.com/office/drawing/2014/main" id="{96AF2949-0F16-48AA-B6EB-C22B0A425503}"/>
                </a:ext>
              </a:extLst>
            </p:cNvPr>
            <p:cNvSpPr/>
            <p:nvPr/>
          </p:nvSpPr>
          <p:spPr>
            <a:xfrm>
              <a:off x="8885695" y="334529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9014;p65">
              <a:extLst>
                <a:ext uri="{FF2B5EF4-FFF2-40B4-BE49-F238E27FC236}">
                  <a16:creationId xmlns:a16="http://schemas.microsoft.com/office/drawing/2014/main" id="{B0F15C1A-C6E9-419F-BA80-34EDD513E56F}"/>
                </a:ext>
              </a:extLst>
            </p:cNvPr>
            <p:cNvSpPr/>
            <p:nvPr/>
          </p:nvSpPr>
          <p:spPr>
            <a:xfrm>
              <a:off x="8885695" y="324736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9015;p65">
              <a:extLst>
                <a:ext uri="{FF2B5EF4-FFF2-40B4-BE49-F238E27FC236}">
                  <a16:creationId xmlns:a16="http://schemas.microsoft.com/office/drawing/2014/main" id="{E865E4A1-6CC3-4A48-B0B7-1C79DC54711D}"/>
                </a:ext>
              </a:extLst>
            </p:cNvPr>
            <p:cNvSpPr/>
            <p:nvPr/>
          </p:nvSpPr>
          <p:spPr>
            <a:xfrm>
              <a:off x="8885695" y="314944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9016;p65">
              <a:extLst>
                <a:ext uri="{FF2B5EF4-FFF2-40B4-BE49-F238E27FC236}">
                  <a16:creationId xmlns:a16="http://schemas.microsoft.com/office/drawing/2014/main" id="{2AD166B3-7C34-4DAC-85AF-E51731E54E99}"/>
                </a:ext>
              </a:extLst>
            </p:cNvPr>
            <p:cNvSpPr/>
            <p:nvPr/>
          </p:nvSpPr>
          <p:spPr>
            <a:xfrm>
              <a:off x="8885695" y="305151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9017;p65">
              <a:extLst>
                <a:ext uri="{FF2B5EF4-FFF2-40B4-BE49-F238E27FC236}">
                  <a16:creationId xmlns:a16="http://schemas.microsoft.com/office/drawing/2014/main" id="{7F2FCE4D-0F99-4633-B0D9-7074980C1E9E}"/>
                </a:ext>
              </a:extLst>
            </p:cNvPr>
            <p:cNvSpPr/>
            <p:nvPr/>
          </p:nvSpPr>
          <p:spPr>
            <a:xfrm>
              <a:off x="8885695" y="295359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9018;p65">
              <a:extLst>
                <a:ext uri="{FF2B5EF4-FFF2-40B4-BE49-F238E27FC236}">
                  <a16:creationId xmlns:a16="http://schemas.microsoft.com/office/drawing/2014/main" id="{7AD9422C-0CAA-4401-93EC-93BBDE52E3AC}"/>
                </a:ext>
              </a:extLst>
            </p:cNvPr>
            <p:cNvSpPr/>
            <p:nvPr/>
          </p:nvSpPr>
          <p:spPr>
            <a:xfrm>
              <a:off x="8885695" y="2856318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9019;p65">
              <a:extLst>
                <a:ext uri="{FF2B5EF4-FFF2-40B4-BE49-F238E27FC236}">
                  <a16:creationId xmlns:a16="http://schemas.microsoft.com/office/drawing/2014/main" id="{640E6C4E-E868-441E-B961-70662AC5ECA1}"/>
                </a:ext>
              </a:extLst>
            </p:cNvPr>
            <p:cNvSpPr/>
            <p:nvPr/>
          </p:nvSpPr>
          <p:spPr>
            <a:xfrm>
              <a:off x="8885695" y="275839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9020;p65">
              <a:extLst>
                <a:ext uri="{FF2B5EF4-FFF2-40B4-BE49-F238E27FC236}">
                  <a16:creationId xmlns:a16="http://schemas.microsoft.com/office/drawing/2014/main" id="{D291625C-49D8-411A-8B0E-D5A444462C7E}"/>
                </a:ext>
              </a:extLst>
            </p:cNvPr>
            <p:cNvSpPr/>
            <p:nvPr/>
          </p:nvSpPr>
          <p:spPr>
            <a:xfrm>
              <a:off x="8885695" y="266047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9021;p65">
              <a:extLst>
                <a:ext uri="{FF2B5EF4-FFF2-40B4-BE49-F238E27FC236}">
                  <a16:creationId xmlns:a16="http://schemas.microsoft.com/office/drawing/2014/main" id="{4DA61D27-C5EE-44CD-AD04-1B6CC3F98A3A}"/>
                </a:ext>
              </a:extLst>
            </p:cNvPr>
            <p:cNvSpPr/>
            <p:nvPr/>
          </p:nvSpPr>
          <p:spPr>
            <a:xfrm>
              <a:off x="8885695" y="2562546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9022;p65">
              <a:extLst>
                <a:ext uri="{FF2B5EF4-FFF2-40B4-BE49-F238E27FC236}">
                  <a16:creationId xmlns:a16="http://schemas.microsoft.com/office/drawing/2014/main" id="{25F57E2C-B9AA-46E6-8A1F-0D5B4E4CBCBE}"/>
                </a:ext>
              </a:extLst>
            </p:cNvPr>
            <p:cNvSpPr/>
            <p:nvPr/>
          </p:nvSpPr>
          <p:spPr>
            <a:xfrm>
              <a:off x="8885695" y="2464621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9023;p65">
              <a:extLst>
                <a:ext uri="{FF2B5EF4-FFF2-40B4-BE49-F238E27FC236}">
                  <a16:creationId xmlns:a16="http://schemas.microsoft.com/office/drawing/2014/main" id="{39CCA77E-5610-41F8-AA43-67B69085E1DD}"/>
                </a:ext>
              </a:extLst>
            </p:cNvPr>
            <p:cNvSpPr/>
            <p:nvPr/>
          </p:nvSpPr>
          <p:spPr>
            <a:xfrm>
              <a:off x="8885695" y="2366697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9024;p65">
              <a:extLst>
                <a:ext uri="{FF2B5EF4-FFF2-40B4-BE49-F238E27FC236}">
                  <a16:creationId xmlns:a16="http://schemas.microsoft.com/office/drawing/2014/main" id="{5FB3084F-C64A-43E6-AE8D-BECC1B0D4021}"/>
                </a:ext>
              </a:extLst>
            </p:cNvPr>
            <p:cNvSpPr/>
            <p:nvPr/>
          </p:nvSpPr>
          <p:spPr>
            <a:xfrm>
              <a:off x="8885695" y="2269443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9025;p65">
              <a:extLst>
                <a:ext uri="{FF2B5EF4-FFF2-40B4-BE49-F238E27FC236}">
                  <a16:creationId xmlns:a16="http://schemas.microsoft.com/office/drawing/2014/main" id="{ABF1440C-93DB-434E-A200-190EB90F8E46}"/>
                </a:ext>
              </a:extLst>
            </p:cNvPr>
            <p:cNvSpPr/>
            <p:nvPr/>
          </p:nvSpPr>
          <p:spPr>
            <a:xfrm>
              <a:off x="8885695" y="21715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9026;p65">
              <a:extLst>
                <a:ext uri="{FF2B5EF4-FFF2-40B4-BE49-F238E27FC236}">
                  <a16:creationId xmlns:a16="http://schemas.microsoft.com/office/drawing/2014/main" id="{93F0D114-E11C-4B69-86D3-E0C092D7FEA7}"/>
                </a:ext>
              </a:extLst>
            </p:cNvPr>
            <p:cNvSpPr/>
            <p:nvPr/>
          </p:nvSpPr>
          <p:spPr>
            <a:xfrm>
              <a:off x="8885695" y="20735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9027;p65">
              <a:extLst>
                <a:ext uri="{FF2B5EF4-FFF2-40B4-BE49-F238E27FC236}">
                  <a16:creationId xmlns:a16="http://schemas.microsoft.com/office/drawing/2014/main" id="{791248F0-258B-4936-BBB5-36FE43860F58}"/>
                </a:ext>
              </a:extLst>
            </p:cNvPr>
            <p:cNvSpPr/>
            <p:nvPr/>
          </p:nvSpPr>
          <p:spPr>
            <a:xfrm>
              <a:off x="8885695" y="197567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9028;p65">
              <a:extLst>
                <a:ext uri="{FF2B5EF4-FFF2-40B4-BE49-F238E27FC236}">
                  <a16:creationId xmlns:a16="http://schemas.microsoft.com/office/drawing/2014/main" id="{FB6427E6-68B6-47BE-ACD0-C5D7589C0874}"/>
                </a:ext>
              </a:extLst>
            </p:cNvPr>
            <p:cNvSpPr/>
            <p:nvPr/>
          </p:nvSpPr>
          <p:spPr>
            <a:xfrm>
              <a:off x="8885695" y="187774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9029;p65">
              <a:extLst>
                <a:ext uri="{FF2B5EF4-FFF2-40B4-BE49-F238E27FC236}">
                  <a16:creationId xmlns:a16="http://schemas.microsoft.com/office/drawing/2014/main" id="{6C027222-3BD4-4AFB-8C3A-5373E5764BE6}"/>
                </a:ext>
              </a:extLst>
            </p:cNvPr>
            <p:cNvSpPr/>
            <p:nvPr/>
          </p:nvSpPr>
          <p:spPr>
            <a:xfrm>
              <a:off x="8885695" y="177982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9030;p65">
              <a:extLst>
                <a:ext uri="{FF2B5EF4-FFF2-40B4-BE49-F238E27FC236}">
                  <a16:creationId xmlns:a16="http://schemas.microsoft.com/office/drawing/2014/main" id="{E7867BC2-6FDB-4EBF-B28F-E142AA1F0B95}"/>
                </a:ext>
              </a:extLst>
            </p:cNvPr>
            <p:cNvSpPr/>
            <p:nvPr/>
          </p:nvSpPr>
          <p:spPr>
            <a:xfrm>
              <a:off x="8885695" y="168189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9031;p65">
              <a:extLst>
                <a:ext uri="{FF2B5EF4-FFF2-40B4-BE49-F238E27FC236}">
                  <a16:creationId xmlns:a16="http://schemas.microsoft.com/office/drawing/2014/main" id="{000CA7F9-1F55-4164-A48E-F3C5FEDFE41C}"/>
                </a:ext>
              </a:extLst>
            </p:cNvPr>
            <p:cNvSpPr/>
            <p:nvPr/>
          </p:nvSpPr>
          <p:spPr>
            <a:xfrm>
              <a:off x="8885695" y="1584644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9032;p65">
              <a:extLst>
                <a:ext uri="{FF2B5EF4-FFF2-40B4-BE49-F238E27FC236}">
                  <a16:creationId xmlns:a16="http://schemas.microsoft.com/office/drawing/2014/main" id="{2C36AADC-1D05-4549-AF92-0D7581EF0921}"/>
                </a:ext>
              </a:extLst>
            </p:cNvPr>
            <p:cNvSpPr/>
            <p:nvPr/>
          </p:nvSpPr>
          <p:spPr>
            <a:xfrm>
              <a:off x="8885695" y="14867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9033;p65">
              <a:extLst>
                <a:ext uri="{FF2B5EF4-FFF2-40B4-BE49-F238E27FC236}">
                  <a16:creationId xmlns:a16="http://schemas.microsoft.com/office/drawing/2014/main" id="{27B054FB-F26F-470E-9E6E-87D77F8CAB87}"/>
                </a:ext>
              </a:extLst>
            </p:cNvPr>
            <p:cNvSpPr/>
            <p:nvPr/>
          </p:nvSpPr>
          <p:spPr>
            <a:xfrm>
              <a:off x="8885695" y="13887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9034;p65">
              <a:extLst>
                <a:ext uri="{FF2B5EF4-FFF2-40B4-BE49-F238E27FC236}">
                  <a16:creationId xmlns:a16="http://schemas.microsoft.com/office/drawing/2014/main" id="{3509A332-90D2-49BD-9B49-0AF60BFEE39E}"/>
                </a:ext>
              </a:extLst>
            </p:cNvPr>
            <p:cNvSpPr/>
            <p:nvPr/>
          </p:nvSpPr>
          <p:spPr>
            <a:xfrm>
              <a:off x="8885695" y="1290872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9035;p65">
              <a:extLst>
                <a:ext uri="{FF2B5EF4-FFF2-40B4-BE49-F238E27FC236}">
                  <a16:creationId xmlns:a16="http://schemas.microsoft.com/office/drawing/2014/main" id="{E61342C5-7725-46F1-B500-B541BB6889BB}"/>
                </a:ext>
              </a:extLst>
            </p:cNvPr>
            <p:cNvSpPr/>
            <p:nvPr/>
          </p:nvSpPr>
          <p:spPr>
            <a:xfrm>
              <a:off x="8885695" y="1192947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9036;p65">
              <a:extLst>
                <a:ext uri="{FF2B5EF4-FFF2-40B4-BE49-F238E27FC236}">
                  <a16:creationId xmlns:a16="http://schemas.microsoft.com/office/drawing/2014/main" id="{D9A4EC69-A95F-4C44-9BBF-F60D0FFC58C9}"/>
                </a:ext>
              </a:extLst>
            </p:cNvPr>
            <p:cNvSpPr/>
            <p:nvPr/>
          </p:nvSpPr>
          <p:spPr>
            <a:xfrm>
              <a:off x="8885695" y="109502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9037;p65">
              <a:extLst>
                <a:ext uri="{FF2B5EF4-FFF2-40B4-BE49-F238E27FC236}">
                  <a16:creationId xmlns:a16="http://schemas.microsoft.com/office/drawing/2014/main" id="{3BFD794B-44B8-4D84-8B5A-7F61FF7A3931}"/>
                </a:ext>
              </a:extLst>
            </p:cNvPr>
            <p:cNvSpPr/>
            <p:nvPr/>
          </p:nvSpPr>
          <p:spPr>
            <a:xfrm>
              <a:off x="8885695" y="99709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9038;p65">
              <a:extLst>
                <a:ext uri="{FF2B5EF4-FFF2-40B4-BE49-F238E27FC236}">
                  <a16:creationId xmlns:a16="http://schemas.microsoft.com/office/drawing/2014/main" id="{0EA7B3E6-64E4-46EA-83F6-7CC7D89AF46A}"/>
                </a:ext>
              </a:extLst>
            </p:cNvPr>
            <p:cNvSpPr/>
            <p:nvPr/>
          </p:nvSpPr>
          <p:spPr>
            <a:xfrm>
              <a:off x="8885695" y="358969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9039;p65">
              <a:extLst>
                <a:ext uri="{FF2B5EF4-FFF2-40B4-BE49-F238E27FC236}">
                  <a16:creationId xmlns:a16="http://schemas.microsoft.com/office/drawing/2014/main" id="{1B9148FD-1AFF-4434-A9AE-27F47ABC035B}"/>
                </a:ext>
              </a:extLst>
            </p:cNvPr>
            <p:cNvSpPr/>
            <p:nvPr/>
          </p:nvSpPr>
          <p:spPr>
            <a:xfrm>
              <a:off x="8885695" y="3492419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9040;p65">
              <a:extLst>
                <a:ext uri="{FF2B5EF4-FFF2-40B4-BE49-F238E27FC236}">
                  <a16:creationId xmlns:a16="http://schemas.microsoft.com/office/drawing/2014/main" id="{797233AD-519A-42B5-AEB1-BDD4AE1D912A}"/>
                </a:ext>
              </a:extLst>
            </p:cNvPr>
            <p:cNvSpPr/>
            <p:nvPr/>
          </p:nvSpPr>
          <p:spPr>
            <a:xfrm>
              <a:off x="8885695" y="339449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9041;p65">
              <a:extLst>
                <a:ext uri="{FF2B5EF4-FFF2-40B4-BE49-F238E27FC236}">
                  <a16:creationId xmlns:a16="http://schemas.microsoft.com/office/drawing/2014/main" id="{FD8A4C48-1EC9-449D-8188-09E528254370}"/>
                </a:ext>
              </a:extLst>
            </p:cNvPr>
            <p:cNvSpPr/>
            <p:nvPr/>
          </p:nvSpPr>
          <p:spPr>
            <a:xfrm>
              <a:off x="8885695" y="329659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9042;p65">
              <a:extLst>
                <a:ext uri="{FF2B5EF4-FFF2-40B4-BE49-F238E27FC236}">
                  <a16:creationId xmlns:a16="http://schemas.microsoft.com/office/drawing/2014/main" id="{AB8D779C-87B7-4DC2-BCA8-F480B5B0AD03}"/>
                </a:ext>
              </a:extLst>
            </p:cNvPr>
            <p:cNvSpPr/>
            <p:nvPr/>
          </p:nvSpPr>
          <p:spPr>
            <a:xfrm>
              <a:off x="8885695" y="319866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9043;p65">
              <a:extLst>
                <a:ext uri="{FF2B5EF4-FFF2-40B4-BE49-F238E27FC236}">
                  <a16:creationId xmlns:a16="http://schemas.microsoft.com/office/drawing/2014/main" id="{EB77ED5A-DC32-4440-96BC-51FCC8C8C446}"/>
                </a:ext>
              </a:extLst>
            </p:cNvPr>
            <p:cNvSpPr/>
            <p:nvPr/>
          </p:nvSpPr>
          <p:spPr>
            <a:xfrm>
              <a:off x="8885695" y="310074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9044;p65">
              <a:extLst>
                <a:ext uri="{FF2B5EF4-FFF2-40B4-BE49-F238E27FC236}">
                  <a16:creationId xmlns:a16="http://schemas.microsoft.com/office/drawing/2014/main" id="{8C0EE13C-4007-4BF9-AC45-7F1A11DC3186}"/>
                </a:ext>
              </a:extLst>
            </p:cNvPr>
            <p:cNvSpPr/>
            <p:nvPr/>
          </p:nvSpPr>
          <p:spPr>
            <a:xfrm>
              <a:off x="8885695" y="3002820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9045;p65">
              <a:extLst>
                <a:ext uri="{FF2B5EF4-FFF2-40B4-BE49-F238E27FC236}">
                  <a16:creationId xmlns:a16="http://schemas.microsoft.com/office/drawing/2014/main" id="{D3B04BF3-5F72-4CD1-AC36-8D1E8FBE2992}"/>
                </a:ext>
              </a:extLst>
            </p:cNvPr>
            <p:cNvSpPr/>
            <p:nvPr/>
          </p:nvSpPr>
          <p:spPr>
            <a:xfrm>
              <a:off x="8885695" y="2904896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9046;p65">
              <a:extLst>
                <a:ext uri="{FF2B5EF4-FFF2-40B4-BE49-F238E27FC236}">
                  <a16:creationId xmlns:a16="http://schemas.microsoft.com/office/drawing/2014/main" id="{C1F20404-4E5C-4658-B6E3-7A7E1779B810}"/>
                </a:ext>
              </a:extLst>
            </p:cNvPr>
            <p:cNvSpPr/>
            <p:nvPr/>
          </p:nvSpPr>
          <p:spPr>
            <a:xfrm>
              <a:off x="8885695" y="2807620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9047;p65">
              <a:extLst>
                <a:ext uri="{FF2B5EF4-FFF2-40B4-BE49-F238E27FC236}">
                  <a16:creationId xmlns:a16="http://schemas.microsoft.com/office/drawing/2014/main" id="{CBF4A635-CBBD-4390-883B-0F7254E3998C}"/>
                </a:ext>
              </a:extLst>
            </p:cNvPr>
            <p:cNvSpPr/>
            <p:nvPr/>
          </p:nvSpPr>
          <p:spPr>
            <a:xfrm>
              <a:off x="8885695" y="270969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9048;p65">
              <a:extLst>
                <a:ext uri="{FF2B5EF4-FFF2-40B4-BE49-F238E27FC236}">
                  <a16:creationId xmlns:a16="http://schemas.microsoft.com/office/drawing/2014/main" id="{50D886A6-157A-49FF-9D57-464955621B05}"/>
                </a:ext>
              </a:extLst>
            </p:cNvPr>
            <p:cNvSpPr/>
            <p:nvPr/>
          </p:nvSpPr>
          <p:spPr>
            <a:xfrm>
              <a:off x="8885695" y="2611772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9049;p65">
              <a:extLst>
                <a:ext uri="{FF2B5EF4-FFF2-40B4-BE49-F238E27FC236}">
                  <a16:creationId xmlns:a16="http://schemas.microsoft.com/office/drawing/2014/main" id="{25C84A8C-ED9B-4A5D-A047-4DFE5BEAE1CD}"/>
                </a:ext>
              </a:extLst>
            </p:cNvPr>
            <p:cNvSpPr/>
            <p:nvPr/>
          </p:nvSpPr>
          <p:spPr>
            <a:xfrm>
              <a:off x="8885695" y="2513848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9050;p65">
              <a:extLst>
                <a:ext uri="{FF2B5EF4-FFF2-40B4-BE49-F238E27FC236}">
                  <a16:creationId xmlns:a16="http://schemas.microsoft.com/office/drawing/2014/main" id="{69AF745E-745A-4277-871F-9D1C6572BB32}"/>
                </a:ext>
              </a:extLst>
            </p:cNvPr>
            <p:cNvSpPr/>
            <p:nvPr/>
          </p:nvSpPr>
          <p:spPr>
            <a:xfrm>
              <a:off x="8885695" y="2415923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9051;p65">
              <a:extLst>
                <a:ext uri="{FF2B5EF4-FFF2-40B4-BE49-F238E27FC236}">
                  <a16:creationId xmlns:a16="http://schemas.microsoft.com/office/drawing/2014/main" id="{008CD6E5-5A45-4637-8508-B0206F958ECC}"/>
                </a:ext>
              </a:extLst>
            </p:cNvPr>
            <p:cNvSpPr/>
            <p:nvPr/>
          </p:nvSpPr>
          <p:spPr>
            <a:xfrm>
              <a:off x="8885695" y="2317999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9052;p65">
              <a:extLst>
                <a:ext uri="{FF2B5EF4-FFF2-40B4-BE49-F238E27FC236}">
                  <a16:creationId xmlns:a16="http://schemas.microsoft.com/office/drawing/2014/main" id="{F56F06E4-9608-47D6-98FC-269988A480C4}"/>
                </a:ext>
              </a:extLst>
            </p:cNvPr>
            <p:cNvSpPr/>
            <p:nvPr/>
          </p:nvSpPr>
          <p:spPr>
            <a:xfrm>
              <a:off x="8885695" y="2220745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9053;p65">
              <a:extLst>
                <a:ext uri="{FF2B5EF4-FFF2-40B4-BE49-F238E27FC236}">
                  <a16:creationId xmlns:a16="http://schemas.microsoft.com/office/drawing/2014/main" id="{8B9A1AF1-F9DF-4CA4-9189-E136B63DB48F}"/>
                </a:ext>
              </a:extLst>
            </p:cNvPr>
            <p:cNvSpPr/>
            <p:nvPr/>
          </p:nvSpPr>
          <p:spPr>
            <a:xfrm>
              <a:off x="8885695" y="2122821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9054;p65">
              <a:extLst>
                <a:ext uri="{FF2B5EF4-FFF2-40B4-BE49-F238E27FC236}">
                  <a16:creationId xmlns:a16="http://schemas.microsoft.com/office/drawing/2014/main" id="{9E6CE684-3105-4B25-AC9A-82E1DB707430}"/>
                </a:ext>
              </a:extLst>
            </p:cNvPr>
            <p:cNvSpPr/>
            <p:nvPr/>
          </p:nvSpPr>
          <p:spPr>
            <a:xfrm>
              <a:off x="8885695" y="2024897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9055;p65">
              <a:extLst>
                <a:ext uri="{FF2B5EF4-FFF2-40B4-BE49-F238E27FC236}">
                  <a16:creationId xmlns:a16="http://schemas.microsoft.com/office/drawing/2014/main" id="{C66DC813-6445-41D3-816E-32FE8E3F6C11}"/>
                </a:ext>
              </a:extLst>
            </p:cNvPr>
            <p:cNvSpPr/>
            <p:nvPr/>
          </p:nvSpPr>
          <p:spPr>
            <a:xfrm>
              <a:off x="8885695" y="1926973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9056;p65">
              <a:extLst>
                <a:ext uri="{FF2B5EF4-FFF2-40B4-BE49-F238E27FC236}">
                  <a16:creationId xmlns:a16="http://schemas.microsoft.com/office/drawing/2014/main" id="{B00FE9ED-F651-434C-8077-923546B78220}"/>
                </a:ext>
              </a:extLst>
            </p:cNvPr>
            <p:cNvSpPr/>
            <p:nvPr/>
          </p:nvSpPr>
          <p:spPr>
            <a:xfrm>
              <a:off x="8885695" y="18290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9057;p65">
              <a:extLst>
                <a:ext uri="{FF2B5EF4-FFF2-40B4-BE49-F238E27FC236}">
                  <a16:creationId xmlns:a16="http://schemas.microsoft.com/office/drawing/2014/main" id="{9516EDB1-9B78-4041-9842-0C6CBDB40858}"/>
                </a:ext>
              </a:extLst>
            </p:cNvPr>
            <p:cNvSpPr/>
            <p:nvPr/>
          </p:nvSpPr>
          <p:spPr>
            <a:xfrm>
              <a:off x="8885695" y="1731124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9058;p65">
              <a:extLst>
                <a:ext uri="{FF2B5EF4-FFF2-40B4-BE49-F238E27FC236}">
                  <a16:creationId xmlns:a16="http://schemas.microsoft.com/office/drawing/2014/main" id="{4A300791-6AEB-4C9C-957C-E9C447890C57}"/>
                </a:ext>
              </a:extLst>
            </p:cNvPr>
            <p:cNvSpPr/>
            <p:nvPr/>
          </p:nvSpPr>
          <p:spPr>
            <a:xfrm>
              <a:off x="8885695" y="1633200"/>
              <a:ext cx="2704160" cy="7265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9059;p65">
              <a:extLst>
                <a:ext uri="{FF2B5EF4-FFF2-40B4-BE49-F238E27FC236}">
                  <a16:creationId xmlns:a16="http://schemas.microsoft.com/office/drawing/2014/main" id="{9B4AAD59-3737-4FDE-8FBB-62EA00F502F6}"/>
                </a:ext>
              </a:extLst>
            </p:cNvPr>
            <p:cNvSpPr/>
            <p:nvPr/>
          </p:nvSpPr>
          <p:spPr>
            <a:xfrm>
              <a:off x="8885695" y="1535946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9060;p65">
              <a:extLst>
                <a:ext uri="{FF2B5EF4-FFF2-40B4-BE49-F238E27FC236}">
                  <a16:creationId xmlns:a16="http://schemas.microsoft.com/office/drawing/2014/main" id="{7ACEEB9C-61C0-47FC-8161-FE82B7669497}"/>
                </a:ext>
              </a:extLst>
            </p:cNvPr>
            <p:cNvSpPr/>
            <p:nvPr/>
          </p:nvSpPr>
          <p:spPr>
            <a:xfrm>
              <a:off x="8885695" y="1438022"/>
              <a:ext cx="2704160" cy="659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9061;p65">
              <a:extLst>
                <a:ext uri="{FF2B5EF4-FFF2-40B4-BE49-F238E27FC236}">
                  <a16:creationId xmlns:a16="http://schemas.microsoft.com/office/drawing/2014/main" id="{88A4ED32-03B4-4A97-A4E3-2B482812DAD9}"/>
                </a:ext>
              </a:extLst>
            </p:cNvPr>
            <p:cNvSpPr/>
            <p:nvPr/>
          </p:nvSpPr>
          <p:spPr>
            <a:xfrm>
              <a:off x="8885695" y="1340098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9062;p65">
              <a:extLst>
                <a:ext uri="{FF2B5EF4-FFF2-40B4-BE49-F238E27FC236}">
                  <a16:creationId xmlns:a16="http://schemas.microsoft.com/office/drawing/2014/main" id="{D851CA67-3B7B-4D1A-A40D-9F34A9EDF83E}"/>
                </a:ext>
              </a:extLst>
            </p:cNvPr>
            <p:cNvSpPr/>
            <p:nvPr/>
          </p:nvSpPr>
          <p:spPr>
            <a:xfrm>
              <a:off x="8885695" y="1242174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9063;p65">
              <a:extLst>
                <a:ext uri="{FF2B5EF4-FFF2-40B4-BE49-F238E27FC236}">
                  <a16:creationId xmlns:a16="http://schemas.microsoft.com/office/drawing/2014/main" id="{6808E737-30C2-4A62-B0E8-CC5E43CE9074}"/>
                </a:ext>
              </a:extLst>
            </p:cNvPr>
            <p:cNvSpPr/>
            <p:nvPr/>
          </p:nvSpPr>
          <p:spPr>
            <a:xfrm>
              <a:off x="8885695" y="1144249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9064;p65">
              <a:extLst>
                <a:ext uri="{FF2B5EF4-FFF2-40B4-BE49-F238E27FC236}">
                  <a16:creationId xmlns:a16="http://schemas.microsoft.com/office/drawing/2014/main" id="{49720129-3FD3-4110-8AF1-813E36DE20EA}"/>
                </a:ext>
              </a:extLst>
            </p:cNvPr>
            <p:cNvSpPr/>
            <p:nvPr/>
          </p:nvSpPr>
          <p:spPr>
            <a:xfrm>
              <a:off x="8885695" y="1046325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9065;p65">
              <a:extLst>
                <a:ext uri="{FF2B5EF4-FFF2-40B4-BE49-F238E27FC236}">
                  <a16:creationId xmlns:a16="http://schemas.microsoft.com/office/drawing/2014/main" id="{5F417FC1-9153-492B-A4E5-FE5B52BEA87F}"/>
                </a:ext>
              </a:extLst>
            </p:cNvPr>
            <p:cNvSpPr/>
            <p:nvPr/>
          </p:nvSpPr>
          <p:spPr>
            <a:xfrm>
              <a:off x="8885695" y="948401"/>
              <a:ext cx="2704160" cy="7244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748574D-C75E-449B-9F89-906A7A316661}"/>
              </a:ext>
            </a:extLst>
          </p:cNvPr>
          <p:cNvSpPr/>
          <p:nvPr/>
        </p:nvSpPr>
        <p:spPr>
          <a:xfrm>
            <a:off x="2471312" y="2883785"/>
            <a:ext cx="576688" cy="115436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49D02-9F0B-4AE9-8B4C-5157F10BF2C1}"/>
              </a:ext>
            </a:extLst>
          </p:cNvPr>
          <p:cNvSpPr/>
          <p:nvPr/>
        </p:nvSpPr>
        <p:spPr>
          <a:xfrm>
            <a:off x="373716" y="640684"/>
            <a:ext cx="8396567" cy="428323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rgbClr val="00B050">
                <a:alpha val="60000"/>
              </a:srgb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E668D-12C7-4CF6-A6D2-BD96E5AE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1" y="784947"/>
            <a:ext cx="2809875" cy="1809750"/>
          </a:xfrm>
          <a:prstGeom prst="rect">
            <a:avLst/>
          </a:prstGeom>
        </p:spPr>
      </p:pic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F5F60D16-2C74-48E4-88F8-3AC14BCC58FF}"/>
              </a:ext>
            </a:extLst>
          </p:cNvPr>
          <p:cNvSpPr/>
          <p:nvPr/>
        </p:nvSpPr>
        <p:spPr>
          <a:xfrm>
            <a:off x="3654531" y="956326"/>
            <a:ext cx="387158" cy="637581"/>
          </a:xfrm>
          <a:prstGeom prst="rightArrow">
            <a:avLst>
              <a:gd name="adj1" fmla="val 50000"/>
              <a:gd name="adj2" fmla="val 5281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671A2F-6086-46C1-B215-5F7E717FA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173" y="870131"/>
            <a:ext cx="2400300" cy="790575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6C3742C4-C7D6-40C3-A514-E4C38F5E3D89}"/>
              </a:ext>
            </a:extLst>
          </p:cNvPr>
          <p:cNvSpPr/>
          <p:nvPr/>
        </p:nvSpPr>
        <p:spPr>
          <a:xfrm>
            <a:off x="626551" y="2748045"/>
            <a:ext cx="2625421" cy="16834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0DF9F-E586-47A8-BEF5-6A4A1EBEEA60}"/>
              </a:ext>
            </a:extLst>
          </p:cNvPr>
          <p:cNvSpPr txBox="1"/>
          <p:nvPr/>
        </p:nvSpPr>
        <p:spPr>
          <a:xfrm>
            <a:off x="620486" y="2743835"/>
            <a:ext cx="25699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>
                    <a:lumMod val="95000"/>
                  </a:schemeClr>
                </a:solidFill>
                <a:latin typeface="Britannic Bold" panose="020B0903060703020204" pitchFamily="34" charset="0"/>
              </a:rPr>
              <a:t>Para ver el historial actual de comandos en bash, ingresa "history" y presiona ENTER en la terminal. Luego, verifica si los comandos que ves son los mismos que utilizaste en la tarea 2.</a:t>
            </a:r>
            <a:endParaRPr lang="es-AR" dirty="0">
              <a:solidFill>
                <a:schemeClr val="accent6">
                  <a:lumMod val="9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E0FCBB-E0BC-4964-A3D8-27BAA4E90667}"/>
              </a:ext>
            </a:extLst>
          </p:cNvPr>
          <p:cNvSpPr/>
          <p:nvPr/>
        </p:nvSpPr>
        <p:spPr>
          <a:xfrm>
            <a:off x="4209604" y="1845597"/>
            <a:ext cx="2373870" cy="16834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ritannic Bold" panose="020B0903060703020204" pitchFamily="34" charset="0"/>
              </a:rPr>
              <a:t>Ingresa "date" en la terminal y presiona Enter para ver la fecha actual. Luego, ingresa "!!" y presiona Enter para volver a ejecutar el comando más reciente, que en este caso sería "date".</a:t>
            </a:r>
            <a:endParaRPr lang="es-AR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1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 Internet Aesthetic Interface Theme for Marketing XL by Slidesgo">
  <a:themeElements>
    <a:clrScheme name="Simple Light">
      <a:dk1>
        <a:srgbClr val="000000"/>
      </a:dk1>
      <a:lt1>
        <a:srgbClr val="D9D9D9"/>
      </a:lt1>
      <a:dk2>
        <a:srgbClr val="FCFCFC"/>
      </a:dk2>
      <a:lt2>
        <a:srgbClr val="9DC6F8"/>
      </a:lt2>
      <a:accent1>
        <a:srgbClr val="F288B9"/>
      </a:accent1>
      <a:accent2>
        <a:srgbClr val="6B5E8D"/>
      </a:accent2>
      <a:accent3>
        <a:srgbClr val="8E7CC3"/>
      </a:accent3>
      <a:accent4>
        <a:srgbClr val="99999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722</Words>
  <Application>Microsoft Office PowerPoint</Application>
  <PresentationFormat>On-screen Show (16:9)</PresentationFormat>
  <Paragraphs>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Britannic Bold</vt:lpstr>
      <vt:lpstr>Bahnschrift Light SemiCondensed</vt:lpstr>
      <vt:lpstr>Unispace</vt:lpstr>
      <vt:lpstr>Arial</vt:lpstr>
      <vt:lpstr>Agency FB</vt:lpstr>
      <vt:lpstr>Baskerville Old Face</vt:lpstr>
      <vt:lpstr>Nanum Gothic Coding</vt:lpstr>
      <vt:lpstr>Dosis</vt:lpstr>
      <vt:lpstr>Algerian</vt:lpstr>
      <vt:lpstr>Retro Internet Aesthetic Interface Theme for Marketing XL by Slidesgo</vt:lpstr>
      <vt:lpstr>           227-[LX]-Lab - Línea de comandos de Linux– Sony Etcheverry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Introduction to an Amazon Linux Amazon Machine Image (AMI) 225-[LX]-Lab – Sony Etcheverry</dc:title>
  <cp:lastModifiedBy>Sony Etcheverry</cp:lastModifiedBy>
  <cp:revision>30</cp:revision>
  <dcterms:modified xsi:type="dcterms:W3CDTF">2024-04-19T19:54:42Z</dcterms:modified>
</cp:coreProperties>
</file>