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fVD36BRX9f2/qw1az+43uGBjE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l="5310" t="7428" r="4244" b="1100"/>
          <a:stretch/>
        </p:blipFill>
        <p:spPr>
          <a:xfrm>
            <a:off x="7010400" y="691056"/>
            <a:ext cx="3505199" cy="18255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825775" y="691056"/>
            <a:ext cx="4294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本周行程</a:t>
            </a:r>
            <a:endParaRPr sz="72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TW" sz="4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04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/</a:t>
            </a:r>
            <a:r>
              <a:rPr lang="en-US" altLang="zh-TW" sz="44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17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-</a:t>
            </a:r>
            <a:r>
              <a:rPr lang="en-US" altLang="zh-TW" sz="44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04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/</a:t>
            </a:r>
            <a:r>
              <a:rPr lang="en-US" altLang="zh-TW" sz="4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23</a:t>
            </a:r>
            <a:endParaRPr sz="44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1528762" y="2989732"/>
            <a:ext cx="9134475" cy="0"/>
          </a:xfrm>
          <a:prstGeom prst="straightConnector1">
            <a:avLst/>
          </a:prstGeom>
          <a:noFill/>
          <a:ln w="63500" cap="flat" cmpd="sng">
            <a:solidFill>
              <a:srgbClr val="2DA98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903935" y="3027766"/>
            <a:ext cx="10433279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．平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日 新市區丹丹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｜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04/20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（</a:t>
            </a:r>
            <a:r>
              <a:rPr lang="zh-TW" altLang="en-US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四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）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｜18：</a:t>
            </a:r>
            <a:r>
              <a:rPr lang="en-US" altLang="zh-TW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45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｜</a:t>
            </a:r>
            <a:r>
              <a:rPr lang="en-US" altLang="zh-TW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28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 </a:t>
            </a: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Km</a:t>
            </a:r>
            <a:endParaRPr sz="1200" b="0" i="0" u="none" strike="noStrike" cap="none" dirty="0">
              <a:solidFill>
                <a:srgbClr val="000000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．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周末 新化林場 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+ </a:t>
            </a:r>
            <a:r>
              <a:rPr lang="zh-TW" altLang="en-US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葉麥克炸雞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｜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04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/</a:t>
            </a:r>
            <a:r>
              <a:rPr lang="en-US" altLang="zh-TW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22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（</a:t>
            </a:r>
            <a:r>
              <a:rPr lang="zh-TW" altLang="en-US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六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）｜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10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：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3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0｜</a:t>
            </a:r>
            <a:r>
              <a:rPr lang="en-US" altLang="zh-TW" sz="2000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</a:rPr>
              <a:t>35</a:t>
            </a:r>
            <a:r>
              <a:rPr lang="en-US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 </a:t>
            </a:r>
            <a:r>
              <a:rPr lang="zh-TW" altLang="zh-TW" sz="20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Km</a:t>
            </a:r>
            <a:endParaRPr sz="20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556814" y="4999062"/>
            <a:ext cx="3040435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＊夜騎出遊請先至社團填寫報名表單</a:t>
            </a:r>
            <a:endParaRPr sz="14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＊夜騎與出遊集合地點為單車社社辦</a:t>
            </a:r>
            <a:endParaRPr sz="1400" b="0" i="0" u="none" strike="noStrike" cap="none" dirty="0">
              <a:solidFill>
                <a:schemeClr val="dk1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 dirty="0">
                <a:solidFill>
                  <a:schemeClr val="dk1"/>
                </a:solidFill>
                <a:latin typeface="jf金萱鮮摘" panose="020B0800000000000000" pitchFamily="34" charset="-120"/>
                <a:ea typeface="jf金萱鮮摘" panose="020B0800000000000000" pitchFamily="34" charset="-120"/>
                <a:sym typeface="Arial"/>
              </a:rPr>
              <a:t>＊若還有其他問題歡迎私訊粉專</a:t>
            </a:r>
            <a:endParaRPr sz="1400" b="0" i="0" u="none" strike="noStrike" cap="none" dirty="0">
              <a:solidFill>
                <a:srgbClr val="000000"/>
              </a:solidFill>
              <a:latin typeface="jf金萱鮮摘" panose="020B0800000000000000" pitchFamily="34" charset="-120"/>
              <a:ea typeface="jf金萱鮮摘" panose="020B0800000000000000" pitchFamily="34" charset="-120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84</Words>
  <Application>Microsoft Office PowerPoint</Application>
  <PresentationFormat>寬螢幕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jf金萱鮮摘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紀詠仁</dc:creator>
  <cp:lastModifiedBy>宇辰 鄭</cp:lastModifiedBy>
  <cp:revision>9</cp:revision>
  <dcterms:created xsi:type="dcterms:W3CDTF">2019-09-15T14:00:34Z</dcterms:created>
  <dcterms:modified xsi:type="dcterms:W3CDTF">2023-04-17T12:12:14Z</dcterms:modified>
</cp:coreProperties>
</file>