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304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282" r:id="rId14"/>
    <p:sldId id="286" r:id="rId15"/>
    <p:sldId id="287" r:id="rId16"/>
    <p:sldId id="288" r:id="rId17"/>
    <p:sldId id="289" r:id="rId18"/>
    <p:sldId id="290" r:id="rId19"/>
    <p:sldId id="291" r:id="rId20"/>
    <p:sldId id="298" r:id="rId21"/>
    <p:sldId id="299" r:id="rId22"/>
    <p:sldId id="294" r:id="rId23"/>
    <p:sldId id="296" r:id="rId24"/>
    <p:sldId id="295" r:id="rId25"/>
    <p:sldId id="297" r:id="rId26"/>
    <p:sldId id="292" r:id="rId27"/>
    <p:sldId id="293" r:id="rId28"/>
    <p:sldId id="281" r:id="rId29"/>
    <p:sldId id="284" r:id="rId30"/>
    <p:sldId id="285" r:id="rId31"/>
    <p:sldId id="283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63" r:id="rId41"/>
    <p:sldId id="280" r:id="rId42"/>
    <p:sldId id="262" r:id="rId43"/>
    <p:sldId id="261" r:id="rId44"/>
    <p:sldId id="257" r:id="rId45"/>
    <p:sldId id="258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DCF9F"/>
    <a:srgbClr val="0094DA"/>
    <a:srgbClr val="A54688"/>
    <a:srgbClr val="08A552"/>
    <a:srgbClr val="BCBDC3"/>
    <a:srgbClr val="F48220"/>
    <a:srgbClr val="FFE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2"/>
    <p:restoredTop sz="94694"/>
  </p:normalViewPr>
  <p:slideViewPr>
    <p:cSldViewPr snapToGrid="0">
      <p:cViewPr>
        <p:scale>
          <a:sx n="97" d="100"/>
          <a:sy n="97" d="100"/>
        </p:scale>
        <p:origin x="-49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A9188-2247-9BCB-AFD4-D7EB644D5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BA97F1-B510-53CF-5422-A8753A28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6AE8F7-C8A5-7C88-B62C-56F5305C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DCD31-3918-B148-3280-DCCA30F6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4A44D-A7EC-DEA4-C8F5-7EE9F585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79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FA9DA-11C6-6D09-ED7F-8F1998B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AB272C-66B3-D281-6A26-2EA3709D9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7398CE-64C9-04B3-5DB8-24F7319E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66888-505A-ECE0-35D0-37CBCBA5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7B9857-B2DA-FEAA-0E5F-93369F4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024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566C9B-2949-1D31-325D-D5D77ADC7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CB61B6-40BA-22C0-9959-4981E4984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4AA30A-59D6-1EB2-23DF-501E370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22EC66-7033-6C72-AB0A-FB1E10D3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44C907-59C2-F9C0-5A25-0EBD3F7C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397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BF1C1-C725-230B-DD3B-5899EA9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46A52-8DD1-2D56-00B9-7A07C36F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19675-C8D1-238E-DCDB-30A83909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B46FB4-118E-F33D-6A7D-75A05AAE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E15454-90F2-12CE-ACB0-A04594AA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631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5E692-E306-99E4-B57C-EE832B6E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F0209A-DE15-B838-530D-48976CF9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896D8-5B53-CE88-4621-819CE845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C0968-5726-A7AE-5C98-E22FC9DA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822F5-EF09-02F4-E528-BB7693BE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805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38EC2-AAE3-6F96-C2C3-A6BAE66E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AE0EA-5D75-C69B-E496-F15A3F575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02E4BC-5B6D-B2FE-64BF-C77EC6D1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8A8C31-3D92-0AF7-0863-BA2366E0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15AA97-FE87-541A-252A-CC2B9E4B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D479B8-AD97-4324-03B8-64476E5A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5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146C3-754F-E7DF-EDE7-491D4CB0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B3F302-8A3A-4B08-1777-9549E1DB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1AC173-9E49-77CD-13E8-73340F61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260285-552E-7B7F-46CF-A7E87B9FD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2D061C-9A47-3A75-1BD4-9A874DA8A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FBB1B6-B3FC-C4EE-AF12-19C279D3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59A85-6751-BBD7-5129-6B911A4C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9729F-8DD1-C20C-19AB-311C5488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47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2C12-7086-494B-D3A5-E62B7165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30A3B6-088C-E8B4-CCF0-D1B6C756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459CF6-BB94-7265-9711-8D8DBA9D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CC16CD-4000-F88E-F623-6740C6D3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43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6B7181-E0A6-F2C6-AED8-5AB21438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29E794-0D92-AD4F-FEAC-8F170525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83E0A-84B3-1ADB-9E1B-42D85D9B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042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49AF7-5F96-DB0A-B172-274D9105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5038-06CC-4B9C-161F-B99E14CE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49AAFC-63D6-9684-7396-E54A2B86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15E799-AEC9-6962-7D6F-53683700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1D3430-1405-ECAD-BE5D-68FF0D42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1588B1-ADD9-29A1-F73E-12377742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695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93A86-D93F-E57C-6F85-3A5A768B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E91D6F-C0EB-EBFE-7A41-577B6B17A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11C89F-39D5-EC66-AB84-754579F8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D33D04-DEFB-62DC-E520-C32CEB28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5D2BB0-971A-E6CC-22C4-C5873AE9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99B066-3BCE-8045-8C7D-5D46D0B8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72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5C341D-CB8B-8043-9F94-3226E51B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584125-2422-CF33-3B23-F5F5A9DC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F0CB6-F444-33D8-3983-63B67CBDE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5D65-7ABF-8847-85FA-D19EF7AC8C6E}" type="datetimeFigureOut">
              <a:rPr kumimoji="1" lang="zh-TW" altLang="en-US" smtClean="0"/>
              <a:t>2023/9/6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80AC5-BEEF-8F31-98A6-7CBD7B7DB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3596C-E825-1464-DEFC-5B2D7A42B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9146-0675-E646-846E-19B61D6AA5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501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59BAB02-6C64-3792-8ACD-A763C0F419A7}"/>
              </a:ext>
            </a:extLst>
          </p:cNvPr>
          <p:cNvSpPr/>
          <p:nvPr/>
        </p:nvSpPr>
        <p:spPr>
          <a:xfrm>
            <a:off x="4143632" y="305212"/>
            <a:ext cx="3904735" cy="624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839453" cy="3149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812000" y="851033"/>
            <a:ext cx="2948173" cy="184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1" name="圖片 10" descr="一張含有 文字, 圖形, 螢幕擷取畫面, 平面設計 的圖片&#10;&#10;自動產生的描述">
            <a:extLst>
              <a:ext uri="{FF2B5EF4-FFF2-40B4-BE49-F238E27FC236}">
                <a16:creationId xmlns:a16="http://schemas.microsoft.com/office/drawing/2014/main" id="{8931B635-F4F7-E2C5-60D6-A52CD9C5C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71" t="24816" r="44298" b="25571"/>
          <a:stretch/>
        </p:blipFill>
        <p:spPr>
          <a:xfrm>
            <a:off x="4276629" y="2236991"/>
            <a:ext cx="591088" cy="182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9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>
            <a:spLocks/>
          </p:cNvSpPr>
          <p:nvPr/>
        </p:nvSpPr>
        <p:spPr>
          <a:xfrm>
            <a:off x="3617644" y="360885"/>
            <a:ext cx="360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26" name="Picture 2" descr="關於黃金比例. 相信大家都聽過黃金比例，我第一次聽到黃金比例是在數學課本課外延伸上吧，不過那時候… | by 魏子翔| Medium">
            <a:extLst>
              <a:ext uri="{FF2B5EF4-FFF2-40B4-BE49-F238E27FC236}">
                <a16:creationId xmlns:a16="http://schemas.microsoft.com/office/drawing/2014/main" id="{61F00E73-EA9D-EB1B-2F6A-DEA89FF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8003476" y="1091964"/>
            <a:ext cx="5760000" cy="3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D5C30A-AC74-D2B2-2990-2DB911DED745}"/>
              </a:ext>
            </a:extLst>
          </p:cNvPr>
          <p:cNvSpPr txBox="1"/>
          <p:nvPr/>
        </p:nvSpPr>
        <p:spPr>
          <a:xfrm rot="13426391">
            <a:off x="392060" y="769701"/>
            <a:ext cx="6056572" cy="716143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056454"/>
              </a:avLst>
            </a:prstTxWarp>
            <a:spAutoFit/>
          </a:bodyPr>
          <a:lstStyle/>
          <a:p>
            <a:pPr algn="ctr"/>
            <a:r>
              <a:rPr kumimoji="1" lang="en" altLang="zh-TW" sz="138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94DA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95BA4D-9E95-F24B-8059-7F220D37FEFC}"/>
              </a:ext>
            </a:extLst>
          </p:cNvPr>
          <p:cNvSpPr txBox="1"/>
          <p:nvPr/>
        </p:nvSpPr>
        <p:spPr>
          <a:xfrm>
            <a:off x="3612997" y="3429000"/>
            <a:ext cx="339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8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94DA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47</a:t>
            </a:r>
            <a:r>
              <a:rPr kumimoji="1" lang="zh-TW" altLang="en-US" sz="9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94DA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</a:t>
            </a:r>
            <a:r>
              <a:rPr kumimoji="1" lang="zh-TW" altLang="en-US" sz="6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94DA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共識營</a:t>
            </a:r>
            <a:endParaRPr kumimoji="1" lang="zh-TW" altLang="en-US" sz="13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94DA"/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 rot="20749181">
            <a:off x="3406922" y="4001020"/>
            <a:ext cx="367444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290565"/>
              </a:avLst>
            </a:prstTxWarp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Wayne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124DFE-0960-3F4C-3ECA-24DC5AB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3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>
            <a:spLocks/>
          </p:cNvSpPr>
          <p:nvPr/>
        </p:nvSpPr>
        <p:spPr>
          <a:xfrm>
            <a:off x="3617644" y="360885"/>
            <a:ext cx="360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26" name="Picture 2" descr="關於黃金比例. 相信大家都聽過黃金比例，我第一次聽到黃金比例是在數學課本課外延伸上吧，不過那時候… | by 魏子翔| Medium">
            <a:extLst>
              <a:ext uri="{FF2B5EF4-FFF2-40B4-BE49-F238E27FC236}">
                <a16:creationId xmlns:a16="http://schemas.microsoft.com/office/drawing/2014/main" id="{61F00E73-EA9D-EB1B-2F6A-DEA89FF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70899" y="1329923"/>
            <a:ext cx="5760000" cy="3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D5C30A-AC74-D2B2-2990-2DB911DED745}"/>
              </a:ext>
            </a:extLst>
          </p:cNvPr>
          <p:cNvSpPr txBox="1"/>
          <p:nvPr/>
        </p:nvSpPr>
        <p:spPr>
          <a:xfrm rot="13426391">
            <a:off x="392060" y="769701"/>
            <a:ext cx="6056572" cy="716143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056454"/>
              </a:avLst>
            </a:prstTxWarp>
            <a:spAutoFit/>
          </a:bodyPr>
          <a:lstStyle/>
          <a:p>
            <a:pPr algn="ctr"/>
            <a:r>
              <a:rPr kumimoji="1" lang="en" altLang="zh-TW" sz="138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DCF9F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95BA4D-9E95-F24B-8059-7F220D37FEFC}"/>
              </a:ext>
            </a:extLst>
          </p:cNvPr>
          <p:cNvSpPr txBox="1"/>
          <p:nvPr/>
        </p:nvSpPr>
        <p:spPr>
          <a:xfrm>
            <a:off x="3612997" y="3429000"/>
            <a:ext cx="339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8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DCF9F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47</a:t>
            </a:r>
            <a:r>
              <a:rPr kumimoji="1" lang="zh-TW" altLang="en-US" sz="9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DCF9F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</a:t>
            </a:r>
            <a:r>
              <a:rPr kumimoji="1" lang="zh-TW" altLang="en-US" sz="6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DCF9F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共識營</a:t>
            </a:r>
            <a:endParaRPr kumimoji="1" lang="zh-TW" altLang="en-US" sz="13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FDCF9F"/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 rot="20749181">
            <a:off x="3406922" y="4001020"/>
            <a:ext cx="367444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290565"/>
              </a:avLst>
            </a:prstTxWarp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Wayne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124DFE-0960-3F4C-3ECA-24DC5AB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3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>
            <a:spLocks/>
          </p:cNvSpPr>
          <p:nvPr/>
        </p:nvSpPr>
        <p:spPr>
          <a:xfrm>
            <a:off x="3617644" y="360885"/>
            <a:ext cx="360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26" name="Picture 2" descr="關於黃金比例. 相信大家都聽過黃金比例，我第一次聽到黃金比例是在數學課本課外延伸上吧，不過那時候… | by 魏子翔| Medium">
            <a:extLst>
              <a:ext uri="{FF2B5EF4-FFF2-40B4-BE49-F238E27FC236}">
                <a16:creationId xmlns:a16="http://schemas.microsoft.com/office/drawing/2014/main" id="{61F00E73-EA9D-EB1B-2F6A-DEA89FF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70899" y="1329923"/>
            <a:ext cx="5760000" cy="3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D5C30A-AC74-D2B2-2990-2DB911DED745}"/>
              </a:ext>
            </a:extLst>
          </p:cNvPr>
          <p:cNvSpPr txBox="1"/>
          <p:nvPr/>
        </p:nvSpPr>
        <p:spPr>
          <a:xfrm rot="13426391">
            <a:off x="392060" y="769701"/>
            <a:ext cx="6056572" cy="716143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056454"/>
              </a:avLst>
            </a:prstTxWarp>
            <a:spAutoFit/>
          </a:bodyPr>
          <a:lstStyle/>
          <a:p>
            <a:pPr algn="ctr"/>
            <a:r>
              <a:rPr kumimoji="1" lang="en" altLang="zh-TW" sz="138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ED1C24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95BA4D-9E95-F24B-8059-7F220D37FEFC}"/>
              </a:ext>
            </a:extLst>
          </p:cNvPr>
          <p:cNvSpPr txBox="1"/>
          <p:nvPr/>
        </p:nvSpPr>
        <p:spPr>
          <a:xfrm>
            <a:off x="3612997" y="3429000"/>
            <a:ext cx="339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8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ED1C24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47</a:t>
            </a:r>
            <a:r>
              <a:rPr kumimoji="1" lang="zh-TW" altLang="en-US" sz="9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ED1C24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</a:t>
            </a:r>
            <a:r>
              <a:rPr kumimoji="1" lang="zh-TW" altLang="en-US" sz="6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ED1C24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共識營</a:t>
            </a:r>
            <a:endParaRPr kumimoji="1" lang="zh-TW" altLang="en-US" sz="13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ED1C24"/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 rot="20749181">
            <a:off x="3406922" y="4001020"/>
            <a:ext cx="367444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290565"/>
              </a:avLst>
            </a:prstTxWarp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Wayne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124DFE-0960-3F4C-3ECA-24DC5AB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7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35BBD71F-D710-AFDF-F542-16D374E84513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07" name="手繪多邊形 206">
                <a:extLst>
                  <a:ext uri="{FF2B5EF4-FFF2-40B4-BE49-F238E27FC236}">
                    <a16:creationId xmlns:a16="http://schemas.microsoft.com/office/drawing/2014/main" id="{E2509F52-784E-26DB-64CE-0F313999ACB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8" name="手繪多邊形 207">
                <a:extLst>
                  <a:ext uri="{FF2B5EF4-FFF2-40B4-BE49-F238E27FC236}">
                    <a16:creationId xmlns:a16="http://schemas.microsoft.com/office/drawing/2014/main" id="{F3AF6FA6-9013-3735-7D52-A1C560FA0C2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7C987DA6-0BF5-BF93-6E28-DCD44F7BA8F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195" name="手繪多邊形 194">
                <a:extLst>
                  <a:ext uri="{FF2B5EF4-FFF2-40B4-BE49-F238E27FC236}">
                    <a16:creationId xmlns:a16="http://schemas.microsoft.com/office/drawing/2014/main" id="{8CB13647-CFAB-9208-2EA4-E590427C7EAE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6" name="手繪多邊形 195">
                <a:extLst>
                  <a:ext uri="{FF2B5EF4-FFF2-40B4-BE49-F238E27FC236}">
                    <a16:creationId xmlns:a16="http://schemas.microsoft.com/office/drawing/2014/main" id="{AD64337D-D6CB-022F-A593-8D93F4288E9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Name</a:t>
            </a:r>
            <a:endParaRPr kumimoji="1" lang="zh-TW" altLang="en-US" sz="80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1E03C72-2A88-999C-EEF7-9DF4EAA5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3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  <a:solidFill>
            <a:srgbClr val="FFEF03"/>
          </a:solidFill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35BBD71F-D710-AFDF-F542-16D374E84513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07" name="手繪多邊形 206">
                <a:extLst>
                  <a:ext uri="{FF2B5EF4-FFF2-40B4-BE49-F238E27FC236}">
                    <a16:creationId xmlns:a16="http://schemas.microsoft.com/office/drawing/2014/main" id="{E2509F52-784E-26DB-64CE-0F313999ACB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8" name="手繪多邊形 207">
                <a:extLst>
                  <a:ext uri="{FF2B5EF4-FFF2-40B4-BE49-F238E27FC236}">
                    <a16:creationId xmlns:a16="http://schemas.microsoft.com/office/drawing/2014/main" id="{F3AF6FA6-9013-3735-7D52-A1C560FA0C2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7C987DA6-0BF5-BF93-6E28-DCD44F7BA8F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195" name="手繪多邊形 194">
                <a:extLst>
                  <a:ext uri="{FF2B5EF4-FFF2-40B4-BE49-F238E27FC236}">
                    <a16:creationId xmlns:a16="http://schemas.microsoft.com/office/drawing/2014/main" id="{8CB13647-CFAB-9208-2EA4-E590427C7EAE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6" name="手繪多邊形 195">
                <a:extLst>
                  <a:ext uri="{FF2B5EF4-FFF2-40B4-BE49-F238E27FC236}">
                    <a16:creationId xmlns:a16="http://schemas.microsoft.com/office/drawing/2014/main" id="{AD64337D-D6CB-022F-A593-8D93F4288E9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Name</a:t>
            </a:r>
            <a:endParaRPr kumimoji="1" lang="zh-TW" altLang="en-US" sz="80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EDCDE3-A164-91DE-33A7-BE58FB27A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4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  <a:solidFill>
            <a:srgbClr val="F48220"/>
          </a:solidFill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35BBD71F-D710-AFDF-F542-16D374E84513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07" name="手繪多邊形 206">
                <a:extLst>
                  <a:ext uri="{FF2B5EF4-FFF2-40B4-BE49-F238E27FC236}">
                    <a16:creationId xmlns:a16="http://schemas.microsoft.com/office/drawing/2014/main" id="{E2509F52-784E-26DB-64CE-0F313999ACB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8" name="手繪多邊形 207">
                <a:extLst>
                  <a:ext uri="{FF2B5EF4-FFF2-40B4-BE49-F238E27FC236}">
                    <a16:creationId xmlns:a16="http://schemas.microsoft.com/office/drawing/2014/main" id="{F3AF6FA6-9013-3735-7D52-A1C560FA0C2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7C987DA6-0BF5-BF93-6E28-DCD44F7BA8F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195" name="手繪多邊形 194">
                <a:extLst>
                  <a:ext uri="{FF2B5EF4-FFF2-40B4-BE49-F238E27FC236}">
                    <a16:creationId xmlns:a16="http://schemas.microsoft.com/office/drawing/2014/main" id="{8CB13647-CFAB-9208-2EA4-E590427C7EAE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6" name="手繪多邊形 195">
                <a:extLst>
                  <a:ext uri="{FF2B5EF4-FFF2-40B4-BE49-F238E27FC236}">
                    <a16:creationId xmlns:a16="http://schemas.microsoft.com/office/drawing/2014/main" id="{AD64337D-D6CB-022F-A593-8D93F4288E9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Name</a:t>
            </a:r>
            <a:endParaRPr kumimoji="1" lang="zh-TW" altLang="en-US" sz="80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7CEDDFA-2F13-1F0D-6D41-C1169623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9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  <a:solidFill>
            <a:schemeClr val="bg1">
              <a:lumMod val="50000"/>
            </a:schemeClr>
          </a:solidFill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35BBD71F-D710-AFDF-F542-16D374E84513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07" name="手繪多邊形 206">
                <a:extLst>
                  <a:ext uri="{FF2B5EF4-FFF2-40B4-BE49-F238E27FC236}">
                    <a16:creationId xmlns:a16="http://schemas.microsoft.com/office/drawing/2014/main" id="{E2509F52-784E-26DB-64CE-0F313999ACB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8" name="手繪多邊形 207">
                <a:extLst>
                  <a:ext uri="{FF2B5EF4-FFF2-40B4-BE49-F238E27FC236}">
                    <a16:creationId xmlns:a16="http://schemas.microsoft.com/office/drawing/2014/main" id="{F3AF6FA6-9013-3735-7D52-A1C560FA0C2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7C987DA6-0BF5-BF93-6E28-DCD44F7BA8F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195" name="手繪多邊形 194">
                <a:extLst>
                  <a:ext uri="{FF2B5EF4-FFF2-40B4-BE49-F238E27FC236}">
                    <a16:creationId xmlns:a16="http://schemas.microsoft.com/office/drawing/2014/main" id="{8CB13647-CFAB-9208-2EA4-E590427C7EAE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6" name="手繪多邊形 195">
                <a:extLst>
                  <a:ext uri="{FF2B5EF4-FFF2-40B4-BE49-F238E27FC236}">
                    <a16:creationId xmlns:a16="http://schemas.microsoft.com/office/drawing/2014/main" id="{AD64337D-D6CB-022F-A593-8D93F4288E9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Name</a:t>
            </a:r>
            <a:endParaRPr kumimoji="1" lang="zh-TW" altLang="en-US" sz="80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97D76DA-ECF2-A384-1A0D-7818B7C6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0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  <a:solidFill>
            <a:srgbClr val="08A552"/>
          </a:solidFill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35BBD71F-D710-AFDF-F542-16D374E84513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07" name="手繪多邊形 206">
                <a:extLst>
                  <a:ext uri="{FF2B5EF4-FFF2-40B4-BE49-F238E27FC236}">
                    <a16:creationId xmlns:a16="http://schemas.microsoft.com/office/drawing/2014/main" id="{E2509F52-784E-26DB-64CE-0F313999ACB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8" name="手繪多邊形 207">
                <a:extLst>
                  <a:ext uri="{FF2B5EF4-FFF2-40B4-BE49-F238E27FC236}">
                    <a16:creationId xmlns:a16="http://schemas.microsoft.com/office/drawing/2014/main" id="{F3AF6FA6-9013-3735-7D52-A1C560FA0C2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7C987DA6-0BF5-BF93-6E28-DCD44F7BA8F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195" name="手繪多邊形 194">
                <a:extLst>
                  <a:ext uri="{FF2B5EF4-FFF2-40B4-BE49-F238E27FC236}">
                    <a16:creationId xmlns:a16="http://schemas.microsoft.com/office/drawing/2014/main" id="{8CB13647-CFAB-9208-2EA4-E590427C7EAE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6" name="手繪多邊形 195">
                <a:extLst>
                  <a:ext uri="{FF2B5EF4-FFF2-40B4-BE49-F238E27FC236}">
                    <a16:creationId xmlns:a16="http://schemas.microsoft.com/office/drawing/2014/main" id="{AD64337D-D6CB-022F-A593-8D93F4288E9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Name</a:t>
            </a:r>
            <a:endParaRPr kumimoji="1" lang="zh-TW" altLang="en-US" sz="80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97D76DA-ECF2-A384-1A0D-7818B7C6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7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  <a:solidFill>
            <a:srgbClr val="A54688"/>
          </a:solidFill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35BBD71F-D710-AFDF-F542-16D374E84513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07" name="手繪多邊形 206">
                <a:extLst>
                  <a:ext uri="{FF2B5EF4-FFF2-40B4-BE49-F238E27FC236}">
                    <a16:creationId xmlns:a16="http://schemas.microsoft.com/office/drawing/2014/main" id="{E2509F52-784E-26DB-64CE-0F313999ACB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8" name="手繪多邊形 207">
                <a:extLst>
                  <a:ext uri="{FF2B5EF4-FFF2-40B4-BE49-F238E27FC236}">
                    <a16:creationId xmlns:a16="http://schemas.microsoft.com/office/drawing/2014/main" id="{F3AF6FA6-9013-3735-7D52-A1C560FA0C2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7C987DA6-0BF5-BF93-6E28-DCD44F7BA8F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195" name="手繪多邊形 194">
                <a:extLst>
                  <a:ext uri="{FF2B5EF4-FFF2-40B4-BE49-F238E27FC236}">
                    <a16:creationId xmlns:a16="http://schemas.microsoft.com/office/drawing/2014/main" id="{8CB13647-CFAB-9208-2EA4-E590427C7EAE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6" name="手繪多邊形 195">
                <a:extLst>
                  <a:ext uri="{FF2B5EF4-FFF2-40B4-BE49-F238E27FC236}">
                    <a16:creationId xmlns:a16="http://schemas.microsoft.com/office/drawing/2014/main" id="{AD64337D-D6CB-022F-A593-8D93F4288E9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Name</a:t>
            </a:r>
            <a:endParaRPr kumimoji="1" lang="zh-TW" altLang="en-US" sz="80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97D76DA-ECF2-A384-1A0D-7818B7C6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5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  <a:solidFill>
            <a:srgbClr val="0094DA"/>
          </a:solidFill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35BBD71F-D710-AFDF-F542-16D374E84513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07" name="手繪多邊形 206">
                <a:extLst>
                  <a:ext uri="{FF2B5EF4-FFF2-40B4-BE49-F238E27FC236}">
                    <a16:creationId xmlns:a16="http://schemas.microsoft.com/office/drawing/2014/main" id="{E2509F52-784E-26DB-64CE-0F313999ACB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8" name="手繪多邊形 207">
                <a:extLst>
                  <a:ext uri="{FF2B5EF4-FFF2-40B4-BE49-F238E27FC236}">
                    <a16:creationId xmlns:a16="http://schemas.microsoft.com/office/drawing/2014/main" id="{F3AF6FA6-9013-3735-7D52-A1C560FA0C2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7C987DA6-0BF5-BF93-6E28-DCD44F7BA8F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195" name="手繪多邊形 194">
                <a:extLst>
                  <a:ext uri="{FF2B5EF4-FFF2-40B4-BE49-F238E27FC236}">
                    <a16:creationId xmlns:a16="http://schemas.microsoft.com/office/drawing/2014/main" id="{8CB13647-CFAB-9208-2EA4-E590427C7EAE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6" name="手繪多邊形 195">
                <a:extLst>
                  <a:ext uri="{FF2B5EF4-FFF2-40B4-BE49-F238E27FC236}">
                    <a16:creationId xmlns:a16="http://schemas.microsoft.com/office/drawing/2014/main" id="{AD64337D-D6CB-022F-A593-8D93F4288E9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Name</a:t>
            </a:r>
            <a:endParaRPr kumimoji="1" lang="zh-TW" altLang="en-US" sz="80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97D76DA-ECF2-A384-1A0D-7818B7C6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-1443529" y="3333410"/>
            <a:ext cx="2948173" cy="184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12293" y="305212"/>
            <a:ext cx="3904735" cy="624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223991" y="2381774"/>
            <a:ext cx="199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844041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1B10154-8584-82FC-953B-724540E2BA23}"/>
              </a:ext>
            </a:extLst>
          </p:cNvPr>
          <p:cNvGrpSpPr/>
          <p:nvPr/>
        </p:nvGrpSpPr>
        <p:grpSpPr>
          <a:xfrm>
            <a:off x="3189633" y="346434"/>
            <a:ext cx="4685431" cy="997059"/>
            <a:chOff x="3977765" y="346434"/>
            <a:chExt cx="4685431" cy="997059"/>
          </a:xfrm>
        </p:grpSpPr>
        <p:sp>
          <p:nvSpPr>
            <p:cNvPr id="13" name="手繪多邊形 12">
              <a:extLst>
                <a:ext uri="{FF2B5EF4-FFF2-40B4-BE49-F238E27FC236}">
                  <a16:creationId xmlns:a16="http://schemas.microsoft.com/office/drawing/2014/main" id="{CEFB8247-4D16-1862-093A-EB7B74A91667}"/>
                </a:ext>
              </a:extLst>
            </p:cNvPr>
            <p:cNvSpPr/>
            <p:nvPr/>
          </p:nvSpPr>
          <p:spPr>
            <a:xfrm>
              <a:off x="4520398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手繪多邊形 13">
              <a:extLst>
                <a:ext uri="{FF2B5EF4-FFF2-40B4-BE49-F238E27FC236}">
                  <a16:creationId xmlns:a16="http://schemas.microsoft.com/office/drawing/2014/main" id="{101021DD-91A0-183A-5B2F-08F930A7BC86}"/>
                </a:ext>
              </a:extLst>
            </p:cNvPr>
            <p:cNvSpPr/>
            <p:nvPr/>
          </p:nvSpPr>
          <p:spPr>
            <a:xfrm>
              <a:off x="5063031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手繪多邊形 14">
              <a:extLst>
                <a:ext uri="{FF2B5EF4-FFF2-40B4-BE49-F238E27FC236}">
                  <a16:creationId xmlns:a16="http://schemas.microsoft.com/office/drawing/2014/main" id="{29F523EA-B419-A5B9-EEBD-BA0AE3F08F27}"/>
                </a:ext>
              </a:extLst>
            </p:cNvPr>
            <p:cNvSpPr/>
            <p:nvPr/>
          </p:nvSpPr>
          <p:spPr>
            <a:xfrm>
              <a:off x="5605664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F3E3FC82-E5E3-35AD-79AD-DD1002BD48CF}"/>
                </a:ext>
              </a:extLst>
            </p:cNvPr>
            <p:cNvSpPr/>
            <p:nvPr/>
          </p:nvSpPr>
          <p:spPr>
            <a:xfrm>
              <a:off x="6148297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手繪多邊形 16">
              <a:extLst>
                <a:ext uri="{FF2B5EF4-FFF2-40B4-BE49-F238E27FC236}">
                  <a16:creationId xmlns:a16="http://schemas.microsoft.com/office/drawing/2014/main" id="{76E35E2A-72EF-4CBC-7DC4-3E24473986A3}"/>
                </a:ext>
              </a:extLst>
            </p:cNvPr>
            <p:cNvSpPr/>
            <p:nvPr/>
          </p:nvSpPr>
          <p:spPr>
            <a:xfrm>
              <a:off x="6690930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手繪多邊形 17">
              <a:extLst>
                <a:ext uri="{FF2B5EF4-FFF2-40B4-BE49-F238E27FC236}">
                  <a16:creationId xmlns:a16="http://schemas.microsoft.com/office/drawing/2014/main" id="{241F3C43-E9B0-4B9F-3859-6BE2822C5D0F}"/>
                </a:ext>
              </a:extLst>
            </p:cNvPr>
            <p:cNvSpPr/>
            <p:nvPr/>
          </p:nvSpPr>
          <p:spPr>
            <a:xfrm>
              <a:off x="7233563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手繪多邊形 18">
              <a:extLst>
                <a:ext uri="{FF2B5EF4-FFF2-40B4-BE49-F238E27FC236}">
                  <a16:creationId xmlns:a16="http://schemas.microsoft.com/office/drawing/2014/main" id="{88778BD0-2892-870D-F866-24433725F224}"/>
                </a:ext>
              </a:extLst>
            </p:cNvPr>
            <p:cNvSpPr/>
            <p:nvPr/>
          </p:nvSpPr>
          <p:spPr>
            <a:xfrm>
              <a:off x="7776197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2D3655FC-CE13-1D12-240A-EB76702260A1}"/>
                </a:ext>
              </a:extLst>
            </p:cNvPr>
            <p:cNvSpPr/>
            <p:nvPr/>
          </p:nvSpPr>
          <p:spPr>
            <a:xfrm>
              <a:off x="3977765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627D8990-5F13-84F4-7995-D62378D6939C}"/>
              </a:ext>
            </a:extLst>
          </p:cNvPr>
          <p:cNvGrpSpPr/>
          <p:nvPr/>
        </p:nvGrpSpPr>
        <p:grpSpPr>
          <a:xfrm>
            <a:off x="3261200" y="2492952"/>
            <a:ext cx="4685431" cy="997059"/>
            <a:chOff x="3977765" y="346434"/>
            <a:chExt cx="4685431" cy="997059"/>
          </a:xfrm>
        </p:grpSpPr>
        <p:sp>
          <p:nvSpPr>
            <p:cNvPr id="40" name="手繪多邊形 39">
              <a:extLst>
                <a:ext uri="{FF2B5EF4-FFF2-40B4-BE49-F238E27FC236}">
                  <a16:creationId xmlns:a16="http://schemas.microsoft.com/office/drawing/2014/main" id="{E4CE10F2-1353-EBA6-0C21-A237B578C10A}"/>
                </a:ext>
              </a:extLst>
            </p:cNvPr>
            <p:cNvSpPr/>
            <p:nvPr/>
          </p:nvSpPr>
          <p:spPr>
            <a:xfrm>
              <a:off x="4520398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手繪多邊形 40">
              <a:extLst>
                <a:ext uri="{FF2B5EF4-FFF2-40B4-BE49-F238E27FC236}">
                  <a16:creationId xmlns:a16="http://schemas.microsoft.com/office/drawing/2014/main" id="{D1E17E3E-1051-CF88-6482-E008B02AD76E}"/>
                </a:ext>
              </a:extLst>
            </p:cNvPr>
            <p:cNvSpPr/>
            <p:nvPr/>
          </p:nvSpPr>
          <p:spPr>
            <a:xfrm>
              <a:off x="5063031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2" name="手繪多邊形 41">
              <a:extLst>
                <a:ext uri="{FF2B5EF4-FFF2-40B4-BE49-F238E27FC236}">
                  <a16:creationId xmlns:a16="http://schemas.microsoft.com/office/drawing/2014/main" id="{59270E49-DA15-8E40-E3FF-46C2EAF8AD1D}"/>
                </a:ext>
              </a:extLst>
            </p:cNvPr>
            <p:cNvSpPr/>
            <p:nvPr/>
          </p:nvSpPr>
          <p:spPr>
            <a:xfrm>
              <a:off x="5605664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3" name="手繪多邊形 42">
              <a:extLst>
                <a:ext uri="{FF2B5EF4-FFF2-40B4-BE49-F238E27FC236}">
                  <a16:creationId xmlns:a16="http://schemas.microsoft.com/office/drawing/2014/main" id="{4BB2B0B8-DC89-02C8-540F-13B0568B69B9}"/>
                </a:ext>
              </a:extLst>
            </p:cNvPr>
            <p:cNvSpPr/>
            <p:nvPr/>
          </p:nvSpPr>
          <p:spPr>
            <a:xfrm>
              <a:off x="6148297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4" name="手繪多邊形 43">
              <a:extLst>
                <a:ext uri="{FF2B5EF4-FFF2-40B4-BE49-F238E27FC236}">
                  <a16:creationId xmlns:a16="http://schemas.microsoft.com/office/drawing/2014/main" id="{031FFF7E-110D-81C0-8270-654100635825}"/>
                </a:ext>
              </a:extLst>
            </p:cNvPr>
            <p:cNvSpPr/>
            <p:nvPr/>
          </p:nvSpPr>
          <p:spPr>
            <a:xfrm>
              <a:off x="6690930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手繪多邊形 44">
              <a:extLst>
                <a:ext uri="{FF2B5EF4-FFF2-40B4-BE49-F238E27FC236}">
                  <a16:creationId xmlns:a16="http://schemas.microsoft.com/office/drawing/2014/main" id="{5F05F589-BD82-C91A-BA09-BC6DDADB0A6B}"/>
                </a:ext>
              </a:extLst>
            </p:cNvPr>
            <p:cNvSpPr/>
            <p:nvPr/>
          </p:nvSpPr>
          <p:spPr>
            <a:xfrm>
              <a:off x="7233563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6" name="手繪多邊形 45">
              <a:extLst>
                <a:ext uri="{FF2B5EF4-FFF2-40B4-BE49-F238E27FC236}">
                  <a16:creationId xmlns:a16="http://schemas.microsoft.com/office/drawing/2014/main" id="{2F4055EB-9A5F-418A-5FF4-801CDEFD88A7}"/>
                </a:ext>
              </a:extLst>
            </p:cNvPr>
            <p:cNvSpPr/>
            <p:nvPr/>
          </p:nvSpPr>
          <p:spPr>
            <a:xfrm>
              <a:off x="7776197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手繪多邊形 46">
              <a:extLst>
                <a:ext uri="{FF2B5EF4-FFF2-40B4-BE49-F238E27FC236}">
                  <a16:creationId xmlns:a16="http://schemas.microsoft.com/office/drawing/2014/main" id="{0E7A1DAA-3E01-FFCC-0DFF-A1DF3356AE7E}"/>
                </a:ext>
              </a:extLst>
            </p:cNvPr>
            <p:cNvSpPr/>
            <p:nvPr/>
          </p:nvSpPr>
          <p:spPr>
            <a:xfrm>
              <a:off x="3977765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6" name="手繪多邊形 55">
            <a:extLst>
              <a:ext uri="{FF2B5EF4-FFF2-40B4-BE49-F238E27FC236}">
                <a16:creationId xmlns:a16="http://schemas.microsoft.com/office/drawing/2014/main" id="{08D4464F-5D39-894B-56E7-1F1A79893CDB}"/>
              </a:ext>
            </a:extLst>
          </p:cNvPr>
          <p:cNvSpPr/>
          <p:nvPr/>
        </p:nvSpPr>
        <p:spPr>
          <a:xfrm>
            <a:off x="328784" y="5482385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28AB7E2-006C-4292-E5A1-41E3960937B4}"/>
              </a:ext>
            </a:extLst>
          </p:cNvPr>
          <p:cNvGrpSpPr/>
          <p:nvPr/>
        </p:nvGrpSpPr>
        <p:grpSpPr>
          <a:xfrm>
            <a:off x="2918315" y="1384715"/>
            <a:ext cx="5228064" cy="997059"/>
            <a:chOff x="3706447" y="1384715"/>
            <a:chExt cx="5228064" cy="997059"/>
          </a:xfrm>
        </p:grpSpPr>
        <p:sp>
          <p:nvSpPr>
            <p:cNvPr id="31" name="手繪多邊形 30">
              <a:extLst>
                <a:ext uri="{FF2B5EF4-FFF2-40B4-BE49-F238E27FC236}">
                  <a16:creationId xmlns:a16="http://schemas.microsoft.com/office/drawing/2014/main" id="{4AC139D9-4EA5-BB22-58F1-826E1B970235}"/>
                </a:ext>
              </a:extLst>
            </p:cNvPr>
            <p:cNvSpPr/>
            <p:nvPr/>
          </p:nvSpPr>
          <p:spPr>
            <a:xfrm>
              <a:off x="4791713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手繪多邊形 31">
              <a:extLst>
                <a:ext uri="{FF2B5EF4-FFF2-40B4-BE49-F238E27FC236}">
                  <a16:creationId xmlns:a16="http://schemas.microsoft.com/office/drawing/2014/main" id="{B2A8E65C-8F91-8BBF-F081-CB807448D3BD}"/>
                </a:ext>
              </a:extLst>
            </p:cNvPr>
            <p:cNvSpPr/>
            <p:nvPr/>
          </p:nvSpPr>
          <p:spPr>
            <a:xfrm>
              <a:off x="5334346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手繪多邊形 32">
              <a:extLst>
                <a:ext uri="{FF2B5EF4-FFF2-40B4-BE49-F238E27FC236}">
                  <a16:creationId xmlns:a16="http://schemas.microsoft.com/office/drawing/2014/main" id="{D44CF0FE-028B-45C3-CCEC-4B021374C59C}"/>
                </a:ext>
              </a:extLst>
            </p:cNvPr>
            <p:cNvSpPr/>
            <p:nvPr/>
          </p:nvSpPr>
          <p:spPr>
            <a:xfrm>
              <a:off x="5876979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手繪多邊形 33">
              <a:extLst>
                <a:ext uri="{FF2B5EF4-FFF2-40B4-BE49-F238E27FC236}">
                  <a16:creationId xmlns:a16="http://schemas.microsoft.com/office/drawing/2014/main" id="{10F8893E-D7B5-914F-1C84-0013781F1275}"/>
                </a:ext>
              </a:extLst>
            </p:cNvPr>
            <p:cNvSpPr/>
            <p:nvPr/>
          </p:nvSpPr>
          <p:spPr>
            <a:xfrm>
              <a:off x="6419612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手繪多邊形 34">
              <a:extLst>
                <a:ext uri="{FF2B5EF4-FFF2-40B4-BE49-F238E27FC236}">
                  <a16:creationId xmlns:a16="http://schemas.microsoft.com/office/drawing/2014/main" id="{D5CEBC5F-C1E1-E829-9555-5A895C840A9F}"/>
                </a:ext>
              </a:extLst>
            </p:cNvPr>
            <p:cNvSpPr/>
            <p:nvPr/>
          </p:nvSpPr>
          <p:spPr>
            <a:xfrm>
              <a:off x="6962245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手繪多邊形 35">
              <a:extLst>
                <a:ext uri="{FF2B5EF4-FFF2-40B4-BE49-F238E27FC236}">
                  <a16:creationId xmlns:a16="http://schemas.microsoft.com/office/drawing/2014/main" id="{19DD2129-4DA1-6AA1-F8F8-B42CF3327BDA}"/>
                </a:ext>
              </a:extLst>
            </p:cNvPr>
            <p:cNvSpPr/>
            <p:nvPr/>
          </p:nvSpPr>
          <p:spPr>
            <a:xfrm>
              <a:off x="7504878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7" name="手繪多邊形 36">
              <a:extLst>
                <a:ext uri="{FF2B5EF4-FFF2-40B4-BE49-F238E27FC236}">
                  <a16:creationId xmlns:a16="http://schemas.microsoft.com/office/drawing/2014/main" id="{CB87FB73-CB9B-657C-A482-F83332ABBDD9}"/>
                </a:ext>
              </a:extLst>
            </p:cNvPr>
            <p:cNvSpPr/>
            <p:nvPr/>
          </p:nvSpPr>
          <p:spPr>
            <a:xfrm>
              <a:off x="8047512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手繪多邊形 37">
              <a:extLst>
                <a:ext uri="{FF2B5EF4-FFF2-40B4-BE49-F238E27FC236}">
                  <a16:creationId xmlns:a16="http://schemas.microsoft.com/office/drawing/2014/main" id="{3A3B6BEA-42D2-7B81-5B63-E49849296A35}"/>
                </a:ext>
              </a:extLst>
            </p:cNvPr>
            <p:cNvSpPr/>
            <p:nvPr/>
          </p:nvSpPr>
          <p:spPr>
            <a:xfrm>
              <a:off x="4249080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7" name="手繪多邊形 56">
              <a:extLst>
                <a:ext uri="{FF2B5EF4-FFF2-40B4-BE49-F238E27FC236}">
                  <a16:creationId xmlns:a16="http://schemas.microsoft.com/office/drawing/2014/main" id="{C1A970C6-4090-791E-2FC3-F38D56758F72}"/>
                </a:ext>
              </a:extLst>
            </p:cNvPr>
            <p:cNvSpPr/>
            <p:nvPr/>
          </p:nvSpPr>
          <p:spPr>
            <a:xfrm>
              <a:off x="3706447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B87E0186-ACA3-2E1A-C64F-0F2721F989A3}"/>
              </a:ext>
            </a:extLst>
          </p:cNvPr>
          <p:cNvGrpSpPr/>
          <p:nvPr/>
        </p:nvGrpSpPr>
        <p:grpSpPr>
          <a:xfrm>
            <a:off x="2918314" y="3601189"/>
            <a:ext cx="5228064" cy="997059"/>
            <a:chOff x="3706447" y="1384715"/>
            <a:chExt cx="5228064" cy="997059"/>
          </a:xfrm>
        </p:grpSpPr>
        <p:sp>
          <p:nvSpPr>
            <p:cNvPr id="60" name="手繪多邊形 59">
              <a:extLst>
                <a:ext uri="{FF2B5EF4-FFF2-40B4-BE49-F238E27FC236}">
                  <a16:creationId xmlns:a16="http://schemas.microsoft.com/office/drawing/2014/main" id="{EC2FF0B5-CFE6-C95B-93C0-0B633589D734}"/>
                </a:ext>
              </a:extLst>
            </p:cNvPr>
            <p:cNvSpPr/>
            <p:nvPr/>
          </p:nvSpPr>
          <p:spPr>
            <a:xfrm>
              <a:off x="4791713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手繪多邊形 60">
              <a:extLst>
                <a:ext uri="{FF2B5EF4-FFF2-40B4-BE49-F238E27FC236}">
                  <a16:creationId xmlns:a16="http://schemas.microsoft.com/office/drawing/2014/main" id="{79178052-52CD-0ACE-9071-749499D29BF3}"/>
                </a:ext>
              </a:extLst>
            </p:cNvPr>
            <p:cNvSpPr/>
            <p:nvPr/>
          </p:nvSpPr>
          <p:spPr>
            <a:xfrm>
              <a:off x="5334346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手繪多邊形 61">
              <a:extLst>
                <a:ext uri="{FF2B5EF4-FFF2-40B4-BE49-F238E27FC236}">
                  <a16:creationId xmlns:a16="http://schemas.microsoft.com/office/drawing/2014/main" id="{016708C0-8AC8-5E21-4D29-E5B3DA17D373}"/>
                </a:ext>
              </a:extLst>
            </p:cNvPr>
            <p:cNvSpPr/>
            <p:nvPr/>
          </p:nvSpPr>
          <p:spPr>
            <a:xfrm>
              <a:off x="5876979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手繪多邊形 62">
              <a:extLst>
                <a:ext uri="{FF2B5EF4-FFF2-40B4-BE49-F238E27FC236}">
                  <a16:creationId xmlns:a16="http://schemas.microsoft.com/office/drawing/2014/main" id="{DF155B63-2E6A-2D4E-243A-DFF147DA65DF}"/>
                </a:ext>
              </a:extLst>
            </p:cNvPr>
            <p:cNvSpPr/>
            <p:nvPr/>
          </p:nvSpPr>
          <p:spPr>
            <a:xfrm>
              <a:off x="6419612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4" name="手繪多邊形 63">
              <a:extLst>
                <a:ext uri="{FF2B5EF4-FFF2-40B4-BE49-F238E27FC236}">
                  <a16:creationId xmlns:a16="http://schemas.microsoft.com/office/drawing/2014/main" id="{5CCC69A4-3797-D27C-6E9C-55CDC3B70813}"/>
                </a:ext>
              </a:extLst>
            </p:cNvPr>
            <p:cNvSpPr/>
            <p:nvPr/>
          </p:nvSpPr>
          <p:spPr>
            <a:xfrm>
              <a:off x="6962245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5" name="手繪多邊形 64">
              <a:extLst>
                <a:ext uri="{FF2B5EF4-FFF2-40B4-BE49-F238E27FC236}">
                  <a16:creationId xmlns:a16="http://schemas.microsoft.com/office/drawing/2014/main" id="{8A7C154E-9023-D232-4B8A-47A88F9F5419}"/>
                </a:ext>
              </a:extLst>
            </p:cNvPr>
            <p:cNvSpPr/>
            <p:nvPr/>
          </p:nvSpPr>
          <p:spPr>
            <a:xfrm>
              <a:off x="7504878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6" name="手繪多邊形 65">
              <a:extLst>
                <a:ext uri="{FF2B5EF4-FFF2-40B4-BE49-F238E27FC236}">
                  <a16:creationId xmlns:a16="http://schemas.microsoft.com/office/drawing/2014/main" id="{4AB81CD8-F288-177E-D979-F4026C531781}"/>
                </a:ext>
              </a:extLst>
            </p:cNvPr>
            <p:cNvSpPr/>
            <p:nvPr/>
          </p:nvSpPr>
          <p:spPr>
            <a:xfrm>
              <a:off x="8047512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手繪多邊形 66">
              <a:extLst>
                <a:ext uri="{FF2B5EF4-FFF2-40B4-BE49-F238E27FC236}">
                  <a16:creationId xmlns:a16="http://schemas.microsoft.com/office/drawing/2014/main" id="{8A04A2A3-B90C-AD44-136D-F82A8AC4B2AB}"/>
                </a:ext>
              </a:extLst>
            </p:cNvPr>
            <p:cNvSpPr/>
            <p:nvPr/>
          </p:nvSpPr>
          <p:spPr>
            <a:xfrm>
              <a:off x="4249080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8" name="手繪多邊形 67">
              <a:extLst>
                <a:ext uri="{FF2B5EF4-FFF2-40B4-BE49-F238E27FC236}">
                  <a16:creationId xmlns:a16="http://schemas.microsoft.com/office/drawing/2014/main" id="{3BFFBC11-3D02-7467-E771-E97CE231F8B7}"/>
                </a:ext>
              </a:extLst>
            </p:cNvPr>
            <p:cNvSpPr/>
            <p:nvPr/>
          </p:nvSpPr>
          <p:spPr>
            <a:xfrm>
              <a:off x="3706447" y="1384715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67FECD3F-9D16-2FD1-3028-9BEEFBBF24B9}"/>
              </a:ext>
            </a:extLst>
          </p:cNvPr>
          <p:cNvGrpSpPr/>
          <p:nvPr/>
        </p:nvGrpSpPr>
        <p:grpSpPr>
          <a:xfrm>
            <a:off x="3261200" y="4709426"/>
            <a:ext cx="4685431" cy="997059"/>
            <a:chOff x="3977765" y="346434"/>
            <a:chExt cx="4685431" cy="997059"/>
          </a:xfrm>
        </p:grpSpPr>
        <p:sp>
          <p:nvSpPr>
            <p:cNvPr id="70" name="手繪多邊形 69">
              <a:extLst>
                <a:ext uri="{FF2B5EF4-FFF2-40B4-BE49-F238E27FC236}">
                  <a16:creationId xmlns:a16="http://schemas.microsoft.com/office/drawing/2014/main" id="{0A33DAA5-5172-1D0F-9413-92601D329436}"/>
                </a:ext>
              </a:extLst>
            </p:cNvPr>
            <p:cNvSpPr/>
            <p:nvPr/>
          </p:nvSpPr>
          <p:spPr>
            <a:xfrm>
              <a:off x="4520398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1" name="手繪多邊形 70">
              <a:extLst>
                <a:ext uri="{FF2B5EF4-FFF2-40B4-BE49-F238E27FC236}">
                  <a16:creationId xmlns:a16="http://schemas.microsoft.com/office/drawing/2014/main" id="{980F51FE-5E0C-E441-0815-775A1746E6B0}"/>
                </a:ext>
              </a:extLst>
            </p:cNvPr>
            <p:cNvSpPr/>
            <p:nvPr/>
          </p:nvSpPr>
          <p:spPr>
            <a:xfrm>
              <a:off x="5063031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手繪多邊形 71">
              <a:extLst>
                <a:ext uri="{FF2B5EF4-FFF2-40B4-BE49-F238E27FC236}">
                  <a16:creationId xmlns:a16="http://schemas.microsoft.com/office/drawing/2014/main" id="{9A1F413F-C727-7224-F284-D123A5900639}"/>
                </a:ext>
              </a:extLst>
            </p:cNvPr>
            <p:cNvSpPr/>
            <p:nvPr/>
          </p:nvSpPr>
          <p:spPr>
            <a:xfrm>
              <a:off x="5605664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手繪多邊形 72">
              <a:extLst>
                <a:ext uri="{FF2B5EF4-FFF2-40B4-BE49-F238E27FC236}">
                  <a16:creationId xmlns:a16="http://schemas.microsoft.com/office/drawing/2014/main" id="{F791EF8A-7F33-A9A9-C3C1-82957C3C6DC5}"/>
                </a:ext>
              </a:extLst>
            </p:cNvPr>
            <p:cNvSpPr/>
            <p:nvPr/>
          </p:nvSpPr>
          <p:spPr>
            <a:xfrm>
              <a:off x="6148297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手繪多邊形 73">
              <a:extLst>
                <a:ext uri="{FF2B5EF4-FFF2-40B4-BE49-F238E27FC236}">
                  <a16:creationId xmlns:a16="http://schemas.microsoft.com/office/drawing/2014/main" id="{76C28C18-C734-215A-0537-489D1447BF02}"/>
                </a:ext>
              </a:extLst>
            </p:cNvPr>
            <p:cNvSpPr/>
            <p:nvPr/>
          </p:nvSpPr>
          <p:spPr>
            <a:xfrm>
              <a:off x="6690930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手繪多邊形 74">
              <a:extLst>
                <a:ext uri="{FF2B5EF4-FFF2-40B4-BE49-F238E27FC236}">
                  <a16:creationId xmlns:a16="http://schemas.microsoft.com/office/drawing/2014/main" id="{57944737-BD5C-D893-B623-6FFF2D8F45CD}"/>
                </a:ext>
              </a:extLst>
            </p:cNvPr>
            <p:cNvSpPr/>
            <p:nvPr/>
          </p:nvSpPr>
          <p:spPr>
            <a:xfrm>
              <a:off x="7233563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6" name="手繪多邊形 75">
              <a:extLst>
                <a:ext uri="{FF2B5EF4-FFF2-40B4-BE49-F238E27FC236}">
                  <a16:creationId xmlns:a16="http://schemas.microsoft.com/office/drawing/2014/main" id="{CBCDE25A-6417-DB42-AAB8-A678A18E9D29}"/>
                </a:ext>
              </a:extLst>
            </p:cNvPr>
            <p:cNvSpPr/>
            <p:nvPr/>
          </p:nvSpPr>
          <p:spPr>
            <a:xfrm>
              <a:off x="7776197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7" name="手繪多邊形 76">
              <a:extLst>
                <a:ext uri="{FF2B5EF4-FFF2-40B4-BE49-F238E27FC236}">
                  <a16:creationId xmlns:a16="http://schemas.microsoft.com/office/drawing/2014/main" id="{CCAAAC99-561D-6B5F-ACF7-B34D5F244D22}"/>
                </a:ext>
              </a:extLst>
            </p:cNvPr>
            <p:cNvSpPr/>
            <p:nvPr/>
          </p:nvSpPr>
          <p:spPr>
            <a:xfrm>
              <a:off x="3977765" y="346434"/>
              <a:ext cx="886999" cy="997059"/>
            </a:xfrm>
            <a:custGeom>
              <a:avLst/>
              <a:gdLst>
                <a:gd name="connsiteX0" fmla="*/ 0 w 1355834"/>
                <a:gd name="connsiteY0" fmla="*/ 767289 h 1524068"/>
                <a:gd name="connsiteX1" fmla="*/ 462455 w 1355834"/>
                <a:gd name="connsiteY1" fmla="*/ 21055 h 1524068"/>
                <a:gd name="connsiteX2" fmla="*/ 977462 w 1355834"/>
                <a:gd name="connsiteY2" fmla="*/ 1503013 h 1524068"/>
                <a:gd name="connsiteX3" fmla="*/ 1355834 w 1355834"/>
                <a:gd name="connsiteY3" fmla="*/ 756779 h 15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834" h="1524068">
                  <a:moveTo>
                    <a:pt x="0" y="767289"/>
                  </a:moveTo>
                  <a:cubicBezTo>
                    <a:pt x="149772" y="332861"/>
                    <a:pt x="299545" y="-101566"/>
                    <a:pt x="462455" y="21055"/>
                  </a:cubicBezTo>
                  <a:cubicBezTo>
                    <a:pt x="625365" y="143676"/>
                    <a:pt x="828566" y="1380392"/>
                    <a:pt x="977462" y="1503013"/>
                  </a:cubicBezTo>
                  <a:cubicBezTo>
                    <a:pt x="1126358" y="1625634"/>
                    <a:pt x="1241096" y="1191206"/>
                    <a:pt x="1355834" y="75677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64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  <a:solidFill>
            <a:srgbClr val="0094DA"/>
          </a:solidFill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E2509F52-784E-26DB-64CE-0F313999ACB2}"/>
                </a:ext>
              </a:extLst>
            </p:cNvPr>
            <p:cNvSpPr/>
            <p:nvPr/>
          </p:nvSpPr>
          <p:spPr>
            <a:xfrm>
              <a:off x="3819427" y="365881"/>
              <a:ext cx="428084" cy="484982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6" name="手繪多邊形 195">
              <a:extLst>
                <a:ext uri="{FF2B5EF4-FFF2-40B4-BE49-F238E27FC236}">
                  <a16:creationId xmlns:a16="http://schemas.microsoft.com/office/drawing/2014/main" id="{AD64337D-D6CB-022F-A593-8D93F4288E9D}"/>
                </a:ext>
              </a:extLst>
            </p:cNvPr>
            <p:cNvSpPr/>
            <p:nvPr/>
          </p:nvSpPr>
          <p:spPr>
            <a:xfrm rot="10800000">
              <a:off x="7451169" y="845860"/>
              <a:ext cx="428084" cy="484982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259398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Kaisotai Next UP B" pitchFamily="2" charset="-128"/>
                <a:ea typeface="辰宇落雁體 Thin" panose="02000203000000000000" pitchFamily="2" charset="-120"/>
                <a:cs typeface="Didot" panose="02000503000000020003" pitchFamily="2" charset="-79"/>
              </a:rPr>
              <a:t>WAYNE</a:t>
            </a:r>
            <a:endParaRPr kumimoji="1" lang="zh-TW" altLang="en-US" sz="8000" b="1" dirty="0">
              <a:latin typeface="Kaisotai Next UP B" pitchFamily="2" charset="-128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97D76DA-ECF2-A384-1A0D-7818B7C6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5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  <a:solidFill>
            <a:srgbClr val="0094DA"/>
          </a:solidFill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E2509F52-784E-26DB-64CE-0F313999ACB2}"/>
                </a:ext>
              </a:extLst>
            </p:cNvPr>
            <p:cNvSpPr/>
            <p:nvPr/>
          </p:nvSpPr>
          <p:spPr>
            <a:xfrm>
              <a:off x="3819427" y="365881"/>
              <a:ext cx="428084" cy="484982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6" name="手繪多邊形 195">
              <a:extLst>
                <a:ext uri="{FF2B5EF4-FFF2-40B4-BE49-F238E27FC236}">
                  <a16:creationId xmlns:a16="http://schemas.microsoft.com/office/drawing/2014/main" id="{AD64337D-D6CB-022F-A593-8D93F4288E9D}"/>
                </a:ext>
              </a:extLst>
            </p:cNvPr>
            <p:cNvSpPr/>
            <p:nvPr/>
          </p:nvSpPr>
          <p:spPr>
            <a:xfrm rot="10800000">
              <a:off x="7451169" y="845860"/>
              <a:ext cx="428084" cy="484982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259398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Kaisotai Next UP B" pitchFamily="2" charset="-128"/>
                <a:ea typeface="辰宇落雁體 Thin" panose="02000203000000000000" pitchFamily="2" charset="-120"/>
                <a:cs typeface="Didot" panose="02000503000000020003" pitchFamily="2" charset="-79"/>
              </a:rPr>
              <a:t>H0FF</a:t>
            </a:r>
            <a:endParaRPr kumimoji="1" lang="zh-TW" altLang="en-US" sz="8000" b="1" dirty="0">
              <a:latin typeface="Kaisotai Next UP B" pitchFamily="2" charset="-128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97D76DA-ECF2-A384-1A0D-7818B7C6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5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09F2EE4-D14F-2356-3506-F10CC428CE93}"/>
              </a:ext>
            </a:extLst>
          </p:cNvPr>
          <p:cNvGrpSpPr/>
          <p:nvPr/>
        </p:nvGrpSpPr>
        <p:grpSpPr>
          <a:xfrm>
            <a:off x="3812021" y="250782"/>
            <a:ext cx="4567958" cy="6247576"/>
            <a:chOff x="3812021" y="250782"/>
            <a:chExt cx="4567958" cy="62475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0857EEE-5BAA-B9D9-1C33-9C912CE1A697}"/>
                </a:ext>
              </a:extLst>
            </p:cNvPr>
            <p:cNvSpPr/>
            <p:nvPr/>
          </p:nvSpPr>
          <p:spPr>
            <a:xfrm>
              <a:off x="4180576" y="250782"/>
              <a:ext cx="3904735" cy="6247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924297" y="305213"/>
              <a:ext cx="4455682" cy="952572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sp>
          <p:nvSpPr>
            <p:cNvPr id="125" name="手繪多邊形 124">
              <a:extLst>
                <a:ext uri="{FF2B5EF4-FFF2-40B4-BE49-F238E27FC236}">
                  <a16:creationId xmlns:a16="http://schemas.microsoft.com/office/drawing/2014/main" id="{D855D8AF-063B-AC7F-BFF4-461BAB674B71}"/>
                </a:ext>
              </a:extLst>
            </p:cNvPr>
            <p:cNvSpPr/>
            <p:nvPr/>
          </p:nvSpPr>
          <p:spPr>
            <a:xfrm>
              <a:off x="3916440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4" name="手繪多邊形 123">
              <a:extLst>
                <a:ext uri="{FF2B5EF4-FFF2-40B4-BE49-F238E27FC236}">
                  <a16:creationId xmlns:a16="http://schemas.microsoft.com/office/drawing/2014/main" id="{D63E8487-C246-51C1-B553-4E0DA7560C6F}"/>
                </a:ext>
              </a:extLst>
            </p:cNvPr>
            <p:cNvSpPr/>
            <p:nvPr/>
          </p:nvSpPr>
          <p:spPr>
            <a:xfrm rot="10800000">
              <a:off x="4750896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1" name="手繪多邊形 120">
              <a:extLst>
                <a:ext uri="{FF2B5EF4-FFF2-40B4-BE49-F238E27FC236}">
                  <a16:creationId xmlns:a16="http://schemas.microsoft.com/office/drawing/2014/main" id="{A36093FD-E121-9A03-7655-5EFE4EDF4307}"/>
                </a:ext>
              </a:extLst>
            </p:cNvPr>
            <p:cNvSpPr/>
            <p:nvPr/>
          </p:nvSpPr>
          <p:spPr>
            <a:xfrm>
              <a:off x="4844809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0" name="手繪多邊形 119">
              <a:extLst>
                <a:ext uri="{FF2B5EF4-FFF2-40B4-BE49-F238E27FC236}">
                  <a16:creationId xmlns:a16="http://schemas.microsoft.com/office/drawing/2014/main" id="{0A85F9D1-8DCC-B943-7A2D-4CBDF0A89047}"/>
                </a:ext>
              </a:extLst>
            </p:cNvPr>
            <p:cNvSpPr/>
            <p:nvPr/>
          </p:nvSpPr>
          <p:spPr>
            <a:xfrm rot="10800000">
              <a:off x="5679265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B48F501D-9302-C92F-C6DF-D59AEEA60843}"/>
                </a:ext>
              </a:extLst>
            </p:cNvPr>
            <p:cNvGrpSpPr/>
            <p:nvPr/>
          </p:nvGrpSpPr>
          <p:grpSpPr>
            <a:xfrm>
              <a:off x="5773179" y="1342652"/>
              <a:ext cx="742205" cy="952572"/>
              <a:chOff x="617046" y="3594769"/>
              <a:chExt cx="1001057" cy="1130788"/>
            </a:xfrm>
          </p:grpSpPr>
          <p:sp>
            <p:nvSpPr>
              <p:cNvPr id="117" name="手繪多邊形 116">
                <a:extLst>
                  <a:ext uri="{FF2B5EF4-FFF2-40B4-BE49-F238E27FC236}">
                    <a16:creationId xmlns:a16="http://schemas.microsoft.com/office/drawing/2014/main" id="{E052BF5B-5218-0BE5-9C02-82501D016E57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8" name="手繪多邊形 117">
                <a:extLst>
                  <a:ext uri="{FF2B5EF4-FFF2-40B4-BE49-F238E27FC236}">
                    <a16:creationId xmlns:a16="http://schemas.microsoft.com/office/drawing/2014/main" id="{60C680BF-307D-8A73-6553-2C3E912C8A0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6" name="手繪多邊形 115">
              <a:extLst>
                <a:ext uri="{FF2B5EF4-FFF2-40B4-BE49-F238E27FC236}">
                  <a16:creationId xmlns:a16="http://schemas.microsoft.com/office/drawing/2014/main" id="{9CA51971-1983-3D0B-FCAE-930E702C530F}"/>
                </a:ext>
              </a:extLst>
            </p:cNvPr>
            <p:cNvSpPr/>
            <p:nvPr/>
          </p:nvSpPr>
          <p:spPr>
            <a:xfrm rot="10800000">
              <a:off x="6607634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2" name="手繪多邊形 111">
              <a:extLst>
                <a:ext uri="{FF2B5EF4-FFF2-40B4-BE49-F238E27FC236}">
                  <a16:creationId xmlns:a16="http://schemas.microsoft.com/office/drawing/2014/main" id="{51A46FC0-427E-FE08-455E-4DE831FD4F8D}"/>
                </a:ext>
              </a:extLst>
            </p:cNvPr>
            <p:cNvSpPr/>
            <p:nvPr/>
          </p:nvSpPr>
          <p:spPr>
            <a:xfrm rot="10800000">
              <a:off x="7536004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2114C09E-D20C-B682-F58D-39F739DB1D54}"/>
                </a:ext>
              </a:extLst>
            </p:cNvPr>
            <p:cNvGrpSpPr/>
            <p:nvPr/>
          </p:nvGrpSpPr>
          <p:grpSpPr>
            <a:xfrm>
              <a:off x="7629917" y="1342652"/>
              <a:ext cx="742205" cy="952572"/>
              <a:chOff x="617046" y="3594769"/>
              <a:chExt cx="1001057" cy="1130788"/>
            </a:xfrm>
          </p:grpSpPr>
          <p:sp>
            <p:nvSpPr>
              <p:cNvPr id="109" name="手繪多邊形 108">
                <a:extLst>
                  <a:ext uri="{FF2B5EF4-FFF2-40B4-BE49-F238E27FC236}">
                    <a16:creationId xmlns:a16="http://schemas.microsoft.com/office/drawing/2014/main" id="{B8F64226-0DF8-1CEE-14EB-88A7B3183C6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0" name="手繪多邊形 109">
                <a:extLst>
                  <a:ext uri="{FF2B5EF4-FFF2-40B4-BE49-F238E27FC236}">
                    <a16:creationId xmlns:a16="http://schemas.microsoft.com/office/drawing/2014/main" id="{1913A517-4869-0195-D23F-113907AA0B91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3" name="手繪多邊形 152">
              <a:extLst>
                <a:ext uri="{FF2B5EF4-FFF2-40B4-BE49-F238E27FC236}">
                  <a16:creationId xmlns:a16="http://schemas.microsoft.com/office/drawing/2014/main" id="{05CA55ED-EAD6-F766-74A0-A113FF8624FC}"/>
                </a:ext>
              </a:extLst>
            </p:cNvPr>
            <p:cNvSpPr/>
            <p:nvPr/>
          </p:nvSpPr>
          <p:spPr>
            <a:xfrm>
              <a:off x="3823358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9" name="手繪多邊形 148">
              <a:extLst>
                <a:ext uri="{FF2B5EF4-FFF2-40B4-BE49-F238E27FC236}">
                  <a16:creationId xmlns:a16="http://schemas.microsoft.com/office/drawing/2014/main" id="{E864E306-38C7-1976-18E3-7D548FE44DFD}"/>
                </a:ext>
              </a:extLst>
            </p:cNvPr>
            <p:cNvSpPr/>
            <p:nvPr/>
          </p:nvSpPr>
          <p:spPr>
            <a:xfrm>
              <a:off x="4751727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8" name="手繪多邊形 147">
              <a:extLst>
                <a:ext uri="{FF2B5EF4-FFF2-40B4-BE49-F238E27FC236}">
                  <a16:creationId xmlns:a16="http://schemas.microsoft.com/office/drawing/2014/main" id="{02A361B6-A2B7-F3B1-4705-FC582B263B46}"/>
                </a:ext>
              </a:extLst>
            </p:cNvPr>
            <p:cNvSpPr/>
            <p:nvPr/>
          </p:nvSpPr>
          <p:spPr>
            <a:xfrm rot="10800000">
              <a:off x="5586183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E326C9B2-D3F8-5958-402C-2F77EAAD9061}"/>
                </a:ext>
              </a:extLst>
            </p:cNvPr>
            <p:cNvGrpSpPr/>
            <p:nvPr/>
          </p:nvGrpSpPr>
          <p:grpSpPr>
            <a:xfrm>
              <a:off x="5680097" y="2375152"/>
              <a:ext cx="742205" cy="952572"/>
              <a:chOff x="617046" y="3594769"/>
              <a:chExt cx="1001057" cy="1130788"/>
            </a:xfrm>
          </p:grpSpPr>
          <p:sp>
            <p:nvSpPr>
              <p:cNvPr id="145" name="手繪多邊形 144">
                <a:extLst>
                  <a:ext uri="{FF2B5EF4-FFF2-40B4-BE49-F238E27FC236}">
                    <a16:creationId xmlns:a16="http://schemas.microsoft.com/office/drawing/2014/main" id="{FE54EE52-F3BD-E2EF-6F8A-61E58D6E270B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6" name="手繪多邊形 145">
                <a:extLst>
                  <a:ext uri="{FF2B5EF4-FFF2-40B4-BE49-F238E27FC236}">
                    <a16:creationId xmlns:a16="http://schemas.microsoft.com/office/drawing/2014/main" id="{B17AF98B-F195-55E1-22E5-BEB19B95DD2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43" name="手繪多邊形 142">
              <a:extLst>
                <a:ext uri="{FF2B5EF4-FFF2-40B4-BE49-F238E27FC236}">
                  <a16:creationId xmlns:a16="http://schemas.microsoft.com/office/drawing/2014/main" id="{94B86F4C-99F9-B7B9-8037-CF9A14734605}"/>
                </a:ext>
              </a:extLst>
            </p:cNvPr>
            <p:cNvSpPr/>
            <p:nvPr/>
          </p:nvSpPr>
          <p:spPr>
            <a:xfrm>
              <a:off x="6144281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1" name="手繪多邊形 140">
              <a:extLst>
                <a:ext uri="{FF2B5EF4-FFF2-40B4-BE49-F238E27FC236}">
                  <a16:creationId xmlns:a16="http://schemas.microsoft.com/office/drawing/2014/main" id="{0F6105E7-8F12-1748-92B8-439B34426DE9}"/>
                </a:ext>
              </a:extLst>
            </p:cNvPr>
            <p:cNvSpPr/>
            <p:nvPr/>
          </p:nvSpPr>
          <p:spPr>
            <a:xfrm>
              <a:off x="6608466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226929B1-9B9D-D91B-C164-CC7A7163FE78}"/>
                </a:ext>
              </a:extLst>
            </p:cNvPr>
            <p:cNvGrpSpPr/>
            <p:nvPr/>
          </p:nvGrpSpPr>
          <p:grpSpPr>
            <a:xfrm>
              <a:off x="7536835" y="2375152"/>
              <a:ext cx="742205" cy="952572"/>
              <a:chOff x="617046" y="3594769"/>
              <a:chExt cx="1001057" cy="1130788"/>
            </a:xfrm>
          </p:grpSpPr>
          <p:sp>
            <p:nvSpPr>
              <p:cNvPr id="137" name="手繪多邊形 136">
                <a:extLst>
                  <a:ext uri="{FF2B5EF4-FFF2-40B4-BE49-F238E27FC236}">
                    <a16:creationId xmlns:a16="http://schemas.microsoft.com/office/drawing/2014/main" id="{BBE98E9D-FF98-7E4D-61CE-47BE33709ED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8" name="手繪多邊形 137">
                <a:extLst>
                  <a:ext uri="{FF2B5EF4-FFF2-40B4-BE49-F238E27FC236}">
                    <a16:creationId xmlns:a16="http://schemas.microsoft.com/office/drawing/2014/main" id="{62D2F555-883D-9407-AA89-6D075F708A2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DFD0F7BD-1D52-BD0D-6230-8126943656AE}"/>
                </a:ext>
              </a:extLst>
            </p:cNvPr>
            <p:cNvGrpSpPr/>
            <p:nvPr/>
          </p:nvGrpSpPr>
          <p:grpSpPr>
            <a:xfrm>
              <a:off x="3815502" y="3412591"/>
              <a:ext cx="742205" cy="952572"/>
              <a:chOff x="617046" y="3594769"/>
              <a:chExt cx="1001057" cy="1130788"/>
            </a:xfrm>
          </p:grpSpPr>
          <p:sp>
            <p:nvSpPr>
              <p:cNvPr id="181" name="手繪多邊形 180">
                <a:extLst>
                  <a:ext uri="{FF2B5EF4-FFF2-40B4-BE49-F238E27FC236}">
                    <a16:creationId xmlns:a16="http://schemas.microsoft.com/office/drawing/2014/main" id="{B57B9E0E-008C-B885-3605-3C9ED2CAA58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2" name="手繪多邊形 181">
                <a:extLst>
                  <a:ext uri="{FF2B5EF4-FFF2-40B4-BE49-F238E27FC236}">
                    <a16:creationId xmlns:a16="http://schemas.microsoft.com/office/drawing/2014/main" id="{959C8615-9814-3A4D-B006-29BA4005378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57" name="群組 156">
              <a:extLst>
                <a:ext uri="{FF2B5EF4-FFF2-40B4-BE49-F238E27FC236}">
                  <a16:creationId xmlns:a16="http://schemas.microsoft.com/office/drawing/2014/main" id="{0F0A6CDF-0040-B096-F575-35461D137FF2}"/>
                </a:ext>
              </a:extLst>
            </p:cNvPr>
            <p:cNvGrpSpPr/>
            <p:nvPr/>
          </p:nvGrpSpPr>
          <p:grpSpPr>
            <a:xfrm>
              <a:off x="4279687" y="3412591"/>
              <a:ext cx="742205" cy="952572"/>
              <a:chOff x="617046" y="3594769"/>
              <a:chExt cx="1001057" cy="1130788"/>
            </a:xfrm>
          </p:grpSpPr>
          <p:sp>
            <p:nvSpPr>
              <p:cNvPr id="179" name="手繪多邊形 178">
                <a:extLst>
                  <a:ext uri="{FF2B5EF4-FFF2-40B4-BE49-F238E27FC236}">
                    <a16:creationId xmlns:a16="http://schemas.microsoft.com/office/drawing/2014/main" id="{20B1BE51-C486-3C63-AE39-E87C869C312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0" name="手繪多邊形 179">
                <a:extLst>
                  <a:ext uri="{FF2B5EF4-FFF2-40B4-BE49-F238E27FC236}">
                    <a16:creationId xmlns:a16="http://schemas.microsoft.com/office/drawing/2014/main" id="{BF449060-D563-AB85-A239-8E9EBA9052F4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7" name="手繪多邊形 176">
              <a:extLst>
                <a:ext uri="{FF2B5EF4-FFF2-40B4-BE49-F238E27FC236}">
                  <a16:creationId xmlns:a16="http://schemas.microsoft.com/office/drawing/2014/main" id="{FF2BA5C2-5A82-C2D6-03AC-ADE1A9D545E1}"/>
                </a:ext>
              </a:extLst>
            </p:cNvPr>
            <p:cNvSpPr/>
            <p:nvPr/>
          </p:nvSpPr>
          <p:spPr>
            <a:xfrm>
              <a:off x="4743871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6" name="手繪多邊形 175">
              <a:extLst>
                <a:ext uri="{FF2B5EF4-FFF2-40B4-BE49-F238E27FC236}">
                  <a16:creationId xmlns:a16="http://schemas.microsoft.com/office/drawing/2014/main" id="{A111E064-C6F7-5153-B8E1-5CA1A06A2CAB}"/>
                </a:ext>
              </a:extLst>
            </p:cNvPr>
            <p:cNvSpPr/>
            <p:nvPr/>
          </p:nvSpPr>
          <p:spPr>
            <a:xfrm rot="10800000">
              <a:off x="5578327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60" name="群組 159">
              <a:extLst>
                <a:ext uri="{FF2B5EF4-FFF2-40B4-BE49-F238E27FC236}">
                  <a16:creationId xmlns:a16="http://schemas.microsoft.com/office/drawing/2014/main" id="{7764FCF3-D3E1-8FB4-EA00-265B3C481598}"/>
                </a:ext>
              </a:extLst>
            </p:cNvPr>
            <p:cNvGrpSpPr/>
            <p:nvPr/>
          </p:nvGrpSpPr>
          <p:grpSpPr>
            <a:xfrm>
              <a:off x="5672241" y="3412591"/>
              <a:ext cx="742205" cy="952572"/>
              <a:chOff x="617046" y="3594769"/>
              <a:chExt cx="1001057" cy="1130788"/>
            </a:xfrm>
          </p:grpSpPr>
          <p:sp>
            <p:nvSpPr>
              <p:cNvPr id="173" name="手繪多邊形 172">
                <a:extLst>
                  <a:ext uri="{FF2B5EF4-FFF2-40B4-BE49-F238E27FC236}">
                    <a16:creationId xmlns:a16="http://schemas.microsoft.com/office/drawing/2014/main" id="{45EBCD24-788F-B865-F742-A19131C560AB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4" name="手繪多邊形 173">
                <a:extLst>
                  <a:ext uri="{FF2B5EF4-FFF2-40B4-BE49-F238E27FC236}">
                    <a16:creationId xmlns:a16="http://schemas.microsoft.com/office/drawing/2014/main" id="{30E276F3-6EAC-DA7F-1BBA-D864275D1C14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E91E3AFE-4FFC-03C8-2E87-9BBEC7B5D79A}"/>
                </a:ext>
              </a:extLst>
            </p:cNvPr>
            <p:cNvGrpSpPr/>
            <p:nvPr/>
          </p:nvGrpSpPr>
          <p:grpSpPr>
            <a:xfrm>
              <a:off x="6136425" y="3412591"/>
              <a:ext cx="742205" cy="952572"/>
              <a:chOff x="617046" y="3594769"/>
              <a:chExt cx="1001057" cy="1130788"/>
            </a:xfrm>
          </p:grpSpPr>
          <p:sp>
            <p:nvSpPr>
              <p:cNvPr id="171" name="手繪多邊形 170">
                <a:extLst>
                  <a:ext uri="{FF2B5EF4-FFF2-40B4-BE49-F238E27FC236}">
                    <a16:creationId xmlns:a16="http://schemas.microsoft.com/office/drawing/2014/main" id="{95480EA0-2B02-A49A-68E1-5C4B635644D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2" name="手繪多邊形 171">
                <a:extLst>
                  <a:ext uri="{FF2B5EF4-FFF2-40B4-BE49-F238E27FC236}">
                    <a16:creationId xmlns:a16="http://schemas.microsoft.com/office/drawing/2014/main" id="{D9214680-B9C8-B518-1F9B-647E4360FCB1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69" name="手繪多邊形 168">
              <a:extLst>
                <a:ext uri="{FF2B5EF4-FFF2-40B4-BE49-F238E27FC236}">
                  <a16:creationId xmlns:a16="http://schemas.microsoft.com/office/drawing/2014/main" id="{1A994D84-AF35-6029-8C36-87479E01751B}"/>
                </a:ext>
              </a:extLst>
            </p:cNvPr>
            <p:cNvSpPr/>
            <p:nvPr/>
          </p:nvSpPr>
          <p:spPr>
            <a:xfrm>
              <a:off x="6600610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solidFill>
              <a:srgbClr val="0094DA"/>
            </a:solidFill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solidFill>
              <a:srgbClr val="0094DA"/>
            </a:solidFill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solidFill>
              <a:srgbClr val="0094DA"/>
            </a:solidFill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8" name="手繪多邊形 167">
              <a:extLst>
                <a:ext uri="{FF2B5EF4-FFF2-40B4-BE49-F238E27FC236}">
                  <a16:creationId xmlns:a16="http://schemas.microsoft.com/office/drawing/2014/main" id="{61BC6A70-91CB-6089-5C35-55F59FBCF2D8}"/>
                </a:ext>
              </a:extLst>
            </p:cNvPr>
            <p:cNvSpPr/>
            <p:nvPr/>
          </p:nvSpPr>
          <p:spPr>
            <a:xfrm rot="10800000">
              <a:off x="7435066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3BC61A4F-6449-0DB7-C3A4-CB9B171357A6}"/>
                </a:ext>
              </a:extLst>
            </p:cNvPr>
            <p:cNvGrpSpPr/>
            <p:nvPr/>
          </p:nvGrpSpPr>
          <p:grpSpPr>
            <a:xfrm>
              <a:off x="7528979" y="3412591"/>
              <a:ext cx="742205" cy="952572"/>
              <a:chOff x="617046" y="3594769"/>
              <a:chExt cx="1001057" cy="1130788"/>
            </a:xfrm>
          </p:grpSpPr>
          <p:sp>
            <p:nvSpPr>
              <p:cNvPr id="165" name="手繪多邊形 164">
                <a:extLst>
                  <a:ext uri="{FF2B5EF4-FFF2-40B4-BE49-F238E27FC236}">
                    <a16:creationId xmlns:a16="http://schemas.microsoft.com/office/drawing/2014/main" id="{C53A3E74-3723-3B9A-BB58-7A1A0474E0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6" name="手繪多邊形 165">
                <a:extLst>
                  <a:ext uri="{FF2B5EF4-FFF2-40B4-BE49-F238E27FC236}">
                    <a16:creationId xmlns:a16="http://schemas.microsoft.com/office/drawing/2014/main" id="{532891E5-5473-C961-9D74-0805DE93636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819878" y="4451430"/>
              <a:ext cx="4455682" cy="952572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812021" y="5488869"/>
              <a:ext cx="4455682" cy="952572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sp>
          <p:nvSpPr>
            <p:cNvPr id="242" name="文字方塊 241">
              <a:extLst>
                <a:ext uri="{FF2B5EF4-FFF2-40B4-BE49-F238E27FC236}">
                  <a16:creationId xmlns:a16="http://schemas.microsoft.com/office/drawing/2014/main" id="{A2448D5A-3234-D133-8A21-1521ED8EB8DC}"/>
                </a:ext>
              </a:extLst>
            </p:cNvPr>
            <p:cNvSpPr txBox="1"/>
            <p:nvPr/>
          </p:nvSpPr>
          <p:spPr>
            <a:xfrm>
              <a:off x="4512818" y="4086953"/>
              <a:ext cx="31663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8000" b="1" dirty="0">
                  <a:latin typeface="辰宇落雁體 Thin" panose="02000203000000000000" pitchFamily="2" charset="-120"/>
                  <a:ea typeface="辰宇落雁體 Thin" panose="02000203000000000000" pitchFamily="2" charset="-120"/>
                  <a:cs typeface="Didot" panose="02000503000000020003" pitchFamily="2" charset="-79"/>
                </a:rPr>
                <a:t>Wayne</a:t>
              </a:r>
              <a:endParaRPr kumimoji="1" lang="zh-TW" altLang="en-US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5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E28F56C-7374-C06E-48F7-099B944CF347}"/>
              </a:ext>
            </a:extLst>
          </p:cNvPr>
          <p:cNvGrpSpPr/>
          <p:nvPr/>
        </p:nvGrpSpPr>
        <p:grpSpPr>
          <a:xfrm>
            <a:off x="3812021" y="250782"/>
            <a:ext cx="4567958" cy="6247576"/>
            <a:chOff x="3812021" y="250782"/>
            <a:chExt cx="4567958" cy="62475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0857EEE-5BAA-B9D9-1C33-9C912CE1A697}"/>
                </a:ext>
              </a:extLst>
            </p:cNvPr>
            <p:cNvSpPr/>
            <p:nvPr/>
          </p:nvSpPr>
          <p:spPr>
            <a:xfrm>
              <a:off x="4180576" y="250782"/>
              <a:ext cx="3904735" cy="6247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924297" y="305213"/>
              <a:ext cx="4455682" cy="952572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sp>
          <p:nvSpPr>
            <p:cNvPr id="125" name="手繪多邊形 124">
              <a:extLst>
                <a:ext uri="{FF2B5EF4-FFF2-40B4-BE49-F238E27FC236}">
                  <a16:creationId xmlns:a16="http://schemas.microsoft.com/office/drawing/2014/main" id="{D855D8AF-063B-AC7F-BFF4-461BAB674B71}"/>
                </a:ext>
              </a:extLst>
            </p:cNvPr>
            <p:cNvSpPr/>
            <p:nvPr/>
          </p:nvSpPr>
          <p:spPr>
            <a:xfrm>
              <a:off x="3916440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4" name="手繪多邊形 123">
              <a:extLst>
                <a:ext uri="{FF2B5EF4-FFF2-40B4-BE49-F238E27FC236}">
                  <a16:creationId xmlns:a16="http://schemas.microsoft.com/office/drawing/2014/main" id="{D63E8487-C246-51C1-B553-4E0DA7560C6F}"/>
                </a:ext>
              </a:extLst>
            </p:cNvPr>
            <p:cNvSpPr/>
            <p:nvPr/>
          </p:nvSpPr>
          <p:spPr>
            <a:xfrm rot="10800000">
              <a:off x="4750896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1" name="手繪多邊形 120">
              <a:extLst>
                <a:ext uri="{FF2B5EF4-FFF2-40B4-BE49-F238E27FC236}">
                  <a16:creationId xmlns:a16="http://schemas.microsoft.com/office/drawing/2014/main" id="{A36093FD-E121-9A03-7655-5EFE4EDF4307}"/>
                </a:ext>
              </a:extLst>
            </p:cNvPr>
            <p:cNvSpPr/>
            <p:nvPr/>
          </p:nvSpPr>
          <p:spPr>
            <a:xfrm>
              <a:off x="4844809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0" name="手繪多邊形 119">
              <a:extLst>
                <a:ext uri="{FF2B5EF4-FFF2-40B4-BE49-F238E27FC236}">
                  <a16:creationId xmlns:a16="http://schemas.microsoft.com/office/drawing/2014/main" id="{0A85F9D1-8DCC-B943-7A2D-4CBDF0A89047}"/>
                </a:ext>
              </a:extLst>
            </p:cNvPr>
            <p:cNvSpPr/>
            <p:nvPr/>
          </p:nvSpPr>
          <p:spPr>
            <a:xfrm rot="10800000">
              <a:off x="5679265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B48F501D-9302-C92F-C6DF-D59AEEA60843}"/>
                </a:ext>
              </a:extLst>
            </p:cNvPr>
            <p:cNvGrpSpPr/>
            <p:nvPr/>
          </p:nvGrpSpPr>
          <p:grpSpPr>
            <a:xfrm>
              <a:off x="5773179" y="1342652"/>
              <a:ext cx="742205" cy="952572"/>
              <a:chOff x="617046" y="3594769"/>
              <a:chExt cx="1001057" cy="1130788"/>
            </a:xfrm>
          </p:grpSpPr>
          <p:sp>
            <p:nvSpPr>
              <p:cNvPr id="117" name="手繪多邊形 116">
                <a:extLst>
                  <a:ext uri="{FF2B5EF4-FFF2-40B4-BE49-F238E27FC236}">
                    <a16:creationId xmlns:a16="http://schemas.microsoft.com/office/drawing/2014/main" id="{E052BF5B-5218-0BE5-9C02-82501D016E57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8" name="手繪多邊形 117">
                <a:extLst>
                  <a:ext uri="{FF2B5EF4-FFF2-40B4-BE49-F238E27FC236}">
                    <a16:creationId xmlns:a16="http://schemas.microsoft.com/office/drawing/2014/main" id="{60C680BF-307D-8A73-6553-2C3E912C8A0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6" name="手繪多邊形 115">
              <a:extLst>
                <a:ext uri="{FF2B5EF4-FFF2-40B4-BE49-F238E27FC236}">
                  <a16:creationId xmlns:a16="http://schemas.microsoft.com/office/drawing/2014/main" id="{9CA51971-1983-3D0B-FCAE-930E702C530F}"/>
                </a:ext>
              </a:extLst>
            </p:cNvPr>
            <p:cNvSpPr/>
            <p:nvPr/>
          </p:nvSpPr>
          <p:spPr>
            <a:xfrm rot="10800000">
              <a:off x="6607634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2" name="手繪多邊形 111">
              <a:extLst>
                <a:ext uri="{FF2B5EF4-FFF2-40B4-BE49-F238E27FC236}">
                  <a16:creationId xmlns:a16="http://schemas.microsoft.com/office/drawing/2014/main" id="{51A46FC0-427E-FE08-455E-4DE831FD4F8D}"/>
                </a:ext>
              </a:extLst>
            </p:cNvPr>
            <p:cNvSpPr/>
            <p:nvPr/>
          </p:nvSpPr>
          <p:spPr>
            <a:xfrm rot="10800000">
              <a:off x="7536004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2114C09E-D20C-B682-F58D-39F739DB1D54}"/>
                </a:ext>
              </a:extLst>
            </p:cNvPr>
            <p:cNvGrpSpPr/>
            <p:nvPr/>
          </p:nvGrpSpPr>
          <p:grpSpPr>
            <a:xfrm>
              <a:off x="7629917" y="1342652"/>
              <a:ext cx="742205" cy="952572"/>
              <a:chOff x="617046" y="3594769"/>
              <a:chExt cx="1001057" cy="1130788"/>
            </a:xfrm>
          </p:grpSpPr>
          <p:sp>
            <p:nvSpPr>
              <p:cNvPr id="109" name="手繪多邊形 108">
                <a:extLst>
                  <a:ext uri="{FF2B5EF4-FFF2-40B4-BE49-F238E27FC236}">
                    <a16:creationId xmlns:a16="http://schemas.microsoft.com/office/drawing/2014/main" id="{B8F64226-0DF8-1CEE-14EB-88A7B3183C6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0" name="手繪多邊形 109">
                <a:extLst>
                  <a:ext uri="{FF2B5EF4-FFF2-40B4-BE49-F238E27FC236}">
                    <a16:creationId xmlns:a16="http://schemas.microsoft.com/office/drawing/2014/main" id="{1913A517-4869-0195-D23F-113907AA0B91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3" name="手繪多邊形 152">
              <a:extLst>
                <a:ext uri="{FF2B5EF4-FFF2-40B4-BE49-F238E27FC236}">
                  <a16:creationId xmlns:a16="http://schemas.microsoft.com/office/drawing/2014/main" id="{05CA55ED-EAD6-F766-74A0-A113FF8624FC}"/>
                </a:ext>
              </a:extLst>
            </p:cNvPr>
            <p:cNvSpPr/>
            <p:nvPr/>
          </p:nvSpPr>
          <p:spPr>
            <a:xfrm>
              <a:off x="3823358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9" name="手繪多邊形 148">
              <a:extLst>
                <a:ext uri="{FF2B5EF4-FFF2-40B4-BE49-F238E27FC236}">
                  <a16:creationId xmlns:a16="http://schemas.microsoft.com/office/drawing/2014/main" id="{E864E306-38C7-1976-18E3-7D548FE44DFD}"/>
                </a:ext>
              </a:extLst>
            </p:cNvPr>
            <p:cNvSpPr/>
            <p:nvPr/>
          </p:nvSpPr>
          <p:spPr>
            <a:xfrm>
              <a:off x="4751727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8" name="手繪多邊形 147">
              <a:extLst>
                <a:ext uri="{FF2B5EF4-FFF2-40B4-BE49-F238E27FC236}">
                  <a16:creationId xmlns:a16="http://schemas.microsoft.com/office/drawing/2014/main" id="{02A361B6-A2B7-F3B1-4705-FC582B263B46}"/>
                </a:ext>
              </a:extLst>
            </p:cNvPr>
            <p:cNvSpPr/>
            <p:nvPr/>
          </p:nvSpPr>
          <p:spPr>
            <a:xfrm rot="10800000">
              <a:off x="5586183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E326C9B2-D3F8-5958-402C-2F77EAAD9061}"/>
                </a:ext>
              </a:extLst>
            </p:cNvPr>
            <p:cNvGrpSpPr/>
            <p:nvPr/>
          </p:nvGrpSpPr>
          <p:grpSpPr>
            <a:xfrm>
              <a:off x="5680097" y="2375152"/>
              <a:ext cx="742205" cy="952572"/>
              <a:chOff x="617046" y="3594769"/>
              <a:chExt cx="1001057" cy="1130788"/>
            </a:xfrm>
          </p:grpSpPr>
          <p:sp>
            <p:nvSpPr>
              <p:cNvPr id="145" name="手繪多邊形 144">
                <a:extLst>
                  <a:ext uri="{FF2B5EF4-FFF2-40B4-BE49-F238E27FC236}">
                    <a16:creationId xmlns:a16="http://schemas.microsoft.com/office/drawing/2014/main" id="{FE54EE52-F3BD-E2EF-6F8A-61E58D6E270B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6" name="手繪多邊形 145">
                <a:extLst>
                  <a:ext uri="{FF2B5EF4-FFF2-40B4-BE49-F238E27FC236}">
                    <a16:creationId xmlns:a16="http://schemas.microsoft.com/office/drawing/2014/main" id="{B17AF98B-F195-55E1-22E5-BEB19B95DD2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43" name="手繪多邊形 142">
              <a:extLst>
                <a:ext uri="{FF2B5EF4-FFF2-40B4-BE49-F238E27FC236}">
                  <a16:creationId xmlns:a16="http://schemas.microsoft.com/office/drawing/2014/main" id="{94B86F4C-99F9-B7B9-8037-CF9A14734605}"/>
                </a:ext>
              </a:extLst>
            </p:cNvPr>
            <p:cNvSpPr/>
            <p:nvPr/>
          </p:nvSpPr>
          <p:spPr>
            <a:xfrm>
              <a:off x="6144281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1" name="手繪多邊形 140">
              <a:extLst>
                <a:ext uri="{FF2B5EF4-FFF2-40B4-BE49-F238E27FC236}">
                  <a16:creationId xmlns:a16="http://schemas.microsoft.com/office/drawing/2014/main" id="{0F6105E7-8F12-1748-92B8-439B34426DE9}"/>
                </a:ext>
              </a:extLst>
            </p:cNvPr>
            <p:cNvSpPr/>
            <p:nvPr/>
          </p:nvSpPr>
          <p:spPr>
            <a:xfrm>
              <a:off x="6608466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226929B1-9B9D-D91B-C164-CC7A7163FE78}"/>
                </a:ext>
              </a:extLst>
            </p:cNvPr>
            <p:cNvGrpSpPr/>
            <p:nvPr/>
          </p:nvGrpSpPr>
          <p:grpSpPr>
            <a:xfrm>
              <a:off x="7536835" y="2375152"/>
              <a:ext cx="742205" cy="952572"/>
              <a:chOff x="617046" y="3594769"/>
              <a:chExt cx="1001057" cy="1130788"/>
            </a:xfrm>
          </p:grpSpPr>
          <p:sp>
            <p:nvSpPr>
              <p:cNvPr id="137" name="手繪多邊形 136">
                <a:extLst>
                  <a:ext uri="{FF2B5EF4-FFF2-40B4-BE49-F238E27FC236}">
                    <a16:creationId xmlns:a16="http://schemas.microsoft.com/office/drawing/2014/main" id="{BBE98E9D-FF98-7E4D-61CE-47BE33709ED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8" name="手繪多邊形 137">
                <a:extLst>
                  <a:ext uri="{FF2B5EF4-FFF2-40B4-BE49-F238E27FC236}">
                    <a16:creationId xmlns:a16="http://schemas.microsoft.com/office/drawing/2014/main" id="{62D2F555-883D-9407-AA89-6D075F708A2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DFD0F7BD-1D52-BD0D-6230-8126943656AE}"/>
                </a:ext>
              </a:extLst>
            </p:cNvPr>
            <p:cNvGrpSpPr/>
            <p:nvPr/>
          </p:nvGrpSpPr>
          <p:grpSpPr>
            <a:xfrm>
              <a:off x="3815502" y="3412591"/>
              <a:ext cx="742205" cy="952572"/>
              <a:chOff x="617046" y="3594769"/>
              <a:chExt cx="1001057" cy="1130788"/>
            </a:xfrm>
          </p:grpSpPr>
          <p:sp>
            <p:nvSpPr>
              <p:cNvPr id="181" name="手繪多邊形 180">
                <a:extLst>
                  <a:ext uri="{FF2B5EF4-FFF2-40B4-BE49-F238E27FC236}">
                    <a16:creationId xmlns:a16="http://schemas.microsoft.com/office/drawing/2014/main" id="{B57B9E0E-008C-B885-3605-3C9ED2CAA58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2" name="手繪多邊形 181">
                <a:extLst>
                  <a:ext uri="{FF2B5EF4-FFF2-40B4-BE49-F238E27FC236}">
                    <a16:creationId xmlns:a16="http://schemas.microsoft.com/office/drawing/2014/main" id="{959C8615-9814-3A4D-B006-29BA4005378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57" name="群組 156">
              <a:extLst>
                <a:ext uri="{FF2B5EF4-FFF2-40B4-BE49-F238E27FC236}">
                  <a16:creationId xmlns:a16="http://schemas.microsoft.com/office/drawing/2014/main" id="{0F0A6CDF-0040-B096-F575-35461D137FF2}"/>
                </a:ext>
              </a:extLst>
            </p:cNvPr>
            <p:cNvGrpSpPr/>
            <p:nvPr/>
          </p:nvGrpSpPr>
          <p:grpSpPr>
            <a:xfrm>
              <a:off x="4279687" y="3412591"/>
              <a:ext cx="742205" cy="952572"/>
              <a:chOff x="617046" y="3594769"/>
              <a:chExt cx="1001057" cy="1130788"/>
            </a:xfrm>
          </p:grpSpPr>
          <p:sp>
            <p:nvSpPr>
              <p:cNvPr id="179" name="手繪多邊形 178">
                <a:extLst>
                  <a:ext uri="{FF2B5EF4-FFF2-40B4-BE49-F238E27FC236}">
                    <a16:creationId xmlns:a16="http://schemas.microsoft.com/office/drawing/2014/main" id="{20B1BE51-C486-3C63-AE39-E87C869C312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0" name="手繪多邊形 179">
                <a:extLst>
                  <a:ext uri="{FF2B5EF4-FFF2-40B4-BE49-F238E27FC236}">
                    <a16:creationId xmlns:a16="http://schemas.microsoft.com/office/drawing/2014/main" id="{BF449060-D563-AB85-A239-8E9EBA9052F4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7" name="手繪多邊形 176">
              <a:extLst>
                <a:ext uri="{FF2B5EF4-FFF2-40B4-BE49-F238E27FC236}">
                  <a16:creationId xmlns:a16="http://schemas.microsoft.com/office/drawing/2014/main" id="{FF2BA5C2-5A82-C2D6-03AC-ADE1A9D545E1}"/>
                </a:ext>
              </a:extLst>
            </p:cNvPr>
            <p:cNvSpPr/>
            <p:nvPr/>
          </p:nvSpPr>
          <p:spPr>
            <a:xfrm>
              <a:off x="4743871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6" name="手繪多邊形 175">
              <a:extLst>
                <a:ext uri="{FF2B5EF4-FFF2-40B4-BE49-F238E27FC236}">
                  <a16:creationId xmlns:a16="http://schemas.microsoft.com/office/drawing/2014/main" id="{A111E064-C6F7-5153-B8E1-5CA1A06A2CAB}"/>
                </a:ext>
              </a:extLst>
            </p:cNvPr>
            <p:cNvSpPr/>
            <p:nvPr/>
          </p:nvSpPr>
          <p:spPr>
            <a:xfrm rot="10800000">
              <a:off x="5578327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60" name="群組 159">
              <a:extLst>
                <a:ext uri="{FF2B5EF4-FFF2-40B4-BE49-F238E27FC236}">
                  <a16:creationId xmlns:a16="http://schemas.microsoft.com/office/drawing/2014/main" id="{7764FCF3-D3E1-8FB4-EA00-265B3C481598}"/>
                </a:ext>
              </a:extLst>
            </p:cNvPr>
            <p:cNvGrpSpPr/>
            <p:nvPr/>
          </p:nvGrpSpPr>
          <p:grpSpPr>
            <a:xfrm>
              <a:off x="5672241" y="3412591"/>
              <a:ext cx="742205" cy="952572"/>
              <a:chOff x="617046" y="3594769"/>
              <a:chExt cx="1001057" cy="1130788"/>
            </a:xfrm>
          </p:grpSpPr>
          <p:sp>
            <p:nvSpPr>
              <p:cNvPr id="173" name="手繪多邊形 172">
                <a:extLst>
                  <a:ext uri="{FF2B5EF4-FFF2-40B4-BE49-F238E27FC236}">
                    <a16:creationId xmlns:a16="http://schemas.microsoft.com/office/drawing/2014/main" id="{45EBCD24-788F-B865-F742-A19131C560AB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4" name="手繪多邊形 173">
                <a:extLst>
                  <a:ext uri="{FF2B5EF4-FFF2-40B4-BE49-F238E27FC236}">
                    <a16:creationId xmlns:a16="http://schemas.microsoft.com/office/drawing/2014/main" id="{30E276F3-6EAC-DA7F-1BBA-D864275D1C14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E91E3AFE-4FFC-03C8-2E87-9BBEC7B5D79A}"/>
                </a:ext>
              </a:extLst>
            </p:cNvPr>
            <p:cNvGrpSpPr/>
            <p:nvPr/>
          </p:nvGrpSpPr>
          <p:grpSpPr>
            <a:xfrm>
              <a:off x="6136425" y="3412591"/>
              <a:ext cx="742205" cy="952572"/>
              <a:chOff x="617046" y="3594769"/>
              <a:chExt cx="1001057" cy="1130788"/>
            </a:xfrm>
          </p:grpSpPr>
          <p:sp>
            <p:nvSpPr>
              <p:cNvPr id="171" name="手繪多邊形 170">
                <a:extLst>
                  <a:ext uri="{FF2B5EF4-FFF2-40B4-BE49-F238E27FC236}">
                    <a16:creationId xmlns:a16="http://schemas.microsoft.com/office/drawing/2014/main" id="{95480EA0-2B02-A49A-68E1-5C4B635644D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2" name="手繪多邊形 171">
                <a:extLst>
                  <a:ext uri="{FF2B5EF4-FFF2-40B4-BE49-F238E27FC236}">
                    <a16:creationId xmlns:a16="http://schemas.microsoft.com/office/drawing/2014/main" id="{D9214680-B9C8-B518-1F9B-647E4360FCB1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69" name="手繪多邊形 168">
              <a:extLst>
                <a:ext uri="{FF2B5EF4-FFF2-40B4-BE49-F238E27FC236}">
                  <a16:creationId xmlns:a16="http://schemas.microsoft.com/office/drawing/2014/main" id="{1A994D84-AF35-6029-8C36-87479E01751B}"/>
                </a:ext>
              </a:extLst>
            </p:cNvPr>
            <p:cNvSpPr/>
            <p:nvPr/>
          </p:nvSpPr>
          <p:spPr>
            <a:xfrm>
              <a:off x="6600610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solidFill>
              <a:srgbClr val="0094DA"/>
            </a:solidFill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solidFill>
              <a:srgbClr val="0094DA"/>
            </a:solidFill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solidFill>
              <a:srgbClr val="0094DA"/>
            </a:solidFill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solidFill>
              <a:srgbClr val="0094DA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8" name="手繪多邊形 167">
              <a:extLst>
                <a:ext uri="{FF2B5EF4-FFF2-40B4-BE49-F238E27FC236}">
                  <a16:creationId xmlns:a16="http://schemas.microsoft.com/office/drawing/2014/main" id="{61BC6A70-91CB-6089-5C35-55F59FBCF2D8}"/>
                </a:ext>
              </a:extLst>
            </p:cNvPr>
            <p:cNvSpPr/>
            <p:nvPr/>
          </p:nvSpPr>
          <p:spPr>
            <a:xfrm rot="10800000">
              <a:off x="7435066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3BC61A4F-6449-0DB7-C3A4-CB9B171357A6}"/>
                </a:ext>
              </a:extLst>
            </p:cNvPr>
            <p:cNvGrpSpPr/>
            <p:nvPr/>
          </p:nvGrpSpPr>
          <p:grpSpPr>
            <a:xfrm>
              <a:off x="7528979" y="3412591"/>
              <a:ext cx="742205" cy="952572"/>
              <a:chOff x="617046" y="3594769"/>
              <a:chExt cx="1001057" cy="1130788"/>
            </a:xfrm>
          </p:grpSpPr>
          <p:sp>
            <p:nvSpPr>
              <p:cNvPr id="165" name="手繪多邊形 164">
                <a:extLst>
                  <a:ext uri="{FF2B5EF4-FFF2-40B4-BE49-F238E27FC236}">
                    <a16:creationId xmlns:a16="http://schemas.microsoft.com/office/drawing/2014/main" id="{C53A3E74-3723-3B9A-BB58-7A1A0474E0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6" name="手繪多邊形 165">
                <a:extLst>
                  <a:ext uri="{FF2B5EF4-FFF2-40B4-BE49-F238E27FC236}">
                    <a16:creationId xmlns:a16="http://schemas.microsoft.com/office/drawing/2014/main" id="{532891E5-5473-C961-9D74-0805DE93636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819878" y="4451430"/>
              <a:ext cx="4455682" cy="952572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812021" y="5488869"/>
              <a:ext cx="4455682" cy="952572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sp>
          <p:nvSpPr>
            <p:cNvPr id="242" name="文字方塊 241">
              <a:extLst>
                <a:ext uri="{FF2B5EF4-FFF2-40B4-BE49-F238E27FC236}">
                  <a16:creationId xmlns:a16="http://schemas.microsoft.com/office/drawing/2014/main" id="{A2448D5A-3234-D133-8A21-1521ED8EB8DC}"/>
                </a:ext>
              </a:extLst>
            </p:cNvPr>
            <p:cNvSpPr txBox="1"/>
            <p:nvPr/>
          </p:nvSpPr>
          <p:spPr>
            <a:xfrm>
              <a:off x="4512818" y="4086953"/>
              <a:ext cx="31663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8000" b="1" dirty="0">
                  <a:latin typeface="辰宇落雁體 Thin" panose="02000203000000000000" pitchFamily="2" charset="-120"/>
                  <a:ea typeface="辰宇落雁體 Thin" panose="02000203000000000000" pitchFamily="2" charset="-120"/>
                  <a:cs typeface="Didot" panose="02000503000000020003" pitchFamily="2" charset="-79"/>
                </a:rPr>
                <a:t>Wayne</a:t>
              </a:r>
              <a:endParaRPr kumimoji="1" lang="zh-TW" altLang="en-US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12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樣式, 圖形, 螢幕擷取畫面, 字型 的圖片&#10;&#10;自動產生的描述">
            <a:extLst>
              <a:ext uri="{FF2B5EF4-FFF2-40B4-BE49-F238E27FC236}">
                <a16:creationId xmlns:a16="http://schemas.microsoft.com/office/drawing/2014/main" id="{6425F1D7-0AA2-400D-CF04-A90601BC9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9" r="6890"/>
          <a:stretch/>
        </p:blipFill>
        <p:spPr>
          <a:xfrm>
            <a:off x="4171070" y="298450"/>
            <a:ext cx="3917853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樣式, 圖形, 螢幕擷取畫面, 字型 的圖片&#10;&#10;自動產生的描述">
            <a:extLst>
              <a:ext uri="{FF2B5EF4-FFF2-40B4-BE49-F238E27FC236}">
                <a16:creationId xmlns:a16="http://schemas.microsoft.com/office/drawing/2014/main" id="{1977CE7E-5B0A-CE59-CE7A-3805F0265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0" r="6828"/>
          <a:stretch/>
        </p:blipFill>
        <p:spPr>
          <a:xfrm>
            <a:off x="4172857" y="298450"/>
            <a:ext cx="3918858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6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  <a:solidFill>
            <a:srgbClr val="FDCF9F"/>
          </a:solidFill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35BBD71F-D710-AFDF-F542-16D374E84513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07" name="手繪多邊形 206">
                <a:extLst>
                  <a:ext uri="{FF2B5EF4-FFF2-40B4-BE49-F238E27FC236}">
                    <a16:creationId xmlns:a16="http://schemas.microsoft.com/office/drawing/2014/main" id="{E2509F52-784E-26DB-64CE-0F313999ACB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8" name="手繪多邊形 207">
                <a:extLst>
                  <a:ext uri="{FF2B5EF4-FFF2-40B4-BE49-F238E27FC236}">
                    <a16:creationId xmlns:a16="http://schemas.microsoft.com/office/drawing/2014/main" id="{F3AF6FA6-9013-3735-7D52-A1C560FA0C2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7C987DA6-0BF5-BF93-6E28-DCD44F7BA8F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195" name="手繪多邊形 194">
                <a:extLst>
                  <a:ext uri="{FF2B5EF4-FFF2-40B4-BE49-F238E27FC236}">
                    <a16:creationId xmlns:a16="http://schemas.microsoft.com/office/drawing/2014/main" id="{8CB13647-CFAB-9208-2EA4-E590427C7EAE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6" name="手繪多邊形 195">
                <a:extLst>
                  <a:ext uri="{FF2B5EF4-FFF2-40B4-BE49-F238E27FC236}">
                    <a16:creationId xmlns:a16="http://schemas.microsoft.com/office/drawing/2014/main" id="{AD64337D-D6CB-022F-A593-8D93F4288E9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Name</a:t>
            </a:r>
            <a:endParaRPr kumimoji="1" lang="zh-TW" altLang="en-US" sz="80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97D76DA-ECF2-A384-1A0D-7818B7C6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1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4180576" y="250782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B84F077F-3098-F941-1D50-C8C3FA0AD494}"/>
              </a:ext>
            </a:extLst>
          </p:cNvPr>
          <p:cNvGrpSpPr/>
          <p:nvPr/>
        </p:nvGrpSpPr>
        <p:grpSpPr>
          <a:xfrm>
            <a:off x="3924297" y="305213"/>
            <a:ext cx="4455682" cy="952572"/>
            <a:chOff x="3285165" y="365881"/>
            <a:chExt cx="5128350" cy="96496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EAE9A54-D3EB-29E3-6ED2-DF3D3C86DD23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5" name="手繪多邊形 24">
                <a:extLst>
                  <a:ext uri="{FF2B5EF4-FFF2-40B4-BE49-F238E27FC236}">
                    <a16:creationId xmlns:a16="http://schemas.microsoft.com/office/drawing/2014/main" id="{1FC9146A-69BF-10AB-93C3-603FAD55CF0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手繪多邊形 25">
                <a:extLst>
                  <a:ext uri="{FF2B5EF4-FFF2-40B4-BE49-F238E27FC236}">
                    <a16:creationId xmlns:a16="http://schemas.microsoft.com/office/drawing/2014/main" id="{4F1CBE61-0377-B82D-FB70-D5903854D9E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37D17E40-0E98-39D3-9D3E-2FD425E2C93C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53" name="手繪多邊形 52">
                <a:extLst>
                  <a:ext uri="{FF2B5EF4-FFF2-40B4-BE49-F238E27FC236}">
                    <a16:creationId xmlns:a16="http://schemas.microsoft.com/office/drawing/2014/main" id="{6412920A-0090-1021-67E5-26FED6A0C279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>
                <a:extLst>
                  <a:ext uri="{FF2B5EF4-FFF2-40B4-BE49-F238E27FC236}">
                    <a16:creationId xmlns:a16="http://schemas.microsoft.com/office/drawing/2014/main" id="{41A7D193-5E33-A682-EAEB-44DACEB46A9F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AF5BE9C3-AB65-941D-3AC7-7A89F62EDB9B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78" name="手繪多邊形 77">
                <a:extLst>
                  <a:ext uri="{FF2B5EF4-FFF2-40B4-BE49-F238E27FC236}">
                    <a16:creationId xmlns:a16="http://schemas.microsoft.com/office/drawing/2014/main" id="{D7FFDEED-6758-5D71-8ED6-655989058C51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手繪多邊形 78">
                <a:extLst>
                  <a:ext uri="{FF2B5EF4-FFF2-40B4-BE49-F238E27FC236}">
                    <a16:creationId xmlns:a16="http://schemas.microsoft.com/office/drawing/2014/main" id="{BAC0F017-75F5-C064-1682-560F6345F12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93F92BE-532D-B2B9-06C3-A1F926CADCB4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81" name="手繪多邊形 80">
                <a:extLst>
                  <a:ext uri="{FF2B5EF4-FFF2-40B4-BE49-F238E27FC236}">
                    <a16:creationId xmlns:a16="http://schemas.microsoft.com/office/drawing/2014/main" id="{969DD906-39D1-17BE-EE5C-6F558E36E456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手繪多邊形 81">
                <a:extLst>
                  <a:ext uri="{FF2B5EF4-FFF2-40B4-BE49-F238E27FC236}">
                    <a16:creationId xmlns:a16="http://schemas.microsoft.com/office/drawing/2014/main" id="{6CF9962B-BCDE-250A-FCB2-1839614AB5C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839C470A-4572-0635-55B1-3638D0EF4EC2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84" name="手繪多邊形 83">
                <a:extLst>
                  <a:ext uri="{FF2B5EF4-FFF2-40B4-BE49-F238E27FC236}">
                    <a16:creationId xmlns:a16="http://schemas.microsoft.com/office/drawing/2014/main" id="{D13A63D8-7F38-1213-8825-2A71DADC3C95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5" name="手繪多邊形 84">
                <a:extLst>
                  <a:ext uri="{FF2B5EF4-FFF2-40B4-BE49-F238E27FC236}">
                    <a16:creationId xmlns:a16="http://schemas.microsoft.com/office/drawing/2014/main" id="{04256447-27EE-B9D2-32DB-4C6000586A8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CDFDB491-E011-D77A-1975-CDDBDBE6C383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87" name="手繪多邊形 86">
                <a:extLst>
                  <a:ext uri="{FF2B5EF4-FFF2-40B4-BE49-F238E27FC236}">
                    <a16:creationId xmlns:a16="http://schemas.microsoft.com/office/drawing/2014/main" id="{BBE9316A-BA5D-1C08-89F1-0F4393917A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8" name="手繪多邊形 87">
                <a:extLst>
                  <a:ext uri="{FF2B5EF4-FFF2-40B4-BE49-F238E27FC236}">
                    <a16:creationId xmlns:a16="http://schemas.microsoft.com/office/drawing/2014/main" id="{A1CDBB30-CBA2-7A50-A828-CE21DDC019F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E6248C1-941A-7124-F7E5-1C4625A27402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90" name="手繪多邊形 89">
                <a:extLst>
                  <a:ext uri="{FF2B5EF4-FFF2-40B4-BE49-F238E27FC236}">
                    <a16:creationId xmlns:a16="http://schemas.microsoft.com/office/drawing/2014/main" id="{B1A1A1F3-A591-7E43-C3CA-349A7B5F91A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1" name="手繪多邊形 90">
                <a:extLst>
                  <a:ext uri="{FF2B5EF4-FFF2-40B4-BE49-F238E27FC236}">
                    <a16:creationId xmlns:a16="http://schemas.microsoft.com/office/drawing/2014/main" id="{D38D822D-81DE-0E89-74EC-198A720AE72A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5ABC7B2-0E98-9D26-8AC6-1A96CEB6BF4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93" name="手繪多邊形 92">
                <a:extLst>
                  <a:ext uri="{FF2B5EF4-FFF2-40B4-BE49-F238E27FC236}">
                    <a16:creationId xmlns:a16="http://schemas.microsoft.com/office/drawing/2014/main" id="{05CFAD4F-8138-598F-6BE1-3424D9EB45D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4" name="手繪多邊形 93">
                <a:extLst>
                  <a:ext uri="{FF2B5EF4-FFF2-40B4-BE49-F238E27FC236}">
                    <a16:creationId xmlns:a16="http://schemas.microsoft.com/office/drawing/2014/main" id="{4284F915-1D2B-6A17-1BDC-51363503B9D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ADC4DDD-440F-912F-6F47-F63D9139E512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96" name="手繪多邊形 95">
                <a:extLst>
                  <a:ext uri="{FF2B5EF4-FFF2-40B4-BE49-F238E27FC236}">
                    <a16:creationId xmlns:a16="http://schemas.microsoft.com/office/drawing/2014/main" id="{C86B32BB-5BFF-1E80-9797-4874AE822B6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7" name="手繪多邊形 96">
                <a:extLst>
                  <a:ext uri="{FF2B5EF4-FFF2-40B4-BE49-F238E27FC236}">
                    <a16:creationId xmlns:a16="http://schemas.microsoft.com/office/drawing/2014/main" id="{DD84DDC0-6377-FD56-1F37-76CA5B6E24B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125" name="手繪多邊形 124">
            <a:extLst>
              <a:ext uri="{FF2B5EF4-FFF2-40B4-BE49-F238E27FC236}">
                <a16:creationId xmlns:a16="http://schemas.microsoft.com/office/drawing/2014/main" id="{D855D8AF-063B-AC7F-BFF4-461BAB674B71}"/>
              </a:ext>
            </a:extLst>
          </p:cNvPr>
          <p:cNvSpPr/>
          <p:nvPr/>
        </p:nvSpPr>
        <p:spPr>
          <a:xfrm>
            <a:off x="3916440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手繪多邊形 123">
            <a:extLst>
              <a:ext uri="{FF2B5EF4-FFF2-40B4-BE49-F238E27FC236}">
                <a16:creationId xmlns:a16="http://schemas.microsoft.com/office/drawing/2014/main" id="{D63E8487-C246-51C1-B553-4E0DA7560C6F}"/>
              </a:ext>
            </a:extLst>
          </p:cNvPr>
          <p:cNvSpPr/>
          <p:nvPr/>
        </p:nvSpPr>
        <p:spPr>
          <a:xfrm rot="10800000">
            <a:off x="4750896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1" name="手繪多邊形 120">
            <a:extLst>
              <a:ext uri="{FF2B5EF4-FFF2-40B4-BE49-F238E27FC236}">
                <a16:creationId xmlns:a16="http://schemas.microsoft.com/office/drawing/2014/main" id="{A36093FD-E121-9A03-7655-5EFE4EDF4307}"/>
              </a:ext>
            </a:extLst>
          </p:cNvPr>
          <p:cNvSpPr/>
          <p:nvPr/>
        </p:nvSpPr>
        <p:spPr>
          <a:xfrm>
            <a:off x="4844809" y="13426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手繪多邊形 119">
            <a:extLst>
              <a:ext uri="{FF2B5EF4-FFF2-40B4-BE49-F238E27FC236}">
                <a16:creationId xmlns:a16="http://schemas.microsoft.com/office/drawing/2014/main" id="{0A85F9D1-8DCC-B943-7A2D-4CBDF0A89047}"/>
              </a:ext>
            </a:extLst>
          </p:cNvPr>
          <p:cNvSpPr/>
          <p:nvPr/>
        </p:nvSpPr>
        <p:spPr>
          <a:xfrm rot="10800000">
            <a:off x="5679265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48F501D-9302-C92F-C6DF-D59AEEA60843}"/>
              </a:ext>
            </a:extLst>
          </p:cNvPr>
          <p:cNvGrpSpPr/>
          <p:nvPr/>
        </p:nvGrpSpPr>
        <p:grpSpPr>
          <a:xfrm>
            <a:off x="5773179" y="1342652"/>
            <a:ext cx="742205" cy="952572"/>
            <a:chOff x="617046" y="3594769"/>
            <a:chExt cx="1001057" cy="1130788"/>
          </a:xfrm>
        </p:grpSpPr>
        <p:sp>
          <p:nvSpPr>
            <p:cNvPr id="117" name="手繪多邊形 116">
              <a:extLst>
                <a:ext uri="{FF2B5EF4-FFF2-40B4-BE49-F238E27FC236}">
                  <a16:creationId xmlns:a16="http://schemas.microsoft.com/office/drawing/2014/main" id="{E052BF5B-5218-0BE5-9C02-82501D016E57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8" name="手繪多邊形 117">
              <a:extLst>
                <a:ext uri="{FF2B5EF4-FFF2-40B4-BE49-F238E27FC236}">
                  <a16:creationId xmlns:a16="http://schemas.microsoft.com/office/drawing/2014/main" id="{60C680BF-307D-8A73-6553-2C3E912C8A09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16" name="手繪多邊形 115">
            <a:extLst>
              <a:ext uri="{FF2B5EF4-FFF2-40B4-BE49-F238E27FC236}">
                <a16:creationId xmlns:a16="http://schemas.microsoft.com/office/drawing/2014/main" id="{9CA51971-1983-3D0B-FCAE-930E702C530F}"/>
              </a:ext>
            </a:extLst>
          </p:cNvPr>
          <p:cNvSpPr/>
          <p:nvPr/>
        </p:nvSpPr>
        <p:spPr>
          <a:xfrm rot="10800000">
            <a:off x="660763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2" name="手繪多邊形 111">
            <a:extLst>
              <a:ext uri="{FF2B5EF4-FFF2-40B4-BE49-F238E27FC236}">
                <a16:creationId xmlns:a16="http://schemas.microsoft.com/office/drawing/2014/main" id="{51A46FC0-427E-FE08-455E-4DE831FD4F8D}"/>
              </a:ext>
            </a:extLst>
          </p:cNvPr>
          <p:cNvSpPr/>
          <p:nvPr/>
        </p:nvSpPr>
        <p:spPr>
          <a:xfrm rot="10800000">
            <a:off x="7536004" y="18164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2114C09E-D20C-B682-F58D-39F739DB1D54}"/>
              </a:ext>
            </a:extLst>
          </p:cNvPr>
          <p:cNvGrpSpPr/>
          <p:nvPr/>
        </p:nvGrpSpPr>
        <p:grpSpPr>
          <a:xfrm>
            <a:off x="7629917" y="1342652"/>
            <a:ext cx="742205" cy="952572"/>
            <a:chOff x="617046" y="3594769"/>
            <a:chExt cx="1001057" cy="1130788"/>
          </a:xfrm>
        </p:grpSpPr>
        <p:sp>
          <p:nvSpPr>
            <p:cNvPr id="109" name="手繪多邊形 108">
              <a:extLst>
                <a:ext uri="{FF2B5EF4-FFF2-40B4-BE49-F238E27FC236}">
                  <a16:creationId xmlns:a16="http://schemas.microsoft.com/office/drawing/2014/main" id="{B8F64226-0DF8-1CEE-14EB-88A7B3183C6F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0" name="手繪多邊形 109">
              <a:extLst>
                <a:ext uri="{FF2B5EF4-FFF2-40B4-BE49-F238E27FC236}">
                  <a16:creationId xmlns:a16="http://schemas.microsoft.com/office/drawing/2014/main" id="{1913A517-4869-0195-D23F-113907AA0B9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53" name="手繪多邊形 152">
            <a:extLst>
              <a:ext uri="{FF2B5EF4-FFF2-40B4-BE49-F238E27FC236}">
                <a16:creationId xmlns:a16="http://schemas.microsoft.com/office/drawing/2014/main" id="{05CA55ED-EAD6-F766-74A0-A113FF8624FC}"/>
              </a:ext>
            </a:extLst>
          </p:cNvPr>
          <p:cNvSpPr/>
          <p:nvPr/>
        </p:nvSpPr>
        <p:spPr>
          <a:xfrm>
            <a:off x="3823358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手繪多邊形 148">
            <a:extLst>
              <a:ext uri="{FF2B5EF4-FFF2-40B4-BE49-F238E27FC236}">
                <a16:creationId xmlns:a16="http://schemas.microsoft.com/office/drawing/2014/main" id="{E864E306-38C7-1976-18E3-7D548FE44DFD}"/>
              </a:ext>
            </a:extLst>
          </p:cNvPr>
          <p:cNvSpPr/>
          <p:nvPr/>
        </p:nvSpPr>
        <p:spPr>
          <a:xfrm>
            <a:off x="4751727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手繪多邊形 147">
            <a:extLst>
              <a:ext uri="{FF2B5EF4-FFF2-40B4-BE49-F238E27FC236}">
                <a16:creationId xmlns:a16="http://schemas.microsoft.com/office/drawing/2014/main" id="{02A361B6-A2B7-F3B1-4705-FC582B263B46}"/>
              </a:ext>
            </a:extLst>
          </p:cNvPr>
          <p:cNvSpPr/>
          <p:nvPr/>
        </p:nvSpPr>
        <p:spPr>
          <a:xfrm rot="10800000">
            <a:off x="5586183" y="2848969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E326C9B2-D3F8-5958-402C-2F77EAAD9061}"/>
              </a:ext>
            </a:extLst>
          </p:cNvPr>
          <p:cNvGrpSpPr/>
          <p:nvPr/>
        </p:nvGrpSpPr>
        <p:grpSpPr>
          <a:xfrm>
            <a:off x="5680097" y="2375152"/>
            <a:ext cx="742205" cy="952572"/>
            <a:chOff x="617046" y="3594769"/>
            <a:chExt cx="1001057" cy="1130788"/>
          </a:xfrm>
        </p:grpSpPr>
        <p:sp>
          <p:nvSpPr>
            <p:cNvPr id="145" name="手繪多邊形 144">
              <a:extLst>
                <a:ext uri="{FF2B5EF4-FFF2-40B4-BE49-F238E27FC236}">
                  <a16:creationId xmlns:a16="http://schemas.microsoft.com/office/drawing/2014/main" id="{FE54EE52-F3BD-E2EF-6F8A-61E58D6E270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6" name="手繪多邊形 145">
              <a:extLst>
                <a:ext uri="{FF2B5EF4-FFF2-40B4-BE49-F238E27FC236}">
                  <a16:creationId xmlns:a16="http://schemas.microsoft.com/office/drawing/2014/main" id="{B17AF98B-F195-55E1-22E5-BEB19B95DD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43" name="手繪多邊形 142">
            <a:extLst>
              <a:ext uri="{FF2B5EF4-FFF2-40B4-BE49-F238E27FC236}">
                <a16:creationId xmlns:a16="http://schemas.microsoft.com/office/drawing/2014/main" id="{94B86F4C-99F9-B7B9-8037-CF9A14734605}"/>
              </a:ext>
            </a:extLst>
          </p:cNvPr>
          <p:cNvSpPr/>
          <p:nvPr/>
        </p:nvSpPr>
        <p:spPr>
          <a:xfrm>
            <a:off x="6144281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手繪多邊形 140">
            <a:extLst>
              <a:ext uri="{FF2B5EF4-FFF2-40B4-BE49-F238E27FC236}">
                <a16:creationId xmlns:a16="http://schemas.microsoft.com/office/drawing/2014/main" id="{0F6105E7-8F12-1748-92B8-439B34426DE9}"/>
              </a:ext>
            </a:extLst>
          </p:cNvPr>
          <p:cNvSpPr/>
          <p:nvPr/>
        </p:nvSpPr>
        <p:spPr>
          <a:xfrm>
            <a:off x="6608466" y="2375152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6929B1-9B9D-D91B-C164-CC7A7163FE78}"/>
              </a:ext>
            </a:extLst>
          </p:cNvPr>
          <p:cNvGrpSpPr/>
          <p:nvPr/>
        </p:nvGrpSpPr>
        <p:grpSpPr>
          <a:xfrm>
            <a:off x="7536835" y="2375152"/>
            <a:ext cx="742205" cy="952572"/>
            <a:chOff x="617046" y="3594769"/>
            <a:chExt cx="1001057" cy="1130788"/>
          </a:xfrm>
        </p:grpSpPr>
        <p:sp>
          <p:nvSpPr>
            <p:cNvPr id="137" name="手繪多邊形 136">
              <a:extLst>
                <a:ext uri="{FF2B5EF4-FFF2-40B4-BE49-F238E27FC236}">
                  <a16:creationId xmlns:a16="http://schemas.microsoft.com/office/drawing/2014/main" id="{BBE98E9D-FF98-7E4D-61CE-47BE33709E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8" name="手繪多邊形 137">
              <a:extLst>
                <a:ext uri="{FF2B5EF4-FFF2-40B4-BE49-F238E27FC236}">
                  <a16:creationId xmlns:a16="http://schemas.microsoft.com/office/drawing/2014/main" id="{62D2F555-883D-9407-AA89-6D075F708A20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DFD0F7BD-1D52-BD0D-6230-8126943656AE}"/>
              </a:ext>
            </a:extLst>
          </p:cNvPr>
          <p:cNvGrpSpPr/>
          <p:nvPr/>
        </p:nvGrpSpPr>
        <p:grpSpPr>
          <a:xfrm>
            <a:off x="3815502" y="3412591"/>
            <a:ext cx="742205" cy="952572"/>
            <a:chOff x="617046" y="3594769"/>
            <a:chExt cx="1001057" cy="1130788"/>
          </a:xfrm>
        </p:grpSpPr>
        <p:sp>
          <p:nvSpPr>
            <p:cNvPr id="181" name="手繪多邊形 180">
              <a:extLst>
                <a:ext uri="{FF2B5EF4-FFF2-40B4-BE49-F238E27FC236}">
                  <a16:creationId xmlns:a16="http://schemas.microsoft.com/office/drawing/2014/main" id="{B57B9E0E-008C-B885-3605-3C9ED2CAA585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手繪多邊形 181">
              <a:extLst>
                <a:ext uri="{FF2B5EF4-FFF2-40B4-BE49-F238E27FC236}">
                  <a16:creationId xmlns:a16="http://schemas.microsoft.com/office/drawing/2014/main" id="{959C8615-9814-3A4D-B006-29BA40053788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F0A6CDF-0040-B096-F575-35461D137FF2}"/>
              </a:ext>
            </a:extLst>
          </p:cNvPr>
          <p:cNvGrpSpPr/>
          <p:nvPr/>
        </p:nvGrpSpPr>
        <p:grpSpPr>
          <a:xfrm>
            <a:off x="4279687" y="3412591"/>
            <a:ext cx="742205" cy="952572"/>
            <a:chOff x="617046" y="3594769"/>
            <a:chExt cx="1001057" cy="1130788"/>
          </a:xfrm>
        </p:grpSpPr>
        <p:sp>
          <p:nvSpPr>
            <p:cNvPr id="179" name="手繪多邊形 178">
              <a:extLst>
                <a:ext uri="{FF2B5EF4-FFF2-40B4-BE49-F238E27FC236}">
                  <a16:creationId xmlns:a16="http://schemas.microsoft.com/office/drawing/2014/main" id="{20B1BE51-C486-3C63-AE39-E87C869C312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手繪多邊形 179">
              <a:extLst>
                <a:ext uri="{FF2B5EF4-FFF2-40B4-BE49-F238E27FC236}">
                  <a16:creationId xmlns:a16="http://schemas.microsoft.com/office/drawing/2014/main" id="{BF449060-D563-AB85-A239-8E9EBA9052F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77" name="手繪多邊形 176">
            <a:extLst>
              <a:ext uri="{FF2B5EF4-FFF2-40B4-BE49-F238E27FC236}">
                <a16:creationId xmlns:a16="http://schemas.microsoft.com/office/drawing/2014/main" id="{FF2BA5C2-5A82-C2D6-03AC-ADE1A9D545E1}"/>
              </a:ext>
            </a:extLst>
          </p:cNvPr>
          <p:cNvSpPr/>
          <p:nvPr/>
        </p:nvSpPr>
        <p:spPr>
          <a:xfrm>
            <a:off x="4743871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6" name="手繪多邊形 175">
            <a:extLst>
              <a:ext uri="{FF2B5EF4-FFF2-40B4-BE49-F238E27FC236}">
                <a16:creationId xmlns:a16="http://schemas.microsoft.com/office/drawing/2014/main" id="{A111E064-C6F7-5153-B8E1-5CA1A06A2CAB}"/>
              </a:ext>
            </a:extLst>
          </p:cNvPr>
          <p:cNvSpPr/>
          <p:nvPr/>
        </p:nvSpPr>
        <p:spPr>
          <a:xfrm rot="10800000">
            <a:off x="5578327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7764FCF3-D3E1-8FB4-EA00-265B3C481598}"/>
              </a:ext>
            </a:extLst>
          </p:cNvPr>
          <p:cNvGrpSpPr/>
          <p:nvPr/>
        </p:nvGrpSpPr>
        <p:grpSpPr>
          <a:xfrm>
            <a:off x="5672241" y="3412591"/>
            <a:ext cx="742205" cy="952572"/>
            <a:chOff x="617046" y="3594769"/>
            <a:chExt cx="1001057" cy="1130788"/>
          </a:xfrm>
        </p:grpSpPr>
        <p:sp>
          <p:nvSpPr>
            <p:cNvPr id="173" name="手繪多邊形 172">
              <a:extLst>
                <a:ext uri="{FF2B5EF4-FFF2-40B4-BE49-F238E27FC236}">
                  <a16:creationId xmlns:a16="http://schemas.microsoft.com/office/drawing/2014/main" id="{45EBCD24-788F-B865-F742-A19131C560AB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4" name="手繪多邊形 173">
              <a:extLst>
                <a:ext uri="{FF2B5EF4-FFF2-40B4-BE49-F238E27FC236}">
                  <a16:creationId xmlns:a16="http://schemas.microsoft.com/office/drawing/2014/main" id="{30E276F3-6EAC-DA7F-1BBA-D864275D1C14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91E3AFE-4FFC-03C8-2E87-9BBEC7B5D79A}"/>
              </a:ext>
            </a:extLst>
          </p:cNvPr>
          <p:cNvGrpSpPr/>
          <p:nvPr/>
        </p:nvGrpSpPr>
        <p:grpSpPr>
          <a:xfrm>
            <a:off x="6136425" y="3412591"/>
            <a:ext cx="742205" cy="952572"/>
            <a:chOff x="617046" y="3594769"/>
            <a:chExt cx="1001057" cy="1130788"/>
          </a:xfrm>
        </p:grpSpPr>
        <p:sp>
          <p:nvSpPr>
            <p:cNvPr id="171" name="手繪多邊形 170">
              <a:extLst>
                <a:ext uri="{FF2B5EF4-FFF2-40B4-BE49-F238E27FC236}">
                  <a16:creationId xmlns:a16="http://schemas.microsoft.com/office/drawing/2014/main" id="{95480EA0-2B02-A49A-68E1-5C4B635644D2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2" name="手繪多邊形 171">
              <a:extLst>
                <a:ext uri="{FF2B5EF4-FFF2-40B4-BE49-F238E27FC236}">
                  <a16:creationId xmlns:a16="http://schemas.microsoft.com/office/drawing/2014/main" id="{D9214680-B9C8-B518-1F9B-647E4360FCB1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69" name="手繪多邊形 168">
            <a:extLst>
              <a:ext uri="{FF2B5EF4-FFF2-40B4-BE49-F238E27FC236}">
                <a16:creationId xmlns:a16="http://schemas.microsoft.com/office/drawing/2014/main" id="{1A994D84-AF35-6029-8C36-87479E01751B}"/>
              </a:ext>
            </a:extLst>
          </p:cNvPr>
          <p:cNvSpPr/>
          <p:nvPr/>
        </p:nvSpPr>
        <p:spPr>
          <a:xfrm>
            <a:off x="6600610" y="3412591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B0555F8-559B-3F75-2CD3-39681FBE0D00}"/>
              </a:ext>
            </a:extLst>
          </p:cNvPr>
          <p:cNvGrpSpPr/>
          <p:nvPr/>
        </p:nvGrpSpPr>
        <p:grpSpPr>
          <a:xfrm>
            <a:off x="4193629" y="1342652"/>
            <a:ext cx="3621227" cy="3022511"/>
            <a:chOff x="4193629" y="1342652"/>
            <a:chExt cx="3621227" cy="3022511"/>
          </a:xfrm>
          <a:solidFill>
            <a:srgbClr val="ED1C24"/>
          </a:solidFill>
        </p:grpSpPr>
        <p:sp>
          <p:nvSpPr>
            <p:cNvPr id="126" name="手繪多邊形 125">
              <a:extLst>
                <a:ext uri="{FF2B5EF4-FFF2-40B4-BE49-F238E27FC236}">
                  <a16:creationId xmlns:a16="http://schemas.microsoft.com/office/drawing/2014/main" id="{D0997988-A78F-E1C9-CC2B-38EC56A75DB3}"/>
                </a:ext>
              </a:extLst>
            </p:cNvPr>
            <p:cNvSpPr/>
            <p:nvPr/>
          </p:nvSpPr>
          <p:spPr>
            <a:xfrm rot="10800000">
              <a:off x="4286711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3" name="手繪多邊形 122">
              <a:extLst>
                <a:ext uri="{FF2B5EF4-FFF2-40B4-BE49-F238E27FC236}">
                  <a16:creationId xmlns:a16="http://schemas.microsoft.com/office/drawing/2014/main" id="{27E88AA4-41F5-EC54-902E-7291EC2B2CC9}"/>
                </a:ext>
              </a:extLst>
            </p:cNvPr>
            <p:cNvSpPr/>
            <p:nvPr/>
          </p:nvSpPr>
          <p:spPr>
            <a:xfrm>
              <a:off x="4380625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2" name="手繪多邊形 121">
              <a:extLst>
                <a:ext uri="{FF2B5EF4-FFF2-40B4-BE49-F238E27FC236}">
                  <a16:creationId xmlns:a16="http://schemas.microsoft.com/office/drawing/2014/main" id="{F4343443-1A14-E677-3054-A3FF62AF35F7}"/>
                </a:ext>
              </a:extLst>
            </p:cNvPr>
            <p:cNvSpPr/>
            <p:nvPr/>
          </p:nvSpPr>
          <p:spPr>
            <a:xfrm rot="10800000">
              <a:off x="5215080" y="18164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9" name="手繪多邊形 118">
              <a:extLst>
                <a:ext uri="{FF2B5EF4-FFF2-40B4-BE49-F238E27FC236}">
                  <a16:creationId xmlns:a16="http://schemas.microsoft.com/office/drawing/2014/main" id="{60231EFE-3DD0-A06E-F941-4CAE65DA5659}"/>
                </a:ext>
              </a:extLst>
            </p:cNvPr>
            <p:cNvSpPr/>
            <p:nvPr/>
          </p:nvSpPr>
          <p:spPr>
            <a:xfrm>
              <a:off x="5308994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5" name="手繪多邊形 114">
              <a:extLst>
                <a:ext uri="{FF2B5EF4-FFF2-40B4-BE49-F238E27FC236}">
                  <a16:creationId xmlns:a16="http://schemas.microsoft.com/office/drawing/2014/main" id="{42FBEA48-EFFF-6EC5-59ED-DFCA27DB8D87}"/>
                </a:ext>
              </a:extLst>
            </p:cNvPr>
            <p:cNvSpPr/>
            <p:nvPr/>
          </p:nvSpPr>
          <p:spPr>
            <a:xfrm>
              <a:off x="623736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D9926FF8-2159-59C8-B6C9-77F4C5DC1F71}"/>
                </a:ext>
              </a:extLst>
            </p:cNvPr>
            <p:cNvGrpSpPr/>
            <p:nvPr/>
          </p:nvGrpSpPr>
          <p:grpSpPr>
            <a:xfrm>
              <a:off x="6701548" y="13426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13" name="手繪多邊形 112">
                <a:extLst>
                  <a:ext uri="{FF2B5EF4-FFF2-40B4-BE49-F238E27FC236}">
                    <a16:creationId xmlns:a16="http://schemas.microsoft.com/office/drawing/2014/main" id="{3B2B9D30-4E56-9142-AE47-A3B282B7B26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EA8C03F8-64F9-7A7C-6F2F-5A200AAA68A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16B3F5A-5009-922C-8ED5-9437DDC83D54}"/>
                </a:ext>
              </a:extLst>
            </p:cNvPr>
            <p:cNvSpPr/>
            <p:nvPr/>
          </p:nvSpPr>
          <p:spPr>
            <a:xfrm>
              <a:off x="7165733" y="13426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4" name="手繪多邊形 153">
              <a:extLst>
                <a:ext uri="{FF2B5EF4-FFF2-40B4-BE49-F238E27FC236}">
                  <a16:creationId xmlns:a16="http://schemas.microsoft.com/office/drawing/2014/main" id="{E0FC71AF-EDCA-E9A2-EFE0-63BE3A54CDE1}"/>
                </a:ext>
              </a:extLst>
            </p:cNvPr>
            <p:cNvSpPr/>
            <p:nvPr/>
          </p:nvSpPr>
          <p:spPr>
            <a:xfrm rot="10800000">
              <a:off x="4193629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ED97EAD-6F7F-361B-E68F-B3B8903E5393}"/>
                </a:ext>
              </a:extLst>
            </p:cNvPr>
            <p:cNvGrpSpPr/>
            <p:nvPr/>
          </p:nvGrpSpPr>
          <p:grpSpPr>
            <a:xfrm>
              <a:off x="4287543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51" name="手繪多邊形 150">
                <a:extLst>
                  <a:ext uri="{FF2B5EF4-FFF2-40B4-BE49-F238E27FC236}">
                    <a16:creationId xmlns:a16="http://schemas.microsoft.com/office/drawing/2014/main" id="{66C90264-7DD7-C927-0D23-26873C85FA3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手繪多邊形 151">
                <a:extLst>
                  <a:ext uri="{FF2B5EF4-FFF2-40B4-BE49-F238E27FC236}">
                    <a16:creationId xmlns:a16="http://schemas.microsoft.com/office/drawing/2014/main" id="{6BC78685-C549-3BEA-B682-1C0CF8192C8B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0" name="手繪多邊形 149">
              <a:extLst>
                <a:ext uri="{FF2B5EF4-FFF2-40B4-BE49-F238E27FC236}">
                  <a16:creationId xmlns:a16="http://schemas.microsoft.com/office/drawing/2014/main" id="{B38391B0-97FE-528D-835E-1A01BB240EC3}"/>
                </a:ext>
              </a:extLst>
            </p:cNvPr>
            <p:cNvSpPr/>
            <p:nvPr/>
          </p:nvSpPr>
          <p:spPr>
            <a:xfrm rot="10800000">
              <a:off x="5121998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手繪多邊形 146">
              <a:extLst>
                <a:ext uri="{FF2B5EF4-FFF2-40B4-BE49-F238E27FC236}">
                  <a16:creationId xmlns:a16="http://schemas.microsoft.com/office/drawing/2014/main" id="{74CC238E-FE2B-5CC6-5643-47510075B6EB}"/>
                </a:ext>
              </a:extLst>
            </p:cNvPr>
            <p:cNvSpPr/>
            <p:nvPr/>
          </p:nvSpPr>
          <p:spPr>
            <a:xfrm>
              <a:off x="5215912" y="2375152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手繪多邊形 143">
              <a:extLst>
                <a:ext uri="{FF2B5EF4-FFF2-40B4-BE49-F238E27FC236}">
                  <a16:creationId xmlns:a16="http://schemas.microsoft.com/office/drawing/2014/main" id="{B8590F54-843D-7AA9-B6E6-3BE11EB0E0CD}"/>
                </a:ext>
              </a:extLst>
            </p:cNvPr>
            <p:cNvSpPr/>
            <p:nvPr/>
          </p:nvSpPr>
          <p:spPr>
            <a:xfrm rot="10800000">
              <a:off x="6514552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手繪多邊形 141">
              <a:extLst>
                <a:ext uri="{FF2B5EF4-FFF2-40B4-BE49-F238E27FC236}">
                  <a16:creationId xmlns:a16="http://schemas.microsoft.com/office/drawing/2014/main" id="{5D98DA53-C60B-4AF7-B676-3C5EBDA4DB53}"/>
                </a:ext>
              </a:extLst>
            </p:cNvPr>
            <p:cNvSpPr/>
            <p:nvPr/>
          </p:nvSpPr>
          <p:spPr>
            <a:xfrm rot="10800000">
              <a:off x="6978737" y="2848969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FE2393E6-81E4-B874-0ABE-9B2F820719FF}"/>
                </a:ext>
              </a:extLst>
            </p:cNvPr>
            <p:cNvGrpSpPr/>
            <p:nvPr/>
          </p:nvGrpSpPr>
          <p:grpSpPr>
            <a:xfrm>
              <a:off x="7072651" y="2375152"/>
              <a:ext cx="742205" cy="952572"/>
              <a:chOff x="617046" y="3594769"/>
              <a:chExt cx="1001057" cy="1130788"/>
            </a:xfrm>
            <a:grpFill/>
          </p:grpSpPr>
          <p:sp>
            <p:nvSpPr>
              <p:cNvPr id="139" name="手繪多邊形 138">
                <a:extLst>
                  <a:ext uri="{FF2B5EF4-FFF2-40B4-BE49-F238E27FC236}">
                    <a16:creationId xmlns:a16="http://schemas.microsoft.com/office/drawing/2014/main" id="{14BCC2D0-7156-5836-78A1-97CADF5E33C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手繪多邊形 139">
                <a:extLst>
                  <a:ext uri="{FF2B5EF4-FFF2-40B4-BE49-F238E27FC236}">
                    <a16:creationId xmlns:a16="http://schemas.microsoft.com/office/drawing/2014/main" id="{F79B9DEB-DAC9-E869-A1DC-77A0B71A3D76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grp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78" name="手繪多邊形 177">
              <a:extLst>
                <a:ext uri="{FF2B5EF4-FFF2-40B4-BE49-F238E27FC236}">
                  <a16:creationId xmlns:a16="http://schemas.microsoft.com/office/drawing/2014/main" id="{5E52CB7F-E820-2AFB-24C9-BF5C386C24F6}"/>
                </a:ext>
              </a:extLst>
            </p:cNvPr>
            <p:cNvSpPr/>
            <p:nvPr/>
          </p:nvSpPr>
          <p:spPr>
            <a:xfrm rot="10800000">
              <a:off x="5114142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5" name="手繪多邊形 174">
              <a:extLst>
                <a:ext uri="{FF2B5EF4-FFF2-40B4-BE49-F238E27FC236}">
                  <a16:creationId xmlns:a16="http://schemas.microsoft.com/office/drawing/2014/main" id="{D86594DD-F206-1983-6AF0-81051323A410}"/>
                </a:ext>
              </a:extLst>
            </p:cNvPr>
            <p:cNvSpPr/>
            <p:nvPr/>
          </p:nvSpPr>
          <p:spPr>
            <a:xfrm>
              <a:off x="5208056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0" name="手繪多邊形 169">
              <a:extLst>
                <a:ext uri="{FF2B5EF4-FFF2-40B4-BE49-F238E27FC236}">
                  <a16:creationId xmlns:a16="http://schemas.microsoft.com/office/drawing/2014/main" id="{F018EB41-29B5-C81F-436D-45089CFDD2B8}"/>
                </a:ext>
              </a:extLst>
            </p:cNvPr>
            <p:cNvSpPr/>
            <p:nvPr/>
          </p:nvSpPr>
          <p:spPr>
            <a:xfrm rot="10800000">
              <a:off x="6970881" y="3886408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7" name="手繪多邊形 166">
              <a:extLst>
                <a:ext uri="{FF2B5EF4-FFF2-40B4-BE49-F238E27FC236}">
                  <a16:creationId xmlns:a16="http://schemas.microsoft.com/office/drawing/2014/main" id="{F8DC459D-6F90-DC1E-202F-2A4707BBBCB2}"/>
                </a:ext>
              </a:extLst>
            </p:cNvPr>
            <p:cNvSpPr/>
            <p:nvPr/>
          </p:nvSpPr>
          <p:spPr>
            <a:xfrm>
              <a:off x="7064795" y="3412591"/>
              <a:ext cx="371934" cy="47875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grp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8" name="手繪多邊形 167">
            <a:extLst>
              <a:ext uri="{FF2B5EF4-FFF2-40B4-BE49-F238E27FC236}">
                <a16:creationId xmlns:a16="http://schemas.microsoft.com/office/drawing/2014/main" id="{61BC6A70-91CB-6089-5C35-55F59FBCF2D8}"/>
              </a:ext>
            </a:extLst>
          </p:cNvPr>
          <p:cNvSpPr/>
          <p:nvPr/>
        </p:nvSpPr>
        <p:spPr>
          <a:xfrm rot="10800000">
            <a:off x="7435066" y="3886408"/>
            <a:ext cx="371934" cy="478755"/>
          </a:xfrm>
          <a:custGeom>
            <a:avLst/>
            <a:gdLst>
              <a:gd name="connsiteX0" fmla="*/ 0 w 501650"/>
              <a:gd name="connsiteY0" fmla="*/ 565150 h 568325"/>
              <a:gd name="connsiteX1" fmla="*/ 250825 w 501650"/>
              <a:gd name="connsiteY1" fmla="*/ 0 h 568325"/>
              <a:gd name="connsiteX2" fmla="*/ 501650 w 501650"/>
              <a:gd name="connsiteY2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568325">
                <a:moveTo>
                  <a:pt x="0" y="565150"/>
                </a:moveTo>
                <a:cubicBezTo>
                  <a:pt x="83608" y="282310"/>
                  <a:pt x="167217" y="-529"/>
                  <a:pt x="250825" y="0"/>
                </a:cubicBezTo>
                <a:cubicBezTo>
                  <a:pt x="334433" y="529"/>
                  <a:pt x="418041" y="284427"/>
                  <a:pt x="501650" y="568325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BC61A4F-6449-0DB7-C3A4-CB9B171357A6}"/>
              </a:ext>
            </a:extLst>
          </p:cNvPr>
          <p:cNvGrpSpPr/>
          <p:nvPr/>
        </p:nvGrpSpPr>
        <p:grpSpPr>
          <a:xfrm>
            <a:off x="7528979" y="3412591"/>
            <a:ext cx="742205" cy="952572"/>
            <a:chOff x="617046" y="3594769"/>
            <a:chExt cx="1001057" cy="1130788"/>
          </a:xfrm>
        </p:grpSpPr>
        <p:sp>
          <p:nvSpPr>
            <p:cNvPr id="165" name="手繪多邊形 164">
              <a:extLst>
                <a:ext uri="{FF2B5EF4-FFF2-40B4-BE49-F238E27FC236}">
                  <a16:creationId xmlns:a16="http://schemas.microsoft.com/office/drawing/2014/main" id="{C53A3E74-3723-3B9A-BB58-7A1A0474E0A3}"/>
                </a:ext>
              </a:extLst>
            </p:cNvPr>
            <p:cNvSpPr/>
            <p:nvPr/>
          </p:nvSpPr>
          <p:spPr>
            <a:xfrm>
              <a:off x="617046" y="3594769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6" name="手繪多邊形 165">
              <a:extLst>
                <a:ext uri="{FF2B5EF4-FFF2-40B4-BE49-F238E27FC236}">
                  <a16:creationId xmlns:a16="http://schemas.microsoft.com/office/drawing/2014/main" id="{532891E5-5473-C961-9D74-0805DE936365}"/>
                </a:ext>
              </a:extLst>
            </p:cNvPr>
            <p:cNvSpPr/>
            <p:nvPr/>
          </p:nvSpPr>
          <p:spPr>
            <a:xfrm rot="10800000">
              <a:off x="1116453" y="4157232"/>
              <a:ext cx="501650" cy="568325"/>
            </a:xfrm>
            <a:custGeom>
              <a:avLst/>
              <a:gdLst>
                <a:gd name="connsiteX0" fmla="*/ 0 w 501650"/>
                <a:gd name="connsiteY0" fmla="*/ 565150 h 568325"/>
                <a:gd name="connsiteX1" fmla="*/ 250825 w 501650"/>
                <a:gd name="connsiteY1" fmla="*/ 0 h 568325"/>
                <a:gd name="connsiteX2" fmla="*/ 501650 w 501650"/>
                <a:gd name="connsiteY2" fmla="*/ 568325 h 56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650" h="568325">
                  <a:moveTo>
                    <a:pt x="0" y="565150"/>
                  </a:moveTo>
                  <a:cubicBezTo>
                    <a:pt x="83608" y="282310"/>
                    <a:pt x="167217" y="-529"/>
                    <a:pt x="250825" y="0"/>
                  </a:cubicBezTo>
                  <a:cubicBezTo>
                    <a:pt x="334433" y="529"/>
                    <a:pt x="418041" y="284427"/>
                    <a:pt x="501650" y="568325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B34DBD5-0097-8CE7-138A-032AF5DD68F7}"/>
              </a:ext>
            </a:extLst>
          </p:cNvPr>
          <p:cNvGrpSpPr/>
          <p:nvPr/>
        </p:nvGrpSpPr>
        <p:grpSpPr>
          <a:xfrm>
            <a:off x="3819878" y="4451430"/>
            <a:ext cx="4455682" cy="952572"/>
            <a:chOff x="3285165" y="365881"/>
            <a:chExt cx="5128350" cy="964961"/>
          </a:xfrm>
        </p:grpSpPr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BD5E843C-ABC5-AD89-230C-31D5F10CE0AE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09" name="手繪多邊形 208">
                <a:extLst>
                  <a:ext uri="{FF2B5EF4-FFF2-40B4-BE49-F238E27FC236}">
                    <a16:creationId xmlns:a16="http://schemas.microsoft.com/office/drawing/2014/main" id="{DBAE0318-72DE-8991-E6E1-D3DEDF0D62C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0" name="手繪多邊形 209">
                <a:extLst>
                  <a:ext uri="{FF2B5EF4-FFF2-40B4-BE49-F238E27FC236}">
                    <a16:creationId xmlns:a16="http://schemas.microsoft.com/office/drawing/2014/main" id="{97D36CC1-0075-3EBE-519F-70094901476C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35BBD71F-D710-AFDF-F542-16D374E84513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07" name="手繪多邊形 206">
                <a:extLst>
                  <a:ext uri="{FF2B5EF4-FFF2-40B4-BE49-F238E27FC236}">
                    <a16:creationId xmlns:a16="http://schemas.microsoft.com/office/drawing/2014/main" id="{E2509F52-784E-26DB-64CE-0F313999ACB2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8" name="手繪多邊形 207">
                <a:extLst>
                  <a:ext uri="{FF2B5EF4-FFF2-40B4-BE49-F238E27FC236}">
                    <a16:creationId xmlns:a16="http://schemas.microsoft.com/office/drawing/2014/main" id="{F3AF6FA6-9013-3735-7D52-A1C560FA0C29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7C987DA6-0BF5-BF93-6E28-DCD44F7BA8F9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195" name="手繪多邊形 194">
                <a:extLst>
                  <a:ext uri="{FF2B5EF4-FFF2-40B4-BE49-F238E27FC236}">
                    <a16:creationId xmlns:a16="http://schemas.microsoft.com/office/drawing/2014/main" id="{8CB13647-CFAB-9208-2EA4-E590427C7EAE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6" name="手繪多邊形 195">
                <a:extLst>
                  <a:ext uri="{FF2B5EF4-FFF2-40B4-BE49-F238E27FC236}">
                    <a16:creationId xmlns:a16="http://schemas.microsoft.com/office/drawing/2014/main" id="{AD64337D-D6CB-022F-A593-8D93F4288E9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A94BADB8-AA29-C9AB-47DD-9968BFF25688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193" name="手繪多邊形 192">
                <a:extLst>
                  <a:ext uri="{FF2B5EF4-FFF2-40B4-BE49-F238E27FC236}">
                    <a16:creationId xmlns:a16="http://schemas.microsoft.com/office/drawing/2014/main" id="{F78FF9B8-8BFA-101D-CF92-740D1D7A86B4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4" name="手繪多邊形 193">
                <a:extLst>
                  <a:ext uri="{FF2B5EF4-FFF2-40B4-BE49-F238E27FC236}">
                    <a16:creationId xmlns:a16="http://schemas.microsoft.com/office/drawing/2014/main" id="{116C159E-6A09-4081-A320-66118B96F89E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1DE2E85-380A-5965-5951-5144836A44C4}"/>
              </a:ext>
            </a:extLst>
          </p:cNvPr>
          <p:cNvGrpSpPr/>
          <p:nvPr/>
        </p:nvGrpSpPr>
        <p:grpSpPr>
          <a:xfrm>
            <a:off x="3812021" y="5488869"/>
            <a:ext cx="4455682" cy="952572"/>
            <a:chOff x="3285165" y="365881"/>
            <a:chExt cx="5128350" cy="964961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42FC4-0396-0DD7-A243-15E3E304E566}"/>
                </a:ext>
              </a:extLst>
            </p:cNvPr>
            <p:cNvGrpSpPr/>
            <p:nvPr/>
          </p:nvGrpSpPr>
          <p:grpSpPr>
            <a:xfrm>
              <a:off x="3285165" y="365881"/>
              <a:ext cx="854255" cy="964961"/>
              <a:chOff x="617046" y="3594769"/>
              <a:chExt cx="1001057" cy="1130788"/>
            </a:xfrm>
          </p:grpSpPr>
          <p:sp>
            <p:nvSpPr>
              <p:cNvPr id="237" name="手繪多邊形 236">
                <a:extLst>
                  <a:ext uri="{FF2B5EF4-FFF2-40B4-BE49-F238E27FC236}">
                    <a16:creationId xmlns:a16="http://schemas.microsoft.com/office/drawing/2014/main" id="{DD570948-308C-1536-8DA9-6AD1C5DD2F2F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8" name="手繪多邊形 237">
                <a:extLst>
                  <a:ext uri="{FF2B5EF4-FFF2-40B4-BE49-F238E27FC236}">
                    <a16:creationId xmlns:a16="http://schemas.microsoft.com/office/drawing/2014/main" id="{943C71EF-035A-02F5-75D8-CEDC86F0A630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F0C10167-DB88-CAA6-2AF6-8E290F2346B4}"/>
                </a:ext>
              </a:extLst>
            </p:cNvPr>
            <p:cNvGrpSpPr/>
            <p:nvPr/>
          </p:nvGrpSpPr>
          <p:grpSpPr>
            <a:xfrm>
              <a:off x="3819427" y="365881"/>
              <a:ext cx="854255" cy="964961"/>
              <a:chOff x="617046" y="3594769"/>
              <a:chExt cx="1001057" cy="1130788"/>
            </a:xfrm>
          </p:grpSpPr>
          <p:sp>
            <p:nvSpPr>
              <p:cNvPr id="235" name="手繪多邊形 234">
                <a:extLst>
                  <a:ext uri="{FF2B5EF4-FFF2-40B4-BE49-F238E27FC236}">
                    <a16:creationId xmlns:a16="http://schemas.microsoft.com/office/drawing/2014/main" id="{661CAD5C-7F59-8F1C-6E84-5C2FEDD87CF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6" name="手繪多邊形 235">
                <a:extLst>
                  <a:ext uri="{FF2B5EF4-FFF2-40B4-BE49-F238E27FC236}">
                    <a16:creationId xmlns:a16="http://schemas.microsoft.com/office/drawing/2014/main" id="{3A849741-B909-9DAE-8E05-E54780F11AC5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4" name="群組 213">
              <a:extLst>
                <a:ext uri="{FF2B5EF4-FFF2-40B4-BE49-F238E27FC236}">
                  <a16:creationId xmlns:a16="http://schemas.microsoft.com/office/drawing/2014/main" id="{47F0504E-45AA-6142-CA29-6173CCA70E37}"/>
                </a:ext>
              </a:extLst>
            </p:cNvPr>
            <p:cNvGrpSpPr/>
            <p:nvPr/>
          </p:nvGrpSpPr>
          <p:grpSpPr>
            <a:xfrm>
              <a:off x="4353689" y="365881"/>
              <a:ext cx="854255" cy="964961"/>
              <a:chOff x="617046" y="3594769"/>
              <a:chExt cx="1001057" cy="1130788"/>
            </a:xfrm>
          </p:grpSpPr>
          <p:sp>
            <p:nvSpPr>
              <p:cNvPr id="233" name="手繪多邊形 232">
                <a:extLst>
                  <a:ext uri="{FF2B5EF4-FFF2-40B4-BE49-F238E27FC236}">
                    <a16:creationId xmlns:a16="http://schemas.microsoft.com/office/drawing/2014/main" id="{464EA14B-1C45-15A1-0822-4B59A586EBF8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4" name="手繪多邊形 233">
                <a:extLst>
                  <a:ext uri="{FF2B5EF4-FFF2-40B4-BE49-F238E27FC236}">
                    <a16:creationId xmlns:a16="http://schemas.microsoft.com/office/drawing/2014/main" id="{4CF1A869-B791-378C-6F50-5AF99B2F91F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9CB92453-4591-A3CB-33B6-B89DCE84A52D}"/>
                </a:ext>
              </a:extLst>
            </p:cNvPr>
            <p:cNvGrpSpPr/>
            <p:nvPr/>
          </p:nvGrpSpPr>
          <p:grpSpPr>
            <a:xfrm>
              <a:off x="4887951" y="365881"/>
              <a:ext cx="854255" cy="964961"/>
              <a:chOff x="617046" y="3594769"/>
              <a:chExt cx="1001057" cy="1130788"/>
            </a:xfrm>
          </p:grpSpPr>
          <p:sp>
            <p:nvSpPr>
              <p:cNvPr id="231" name="手繪多邊形 230">
                <a:extLst>
                  <a:ext uri="{FF2B5EF4-FFF2-40B4-BE49-F238E27FC236}">
                    <a16:creationId xmlns:a16="http://schemas.microsoft.com/office/drawing/2014/main" id="{4E042AA2-825A-F276-C712-F59AF07AEE1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2" name="手繪多邊形 231">
                <a:extLst>
                  <a:ext uri="{FF2B5EF4-FFF2-40B4-BE49-F238E27FC236}">
                    <a16:creationId xmlns:a16="http://schemas.microsoft.com/office/drawing/2014/main" id="{2ACA3073-B9E6-FA5F-2A83-738F6C3C3EA8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952674A2-3958-76DE-2662-62FD3DAD76F5}"/>
                </a:ext>
              </a:extLst>
            </p:cNvPr>
            <p:cNvGrpSpPr/>
            <p:nvPr/>
          </p:nvGrpSpPr>
          <p:grpSpPr>
            <a:xfrm>
              <a:off x="5422213" y="365881"/>
              <a:ext cx="854255" cy="964961"/>
              <a:chOff x="617046" y="3594769"/>
              <a:chExt cx="1001057" cy="1130788"/>
            </a:xfrm>
          </p:grpSpPr>
          <p:sp>
            <p:nvSpPr>
              <p:cNvPr id="229" name="手繪多邊形 228">
                <a:extLst>
                  <a:ext uri="{FF2B5EF4-FFF2-40B4-BE49-F238E27FC236}">
                    <a16:creationId xmlns:a16="http://schemas.microsoft.com/office/drawing/2014/main" id="{95ED9527-8678-4F97-BCF7-0003D6E575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0" name="手繪多邊形 229">
                <a:extLst>
                  <a:ext uri="{FF2B5EF4-FFF2-40B4-BE49-F238E27FC236}">
                    <a16:creationId xmlns:a16="http://schemas.microsoft.com/office/drawing/2014/main" id="{56ED718A-82F0-E77E-CFA3-69F124A59C1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60DDDA5B-E8BA-D137-D520-1DACEEEBB400}"/>
                </a:ext>
              </a:extLst>
            </p:cNvPr>
            <p:cNvGrpSpPr/>
            <p:nvPr/>
          </p:nvGrpSpPr>
          <p:grpSpPr>
            <a:xfrm>
              <a:off x="5956475" y="365881"/>
              <a:ext cx="854255" cy="964961"/>
              <a:chOff x="617046" y="3594769"/>
              <a:chExt cx="1001057" cy="1130788"/>
            </a:xfrm>
          </p:grpSpPr>
          <p:sp>
            <p:nvSpPr>
              <p:cNvPr id="227" name="手繪多邊形 226">
                <a:extLst>
                  <a:ext uri="{FF2B5EF4-FFF2-40B4-BE49-F238E27FC236}">
                    <a16:creationId xmlns:a16="http://schemas.microsoft.com/office/drawing/2014/main" id="{54AB4C04-CF83-122A-1FF5-52133A3178EA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8" name="手繪多邊形 227">
                <a:extLst>
                  <a:ext uri="{FF2B5EF4-FFF2-40B4-BE49-F238E27FC236}">
                    <a16:creationId xmlns:a16="http://schemas.microsoft.com/office/drawing/2014/main" id="{A616282F-5177-3C0E-CDE0-EC9995EA3D13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6D0E12F-9366-802F-4E2C-3E43C09B1E28}"/>
                </a:ext>
              </a:extLst>
            </p:cNvPr>
            <p:cNvGrpSpPr/>
            <p:nvPr/>
          </p:nvGrpSpPr>
          <p:grpSpPr>
            <a:xfrm>
              <a:off x="6490737" y="365881"/>
              <a:ext cx="854255" cy="964961"/>
              <a:chOff x="617046" y="3594769"/>
              <a:chExt cx="1001057" cy="1130788"/>
            </a:xfrm>
          </p:grpSpPr>
          <p:sp>
            <p:nvSpPr>
              <p:cNvPr id="225" name="手繪多邊形 224">
                <a:extLst>
                  <a:ext uri="{FF2B5EF4-FFF2-40B4-BE49-F238E27FC236}">
                    <a16:creationId xmlns:a16="http://schemas.microsoft.com/office/drawing/2014/main" id="{4EEDB4C3-ED56-929A-6FB1-0FE7EF9567C0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6" name="手繪多邊形 225">
                <a:extLst>
                  <a:ext uri="{FF2B5EF4-FFF2-40B4-BE49-F238E27FC236}">
                    <a16:creationId xmlns:a16="http://schemas.microsoft.com/office/drawing/2014/main" id="{C56BFC6F-66EC-C2D9-A5DE-882DE2ACC522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715729B2-EECE-1546-BBB6-39DB49BD1EB2}"/>
                </a:ext>
              </a:extLst>
            </p:cNvPr>
            <p:cNvGrpSpPr/>
            <p:nvPr/>
          </p:nvGrpSpPr>
          <p:grpSpPr>
            <a:xfrm>
              <a:off x="7024999" y="365881"/>
              <a:ext cx="854255" cy="964961"/>
              <a:chOff x="617046" y="3594769"/>
              <a:chExt cx="1001057" cy="1130788"/>
            </a:xfrm>
          </p:grpSpPr>
          <p:sp>
            <p:nvSpPr>
              <p:cNvPr id="223" name="手繪多邊形 222">
                <a:extLst>
                  <a:ext uri="{FF2B5EF4-FFF2-40B4-BE49-F238E27FC236}">
                    <a16:creationId xmlns:a16="http://schemas.microsoft.com/office/drawing/2014/main" id="{57D79C32-AD51-18AB-5F8B-6D49F03DBAB3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4" name="手繪多邊形 223">
                <a:extLst>
                  <a:ext uri="{FF2B5EF4-FFF2-40B4-BE49-F238E27FC236}">
                    <a16:creationId xmlns:a16="http://schemas.microsoft.com/office/drawing/2014/main" id="{4E1B6948-D746-B76D-A8B8-5B6B58879E3D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946EAEB-6054-A33D-002C-CCDAF5212F8E}"/>
                </a:ext>
              </a:extLst>
            </p:cNvPr>
            <p:cNvGrpSpPr/>
            <p:nvPr/>
          </p:nvGrpSpPr>
          <p:grpSpPr>
            <a:xfrm>
              <a:off x="7559260" y="365881"/>
              <a:ext cx="854255" cy="964961"/>
              <a:chOff x="617046" y="3594769"/>
              <a:chExt cx="1001057" cy="1130788"/>
            </a:xfrm>
          </p:grpSpPr>
          <p:sp>
            <p:nvSpPr>
              <p:cNvPr id="221" name="手繪多邊形 220">
                <a:extLst>
                  <a:ext uri="{FF2B5EF4-FFF2-40B4-BE49-F238E27FC236}">
                    <a16:creationId xmlns:a16="http://schemas.microsoft.com/office/drawing/2014/main" id="{32E1FE4F-4C49-D5E8-43BC-B4AE2D39C85D}"/>
                  </a:ext>
                </a:extLst>
              </p:cNvPr>
              <p:cNvSpPr/>
              <p:nvPr/>
            </p:nvSpPr>
            <p:spPr>
              <a:xfrm>
                <a:off x="617046" y="3594769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2" name="手繪多邊形 221">
                <a:extLst>
                  <a:ext uri="{FF2B5EF4-FFF2-40B4-BE49-F238E27FC236}">
                    <a16:creationId xmlns:a16="http://schemas.microsoft.com/office/drawing/2014/main" id="{4D6F2855-975E-6D90-1C85-84595B78DA17}"/>
                  </a:ext>
                </a:extLst>
              </p:cNvPr>
              <p:cNvSpPr/>
              <p:nvPr/>
            </p:nvSpPr>
            <p:spPr>
              <a:xfrm rot="10800000">
                <a:off x="1116453" y="4157232"/>
                <a:ext cx="501650" cy="568325"/>
              </a:xfrm>
              <a:custGeom>
                <a:avLst/>
                <a:gdLst>
                  <a:gd name="connsiteX0" fmla="*/ 0 w 501650"/>
                  <a:gd name="connsiteY0" fmla="*/ 565150 h 568325"/>
                  <a:gd name="connsiteX1" fmla="*/ 250825 w 501650"/>
                  <a:gd name="connsiteY1" fmla="*/ 0 h 568325"/>
                  <a:gd name="connsiteX2" fmla="*/ 501650 w 501650"/>
                  <a:gd name="connsiteY2" fmla="*/ 568325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650" h="568325">
                    <a:moveTo>
                      <a:pt x="0" y="565150"/>
                    </a:moveTo>
                    <a:cubicBezTo>
                      <a:pt x="83608" y="282310"/>
                      <a:pt x="167217" y="-529"/>
                      <a:pt x="250825" y="0"/>
                    </a:cubicBezTo>
                    <a:cubicBezTo>
                      <a:pt x="334433" y="529"/>
                      <a:pt x="418041" y="284427"/>
                      <a:pt x="501650" y="568325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Name</a:t>
            </a:r>
            <a:endParaRPr kumimoji="1" lang="zh-TW" altLang="en-US" sz="80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97D76DA-ECF2-A384-1A0D-7818B7C6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9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64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78AD2EA-9CDB-CDAE-5F74-8A5D81E156D0}"/>
              </a:ext>
            </a:extLst>
          </p:cNvPr>
          <p:cNvGrpSpPr/>
          <p:nvPr/>
        </p:nvGrpSpPr>
        <p:grpSpPr>
          <a:xfrm>
            <a:off x="3812021" y="305212"/>
            <a:ext cx="4567958" cy="6247576"/>
            <a:chOff x="4177644" y="305212"/>
            <a:chExt cx="4567958" cy="62475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0857EEE-5BAA-B9D9-1C33-9C912CE1A697}"/>
                </a:ext>
              </a:extLst>
            </p:cNvPr>
            <p:cNvSpPr/>
            <p:nvPr/>
          </p:nvSpPr>
          <p:spPr>
            <a:xfrm>
              <a:off x="4546199" y="305212"/>
              <a:ext cx="3904735" cy="6247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240" name="群組 239">
              <a:extLst>
                <a:ext uri="{FF2B5EF4-FFF2-40B4-BE49-F238E27FC236}">
                  <a16:creationId xmlns:a16="http://schemas.microsoft.com/office/drawing/2014/main" id="{D4D692F9-FD56-9CAA-753E-9C8F58E4CE62}"/>
                </a:ext>
              </a:extLst>
            </p:cNvPr>
            <p:cNvGrpSpPr/>
            <p:nvPr/>
          </p:nvGrpSpPr>
          <p:grpSpPr>
            <a:xfrm>
              <a:off x="4177644" y="305213"/>
              <a:ext cx="4567958" cy="6136228"/>
              <a:chOff x="3155939" y="365881"/>
              <a:chExt cx="5257576" cy="6216036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B84F077F-3098-F941-1D50-C8C3FA0AD494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27" name="群組 26">
                  <a:extLst>
                    <a:ext uri="{FF2B5EF4-FFF2-40B4-BE49-F238E27FC236}">
                      <a16:creationId xmlns:a16="http://schemas.microsoft.com/office/drawing/2014/main" id="{CEAE9A54-D3EB-29E3-6ED2-DF3D3C86DD23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5" name="手繪多邊形 24">
                    <a:extLst>
                      <a:ext uri="{FF2B5EF4-FFF2-40B4-BE49-F238E27FC236}">
                        <a16:creationId xmlns:a16="http://schemas.microsoft.com/office/drawing/2014/main" id="{1FC9146A-69BF-10AB-93C3-603FAD55CF09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手繪多邊形 25">
                    <a:extLst>
                      <a:ext uri="{FF2B5EF4-FFF2-40B4-BE49-F238E27FC236}">
                        <a16:creationId xmlns:a16="http://schemas.microsoft.com/office/drawing/2014/main" id="{4F1CBE61-0377-B82D-FB70-D5903854D9E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52" name="群組 51">
                  <a:extLst>
                    <a:ext uri="{FF2B5EF4-FFF2-40B4-BE49-F238E27FC236}">
                      <a16:creationId xmlns:a16="http://schemas.microsoft.com/office/drawing/2014/main" id="{37D17E40-0E98-39D3-9D3E-2FD425E2C93C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53" name="手繪多邊形 52">
                    <a:extLst>
                      <a:ext uri="{FF2B5EF4-FFF2-40B4-BE49-F238E27FC236}">
                        <a16:creationId xmlns:a16="http://schemas.microsoft.com/office/drawing/2014/main" id="{6412920A-0090-1021-67E5-26FED6A0C279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54" name="手繪多邊形 53">
                    <a:extLst>
                      <a:ext uri="{FF2B5EF4-FFF2-40B4-BE49-F238E27FC236}">
                        <a16:creationId xmlns:a16="http://schemas.microsoft.com/office/drawing/2014/main" id="{41A7D193-5E33-A682-EAEB-44DACEB46A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55" name="群組 54">
                  <a:extLst>
                    <a:ext uri="{FF2B5EF4-FFF2-40B4-BE49-F238E27FC236}">
                      <a16:creationId xmlns:a16="http://schemas.microsoft.com/office/drawing/2014/main" id="{AF5BE9C3-AB65-941D-3AC7-7A89F62EDB9B}"/>
                    </a:ext>
                  </a:extLst>
                </p:cNvPr>
                <p:cNvGrpSpPr/>
                <p:nvPr/>
              </p:nvGrpSpPr>
              <p:grpSpPr>
                <a:xfrm>
                  <a:off x="435368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78" name="手繪多邊形 77">
                    <a:extLst>
                      <a:ext uri="{FF2B5EF4-FFF2-40B4-BE49-F238E27FC236}">
                        <a16:creationId xmlns:a16="http://schemas.microsoft.com/office/drawing/2014/main" id="{D7FFDEED-6758-5D71-8ED6-655989058C51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79" name="手繪多邊形 78">
                    <a:extLst>
                      <a:ext uri="{FF2B5EF4-FFF2-40B4-BE49-F238E27FC236}">
                        <a16:creationId xmlns:a16="http://schemas.microsoft.com/office/drawing/2014/main" id="{BAC0F017-75F5-C064-1682-560F6345F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80" name="群組 79">
                  <a:extLst>
                    <a:ext uri="{FF2B5EF4-FFF2-40B4-BE49-F238E27FC236}">
                      <a16:creationId xmlns:a16="http://schemas.microsoft.com/office/drawing/2014/main" id="{993F92BE-532D-B2B9-06C3-A1F926CADCB4}"/>
                    </a:ext>
                  </a:extLst>
                </p:cNvPr>
                <p:cNvGrpSpPr/>
                <p:nvPr/>
              </p:nvGrpSpPr>
              <p:grpSpPr>
                <a:xfrm>
                  <a:off x="4887951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81" name="手繪多邊形 80">
                    <a:extLst>
                      <a:ext uri="{FF2B5EF4-FFF2-40B4-BE49-F238E27FC236}">
                        <a16:creationId xmlns:a16="http://schemas.microsoft.com/office/drawing/2014/main" id="{969DD906-39D1-17BE-EE5C-6F558E36E456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82" name="手繪多邊形 81">
                    <a:extLst>
                      <a:ext uri="{FF2B5EF4-FFF2-40B4-BE49-F238E27FC236}">
                        <a16:creationId xmlns:a16="http://schemas.microsoft.com/office/drawing/2014/main" id="{6CF9962B-BCDE-250A-FCB2-1839614AB5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839C470A-4572-0635-55B1-3638D0EF4EC2}"/>
                    </a:ext>
                  </a:extLst>
                </p:cNvPr>
                <p:cNvGrpSpPr/>
                <p:nvPr/>
              </p:nvGrpSpPr>
              <p:grpSpPr>
                <a:xfrm>
                  <a:off x="5422213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84" name="手繪多邊形 83">
                    <a:extLst>
                      <a:ext uri="{FF2B5EF4-FFF2-40B4-BE49-F238E27FC236}">
                        <a16:creationId xmlns:a16="http://schemas.microsoft.com/office/drawing/2014/main" id="{D13A63D8-7F38-1213-8825-2A71DADC3C95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85" name="手繪多邊形 84">
                    <a:extLst>
                      <a:ext uri="{FF2B5EF4-FFF2-40B4-BE49-F238E27FC236}">
                        <a16:creationId xmlns:a16="http://schemas.microsoft.com/office/drawing/2014/main" id="{04256447-27EE-B9D2-32DB-4C6000586A8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CDFDB491-E011-D77A-1975-CDDBDBE6C383}"/>
                    </a:ext>
                  </a:extLst>
                </p:cNvPr>
                <p:cNvGrpSpPr/>
                <p:nvPr/>
              </p:nvGrpSpPr>
              <p:grpSpPr>
                <a:xfrm>
                  <a:off x="595647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87" name="手繪多邊形 86">
                    <a:extLst>
                      <a:ext uri="{FF2B5EF4-FFF2-40B4-BE49-F238E27FC236}">
                        <a16:creationId xmlns:a16="http://schemas.microsoft.com/office/drawing/2014/main" id="{BBE9316A-BA5D-1C08-89F1-0F4393917AA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88" name="手繪多邊形 87">
                    <a:extLst>
                      <a:ext uri="{FF2B5EF4-FFF2-40B4-BE49-F238E27FC236}">
                        <a16:creationId xmlns:a16="http://schemas.microsoft.com/office/drawing/2014/main" id="{A1CDBB30-CBA2-7A50-A828-CE21DDC019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89" name="群組 88">
                  <a:extLst>
                    <a:ext uri="{FF2B5EF4-FFF2-40B4-BE49-F238E27FC236}">
                      <a16:creationId xmlns:a16="http://schemas.microsoft.com/office/drawing/2014/main" id="{CE6248C1-941A-7124-F7E5-1C4625A27402}"/>
                    </a:ext>
                  </a:extLst>
                </p:cNvPr>
                <p:cNvGrpSpPr/>
                <p:nvPr/>
              </p:nvGrpSpPr>
              <p:grpSpPr>
                <a:xfrm>
                  <a:off x="649073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90" name="手繪多邊形 89">
                    <a:extLst>
                      <a:ext uri="{FF2B5EF4-FFF2-40B4-BE49-F238E27FC236}">
                        <a16:creationId xmlns:a16="http://schemas.microsoft.com/office/drawing/2014/main" id="{B1A1A1F3-A591-7E43-C3CA-349A7B5F91A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91" name="手繪多邊形 90">
                    <a:extLst>
                      <a:ext uri="{FF2B5EF4-FFF2-40B4-BE49-F238E27FC236}">
                        <a16:creationId xmlns:a16="http://schemas.microsoft.com/office/drawing/2014/main" id="{D38D822D-81DE-0E89-74EC-198A720AE7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92" name="群組 91">
                  <a:extLst>
                    <a:ext uri="{FF2B5EF4-FFF2-40B4-BE49-F238E27FC236}">
                      <a16:creationId xmlns:a16="http://schemas.microsoft.com/office/drawing/2014/main" id="{D5ABC7B2-0E98-9D26-8AC6-1A96CEB6BF49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93" name="手繪多邊形 92">
                    <a:extLst>
                      <a:ext uri="{FF2B5EF4-FFF2-40B4-BE49-F238E27FC236}">
                        <a16:creationId xmlns:a16="http://schemas.microsoft.com/office/drawing/2014/main" id="{05CFAD4F-8138-598F-6BE1-3424D9EB45D4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94" name="手繪多邊形 93">
                    <a:extLst>
                      <a:ext uri="{FF2B5EF4-FFF2-40B4-BE49-F238E27FC236}">
                        <a16:creationId xmlns:a16="http://schemas.microsoft.com/office/drawing/2014/main" id="{4284F915-1D2B-6A17-1BDC-51363503B9D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95" name="群組 94">
                  <a:extLst>
                    <a:ext uri="{FF2B5EF4-FFF2-40B4-BE49-F238E27FC236}">
                      <a16:creationId xmlns:a16="http://schemas.microsoft.com/office/drawing/2014/main" id="{6ADC4DDD-440F-912F-6F47-F63D9139E512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96" name="手繪多邊形 95">
                    <a:extLst>
                      <a:ext uri="{FF2B5EF4-FFF2-40B4-BE49-F238E27FC236}">
                        <a16:creationId xmlns:a16="http://schemas.microsoft.com/office/drawing/2014/main" id="{C86B32BB-5BFF-1E80-9797-4874AE822B68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97" name="手繪多邊形 96">
                    <a:extLst>
                      <a:ext uri="{FF2B5EF4-FFF2-40B4-BE49-F238E27FC236}">
                        <a16:creationId xmlns:a16="http://schemas.microsoft.com/office/drawing/2014/main" id="{DD84DDC0-6377-FD56-1F37-76CA5B6E24B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2AF08A9B-E435-B27C-0CD7-255A876DE917}"/>
                  </a:ext>
                </a:extLst>
              </p:cNvPr>
              <p:cNvGrpSpPr/>
              <p:nvPr/>
            </p:nvGrpSpPr>
            <p:grpSpPr>
              <a:xfrm>
                <a:off x="3276122" y="1416813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100" name="群組 99">
                  <a:extLst>
                    <a:ext uri="{FF2B5EF4-FFF2-40B4-BE49-F238E27FC236}">
                      <a16:creationId xmlns:a16="http://schemas.microsoft.com/office/drawing/2014/main" id="{D0FE8B8D-6ECC-AEDB-0DE9-125F586E5166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25" name="手繪多邊形 124">
                    <a:extLst>
                      <a:ext uri="{FF2B5EF4-FFF2-40B4-BE49-F238E27FC236}">
                        <a16:creationId xmlns:a16="http://schemas.microsoft.com/office/drawing/2014/main" id="{D855D8AF-063B-AC7F-BFF4-461BAB674B71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26" name="手繪多邊形 125">
                    <a:extLst>
                      <a:ext uri="{FF2B5EF4-FFF2-40B4-BE49-F238E27FC236}">
                        <a16:creationId xmlns:a16="http://schemas.microsoft.com/office/drawing/2014/main" id="{D0997988-A78F-E1C9-CC2B-38EC56A75D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73DC7CBF-1C0C-C1AA-CDD0-469B0590DBF2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23" name="手繪多邊形 122">
                    <a:extLst>
                      <a:ext uri="{FF2B5EF4-FFF2-40B4-BE49-F238E27FC236}">
                        <a16:creationId xmlns:a16="http://schemas.microsoft.com/office/drawing/2014/main" id="{27E88AA4-41F5-EC54-902E-7291EC2B2CC9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24" name="手繪多邊形 123">
                    <a:extLst>
                      <a:ext uri="{FF2B5EF4-FFF2-40B4-BE49-F238E27FC236}">
                        <a16:creationId xmlns:a16="http://schemas.microsoft.com/office/drawing/2014/main" id="{D63E8487-C246-51C1-B553-4E0DA7560C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BDD755A2-06FD-4C07-112C-AC7706041B07}"/>
                    </a:ext>
                  </a:extLst>
                </p:cNvPr>
                <p:cNvGrpSpPr/>
                <p:nvPr/>
              </p:nvGrpSpPr>
              <p:grpSpPr>
                <a:xfrm>
                  <a:off x="435368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21" name="手繪多邊形 120">
                    <a:extLst>
                      <a:ext uri="{FF2B5EF4-FFF2-40B4-BE49-F238E27FC236}">
                        <a16:creationId xmlns:a16="http://schemas.microsoft.com/office/drawing/2014/main" id="{A36093FD-E121-9A03-7655-5EFE4EDF4307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22" name="手繪多邊形 121">
                    <a:extLst>
                      <a:ext uri="{FF2B5EF4-FFF2-40B4-BE49-F238E27FC236}">
                        <a16:creationId xmlns:a16="http://schemas.microsoft.com/office/drawing/2014/main" id="{F4343443-1A14-E677-3054-A3FF62AF35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CB97F85E-C4E3-D31B-231C-516905C19DDC}"/>
                    </a:ext>
                  </a:extLst>
                </p:cNvPr>
                <p:cNvGrpSpPr/>
                <p:nvPr/>
              </p:nvGrpSpPr>
              <p:grpSpPr>
                <a:xfrm>
                  <a:off x="4887951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19" name="手繪多邊形 118">
                    <a:extLst>
                      <a:ext uri="{FF2B5EF4-FFF2-40B4-BE49-F238E27FC236}">
                        <a16:creationId xmlns:a16="http://schemas.microsoft.com/office/drawing/2014/main" id="{60231EFE-3DD0-A06E-F941-4CAE65DA5659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20" name="手繪多邊形 119">
                    <a:extLst>
                      <a:ext uri="{FF2B5EF4-FFF2-40B4-BE49-F238E27FC236}">
                        <a16:creationId xmlns:a16="http://schemas.microsoft.com/office/drawing/2014/main" id="{0A85F9D1-8DCC-B943-7A2D-4CBDF0A8904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B48F501D-9302-C92F-C6DF-D59AEEA60843}"/>
                    </a:ext>
                  </a:extLst>
                </p:cNvPr>
                <p:cNvGrpSpPr/>
                <p:nvPr/>
              </p:nvGrpSpPr>
              <p:grpSpPr>
                <a:xfrm>
                  <a:off x="5422213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17" name="手繪多邊形 116">
                    <a:extLst>
                      <a:ext uri="{FF2B5EF4-FFF2-40B4-BE49-F238E27FC236}">
                        <a16:creationId xmlns:a16="http://schemas.microsoft.com/office/drawing/2014/main" id="{E052BF5B-5218-0BE5-9C02-82501D016E57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8" name="手繪多邊形 117">
                    <a:extLst>
                      <a:ext uri="{FF2B5EF4-FFF2-40B4-BE49-F238E27FC236}">
                        <a16:creationId xmlns:a16="http://schemas.microsoft.com/office/drawing/2014/main" id="{60C680BF-307D-8A73-6553-2C3E912C8A0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5" name="群組 104">
                  <a:extLst>
                    <a:ext uri="{FF2B5EF4-FFF2-40B4-BE49-F238E27FC236}">
                      <a16:creationId xmlns:a16="http://schemas.microsoft.com/office/drawing/2014/main" id="{A6A273F4-B68F-69AD-6B42-F9EBADF37B35}"/>
                    </a:ext>
                  </a:extLst>
                </p:cNvPr>
                <p:cNvGrpSpPr/>
                <p:nvPr/>
              </p:nvGrpSpPr>
              <p:grpSpPr>
                <a:xfrm>
                  <a:off x="595647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15" name="手繪多邊形 114">
                    <a:extLst>
                      <a:ext uri="{FF2B5EF4-FFF2-40B4-BE49-F238E27FC236}">
                        <a16:creationId xmlns:a16="http://schemas.microsoft.com/office/drawing/2014/main" id="{42FBEA48-EFFF-6EC5-59ED-DFCA27DB8D87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6" name="手繪多邊形 115">
                    <a:extLst>
                      <a:ext uri="{FF2B5EF4-FFF2-40B4-BE49-F238E27FC236}">
                        <a16:creationId xmlns:a16="http://schemas.microsoft.com/office/drawing/2014/main" id="{9CA51971-1983-3D0B-FCAE-930E702C530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6" name="群組 105">
                  <a:extLst>
                    <a:ext uri="{FF2B5EF4-FFF2-40B4-BE49-F238E27FC236}">
                      <a16:creationId xmlns:a16="http://schemas.microsoft.com/office/drawing/2014/main" id="{D9926FF8-2159-59C8-B6C9-77F4C5DC1F71}"/>
                    </a:ext>
                  </a:extLst>
                </p:cNvPr>
                <p:cNvGrpSpPr/>
                <p:nvPr/>
              </p:nvGrpSpPr>
              <p:grpSpPr>
                <a:xfrm>
                  <a:off x="649073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13" name="手繪多邊形 112">
                    <a:extLst>
                      <a:ext uri="{FF2B5EF4-FFF2-40B4-BE49-F238E27FC236}">
                        <a16:creationId xmlns:a16="http://schemas.microsoft.com/office/drawing/2014/main" id="{3B2B9D30-4E56-9142-AE47-A3B282B7B260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4" name="手繪多邊形 113">
                    <a:extLst>
                      <a:ext uri="{FF2B5EF4-FFF2-40B4-BE49-F238E27FC236}">
                        <a16:creationId xmlns:a16="http://schemas.microsoft.com/office/drawing/2014/main" id="{EA8C03F8-64F9-7A7C-6F2F-5A200AAA68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7" name="群組 106">
                  <a:extLst>
                    <a:ext uri="{FF2B5EF4-FFF2-40B4-BE49-F238E27FC236}">
                      <a16:creationId xmlns:a16="http://schemas.microsoft.com/office/drawing/2014/main" id="{AC1DD22B-F591-FE19-5F9B-29DD4AF41666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11" name="手繪多邊形 110">
                    <a:extLst>
                      <a:ext uri="{FF2B5EF4-FFF2-40B4-BE49-F238E27FC236}">
                        <a16:creationId xmlns:a16="http://schemas.microsoft.com/office/drawing/2014/main" id="{716B3F5A-5009-922C-8ED5-9437DDC83D54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2" name="手繪多邊形 111">
                    <a:extLst>
                      <a:ext uri="{FF2B5EF4-FFF2-40B4-BE49-F238E27FC236}">
                        <a16:creationId xmlns:a16="http://schemas.microsoft.com/office/drawing/2014/main" id="{51A46FC0-427E-FE08-455E-4DE831FD4F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8" name="群組 107">
                  <a:extLst>
                    <a:ext uri="{FF2B5EF4-FFF2-40B4-BE49-F238E27FC236}">
                      <a16:creationId xmlns:a16="http://schemas.microsoft.com/office/drawing/2014/main" id="{2114C09E-D20C-B682-F58D-39F739DB1D54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09" name="手繪多邊形 108">
                    <a:extLst>
                      <a:ext uri="{FF2B5EF4-FFF2-40B4-BE49-F238E27FC236}">
                        <a16:creationId xmlns:a16="http://schemas.microsoft.com/office/drawing/2014/main" id="{B8F64226-0DF8-1CEE-14EB-88A7B3183C6F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0" name="手繪多邊形 109">
                    <a:extLst>
                      <a:ext uri="{FF2B5EF4-FFF2-40B4-BE49-F238E27FC236}">
                        <a16:creationId xmlns:a16="http://schemas.microsoft.com/office/drawing/2014/main" id="{1913A517-4869-0195-D23F-113907AA0B9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  <p:grpSp>
            <p:nvGrpSpPr>
              <p:cNvPr id="127" name="群組 126">
                <a:extLst>
                  <a:ext uri="{FF2B5EF4-FFF2-40B4-BE49-F238E27FC236}">
                    <a16:creationId xmlns:a16="http://schemas.microsoft.com/office/drawing/2014/main" id="{EFBD7EA8-E19C-47F8-36A9-96FB2982A928}"/>
                  </a:ext>
                </a:extLst>
              </p:cNvPr>
              <p:cNvGrpSpPr/>
              <p:nvPr/>
            </p:nvGrpSpPr>
            <p:grpSpPr>
              <a:xfrm>
                <a:off x="3168988" y="2462742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128" name="群組 127">
                  <a:extLst>
                    <a:ext uri="{FF2B5EF4-FFF2-40B4-BE49-F238E27FC236}">
                      <a16:creationId xmlns:a16="http://schemas.microsoft.com/office/drawing/2014/main" id="{2494F3F3-F90E-01AC-5D4B-42D26D3D7C2E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53" name="手繪多邊形 152">
                    <a:extLst>
                      <a:ext uri="{FF2B5EF4-FFF2-40B4-BE49-F238E27FC236}">
                        <a16:creationId xmlns:a16="http://schemas.microsoft.com/office/drawing/2014/main" id="{05CA55ED-EAD6-F766-74A0-A113FF8624FC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4" name="手繪多邊形 153">
                    <a:extLst>
                      <a:ext uri="{FF2B5EF4-FFF2-40B4-BE49-F238E27FC236}">
                        <a16:creationId xmlns:a16="http://schemas.microsoft.com/office/drawing/2014/main" id="{E0FC71AF-EDCA-E9A2-EFE0-63BE3A54CDE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29" name="群組 128">
                  <a:extLst>
                    <a:ext uri="{FF2B5EF4-FFF2-40B4-BE49-F238E27FC236}">
                      <a16:creationId xmlns:a16="http://schemas.microsoft.com/office/drawing/2014/main" id="{9ED97EAD-6F7F-361B-E68F-B3B8903E5393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51" name="手繪多邊形 150">
                    <a:extLst>
                      <a:ext uri="{FF2B5EF4-FFF2-40B4-BE49-F238E27FC236}">
                        <a16:creationId xmlns:a16="http://schemas.microsoft.com/office/drawing/2014/main" id="{66C90264-7DD7-C927-0D23-26873C85FA3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2" name="手繪多邊形 151">
                    <a:extLst>
                      <a:ext uri="{FF2B5EF4-FFF2-40B4-BE49-F238E27FC236}">
                        <a16:creationId xmlns:a16="http://schemas.microsoft.com/office/drawing/2014/main" id="{6BC78685-C549-3BEA-B682-1C0CF8192C8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0" name="群組 129">
                  <a:extLst>
                    <a:ext uri="{FF2B5EF4-FFF2-40B4-BE49-F238E27FC236}">
                      <a16:creationId xmlns:a16="http://schemas.microsoft.com/office/drawing/2014/main" id="{A13A71FA-E9B2-CF9F-A483-1818F8BF9AD7}"/>
                    </a:ext>
                  </a:extLst>
                </p:cNvPr>
                <p:cNvGrpSpPr/>
                <p:nvPr/>
              </p:nvGrpSpPr>
              <p:grpSpPr>
                <a:xfrm>
                  <a:off x="435368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49" name="手繪多邊形 148">
                    <a:extLst>
                      <a:ext uri="{FF2B5EF4-FFF2-40B4-BE49-F238E27FC236}">
                        <a16:creationId xmlns:a16="http://schemas.microsoft.com/office/drawing/2014/main" id="{E864E306-38C7-1976-18E3-7D548FE44DFD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0" name="手繪多邊形 149">
                    <a:extLst>
                      <a:ext uri="{FF2B5EF4-FFF2-40B4-BE49-F238E27FC236}">
                        <a16:creationId xmlns:a16="http://schemas.microsoft.com/office/drawing/2014/main" id="{B38391B0-97FE-528D-835E-1A01BB240EC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1" name="群組 130">
                  <a:extLst>
                    <a:ext uri="{FF2B5EF4-FFF2-40B4-BE49-F238E27FC236}">
                      <a16:creationId xmlns:a16="http://schemas.microsoft.com/office/drawing/2014/main" id="{2DFCC4B6-3BA9-C206-49EE-C0F1FFE39A0B}"/>
                    </a:ext>
                  </a:extLst>
                </p:cNvPr>
                <p:cNvGrpSpPr/>
                <p:nvPr/>
              </p:nvGrpSpPr>
              <p:grpSpPr>
                <a:xfrm>
                  <a:off x="4887951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47" name="手繪多邊形 146">
                    <a:extLst>
                      <a:ext uri="{FF2B5EF4-FFF2-40B4-BE49-F238E27FC236}">
                        <a16:creationId xmlns:a16="http://schemas.microsoft.com/office/drawing/2014/main" id="{74CC238E-FE2B-5CC6-5643-47510075B6EB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8" name="手繪多邊形 147">
                    <a:extLst>
                      <a:ext uri="{FF2B5EF4-FFF2-40B4-BE49-F238E27FC236}">
                        <a16:creationId xmlns:a16="http://schemas.microsoft.com/office/drawing/2014/main" id="{02A361B6-A2B7-F3B1-4705-FC582B263B4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2" name="群組 131">
                  <a:extLst>
                    <a:ext uri="{FF2B5EF4-FFF2-40B4-BE49-F238E27FC236}">
                      <a16:creationId xmlns:a16="http://schemas.microsoft.com/office/drawing/2014/main" id="{E326C9B2-D3F8-5958-402C-2F77EAAD9061}"/>
                    </a:ext>
                  </a:extLst>
                </p:cNvPr>
                <p:cNvGrpSpPr/>
                <p:nvPr/>
              </p:nvGrpSpPr>
              <p:grpSpPr>
                <a:xfrm>
                  <a:off x="5422213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45" name="手繪多邊形 144">
                    <a:extLst>
                      <a:ext uri="{FF2B5EF4-FFF2-40B4-BE49-F238E27FC236}">
                        <a16:creationId xmlns:a16="http://schemas.microsoft.com/office/drawing/2014/main" id="{FE54EE52-F3BD-E2EF-6F8A-61E58D6E270B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6" name="手繪多邊形 145">
                    <a:extLst>
                      <a:ext uri="{FF2B5EF4-FFF2-40B4-BE49-F238E27FC236}">
                        <a16:creationId xmlns:a16="http://schemas.microsoft.com/office/drawing/2014/main" id="{B17AF98B-F195-55E1-22E5-BEB19B95DD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3" name="群組 132">
                  <a:extLst>
                    <a:ext uri="{FF2B5EF4-FFF2-40B4-BE49-F238E27FC236}">
                      <a16:creationId xmlns:a16="http://schemas.microsoft.com/office/drawing/2014/main" id="{1D1F1D86-92DD-EE0F-5DCF-B80F14133A53}"/>
                    </a:ext>
                  </a:extLst>
                </p:cNvPr>
                <p:cNvGrpSpPr/>
                <p:nvPr/>
              </p:nvGrpSpPr>
              <p:grpSpPr>
                <a:xfrm>
                  <a:off x="595647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43" name="手繪多邊形 142">
                    <a:extLst>
                      <a:ext uri="{FF2B5EF4-FFF2-40B4-BE49-F238E27FC236}">
                        <a16:creationId xmlns:a16="http://schemas.microsoft.com/office/drawing/2014/main" id="{94B86F4C-99F9-B7B9-8037-CF9A14734605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4" name="手繪多邊形 143">
                    <a:extLst>
                      <a:ext uri="{FF2B5EF4-FFF2-40B4-BE49-F238E27FC236}">
                        <a16:creationId xmlns:a16="http://schemas.microsoft.com/office/drawing/2014/main" id="{B8590F54-843D-7AA9-B6E6-3BE11EB0E0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4" name="群組 133">
                  <a:extLst>
                    <a:ext uri="{FF2B5EF4-FFF2-40B4-BE49-F238E27FC236}">
                      <a16:creationId xmlns:a16="http://schemas.microsoft.com/office/drawing/2014/main" id="{9AF90137-7243-B5E1-C023-65BE0E515511}"/>
                    </a:ext>
                  </a:extLst>
                </p:cNvPr>
                <p:cNvGrpSpPr/>
                <p:nvPr/>
              </p:nvGrpSpPr>
              <p:grpSpPr>
                <a:xfrm>
                  <a:off x="649073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41" name="手繪多邊形 140">
                    <a:extLst>
                      <a:ext uri="{FF2B5EF4-FFF2-40B4-BE49-F238E27FC236}">
                        <a16:creationId xmlns:a16="http://schemas.microsoft.com/office/drawing/2014/main" id="{0F6105E7-8F12-1748-92B8-439B34426DE9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2" name="手繪多邊形 141">
                    <a:extLst>
                      <a:ext uri="{FF2B5EF4-FFF2-40B4-BE49-F238E27FC236}">
                        <a16:creationId xmlns:a16="http://schemas.microsoft.com/office/drawing/2014/main" id="{5D98DA53-C60B-4AF7-B676-3C5EBDA4DB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5" name="群組 134">
                  <a:extLst>
                    <a:ext uri="{FF2B5EF4-FFF2-40B4-BE49-F238E27FC236}">
                      <a16:creationId xmlns:a16="http://schemas.microsoft.com/office/drawing/2014/main" id="{FE2393E6-81E4-B874-0ABE-9B2F820719FF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39" name="手繪多邊形 138">
                    <a:extLst>
                      <a:ext uri="{FF2B5EF4-FFF2-40B4-BE49-F238E27FC236}">
                        <a16:creationId xmlns:a16="http://schemas.microsoft.com/office/drawing/2014/main" id="{14BCC2D0-7156-5836-78A1-97CADF5E33C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0" name="手繪多邊形 139">
                    <a:extLst>
                      <a:ext uri="{FF2B5EF4-FFF2-40B4-BE49-F238E27FC236}">
                        <a16:creationId xmlns:a16="http://schemas.microsoft.com/office/drawing/2014/main" id="{F79B9DEB-DAC9-E869-A1DC-77A0B71A3D7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6" name="群組 135">
                  <a:extLst>
                    <a:ext uri="{FF2B5EF4-FFF2-40B4-BE49-F238E27FC236}">
                      <a16:creationId xmlns:a16="http://schemas.microsoft.com/office/drawing/2014/main" id="{226929B1-9B9D-D91B-C164-CC7A7163FE78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37" name="手繪多邊形 136">
                    <a:extLst>
                      <a:ext uri="{FF2B5EF4-FFF2-40B4-BE49-F238E27FC236}">
                        <a16:creationId xmlns:a16="http://schemas.microsoft.com/office/drawing/2014/main" id="{BBE98E9D-FF98-7E4D-61CE-47BE33709ED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38" name="手繪多邊形 137">
                    <a:extLst>
                      <a:ext uri="{FF2B5EF4-FFF2-40B4-BE49-F238E27FC236}">
                        <a16:creationId xmlns:a16="http://schemas.microsoft.com/office/drawing/2014/main" id="{62D2F555-883D-9407-AA89-6D075F708A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  <p:grpSp>
            <p:nvGrpSpPr>
              <p:cNvPr id="155" name="群組 154">
                <a:extLst>
                  <a:ext uri="{FF2B5EF4-FFF2-40B4-BE49-F238E27FC236}">
                    <a16:creationId xmlns:a16="http://schemas.microsoft.com/office/drawing/2014/main" id="{DBD1248F-503F-1407-2F59-225DC2E27458}"/>
                  </a:ext>
                </a:extLst>
              </p:cNvPr>
              <p:cNvGrpSpPr/>
              <p:nvPr/>
            </p:nvGrpSpPr>
            <p:grpSpPr>
              <a:xfrm>
                <a:off x="3159945" y="3513674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156" name="群組 155">
                  <a:extLst>
                    <a:ext uri="{FF2B5EF4-FFF2-40B4-BE49-F238E27FC236}">
                      <a16:creationId xmlns:a16="http://schemas.microsoft.com/office/drawing/2014/main" id="{DFD0F7BD-1D52-BD0D-6230-8126943656AE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81" name="手繪多邊形 180">
                    <a:extLst>
                      <a:ext uri="{FF2B5EF4-FFF2-40B4-BE49-F238E27FC236}">
                        <a16:creationId xmlns:a16="http://schemas.microsoft.com/office/drawing/2014/main" id="{B57B9E0E-008C-B885-3605-3C9ED2CAA585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82" name="手繪多邊形 181">
                    <a:extLst>
                      <a:ext uri="{FF2B5EF4-FFF2-40B4-BE49-F238E27FC236}">
                        <a16:creationId xmlns:a16="http://schemas.microsoft.com/office/drawing/2014/main" id="{959C8615-9814-3A4D-B006-29BA4005378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57" name="群組 156">
                  <a:extLst>
                    <a:ext uri="{FF2B5EF4-FFF2-40B4-BE49-F238E27FC236}">
                      <a16:creationId xmlns:a16="http://schemas.microsoft.com/office/drawing/2014/main" id="{0F0A6CDF-0040-B096-F575-35461D137FF2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79" name="手繪多邊形 178">
                    <a:extLst>
                      <a:ext uri="{FF2B5EF4-FFF2-40B4-BE49-F238E27FC236}">
                        <a16:creationId xmlns:a16="http://schemas.microsoft.com/office/drawing/2014/main" id="{20B1BE51-C486-3C63-AE39-E87C869C312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80" name="手繪多邊形 179">
                    <a:extLst>
                      <a:ext uri="{FF2B5EF4-FFF2-40B4-BE49-F238E27FC236}">
                        <a16:creationId xmlns:a16="http://schemas.microsoft.com/office/drawing/2014/main" id="{BF449060-D563-AB85-A239-8E9EBA9052F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58" name="群組 157">
                  <a:extLst>
                    <a:ext uri="{FF2B5EF4-FFF2-40B4-BE49-F238E27FC236}">
                      <a16:creationId xmlns:a16="http://schemas.microsoft.com/office/drawing/2014/main" id="{AF40D7A7-6B35-556F-F596-098C73DBF748}"/>
                    </a:ext>
                  </a:extLst>
                </p:cNvPr>
                <p:cNvGrpSpPr/>
                <p:nvPr/>
              </p:nvGrpSpPr>
              <p:grpSpPr>
                <a:xfrm>
                  <a:off x="435368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77" name="手繪多邊形 176">
                    <a:extLst>
                      <a:ext uri="{FF2B5EF4-FFF2-40B4-BE49-F238E27FC236}">
                        <a16:creationId xmlns:a16="http://schemas.microsoft.com/office/drawing/2014/main" id="{FF2BA5C2-5A82-C2D6-03AC-ADE1A9D545E1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8" name="手繪多邊形 177">
                    <a:extLst>
                      <a:ext uri="{FF2B5EF4-FFF2-40B4-BE49-F238E27FC236}">
                        <a16:creationId xmlns:a16="http://schemas.microsoft.com/office/drawing/2014/main" id="{5E52CB7F-E820-2AFB-24C9-BF5C386C24F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F7A06879-A97D-2D32-59A3-4669C2779FC1}"/>
                    </a:ext>
                  </a:extLst>
                </p:cNvPr>
                <p:cNvGrpSpPr/>
                <p:nvPr/>
              </p:nvGrpSpPr>
              <p:grpSpPr>
                <a:xfrm>
                  <a:off x="4887951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75" name="手繪多邊形 174">
                    <a:extLst>
                      <a:ext uri="{FF2B5EF4-FFF2-40B4-BE49-F238E27FC236}">
                        <a16:creationId xmlns:a16="http://schemas.microsoft.com/office/drawing/2014/main" id="{D86594DD-F206-1983-6AF0-81051323A410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6" name="手繪多邊形 175">
                    <a:extLst>
                      <a:ext uri="{FF2B5EF4-FFF2-40B4-BE49-F238E27FC236}">
                        <a16:creationId xmlns:a16="http://schemas.microsoft.com/office/drawing/2014/main" id="{A111E064-C6F7-5153-B8E1-5CA1A06A2C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60" name="群組 159">
                  <a:extLst>
                    <a:ext uri="{FF2B5EF4-FFF2-40B4-BE49-F238E27FC236}">
                      <a16:creationId xmlns:a16="http://schemas.microsoft.com/office/drawing/2014/main" id="{7764FCF3-D3E1-8FB4-EA00-265B3C481598}"/>
                    </a:ext>
                  </a:extLst>
                </p:cNvPr>
                <p:cNvGrpSpPr/>
                <p:nvPr/>
              </p:nvGrpSpPr>
              <p:grpSpPr>
                <a:xfrm>
                  <a:off x="5422213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73" name="手繪多邊形 172">
                    <a:extLst>
                      <a:ext uri="{FF2B5EF4-FFF2-40B4-BE49-F238E27FC236}">
                        <a16:creationId xmlns:a16="http://schemas.microsoft.com/office/drawing/2014/main" id="{45EBCD24-788F-B865-F742-A19131C560AB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4" name="手繪多邊形 173">
                    <a:extLst>
                      <a:ext uri="{FF2B5EF4-FFF2-40B4-BE49-F238E27FC236}">
                        <a16:creationId xmlns:a16="http://schemas.microsoft.com/office/drawing/2014/main" id="{30E276F3-6EAC-DA7F-1BBA-D864275D1C1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61" name="群組 160">
                  <a:extLst>
                    <a:ext uri="{FF2B5EF4-FFF2-40B4-BE49-F238E27FC236}">
                      <a16:creationId xmlns:a16="http://schemas.microsoft.com/office/drawing/2014/main" id="{E91E3AFE-4FFC-03C8-2E87-9BBEC7B5D79A}"/>
                    </a:ext>
                  </a:extLst>
                </p:cNvPr>
                <p:cNvGrpSpPr/>
                <p:nvPr/>
              </p:nvGrpSpPr>
              <p:grpSpPr>
                <a:xfrm>
                  <a:off x="595647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71" name="手繪多邊形 170">
                    <a:extLst>
                      <a:ext uri="{FF2B5EF4-FFF2-40B4-BE49-F238E27FC236}">
                        <a16:creationId xmlns:a16="http://schemas.microsoft.com/office/drawing/2014/main" id="{95480EA0-2B02-A49A-68E1-5C4B635644D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2" name="手繪多邊形 171">
                    <a:extLst>
                      <a:ext uri="{FF2B5EF4-FFF2-40B4-BE49-F238E27FC236}">
                        <a16:creationId xmlns:a16="http://schemas.microsoft.com/office/drawing/2014/main" id="{D9214680-B9C8-B518-1F9B-647E4360FC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62" name="群組 161">
                  <a:extLst>
                    <a:ext uri="{FF2B5EF4-FFF2-40B4-BE49-F238E27FC236}">
                      <a16:creationId xmlns:a16="http://schemas.microsoft.com/office/drawing/2014/main" id="{5349C61D-126B-A2C2-E6AA-57BDDE8A57B1}"/>
                    </a:ext>
                  </a:extLst>
                </p:cNvPr>
                <p:cNvGrpSpPr/>
                <p:nvPr/>
              </p:nvGrpSpPr>
              <p:grpSpPr>
                <a:xfrm>
                  <a:off x="649073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69" name="手繪多邊形 168">
                    <a:extLst>
                      <a:ext uri="{FF2B5EF4-FFF2-40B4-BE49-F238E27FC236}">
                        <a16:creationId xmlns:a16="http://schemas.microsoft.com/office/drawing/2014/main" id="{1A994D84-AF35-6029-8C36-87479E01751B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0" name="手繪多邊形 169">
                    <a:extLst>
                      <a:ext uri="{FF2B5EF4-FFF2-40B4-BE49-F238E27FC236}">
                        <a16:creationId xmlns:a16="http://schemas.microsoft.com/office/drawing/2014/main" id="{F018EB41-29B5-C81F-436D-45089CFDD2B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63" name="群組 162">
                  <a:extLst>
                    <a:ext uri="{FF2B5EF4-FFF2-40B4-BE49-F238E27FC236}">
                      <a16:creationId xmlns:a16="http://schemas.microsoft.com/office/drawing/2014/main" id="{413BCAA7-A7AD-6813-668B-40C45CBB9D93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67" name="手繪多邊形 166">
                    <a:extLst>
                      <a:ext uri="{FF2B5EF4-FFF2-40B4-BE49-F238E27FC236}">
                        <a16:creationId xmlns:a16="http://schemas.microsoft.com/office/drawing/2014/main" id="{F8DC459D-6F90-DC1E-202F-2A4707BBBCB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68" name="手繪多邊形 167">
                    <a:extLst>
                      <a:ext uri="{FF2B5EF4-FFF2-40B4-BE49-F238E27FC236}">
                        <a16:creationId xmlns:a16="http://schemas.microsoft.com/office/drawing/2014/main" id="{61BC6A70-91CB-6089-5C35-55F59FBCF2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64" name="群組 163">
                  <a:extLst>
                    <a:ext uri="{FF2B5EF4-FFF2-40B4-BE49-F238E27FC236}">
                      <a16:creationId xmlns:a16="http://schemas.microsoft.com/office/drawing/2014/main" id="{3BC61A4F-6449-0DB7-C3A4-CB9B171357A6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65" name="手繪多邊形 164">
                    <a:extLst>
                      <a:ext uri="{FF2B5EF4-FFF2-40B4-BE49-F238E27FC236}">
                        <a16:creationId xmlns:a16="http://schemas.microsoft.com/office/drawing/2014/main" id="{C53A3E74-3723-3B9A-BB58-7A1A0474E0A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66" name="手繪多邊形 165">
                    <a:extLst>
                      <a:ext uri="{FF2B5EF4-FFF2-40B4-BE49-F238E27FC236}">
                        <a16:creationId xmlns:a16="http://schemas.microsoft.com/office/drawing/2014/main" id="{532891E5-5473-C961-9D74-0805DE93636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  <p:grpSp>
            <p:nvGrpSpPr>
              <p:cNvPr id="183" name="群組 182">
                <a:extLst>
                  <a:ext uri="{FF2B5EF4-FFF2-40B4-BE49-F238E27FC236}">
                    <a16:creationId xmlns:a16="http://schemas.microsoft.com/office/drawing/2014/main" id="{AB34DBD5-0097-8CE7-138A-032AF5DD68F7}"/>
                  </a:ext>
                </a:extLst>
              </p:cNvPr>
              <p:cNvGrpSpPr/>
              <p:nvPr/>
            </p:nvGrpSpPr>
            <p:grpSpPr>
              <a:xfrm>
                <a:off x="3164982" y="4566024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184" name="群組 183">
                  <a:extLst>
                    <a:ext uri="{FF2B5EF4-FFF2-40B4-BE49-F238E27FC236}">
                      <a16:creationId xmlns:a16="http://schemas.microsoft.com/office/drawing/2014/main" id="{BD5E843C-ABC5-AD89-230C-31D5F10CE0AE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09" name="手繪多邊形 208">
                    <a:extLst>
                      <a:ext uri="{FF2B5EF4-FFF2-40B4-BE49-F238E27FC236}">
                        <a16:creationId xmlns:a16="http://schemas.microsoft.com/office/drawing/2014/main" id="{DBAE0318-72DE-8991-E6E1-D3DEDF0D62C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10" name="手繪多邊形 209">
                    <a:extLst>
                      <a:ext uri="{FF2B5EF4-FFF2-40B4-BE49-F238E27FC236}">
                        <a16:creationId xmlns:a16="http://schemas.microsoft.com/office/drawing/2014/main" id="{97D36CC1-0075-3EBE-519F-70094901476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85" name="群組 184">
                  <a:extLst>
                    <a:ext uri="{FF2B5EF4-FFF2-40B4-BE49-F238E27FC236}">
                      <a16:creationId xmlns:a16="http://schemas.microsoft.com/office/drawing/2014/main" id="{35BBD71F-D710-AFDF-F542-16D374E84513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07" name="手繪多邊形 206">
                    <a:extLst>
                      <a:ext uri="{FF2B5EF4-FFF2-40B4-BE49-F238E27FC236}">
                        <a16:creationId xmlns:a16="http://schemas.microsoft.com/office/drawing/2014/main" id="{E2509F52-784E-26DB-64CE-0F313999ACB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08" name="手繪多邊形 207">
                    <a:extLst>
                      <a:ext uri="{FF2B5EF4-FFF2-40B4-BE49-F238E27FC236}">
                        <a16:creationId xmlns:a16="http://schemas.microsoft.com/office/drawing/2014/main" id="{F3AF6FA6-9013-3735-7D52-A1C560FA0C2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91" name="群組 190">
                  <a:extLst>
                    <a:ext uri="{FF2B5EF4-FFF2-40B4-BE49-F238E27FC236}">
                      <a16:creationId xmlns:a16="http://schemas.microsoft.com/office/drawing/2014/main" id="{7C987DA6-0BF5-BF93-6E28-DCD44F7BA8F9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95" name="手繪多邊形 194">
                    <a:extLst>
                      <a:ext uri="{FF2B5EF4-FFF2-40B4-BE49-F238E27FC236}">
                        <a16:creationId xmlns:a16="http://schemas.microsoft.com/office/drawing/2014/main" id="{8CB13647-CFAB-9208-2EA4-E590427C7EAE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96" name="手繪多邊形 195">
                    <a:extLst>
                      <a:ext uri="{FF2B5EF4-FFF2-40B4-BE49-F238E27FC236}">
                        <a16:creationId xmlns:a16="http://schemas.microsoft.com/office/drawing/2014/main" id="{AD64337D-D6CB-022F-A593-8D93F4288E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92" name="群組 191">
                  <a:extLst>
                    <a:ext uri="{FF2B5EF4-FFF2-40B4-BE49-F238E27FC236}">
                      <a16:creationId xmlns:a16="http://schemas.microsoft.com/office/drawing/2014/main" id="{A94BADB8-AA29-C9AB-47DD-9968BFF25688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93" name="手繪多邊形 192">
                    <a:extLst>
                      <a:ext uri="{FF2B5EF4-FFF2-40B4-BE49-F238E27FC236}">
                        <a16:creationId xmlns:a16="http://schemas.microsoft.com/office/drawing/2014/main" id="{F78FF9B8-8BFA-101D-CF92-740D1D7A86B4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94" name="手繪多邊形 193">
                    <a:extLst>
                      <a:ext uri="{FF2B5EF4-FFF2-40B4-BE49-F238E27FC236}">
                        <a16:creationId xmlns:a16="http://schemas.microsoft.com/office/drawing/2014/main" id="{116C159E-6A09-4081-A320-66118B96F8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  <p:grpSp>
            <p:nvGrpSpPr>
              <p:cNvPr id="211" name="群組 210">
                <a:extLst>
                  <a:ext uri="{FF2B5EF4-FFF2-40B4-BE49-F238E27FC236}">
                    <a16:creationId xmlns:a16="http://schemas.microsoft.com/office/drawing/2014/main" id="{F1DE2E85-380A-5965-5951-5144836A44C4}"/>
                  </a:ext>
                </a:extLst>
              </p:cNvPr>
              <p:cNvGrpSpPr/>
              <p:nvPr/>
            </p:nvGrpSpPr>
            <p:grpSpPr>
              <a:xfrm>
                <a:off x="3155939" y="5616956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212" name="群組 211">
                  <a:extLst>
                    <a:ext uri="{FF2B5EF4-FFF2-40B4-BE49-F238E27FC236}">
                      <a16:creationId xmlns:a16="http://schemas.microsoft.com/office/drawing/2014/main" id="{61342FC4-0396-0DD7-A243-15E3E304E566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37" name="手繪多邊形 236">
                    <a:extLst>
                      <a:ext uri="{FF2B5EF4-FFF2-40B4-BE49-F238E27FC236}">
                        <a16:creationId xmlns:a16="http://schemas.microsoft.com/office/drawing/2014/main" id="{DD570948-308C-1536-8DA9-6AD1C5DD2F2F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38" name="手繪多邊形 237">
                    <a:extLst>
                      <a:ext uri="{FF2B5EF4-FFF2-40B4-BE49-F238E27FC236}">
                        <a16:creationId xmlns:a16="http://schemas.microsoft.com/office/drawing/2014/main" id="{943C71EF-035A-02F5-75D8-CEDC86F0A63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3" name="群組 212">
                  <a:extLst>
                    <a:ext uri="{FF2B5EF4-FFF2-40B4-BE49-F238E27FC236}">
                      <a16:creationId xmlns:a16="http://schemas.microsoft.com/office/drawing/2014/main" id="{F0C10167-DB88-CAA6-2AF6-8E290F2346B4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35" name="手繪多邊形 234">
                    <a:extLst>
                      <a:ext uri="{FF2B5EF4-FFF2-40B4-BE49-F238E27FC236}">
                        <a16:creationId xmlns:a16="http://schemas.microsoft.com/office/drawing/2014/main" id="{661CAD5C-7F59-8F1C-6E84-5C2FEDD87CFD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36" name="手繪多邊形 235">
                    <a:extLst>
                      <a:ext uri="{FF2B5EF4-FFF2-40B4-BE49-F238E27FC236}">
                        <a16:creationId xmlns:a16="http://schemas.microsoft.com/office/drawing/2014/main" id="{3A849741-B909-9DAE-8E05-E54780F11AC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4" name="群組 213">
                  <a:extLst>
                    <a:ext uri="{FF2B5EF4-FFF2-40B4-BE49-F238E27FC236}">
                      <a16:creationId xmlns:a16="http://schemas.microsoft.com/office/drawing/2014/main" id="{47F0504E-45AA-6142-CA29-6173CCA70E37}"/>
                    </a:ext>
                  </a:extLst>
                </p:cNvPr>
                <p:cNvGrpSpPr/>
                <p:nvPr/>
              </p:nvGrpSpPr>
              <p:grpSpPr>
                <a:xfrm>
                  <a:off x="435368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33" name="手繪多邊形 232">
                    <a:extLst>
                      <a:ext uri="{FF2B5EF4-FFF2-40B4-BE49-F238E27FC236}">
                        <a16:creationId xmlns:a16="http://schemas.microsoft.com/office/drawing/2014/main" id="{464EA14B-1C45-15A1-0822-4B59A586EBF8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34" name="手繪多邊形 233">
                    <a:extLst>
                      <a:ext uri="{FF2B5EF4-FFF2-40B4-BE49-F238E27FC236}">
                        <a16:creationId xmlns:a16="http://schemas.microsoft.com/office/drawing/2014/main" id="{4CF1A869-B791-378C-6F50-5AF99B2F9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5" name="群組 214">
                  <a:extLst>
                    <a:ext uri="{FF2B5EF4-FFF2-40B4-BE49-F238E27FC236}">
                      <a16:creationId xmlns:a16="http://schemas.microsoft.com/office/drawing/2014/main" id="{9CB92453-4591-A3CB-33B6-B89DCE84A52D}"/>
                    </a:ext>
                  </a:extLst>
                </p:cNvPr>
                <p:cNvGrpSpPr/>
                <p:nvPr/>
              </p:nvGrpSpPr>
              <p:grpSpPr>
                <a:xfrm>
                  <a:off x="4887951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31" name="手繪多邊形 230">
                    <a:extLst>
                      <a:ext uri="{FF2B5EF4-FFF2-40B4-BE49-F238E27FC236}">
                        <a16:creationId xmlns:a16="http://schemas.microsoft.com/office/drawing/2014/main" id="{4E042AA2-825A-F276-C712-F59AF07AEE1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32" name="手繪多邊形 231">
                    <a:extLst>
                      <a:ext uri="{FF2B5EF4-FFF2-40B4-BE49-F238E27FC236}">
                        <a16:creationId xmlns:a16="http://schemas.microsoft.com/office/drawing/2014/main" id="{2ACA3073-B9E6-FA5F-2A83-738F6C3C3EA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6" name="群組 215">
                  <a:extLst>
                    <a:ext uri="{FF2B5EF4-FFF2-40B4-BE49-F238E27FC236}">
                      <a16:creationId xmlns:a16="http://schemas.microsoft.com/office/drawing/2014/main" id="{952674A2-3958-76DE-2662-62FD3DAD76F5}"/>
                    </a:ext>
                  </a:extLst>
                </p:cNvPr>
                <p:cNvGrpSpPr/>
                <p:nvPr/>
              </p:nvGrpSpPr>
              <p:grpSpPr>
                <a:xfrm>
                  <a:off x="5422213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29" name="手繪多邊形 228">
                    <a:extLst>
                      <a:ext uri="{FF2B5EF4-FFF2-40B4-BE49-F238E27FC236}">
                        <a16:creationId xmlns:a16="http://schemas.microsoft.com/office/drawing/2014/main" id="{95ED9527-8678-4F97-BCF7-0003D6E575C0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30" name="手繪多邊形 229">
                    <a:extLst>
                      <a:ext uri="{FF2B5EF4-FFF2-40B4-BE49-F238E27FC236}">
                        <a16:creationId xmlns:a16="http://schemas.microsoft.com/office/drawing/2014/main" id="{56ED718A-82F0-E77E-CFA3-69F124A59C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7" name="群組 216">
                  <a:extLst>
                    <a:ext uri="{FF2B5EF4-FFF2-40B4-BE49-F238E27FC236}">
                      <a16:creationId xmlns:a16="http://schemas.microsoft.com/office/drawing/2014/main" id="{60DDDA5B-E8BA-D137-D520-1DACEEEBB400}"/>
                    </a:ext>
                  </a:extLst>
                </p:cNvPr>
                <p:cNvGrpSpPr/>
                <p:nvPr/>
              </p:nvGrpSpPr>
              <p:grpSpPr>
                <a:xfrm>
                  <a:off x="595647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27" name="手繪多邊形 226">
                    <a:extLst>
                      <a:ext uri="{FF2B5EF4-FFF2-40B4-BE49-F238E27FC236}">
                        <a16:creationId xmlns:a16="http://schemas.microsoft.com/office/drawing/2014/main" id="{54AB4C04-CF83-122A-1FF5-52133A3178EA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28" name="手繪多邊形 227">
                    <a:extLst>
                      <a:ext uri="{FF2B5EF4-FFF2-40B4-BE49-F238E27FC236}">
                        <a16:creationId xmlns:a16="http://schemas.microsoft.com/office/drawing/2014/main" id="{A616282F-5177-3C0E-CDE0-EC9995EA3D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8" name="群組 217">
                  <a:extLst>
                    <a:ext uri="{FF2B5EF4-FFF2-40B4-BE49-F238E27FC236}">
                      <a16:creationId xmlns:a16="http://schemas.microsoft.com/office/drawing/2014/main" id="{B6D0E12F-9366-802F-4E2C-3E43C09B1E28}"/>
                    </a:ext>
                  </a:extLst>
                </p:cNvPr>
                <p:cNvGrpSpPr/>
                <p:nvPr/>
              </p:nvGrpSpPr>
              <p:grpSpPr>
                <a:xfrm>
                  <a:off x="649073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25" name="手繪多邊形 224">
                    <a:extLst>
                      <a:ext uri="{FF2B5EF4-FFF2-40B4-BE49-F238E27FC236}">
                        <a16:creationId xmlns:a16="http://schemas.microsoft.com/office/drawing/2014/main" id="{4EEDB4C3-ED56-929A-6FB1-0FE7EF9567C0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26" name="手繪多邊形 225">
                    <a:extLst>
                      <a:ext uri="{FF2B5EF4-FFF2-40B4-BE49-F238E27FC236}">
                        <a16:creationId xmlns:a16="http://schemas.microsoft.com/office/drawing/2014/main" id="{C56BFC6F-66EC-C2D9-A5DE-882DE2ACC52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9" name="群組 218">
                  <a:extLst>
                    <a:ext uri="{FF2B5EF4-FFF2-40B4-BE49-F238E27FC236}">
                      <a16:creationId xmlns:a16="http://schemas.microsoft.com/office/drawing/2014/main" id="{715729B2-EECE-1546-BBB6-39DB49BD1EB2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23" name="手繪多邊形 222">
                    <a:extLst>
                      <a:ext uri="{FF2B5EF4-FFF2-40B4-BE49-F238E27FC236}">
                        <a16:creationId xmlns:a16="http://schemas.microsoft.com/office/drawing/2014/main" id="{57D79C32-AD51-18AB-5F8B-6D49F03DBAB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24" name="手繪多邊形 223">
                    <a:extLst>
                      <a:ext uri="{FF2B5EF4-FFF2-40B4-BE49-F238E27FC236}">
                        <a16:creationId xmlns:a16="http://schemas.microsoft.com/office/drawing/2014/main" id="{4E1B6948-D746-B76D-A8B8-5B6B58879E3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20" name="群組 219">
                  <a:extLst>
                    <a:ext uri="{FF2B5EF4-FFF2-40B4-BE49-F238E27FC236}">
                      <a16:creationId xmlns:a16="http://schemas.microsoft.com/office/drawing/2014/main" id="{0946EAEB-6054-A33D-002C-CCDAF5212F8E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21" name="手繪多邊形 220">
                    <a:extLst>
                      <a:ext uri="{FF2B5EF4-FFF2-40B4-BE49-F238E27FC236}">
                        <a16:creationId xmlns:a16="http://schemas.microsoft.com/office/drawing/2014/main" id="{32E1FE4F-4C49-D5E8-43BC-B4AE2D39C85D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22" name="手繪多邊形 221">
                    <a:extLst>
                      <a:ext uri="{FF2B5EF4-FFF2-40B4-BE49-F238E27FC236}">
                        <a16:creationId xmlns:a16="http://schemas.microsoft.com/office/drawing/2014/main" id="{4D6F2855-975E-6D90-1C85-84595B78DA1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h0ff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461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687336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44687" y="360885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08764" y="419518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1604736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78AD2EA-9CDB-CDAE-5F74-8A5D81E156D0}"/>
              </a:ext>
            </a:extLst>
          </p:cNvPr>
          <p:cNvGrpSpPr/>
          <p:nvPr/>
        </p:nvGrpSpPr>
        <p:grpSpPr>
          <a:xfrm>
            <a:off x="3812021" y="305212"/>
            <a:ext cx="4567958" cy="6247576"/>
            <a:chOff x="4177644" y="305212"/>
            <a:chExt cx="4567958" cy="62475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0857EEE-5BAA-B9D9-1C33-9C912CE1A697}"/>
                </a:ext>
              </a:extLst>
            </p:cNvPr>
            <p:cNvSpPr/>
            <p:nvPr/>
          </p:nvSpPr>
          <p:spPr>
            <a:xfrm>
              <a:off x="4546199" y="305212"/>
              <a:ext cx="3904735" cy="6247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240" name="群組 239">
              <a:extLst>
                <a:ext uri="{FF2B5EF4-FFF2-40B4-BE49-F238E27FC236}">
                  <a16:creationId xmlns:a16="http://schemas.microsoft.com/office/drawing/2014/main" id="{D4D692F9-FD56-9CAA-753E-9C8F58E4CE62}"/>
                </a:ext>
              </a:extLst>
            </p:cNvPr>
            <p:cNvGrpSpPr/>
            <p:nvPr/>
          </p:nvGrpSpPr>
          <p:grpSpPr>
            <a:xfrm>
              <a:off x="4177644" y="305213"/>
              <a:ext cx="4567958" cy="6136228"/>
              <a:chOff x="3155939" y="365881"/>
              <a:chExt cx="5257576" cy="6216036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B84F077F-3098-F941-1D50-C8C3FA0AD494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27" name="群組 26">
                  <a:extLst>
                    <a:ext uri="{FF2B5EF4-FFF2-40B4-BE49-F238E27FC236}">
                      <a16:creationId xmlns:a16="http://schemas.microsoft.com/office/drawing/2014/main" id="{CEAE9A54-D3EB-29E3-6ED2-DF3D3C86DD23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5" name="手繪多邊形 24">
                    <a:extLst>
                      <a:ext uri="{FF2B5EF4-FFF2-40B4-BE49-F238E27FC236}">
                        <a16:creationId xmlns:a16="http://schemas.microsoft.com/office/drawing/2014/main" id="{1FC9146A-69BF-10AB-93C3-603FAD55CF09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手繪多邊形 25">
                    <a:extLst>
                      <a:ext uri="{FF2B5EF4-FFF2-40B4-BE49-F238E27FC236}">
                        <a16:creationId xmlns:a16="http://schemas.microsoft.com/office/drawing/2014/main" id="{4F1CBE61-0377-B82D-FB70-D5903854D9E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52" name="群組 51">
                  <a:extLst>
                    <a:ext uri="{FF2B5EF4-FFF2-40B4-BE49-F238E27FC236}">
                      <a16:creationId xmlns:a16="http://schemas.microsoft.com/office/drawing/2014/main" id="{37D17E40-0E98-39D3-9D3E-2FD425E2C93C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53" name="手繪多邊形 52">
                    <a:extLst>
                      <a:ext uri="{FF2B5EF4-FFF2-40B4-BE49-F238E27FC236}">
                        <a16:creationId xmlns:a16="http://schemas.microsoft.com/office/drawing/2014/main" id="{6412920A-0090-1021-67E5-26FED6A0C279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54" name="手繪多邊形 53">
                    <a:extLst>
                      <a:ext uri="{FF2B5EF4-FFF2-40B4-BE49-F238E27FC236}">
                        <a16:creationId xmlns:a16="http://schemas.microsoft.com/office/drawing/2014/main" id="{41A7D193-5E33-A682-EAEB-44DACEB46A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55" name="群組 54">
                  <a:extLst>
                    <a:ext uri="{FF2B5EF4-FFF2-40B4-BE49-F238E27FC236}">
                      <a16:creationId xmlns:a16="http://schemas.microsoft.com/office/drawing/2014/main" id="{AF5BE9C3-AB65-941D-3AC7-7A89F62EDB9B}"/>
                    </a:ext>
                  </a:extLst>
                </p:cNvPr>
                <p:cNvGrpSpPr/>
                <p:nvPr/>
              </p:nvGrpSpPr>
              <p:grpSpPr>
                <a:xfrm>
                  <a:off x="435368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78" name="手繪多邊形 77">
                    <a:extLst>
                      <a:ext uri="{FF2B5EF4-FFF2-40B4-BE49-F238E27FC236}">
                        <a16:creationId xmlns:a16="http://schemas.microsoft.com/office/drawing/2014/main" id="{D7FFDEED-6758-5D71-8ED6-655989058C51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79" name="手繪多邊形 78">
                    <a:extLst>
                      <a:ext uri="{FF2B5EF4-FFF2-40B4-BE49-F238E27FC236}">
                        <a16:creationId xmlns:a16="http://schemas.microsoft.com/office/drawing/2014/main" id="{BAC0F017-75F5-C064-1682-560F6345F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80" name="群組 79">
                  <a:extLst>
                    <a:ext uri="{FF2B5EF4-FFF2-40B4-BE49-F238E27FC236}">
                      <a16:creationId xmlns:a16="http://schemas.microsoft.com/office/drawing/2014/main" id="{993F92BE-532D-B2B9-06C3-A1F926CADCB4}"/>
                    </a:ext>
                  </a:extLst>
                </p:cNvPr>
                <p:cNvGrpSpPr/>
                <p:nvPr/>
              </p:nvGrpSpPr>
              <p:grpSpPr>
                <a:xfrm>
                  <a:off x="4887951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81" name="手繪多邊形 80">
                    <a:extLst>
                      <a:ext uri="{FF2B5EF4-FFF2-40B4-BE49-F238E27FC236}">
                        <a16:creationId xmlns:a16="http://schemas.microsoft.com/office/drawing/2014/main" id="{969DD906-39D1-17BE-EE5C-6F558E36E456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82" name="手繪多邊形 81">
                    <a:extLst>
                      <a:ext uri="{FF2B5EF4-FFF2-40B4-BE49-F238E27FC236}">
                        <a16:creationId xmlns:a16="http://schemas.microsoft.com/office/drawing/2014/main" id="{6CF9962B-BCDE-250A-FCB2-1839614AB5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839C470A-4572-0635-55B1-3638D0EF4EC2}"/>
                    </a:ext>
                  </a:extLst>
                </p:cNvPr>
                <p:cNvGrpSpPr/>
                <p:nvPr/>
              </p:nvGrpSpPr>
              <p:grpSpPr>
                <a:xfrm>
                  <a:off x="5422213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84" name="手繪多邊形 83">
                    <a:extLst>
                      <a:ext uri="{FF2B5EF4-FFF2-40B4-BE49-F238E27FC236}">
                        <a16:creationId xmlns:a16="http://schemas.microsoft.com/office/drawing/2014/main" id="{D13A63D8-7F38-1213-8825-2A71DADC3C95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85" name="手繪多邊形 84">
                    <a:extLst>
                      <a:ext uri="{FF2B5EF4-FFF2-40B4-BE49-F238E27FC236}">
                        <a16:creationId xmlns:a16="http://schemas.microsoft.com/office/drawing/2014/main" id="{04256447-27EE-B9D2-32DB-4C6000586A8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CDFDB491-E011-D77A-1975-CDDBDBE6C383}"/>
                    </a:ext>
                  </a:extLst>
                </p:cNvPr>
                <p:cNvGrpSpPr/>
                <p:nvPr/>
              </p:nvGrpSpPr>
              <p:grpSpPr>
                <a:xfrm>
                  <a:off x="595647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87" name="手繪多邊形 86">
                    <a:extLst>
                      <a:ext uri="{FF2B5EF4-FFF2-40B4-BE49-F238E27FC236}">
                        <a16:creationId xmlns:a16="http://schemas.microsoft.com/office/drawing/2014/main" id="{BBE9316A-BA5D-1C08-89F1-0F4393917AA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88" name="手繪多邊形 87">
                    <a:extLst>
                      <a:ext uri="{FF2B5EF4-FFF2-40B4-BE49-F238E27FC236}">
                        <a16:creationId xmlns:a16="http://schemas.microsoft.com/office/drawing/2014/main" id="{A1CDBB30-CBA2-7A50-A828-CE21DDC019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89" name="群組 88">
                  <a:extLst>
                    <a:ext uri="{FF2B5EF4-FFF2-40B4-BE49-F238E27FC236}">
                      <a16:creationId xmlns:a16="http://schemas.microsoft.com/office/drawing/2014/main" id="{CE6248C1-941A-7124-F7E5-1C4625A27402}"/>
                    </a:ext>
                  </a:extLst>
                </p:cNvPr>
                <p:cNvGrpSpPr/>
                <p:nvPr/>
              </p:nvGrpSpPr>
              <p:grpSpPr>
                <a:xfrm>
                  <a:off x="649073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90" name="手繪多邊形 89">
                    <a:extLst>
                      <a:ext uri="{FF2B5EF4-FFF2-40B4-BE49-F238E27FC236}">
                        <a16:creationId xmlns:a16="http://schemas.microsoft.com/office/drawing/2014/main" id="{B1A1A1F3-A591-7E43-C3CA-349A7B5F91A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91" name="手繪多邊形 90">
                    <a:extLst>
                      <a:ext uri="{FF2B5EF4-FFF2-40B4-BE49-F238E27FC236}">
                        <a16:creationId xmlns:a16="http://schemas.microsoft.com/office/drawing/2014/main" id="{D38D822D-81DE-0E89-74EC-198A720AE7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92" name="群組 91">
                  <a:extLst>
                    <a:ext uri="{FF2B5EF4-FFF2-40B4-BE49-F238E27FC236}">
                      <a16:creationId xmlns:a16="http://schemas.microsoft.com/office/drawing/2014/main" id="{D5ABC7B2-0E98-9D26-8AC6-1A96CEB6BF49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93" name="手繪多邊形 92">
                    <a:extLst>
                      <a:ext uri="{FF2B5EF4-FFF2-40B4-BE49-F238E27FC236}">
                        <a16:creationId xmlns:a16="http://schemas.microsoft.com/office/drawing/2014/main" id="{05CFAD4F-8138-598F-6BE1-3424D9EB45D4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94" name="手繪多邊形 93">
                    <a:extLst>
                      <a:ext uri="{FF2B5EF4-FFF2-40B4-BE49-F238E27FC236}">
                        <a16:creationId xmlns:a16="http://schemas.microsoft.com/office/drawing/2014/main" id="{4284F915-1D2B-6A17-1BDC-51363503B9D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95" name="群組 94">
                  <a:extLst>
                    <a:ext uri="{FF2B5EF4-FFF2-40B4-BE49-F238E27FC236}">
                      <a16:creationId xmlns:a16="http://schemas.microsoft.com/office/drawing/2014/main" id="{6ADC4DDD-440F-912F-6F47-F63D9139E512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96" name="手繪多邊形 95">
                    <a:extLst>
                      <a:ext uri="{FF2B5EF4-FFF2-40B4-BE49-F238E27FC236}">
                        <a16:creationId xmlns:a16="http://schemas.microsoft.com/office/drawing/2014/main" id="{C86B32BB-5BFF-1E80-9797-4874AE822B68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97" name="手繪多邊形 96">
                    <a:extLst>
                      <a:ext uri="{FF2B5EF4-FFF2-40B4-BE49-F238E27FC236}">
                        <a16:creationId xmlns:a16="http://schemas.microsoft.com/office/drawing/2014/main" id="{DD84DDC0-6377-FD56-1F37-76CA5B6E24B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2AF08A9B-E435-B27C-0CD7-255A876DE917}"/>
                  </a:ext>
                </a:extLst>
              </p:cNvPr>
              <p:cNvGrpSpPr/>
              <p:nvPr/>
            </p:nvGrpSpPr>
            <p:grpSpPr>
              <a:xfrm>
                <a:off x="3276122" y="1416813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100" name="群組 99">
                  <a:extLst>
                    <a:ext uri="{FF2B5EF4-FFF2-40B4-BE49-F238E27FC236}">
                      <a16:creationId xmlns:a16="http://schemas.microsoft.com/office/drawing/2014/main" id="{D0FE8B8D-6ECC-AEDB-0DE9-125F586E5166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25" name="手繪多邊形 124">
                    <a:extLst>
                      <a:ext uri="{FF2B5EF4-FFF2-40B4-BE49-F238E27FC236}">
                        <a16:creationId xmlns:a16="http://schemas.microsoft.com/office/drawing/2014/main" id="{D855D8AF-063B-AC7F-BFF4-461BAB674B71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26" name="手繪多邊形 125">
                    <a:extLst>
                      <a:ext uri="{FF2B5EF4-FFF2-40B4-BE49-F238E27FC236}">
                        <a16:creationId xmlns:a16="http://schemas.microsoft.com/office/drawing/2014/main" id="{D0997988-A78F-E1C9-CC2B-38EC56A75D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73DC7CBF-1C0C-C1AA-CDD0-469B0590DBF2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23" name="手繪多邊形 122">
                    <a:extLst>
                      <a:ext uri="{FF2B5EF4-FFF2-40B4-BE49-F238E27FC236}">
                        <a16:creationId xmlns:a16="http://schemas.microsoft.com/office/drawing/2014/main" id="{27E88AA4-41F5-EC54-902E-7291EC2B2CC9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24" name="手繪多邊形 123">
                    <a:extLst>
                      <a:ext uri="{FF2B5EF4-FFF2-40B4-BE49-F238E27FC236}">
                        <a16:creationId xmlns:a16="http://schemas.microsoft.com/office/drawing/2014/main" id="{D63E8487-C246-51C1-B553-4E0DA7560C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BDD755A2-06FD-4C07-112C-AC7706041B07}"/>
                    </a:ext>
                  </a:extLst>
                </p:cNvPr>
                <p:cNvGrpSpPr/>
                <p:nvPr/>
              </p:nvGrpSpPr>
              <p:grpSpPr>
                <a:xfrm>
                  <a:off x="435368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21" name="手繪多邊形 120">
                    <a:extLst>
                      <a:ext uri="{FF2B5EF4-FFF2-40B4-BE49-F238E27FC236}">
                        <a16:creationId xmlns:a16="http://schemas.microsoft.com/office/drawing/2014/main" id="{A36093FD-E121-9A03-7655-5EFE4EDF4307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22" name="手繪多邊形 121">
                    <a:extLst>
                      <a:ext uri="{FF2B5EF4-FFF2-40B4-BE49-F238E27FC236}">
                        <a16:creationId xmlns:a16="http://schemas.microsoft.com/office/drawing/2014/main" id="{F4343443-1A14-E677-3054-A3FF62AF35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CB97F85E-C4E3-D31B-231C-516905C19DDC}"/>
                    </a:ext>
                  </a:extLst>
                </p:cNvPr>
                <p:cNvGrpSpPr/>
                <p:nvPr/>
              </p:nvGrpSpPr>
              <p:grpSpPr>
                <a:xfrm>
                  <a:off x="4887951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19" name="手繪多邊形 118">
                    <a:extLst>
                      <a:ext uri="{FF2B5EF4-FFF2-40B4-BE49-F238E27FC236}">
                        <a16:creationId xmlns:a16="http://schemas.microsoft.com/office/drawing/2014/main" id="{60231EFE-3DD0-A06E-F941-4CAE65DA5659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20" name="手繪多邊形 119">
                    <a:extLst>
                      <a:ext uri="{FF2B5EF4-FFF2-40B4-BE49-F238E27FC236}">
                        <a16:creationId xmlns:a16="http://schemas.microsoft.com/office/drawing/2014/main" id="{0A85F9D1-8DCC-B943-7A2D-4CBDF0A8904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B48F501D-9302-C92F-C6DF-D59AEEA60843}"/>
                    </a:ext>
                  </a:extLst>
                </p:cNvPr>
                <p:cNvGrpSpPr/>
                <p:nvPr/>
              </p:nvGrpSpPr>
              <p:grpSpPr>
                <a:xfrm>
                  <a:off x="5422213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17" name="手繪多邊形 116">
                    <a:extLst>
                      <a:ext uri="{FF2B5EF4-FFF2-40B4-BE49-F238E27FC236}">
                        <a16:creationId xmlns:a16="http://schemas.microsoft.com/office/drawing/2014/main" id="{E052BF5B-5218-0BE5-9C02-82501D016E57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8" name="手繪多邊形 117">
                    <a:extLst>
                      <a:ext uri="{FF2B5EF4-FFF2-40B4-BE49-F238E27FC236}">
                        <a16:creationId xmlns:a16="http://schemas.microsoft.com/office/drawing/2014/main" id="{60C680BF-307D-8A73-6553-2C3E912C8A0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5" name="群組 104">
                  <a:extLst>
                    <a:ext uri="{FF2B5EF4-FFF2-40B4-BE49-F238E27FC236}">
                      <a16:creationId xmlns:a16="http://schemas.microsoft.com/office/drawing/2014/main" id="{A6A273F4-B68F-69AD-6B42-F9EBADF37B35}"/>
                    </a:ext>
                  </a:extLst>
                </p:cNvPr>
                <p:cNvGrpSpPr/>
                <p:nvPr/>
              </p:nvGrpSpPr>
              <p:grpSpPr>
                <a:xfrm>
                  <a:off x="595647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15" name="手繪多邊形 114">
                    <a:extLst>
                      <a:ext uri="{FF2B5EF4-FFF2-40B4-BE49-F238E27FC236}">
                        <a16:creationId xmlns:a16="http://schemas.microsoft.com/office/drawing/2014/main" id="{42FBEA48-EFFF-6EC5-59ED-DFCA27DB8D87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6" name="手繪多邊形 115">
                    <a:extLst>
                      <a:ext uri="{FF2B5EF4-FFF2-40B4-BE49-F238E27FC236}">
                        <a16:creationId xmlns:a16="http://schemas.microsoft.com/office/drawing/2014/main" id="{9CA51971-1983-3D0B-FCAE-930E702C530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6" name="群組 105">
                  <a:extLst>
                    <a:ext uri="{FF2B5EF4-FFF2-40B4-BE49-F238E27FC236}">
                      <a16:creationId xmlns:a16="http://schemas.microsoft.com/office/drawing/2014/main" id="{D9926FF8-2159-59C8-B6C9-77F4C5DC1F71}"/>
                    </a:ext>
                  </a:extLst>
                </p:cNvPr>
                <p:cNvGrpSpPr/>
                <p:nvPr/>
              </p:nvGrpSpPr>
              <p:grpSpPr>
                <a:xfrm>
                  <a:off x="649073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13" name="手繪多邊形 112">
                    <a:extLst>
                      <a:ext uri="{FF2B5EF4-FFF2-40B4-BE49-F238E27FC236}">
                        <a16:creationId xmlns:a16="http://schemas.microsoft.com/office/drawing/2014/main" id="{3B2B9D30-4E56-9142-AE47-A3B282B7B260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4" name="手繪多邊形 113">
                    <a:extLst>
                      <a:ext uri="{FF2B5EF4-FFF2-40B4-BE49-F238E27FC236}">
                        <a16:creationId xmlns:a16="http://schemas.microsoft.com/office/drawing/2014/main" id="{EA8C03F8-64F9-7A7C-6F2F-5A200AAA68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7" name="群組 106">
                  <a:extLst>
                    <a:ext uri="{FF2B5EF4-FFF2-40B4-BE49-F238E27FC236}">
                      <a16:creationId xmlns:a16="http://schemas.microsoft.com/office/drawing/2014/main" id="{AC1DD22B-F591-FE19-5F9B-29DD4AF41666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11" name="手繪多邊形 110">
                    <a:extLst>
                      <a:ext uri="{FF2B5EF4-FFF2-40B4-BE49-F238E27FC236}">
                        <a16:creationId xmlns:a16="http://schemas.microsoft.com/office/drawing/2014/main" id="{716B3F5A-5009-922C-8ED5-9437DDC83D54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2" name="手繪多邊形 111">
                    <a:extLst>
                      <a:ext uri="{FF2B5EF4-FFF2-40B4-BE49-F238E27FC236}">
                        <a16:creationId xmlns:a16="http://schemas.microsoft.com/office/drawing/2014/main" id="{51A46FC0-427E-FE08-455E-4DE831FD4F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08" name="群組 107">
                  <a:extLst>
                    <a:ext uri="{FF2B5EF4-FFF2-40B4-BE49-F238E27FC236}">
                      <a16:creationId xmlns:a16="http://schemas.microsoft.com/office/drawing/2014/main" id="{2114C09E-D20C-B682-F58D-39F739DB1D54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09" name="手繪多邊形 108">
                    <a:extLst>
                      <a:ext uri="{FF2B5EF4-FFF2-40B4-BE49-F238E27FC236}">
                        <a16:creationId xmlns:a16="http://schemas.microsoft.com/office/drawing/2014/main" id="{B8F64226-0DF8-1CEE-14EB-88A7B3183C6F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0" name="手繪多邊形 109">
                    <a:extLst>
                      <a:ext uri="{FF2B5EF4-FFF2-40B4-BE49-F238E27FC236}">
                        <a16:creationId xmlns:a16="http://schemas.microsoft.com/office/drawing/2014/main" id="{1913A517-4869-0195-D23F-113907AA0B9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  <p:grpSp>
            <p:nvGrpSpPr>
              <p:cNvPr id="127" name="群組 126">
                <a:extLst>
                  <a:ext uri="{FF2B5EF4-FFF2-40B4-BE49-F238E27FC236}">
                    <a16:creationId xmlns:a16="http://schemas.microsoft.com/office/drawing/2014/main" id="{EFBD7EA8-E19C-47F8-36A9-96FB2982A928}"/>
                  </a:ext>
                </a:extLst>
              </p:cNvPr>
              <p:cNvGrpSpPr/>
              <p:nvPr/>
            </p:nvGrpSpPr>
            <p:grpSpPr>
              <a:xfrm>
                <a:off x="3168988" y="2462742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128" name="群組 127">
                  <a:extLst>
                    <a:ext uri="{FF2B5EF4-FFF2-40B4-BE49-F238E27FC236}">
                      <a16:creationId xmlns:a16="http://schemas.microsoft.com/office/drawing/2014/main" id="{2494F3F3-F90E-01AC-5D4B-42D26D3D7C2E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53" name="手繪多邊形 152">
                    <a:extLst>
                      <a:ext uri="{FF2B5EF4-FFF2-40B4-BE49-F238E27FC236}">
                        <a16:creationId xmlns:a16="http://schemas.microsoft.com/office/drawing/2014/main" id="{05CA55ED-EAD6-F766-74A0-A113FF8624FC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4" name="手繪多邊形 153">
                    <a:extLst>
                      <a:ext uri="{FF2B5EF4-FFF2-40B4-BE49-F238E27FC236}">
                        <a16:creationId xmlns:a16="http://schemas.microsoft.com/office/drawing/2014/main" id="{E0FC71AF-EDCA-E9A2-EFE0-63BE3A54CDE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29" name="群組 128">
                  <a:extLst>
                    <a:ext uri="{FF2B5EF4-FFF2-40B4-BE49-F238E27FC236}">
                      <a16:creationId xmlns:a16="http://schemas.microsoft.com/office/drawing/2014/main" id="{9ED97EAD-6F7F-361B-E68F-B3B8903E5393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51" name="手繪多邊形 150">
                    <a:extLst>
                      <a:ext uri="{FF2B5EF4-FFF2-40B4-BE49-F238E27FC236}">
                        <a16:creationId xmlns:a16="http://schemas.microsoft.com/office/drawing/2014/main" id="{66C90264-7DD7-C927-0D23-26873C85FA3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2" name="手繪多邊形 151">
                    <a:extLst>
                      <a:ext uri="{FF2B5EF4-FFF2-40B4-BE49-F238E27FC236}">
                        <a16:creationId xmlns:a16="http://schemas.microsoft.com/office/drawing/2014/main" id="{6BC78685-C549-3BEA-B682-1C0CF8192C8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0" name="群組 129">
                  <a:extLst>
                    <a:ext uri="{FF2B5EF4-FFF2-40B4-BE49-F238E27FC236}">
                      <a16:creationId xmlns:a16="http://schemas.microsoft.com/office/drawing/2014/main" id="{A13A71FA-E9B2-CF9F-A483-1818F8BF9AD7}"/>
                    </a:ext>
                  </a:extLst>
                </p:cNvPr>
                <p:cNvGrpSpPr/>
                <p:nvPr/>
              </p:nvGrpSpPr>
              <p:grpSpPr>
                <a:xfrm>
                  <a:off x="435368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49" name="手繪多邊形 148">
                    <a:extLst>
                      <a:ext uri="{FF2B5EF4-FFF2-40B4-BE49-F238E27FC236}">
                        <a16:creationId xmlns:a16="http://schemas.microsoft.com/office/drawing/2014/main" id="{E864E306-38C7-1976-18E3-7D548FE44DFD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0" name="手繪多邊形 149">
                    <a:extLst>
                      <a:ext uri="{FF2B5EF4-FFF2-40B4-BE49-F238E27FC236}">
                        <a16:creationId xmlns:a16="http://schemas.microsoft.com/office/drawing/2014/main" id="{B38391B0-97FE-528D-835E-1A01BB240EC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1" name="群組 130">
                  <a:extLst>
                    <a:ext uri="{FF2B5EF4-FFF2-40B4-BE49-F238E27FC236}">
                      <a16:creationId xmlns:a16="http://schemas.microsoft.com/office/drawing/2014/main" id="{2DFCC4B6-3BA9-C206-49EE-C0F1FFE39A0B}"/>
                    </a:ext>
                  </a:extLst>
                </p:cNvPr>
                <p:cNvGrpSpPr/>
                <p:nvPr/>
              </p:nvGrpSpPr>
              <p:grpSpPr>
                <a:xfrm>
                  <a:off x="4887951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47" name="手繪多邊形 146">
                    <a:extLst>
                      <a:ext uri="{FF2B5EF4-FFF2-40B4-BE49-F238E27FC236}">
                        <a16:creationId xmlns:a16="http://schemas.microsoft.com/office/drawing/2014/main" id="{74CC238E-FE2B-5CC6-5643-47510075B6EB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8" name="手繪多邊形 147">
                    <a:extLst>
                      <a:ext uri="{FF2B5EF4-FFF2-40B4-BE49-F238E27FC236}">
                        <a16:creationId xmlns:a16="http://schemas.microsoft.com/office/drawing/2014/main" id="{02A361B6-A2B7-F3B1-4705-FC582B263B4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2" name="群組 131">
                  <a:extLst>
                    <a:ext uri="{FF2B5EF4-FFF2-40B4-BE49-F238E27FC236}">
                      <a16:creationId xmlns:a16="http://schemas.microsoft.com/office/drawing/2014/main" id="{E326C9B2-D3F8-5958-402C-2F77EAAD9061}"/>
                    </a:ext>
                  </a:extLst>
                </p:cNvPr>
                <p:cNvGrpSpPr/>
                <p:nvPr/>
              </p:nvGrpSpPr>
              <p:grpSpPr>
                <a:xfrm>
                  <a:off x="5422213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45" name="手繪多邊形 144">
                    <a:extLst>
                      <a:ext uri="{FF2B5EF4-FFF2-40B4-BE49-F238E27FC236}">
                        <a16:creationId xmlns:a16="http://schemas.microsoft.com/office/drawing/2014/main" id="{FE54EE52-F3BD-E2EF-6F8A-61E58D6E270B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6" name="手繪多邊形 145">
                    <a:extLst>
                      <a:ext uri="{FF2B5EF4-FFF2-40B4-BE49-F238E27FC236}">
                        <a16:creationId xmlns:a16="http://schemas.microsoft.com/office/drawing/2014/main" id="{B17AF98B-F195-55E1-22E5-BEB19B95DD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3" name="群組 132">
                  <a:extLst>
                    <a:ext uri="{FF2B5EF4-FFF2-40B4-BE49-F238E27FC236}">
                      <a16:creationId xmlns:a16="http://schemas.microsoft.com/office/drawing/2014/main" id="{1D1F1D86-92DD-EE0F-5DCF-B80F14133A53}"/>
                    </a:ext>
                  </a:extLst>
                </p:cNvPr>
                <p:cNvGrpSpPr/>
                <p:nvPr/>
              </p:nvGrpSpPr>
              <p:grpSpPr>
                <a:xfrm>
                  <a:off x="595647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43" name="手繪多邊形 142">
                    <a:extLst>
                      <a:ext uri="{FF2B5EF4-FFF2-40B4-BE49-F238E27FC236}">
                        <a16:creationId xmlns:a16="http://schemas.microsoft.com/office/drawing/2014/main" id="{94B86F4C-99F9-B7B9-8037-CF9A14734605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4" name="手繪多邊形 143">
                    <a:extLst>
                      <a:ext uri="{FF2B5EF4-FFF2-40B4-BE49-F238E27FC236}">
                        <a16:creationId xmlns:a16="http://schemas.microsoft.com/office/drawing/2014/main" id="{B8590F54-843D-7AA9-B6E6-3BE11EB0E0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4" name="群組 133">
                  <a:extLst>
                    <a:ext uri="{FF2B5EF4-FFF2-40B4-BE49-F238E27FC236}">
                      <a16:creationId xmlns:a16="http://schemas.microsoft.com/office/drawing/2014/main" id="{9AF90137-7243-B5E1-C023-65BE0E515511}"/>
                    </a:ext>
                  </a:extLst>
                </p:cNvPr>
                <p:cNvGrpSpPr/>
                <p:nvPr/>
              </p:nvGrpSpPr>
              <p:grpSpPr>
                <a:xfrm>
                  <a:off x="649073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41" name="手繪多邊形 140">
                    <a:extLst>
                      <a:ext uri="{FF2B5EF4-FFF2-40B4-BE49-F238E27FC236}">
                        <a16:creationId xmlns:a16="http://schemas.microsoft.com/office/drawing/2014/main" id="{0F6105E7-8F12-1748-92B8-439B34426DE9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2" name="手繪多邊形 141">
                    <a:extLst>
                      <a:ext uri="{FF2B5EF4-FFF2-40B4-BE49-F238E27FC236}">
                        <a16:creationId xmlns:a16="http://schemas.microsoft.com/office/drawing/2014/main" id="{5D98DA53-C60B-4AF7-B676-3C5EBDA4DB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5" name="群組 134">
                  <a:extLst>
                    <a:ext uri="{FF2B5EF4-FFF2-40B4-BE49-F238E27FC236}">
                      <a16:creationId xmlns:a16="http://schemas.microsoft.com/office/drawing/2014/main" id="{FE2393E6-81E4-B874-0ABE-9B2F820719FF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39" name="手繪多邊形 138">
                    <a:extLst>
                      <a:ext uri="{FF2B5EF4-FFF2-40B4-BE49-F238E27FC236}">
                        <a16:creationId xmlns:a16="http://schemas.microsoft.com/office/drawing/2014/main" id="{14BCC2D0-7156-5836-78A1-97CADF5E33C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0" name="手繪多邊形 139">
                    <a:extLst>
                      <a:ext uri="{FF2B5EF4-FFF2-40B4-BE49-F238E27FC236}">
                        <a16:creationId xmlns:a16="http://schemas.microsoft.com/office/drawing/2014/main" id="{F79B9DEB-DAC9-E869-A1DC-77A0B71A3D7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36" name="群組 135">
                  <a:extLst>
                    <a:ext uri="{FF2B5EF4-FFF2-40B4-BE49-F238E27FC236}">
                      <a16:creationId xmlns:a16="http://schemas.microsoft.com/office/drawing/2014/main" id="{226929B1-9B9D-D91B-C164-CC7A7163FE78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37" name="手繪多邊形 136">
                    <a:extLst>
                      <a:ext uri="{FF2B5EF4-FFF2-40B4-BE49-F238E27FC236}">
                        <a16:creationId xmlns:a16="http://schemas.microsoft.com/office/drawing/2014/main" id="{BBE98E9D-FF98-7E4D-61CE-47BE33709ED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38" name="手繪多邊形 137">
                    <a:extLst>
                      <a:ext uri="{FF2B5EF4-FFF2-40B4-BE49-F238E27FC236}">
                        <a16:creationId xmlns:a16="http://schemas.microsoft.com/office/drawing/2014/main" id="{62D2F555-883D-9407-AA89-6D075F708A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  <p:grpSp>
            <p:nvGrpSpPr>
              <p:cNvPr id="155" name="群組 154">
                <a:extLst>
                  <a:ext uri="{FF2B5EF4-FFF2-40B4-BE49-F238E27FC236}">
                    <a16:creationId xmlns:a16="http://schemas.microsoft.com/office/drawing/2014/main" id="{DBD1248F-503F-1407-2F59-225DC2E27458}"/>
                  </a:ext>
                </a:extLst>
              </p:cNvPr>
              <p:cNvGrpSpPr/>
              <p:nvPr/>
            </p:nvGrpSpPr>
            <p:grpSpPr>
              <a:xfrm>
                <a:off x="3159945" y="3513674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156" name="群組 155">
                  <a:extLst>
                    <a:ext uri="{FF2B5EF4-FFF2-40B4-BE49-F238E27FC236}">
                      <a16:creationId xmlns:a16="http://schemas.microsoft.com/office/drawing/2014/main" id="{DFD0F7BD-1D52-BD0D-6230-8126943656AE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81" name="手繪多邊形 180">
                    <a:extLst>
                      <a:ext uri="{FF2B5EF4-FFF2-40B4-BE49-F238E27FC236}">
                        <a16:creationId xmlns:a16="http://schemas.microsoft.com/office/drawing/2014/main" id="{B57B9E0E-008C-B885-3605-3C9ED2CAA585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82" name="手繪多邊形 181">
                    <a:extLst>
                      <a:ext uri="{FF2B5EF4-FFF2-40B4-BE49-F238E27FC236}">
                        <a16:creationId xmlns:a16="http://schemas.microsoft.com/office/drawing/2014/main" id="{959C8615-9814-3A4D-B006-29BA4005378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57" name="群組 156">
                  <a:extLst>
                    <a:ext uri="{FF2B5EF4-FFF2-40B4-BE49-F238E27FC236}">
                      <a16:creationId xmlns:a16="http://schemas.microsoft.com/office/drawing/2014/main" id="{0F0A6CDF-0040-B096-F575-35461D137FF2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79" name="手繪多邊形 178">
                    <a:extLst>
                      <a:ext uri="{FF2B5EF4-FFF2-40B4-BE49-F238E27FC236}">
                        <a16:creationId xmlns:a16="http://schemas.microsoft.com/office/drawing/2014/main" id="{20B1BE51-C486-3C63-AE39-E87C869C312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80" name="手繪多邊形 179">
                    <a:extLst>
                      <a:ext uri="{FF2B5EF4-FFF2-40B4-BE49-F238E27FC236}">
                        <a16:creationId xmlns:a16="http://schemas.microsoft.com/office/drawing/2014/main" id="{BF449060-D563-AB85-A239-8E9EBA9052F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58" name="群組 157">
                  <a:extLst>
                    <a:ext uri="{FF2B5EF4-FFF2-40B4-BE49-F238E27FC236}">
                      <a16:creationId xmlns:a16="http://schemas.microsoft.com/office/drawing/2014/main" id="{AF40D7A7-6B35-556F-F596-098C73DBF748}"/>
                    </a:ext>
                  </a:extLst>
                </p:cNvPr>
                <p:cNvGrpSpPr/>
                <p:nvPr/>
              </p:nvGrpSpPr>
              <p:grpSpPr>
                <a:xfrm>
                  <a:off x="435368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77" name="手繪多邊形 176">
                    <a:extLst>
                      <a:ext uri="{FF2B5EF4-FFF2-40B4-BE49-F238E27FC236}">
                        <a16:creationId xmlns:a16="http://schemas.microsoft.com/office/drawing/2014/main" id="{FF2BA5C2-5A82-C2D6-03AC-ADE1A9D545E1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8" name="手繪多邊形 177">
                    <a:extLst>
                      <a:ext uri="{FF2B5EF4-FFF2-40B4-BE49-F238E27FC236}">
                        <a16:creationId xmlns:a16="http://schemas.microsoft.com/office/drawing/2014/main" id="{5E52CB7F-E820-2AFB-24C9-BF5C386C24F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F7A06879-A97D-2D32-59A3-4669C2779FC1}"/>
                    </a:ext>
                  </a:extLst>
                </p:cNvPr>
                <p:cNvGrpSpPr/>
                <p:nvPr/>
              </p:nvGrpSpPr>
              <p:grpSpPr>
                <a:xfrm>
                  <a:off x="4887951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75" name="手繪多邊形 174">
                    <a:extLst>
                      <a:ext uri="{FF2B5EF4-FFF2-40B4-BE49-F238E27FC236}">
                        <a16:creationId xmlns:a16="http://schemas.microsoft.com/office/drawing/2014/main" id="{D86594DD-F206-1983-6AF0-81051323A410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6" name="手繪多邊形 175">
                    <a:extLst>
                      <a:ext uri="{FF2B5EF4-FFF2-40B4-BE49-F238E27FC236}">
                        <a16:creationId xmlns:a16="http://schemas.microsoft.com/office/drawing/2014/main" id="{A111E064-C6F7-5153-B8E1-5CA1A06A2C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60" name="群組 159">
                  <a:extLst>
                    <a:ext uri="{FF2B5EF4-FFF2-40B4-BE49-F238E27FC236}">
                      <a16:creationId xmlns:a16="http://schemas.microsoft.com/office/drawing/2014/main" id="{7764FCF3-D3E1-8FB4-EA00-265B3C481598}"/>
                    </a:ext>
                  </a:extLst>
                </p:cNvPr>
                <p:cNvGrpSpPr/>
                <p:nvPr/>
              </p:nvGrpSpPr>
              <p:grpSpPr>
                <a:xfrm>
                  <a:off x="5422213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73" name="手繪多邊形 172">
                    <a:extLst>
                      <a:ext uri="{FF2B5EF4-FFF2-40B4-BE49-F238E27FC236}">
                        <a16:creationId xmlns:a16="http://schemas.microsoft.com/office/drawing/2014/main" id="{45EBCD24-788F-B865-F742-A19131C560AB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4" name="手繪多邊形 173">
                    <a:extLst>
                      <a:ext uri="{FF2B5EF4-FFF2-40B4-BE49-F238E27FC236}">
                        <a16:creationId xmlns:a16="http://schemas.microsoft.com/office/drawing/2014/main" id="{30E276F3-6EAC-DA7F-1BBA-D864275D1C1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61" name="群組 160">
                  <a:extLst>
                    <a:ext uri="{FF2B5EF4-FFF2-40B4-BE49-F238E27FC236}">
                      <a16:creationId xmlns:a16="http://schemas.microsoft.com/office/drawing/2014/main" id="{E91E3AFE-4FFC-03C8-2E87-9BBEC7B5D79A}"/>
                    </a:ext>
                  </a:extLst>
                </p:cNvPr>
                <p:cNvGrpSpPr/>
                <p:nvPr/>
              </p:nvGrpSpPr>
              <p:grpSpPr>
                <a:xfrm>
                  <a:off x="595647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71" name="手繪多邊形 170">
                    <a:extLst>
                      <a:ext uri="{FF2B5EF4-FFF2-40B4-BE49-F238E27FC236}">
                        <a16:creationId xmlns:a16="http://schemas.microsoft.com/office/drawing/2014/main" id="{95480EA0-2B02-A49A-68E1-5C4B635644D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2" name="手繪多邊形 171">
                    <a:extLst>
                      <a:ext uri="{FF2B5EF4-FFF2-40B4-BE49-F238E27FC236}">
                        <a16:creationId xmlns:a16="http://schemas.microsoft.com/office/drawing/2014/main" id="{D9214680-B9C8-B518-1F9B-647E4360FC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62" name="群組 161">
                  <a:extLst>
                    <a:ext uri="{FF2B5EF4-FFF2-40B4-BE49-F238E27FC236}">
                      <a16:creationId xmlns:a16="http://schemas.microsoft.com/office/drawing/2014/main" id="{5349C61D-126B-A2C2-E6AA-57BDDE8A57B1}"/>
                    </a:ext>
                  </a:extLst>
                </p:cNvPr>
                <p:cNvGrpSpPr/>
                <p:nvPr/>
              </p:nvGrpSpPr>
              <p:grpSpPr>
                <a:xfrm>
                  <a:off x="649073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69" name="手繪多邊形 168">
                    <a:extLst>
                      <a:ext uri="{FF2B5EF4-FFF2-40B4-BE49-F238E27FC236}">
                        <a16:creationId xmlns:a16="http://schemas.microsoft.com/office/drawing/2014/main" id="{1A994D84-AF35-6029-8C36-87479E01751B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0" name="手繪多邊形 169">
                    <a:extLst>
                      <a:ext uri="{FF2B5EF4-FFF2-40B4-BE49-F238E27FC236}">
                        <a16:creationId xmlns:a16="http://schemas.microsoft.com/office/drawing/2014/main" id="{F018EB41-29B5-C81F-436D-45089CFDD2B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63" name="群組 162">
                  <a:extLst>
                    <a:ext uri="{FF2B5EF4-FFF2-40B4-BE49-F238E27FC236}">
                      <a16:creationId xmlns:a16="http://schemas.microsoft.com/office/drawing/2014/main" id="{413BCAA7-A7AD-6813-668B-40C45CBB9D93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67" name="手繪多邊形 166">
                    <a:extLst>
                      <a:ext uri="{FF2B5EF4-FFF2-40B4-BE49-F238E27FC236}">
                        <a16:creationId xmlns:a16="http://schemas.microsoft.com/office/drawing/2014/main" id="{F8DC459D-6F90-DC1E-202F-2A4707BBBCB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68" name="手繪多邊形 167">
                    <a:extLst>
                      <a:ext uri="{FF2B5EF4-FFF2-40B4-BE49-F238E27FC236}">
                        <a16:creationId xmlns:a16="http://schemas.microsoft.com/office/drawing/2014/main" id="{61BC6A70-91CB-6089-5C35-55F59FBCF2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64" name="群組 163">
                  <a:extLst>
                    <a:ext uri="{FF2B5EF4-FFF2-40B4-BE49-F238E27FC236}">
                      <a16:creationId xmlns:a16="http://schemas.microsoft.com/office/drawing/2014/main" id="{3BC61A4F-6449-0DB7-C3A4-CB9B171357A6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65" name="手繪多邊形 164">
                    <a:extLst>
                      <a:ext uri="{FF2B5EF4-FFF2-40B4-BE49-F238E27FC236}">
                        <a16:creationId xmlns:a16="http://schemas.microsoft.com/office/drawing/2014/main" id="{C53A3E74-3723-3B9A-BB58-7A1A0474E0A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66" name="手繪多邊形 165">
                    <a:extLst>
                      <a:ext uri="{FF2B5EF4-FFF2-40B4-BE49-F238E27FC236}">
                        <a16:creationId xmlns:a16="http://schemas.microsoft.com/office/drawing/2014/main" id="{532891E5-5473-C961-9D74-0805DE93636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  <p:grpSp>
            <p:nvGrpSpPr>
              <p:cNvPr id="183" name="群組 182">
                <a:extLst>
                  <a:ext uri="{FF2B5EF4-FFF2-40B4-BE49-F238E27FC236}">
                    <a16:creationId xmlns:a16="http://schemas.microsoft.com/office/drawing/2014/main" id="{AB34DBD5-0097-8CE7-138A-032AF5DD68F7}"/>
                  </a:ext>
                </a:extLst>
              </p:cNvPr>
              <p:cNvGrpSpPr/>
              <p:nvPr/>
            </p:nvGrpSpPr>
            <p:grpSpPr>
              <a:xfrm>
                <a:off x="3164982" y="4566024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184" name="群組 183">
                  <a:extLst>
                    <a:ext uri="{FF2B5EF4-FFF2-40B4-BE49-F238E27FC236}">
                      <a16:creationId xmlns:a16="http://schemas.microsoft.com/office/drawing/2014/main" id="{BD5E843C-ABC5-AD89-230C-31D5F10CE0AE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09" name="手繪多邊形 208">
                    <a:extLst>
                      <a:ext uri="{FF2B5EF4-FFF2-40B4-BE49-F238E27FC236}">
                        <a16:creationId xmlns:a16="http://schemas.microsoft.com/office/drawing/2014/main" id="{DBAE0318-72DE-8991-E6E1-D3DEDF0D62C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10" name="手繪多邊形 209">
                    <a:extLst>
                      <a:ext uri="{FF2B5EF4-FFF2-40B4-BE49-F238E27FC236}">
                        <a16:creationId xmlns:a16="http://schemas.microsoft.com/office/drawing/2014/main" id="{97D36CC1-0075-3EBE-519F-70094901476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85" name="群組 184">
                  <a:extLst>
                    <a:ext uri="{FF2B5EF4-FFF2-40B4-BE49-F238E27FC236}">
                      <a16:creationId xmlns:a16="http://schemas.microsoft.com/office/drawing/2014/main" id="{35BBD71F-D710-AFDF-F542-16D374E84513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07" name="手繪多邊形 206">
                    <a:extLst>
                      <a:ext uri="{FF2B5EF4-FFF2-40B4-BE49-F238E27FC236}">
                        <a16:creationId xmlns:a16="http://schemas.microsoft.com/office/drawing/2014/main" id="{E2509F52-784E-26DB-64CE-0F313999ACB2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08" name="手繪多邊形 207">
                    <a:extLst>
                      <a:ext uri="{FF2B5EF4-FFF2-40B4-BE49-F238E27FC236}">
                        <a16:creationId xmlns:a16="http://schemas.microsoft.com/office/drawing/2014/main" id="{F3AF6FA6-9013-3735-7D52-A1C560FA0C2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91" name="群組 190">
                  <a:extLst>
                    <a:ext uri="{FF2B5EF4-FFF2-40B4-BE49-F238E27FC236}">
                      <a16:creationId xmlns:a16="http://schemas.microsoft.com/office/drawing/2014/main" id="{7C987DA6-0BF5-BF93-6E28-DCD44F7BA8F9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95" name="手繪多邊形 194">
                    <a:extLst>
                      <a:ext uri="{FF2B5EF4-FFF2-40B4-BE49-F238E27FC236}">
                        <a16:creationId xmlns:a16="http://schemas.microsoft.com/office/drawing/2014/main" id="{8CB13647-CFAB-9208-2EA4-E590427C7EAE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96" name="手繪多邊形 195">
                    <a:extLst>
                      <a:ext uri="{FF2B5EF4-FFF2-40B4-BE49-F238E27FC236}">
                        <a16:creationId xmlns:a16="http://schemas.microsoft.com/office/drawing/2014/main" id="{AD64337D-D6CB-022F-A593-8D93F4288E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192" name="群組 191">
                  <a:extLst>
                    <a:ext uri="{FF2B5EF4-FFF2-40B4-BE49-F238E27FC236}">
                      <a16:creationId xmlns:a16="http://schemas.microsoft.com/office/drawing/2014/main" id="{A94BADB8-AA29-C9AB-47DD-9968BFF25688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193" name="手繪多邊形 192">
                    <a:extLst>
                      <a:ext uri="{FF2B5EF4-FFF2-40B4-BE49-F238E27FC236}">
                        <a16:creationId xmlns:a16="http://schemas.microsoft.com/office/drawing/2014/main" id="{F78FF9B8-8BFA-101D-CF92-740D1D7A86B4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94" name="手繪多邊形 193">
                    <a:extLst>
                      <a:ext uri="{FF2B5EF4-FFF2-40B4-BE49-F238E27FC236}">
                        <a16:creationId xmlns:a16="http://schemas.microsoft.com/office/drawing/2014/main" id="{116C159E-6A09-4081-A320-66118B96F8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  <p:grpSp>
            <p:nvGrpSpPr>
              <p:cNvPr id="211" name="群組 210">
                <a:extLst>
                  <a:ext uri="{FF2B5EF4-FFF2-40B4-BE49-F238E27FC236}">
                    <a16:creationId xmlns:a16="http://schemas.microsoft.com/office/drawing/2014/main" id="{F1DE2E85-380A-5965-5951-5144836A44C4}"/>
                  </a:ext>
                </a:extLst>
              </p:cNvPr>
              <p:cNvGrpSpPr/>
              <p:nvPr/>
            </p:nvGrpSpPr>
            <p:grpSpPr>
              <a:xfrm>
                <a:off x="3155939" y="5616956"/>
                <a:ext cx="5128350" cy="964961"/>
                <a:chOff x="3285165" y="365881"/>
                <a:chExt cx="5128350" cy="964961"/>
              </a:xfrm>
            </p:grpSpPr>
            <p:grpSp>
              <p:nvGrpSpPr>
                <p:cNvPr id="212" name="群組 211">
                  <a:extLst>
                    <a:ext uri="{FF2B5EF4-FFF2-40B4-BE49-F238E27FC236}">
                      <a16:creationId xmlns:a16="http://schemas.microsoft.com/office/drawing/2014/main" id="{61342FC4-0396-0DD7-A243-15E3E304E566}"/>
                    </a:ext>
                  </a:extLst>
                </p:cNvPr>
                <p:cNvGrpSpPr/>
                <p:nvPr/>
              </p:nvGrpSpPr>
              <p:grpSpPr>
                <a:xfrm>
                  <a:off x="328516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37" name="手繪多邊形 236">
                    <a:extLst>
                      <a:ext uri="{FF2B5EF4-FFF2-40B4-BE49-F238E27FC236}">
                        <a16:creationId xmlns:a16="http://schemas.microsoft.com/office/drawing/2014/main" id="{DD570948-308C-1536-8DA9-6AD1C5DD2F2F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38" name="手繪多邊形 237">
                    <a:extLst>
                      <a:ext uri="{FF2B5EF4-FFF2-40B4-BE49-F238E27FC236}">
                        <a16:creationId xmlns:a16="http://schemas.microsoft.com/office/drawing/2014/main" id="{943C71EF-035A-02F5-75D8-CEDC86F0A63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3" name="群組 212">
                  <a:extLst>
                    <a:ext uri="{FF2B5EF4-FFF2-40B4-BE49-F238E27FC236}">
                      <a16:creationId xmlns:a16="http://schemas.microsoft.com/office/drawing/2014/main" id="{F0C10167-DB88-CAA6-2AF6-8E290F2346B4}"/>
                    </a:ext>
                  </a:extLst>
                </p:cNvPr>
                <p:cNvGrpSpPr/>
                <p:nvPr/>
              </p:nvGrpSpPr>
              <p:grpSpPr>
                <a:xfrm>
                  <a:off x="381942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35" name="手繪多邊形 234">
                    <a:extLst>
                      <a:ext uri="{FF2B5EF4-FFF2-40B4-BE49-F238E27FC236}">
                        <a16:creationId xmlns:a16="http://schemas.microsoft.com/office/drawing/2014/main" id="{661CAD5C-7F59-8F1C-6E84-5C2FEDD87CFD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36" name="手繪多邊形 235">
                    <a:extLst>
                      <a:ext uri="{FF2B5EF4-FFF2-40B4-BE49-F238E27FC236}">
                        <a16:creationId xmlns:a16="http://schemas.microsoft.com/office/drawing/2014/main" id="{3A849741-B909-9DAE-8E05-E54780F11AC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4" name="群組 213">
                  <a:extLst>
                    <a:ext uri="{FF2B5EF4-FFF2-40B4-BE49-F238E27FC236}">
                      <a16:creationId xmlns:a16="http://schemas.microsoft.com/office/drawing/2014/main" id="{47F0504E-45AA-6142-CA29-6173CCA70E37}"/>
                    </a:ext>
                  </a:extLst>
                </p:cNvPr>
                <p:cNvGrpSpPr/>
                <p:nvPr/>
              </p:nvGrpSpPr>
              <p:grpSpPr>
                <a:xfrm>
                  <a:off x="435368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33" name="手繪多邊形 232">
                    <a:extLst>
                      <a:ext uri="{FF2B5EF4-FFF2-40B4-BE49-F238E27FC236}">
                        <a16:creationId xmlns:a16="http://schemas.microsoft.com/office/drawing/2014/main" id="{464EA14B-1C45-15A1-0822-4B59A586EBF8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34" name="手繪多邊形 233">
                    <a:extLst>
                      <a:ext uri="{FF2B5EF4-FFF2-40B4-BE49-F238E27FC236}">
                        <a16:creationId xmlns:a16="http://schemas.microsoft.com/office/drawing/2014/main" id="{4CF1A869-B791-378C-6F50-5AF99B2F9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5" name="群組 214">
                  <a:extLst>
                    <a:ext uri="{FF2B5EF4-FFF2-40B4-BE49-F238E27FC236}">
                      <a16:creationId xmlns:a16="http://schemas.microsoft.com/office/drawing/2014/main" id="{9CB92453-4591-A3CB-33B6-B89DCE84A52D}"/>
                    </a:ext>
                  </a:extLst>
                </p:cNvPr>
                <p:cNvGrpSpPr/>
                <p:nvPr/>
              </p:nvGrpSpPr>
              <p:grpSpPr>
                <a:xfrm>
                  <a:off x="4887951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31" name="手繪多邊形 230">
                    <a:extLst>
                      <a:ext uri="{FF2B5EF4-FFF2-40B4-BE49-F238E27FC236}">
                        <a16:creationId xmlns:a16="http://schemas.microsoft.com/office/drawing/2014/main" id="{4E042AA2-825A-F276-C712-F59AF07AEE1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32" name="手繪多邊形 231">
                    <a:extLst>
                      <a:ext uri="{FF2B5EF4-FFF2-40B4-BE49-F238E27FC236}">
                        <a16:creationId xmlns:a16="http://schemas.microsoft.com/office/drawing/2014/main" id="{2ACA3073-B9E6-FA5F-2A83-738F6C3C3EA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6" name="群組 215">
                  <a:extLst>
                    <a:ext uri="{FF2B5EF4-FFF2-40B4-BE49-F238E27FC236}">
                      <a16:creationId xmlns:a16="http://schemas.microsoft.com/office/drawing/2014/main" id="{952674A2-3958-76DE-2662-62FD3DAD76F5}"/>
                    </a:ext>
                  </a:extLst>
                </p:cNvPr>
                <p:cNvGrpSpPr/>
                <p:nvPr/>
              </p:nvGrpSpPr>
              <p:grpSpPr>
                <a:xfrm>
                  <a:off x="5422213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29" name="手繪多邊形 228">
                    <a:extLst>
                      <a:ext uri="{FF2B5EF4-FFF2-40B4-BE49-F238E27FC236}">
                        <a16:creationId xmlns:a16="http://schemas.microsoft.com/office/drawing/2014/main" id="{95ED9527-8678-4F97-BCF7-0003D6E575C0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30" name="手繪多邊形 229">
                    <a:extLst>
                      <a:ext uri="{FF2B5EF4-FFF2-40B4-BE49-F238E27FC236}">
                        <a16:creationId xmlns:a16="http://schemas.microsoft.com/office/drawing/2014/main" id="{56ED718A-82F0-E77E-CFA3-69F124A59C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7" name="群組 216">
                  <a:extLst>
                    <a:ext uri="{FF2B5EF4-FFF2-40B4-BE49-F238E27FC236}">
                      <a16:creationId xmlns:a16="http://schemas.microsoft.com/office/drawing/2014/main" id="{60DDDA5B-E8BA-D137-D520-1DACEEEBB400}"/>
                    </a:ext>
                  </a:extLst>
                </p:cNvPr>
                <p:cNvGrpSpPr/>
                <p:nvPr/>
              </p:nvGrpSpPr>
              <p:grpSpPr>
                <a:xfrm>
                  <a:off x="5956475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27" name="手繪多邊形 226">
                    <a:extLst>
                      <a:ext uri="{FF2B5EF4-FFF2-40B4-BE49-F238E27FC236}">
                        <a16:creationId xmlns:a16="http://schemas.microsoft.com/office/drawing/2014/main" id="{54AB4C04-CF83-122A-1FF5-52133A3178EA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28" name="手繪多邊形 227">
                    <a:extLst>
                      <a:ext uri="{FF2B5EF4-FFF2-40B4-BE49-F238E27FC236}">
                        <a16:creationId xmlns:a16="http://schemas.microsoft.com/office/drawing/2014/main" id="{A616282F-5177-3C0E-CDE0-EC9995EA3D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8" name="群組 217">
                  <a:extLst>
                    <a:ext uri="{FF2B5EF4-FFF2-40B4-BE49-F238E27FC236}">
                      <a16:creationId xmlns:a16="http://schemas.microsoft.com/office/drawing/2014/main" id="{B6D0E12F-9366-802F-4E2C-3E43C09B1E28}"/>
                    </a:ext>
                  </a:extLst>
                </p:cNvPr>
                <p:cNvGrpSpPr/>
                <p:nvPr/>
              </p:nvGrpSpPr>
              <p:grpSpPr>
                <a:xfrm>
                  <a:off x="6490737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25" name="手繪多邊形 224">
                    <a:extLst>
                      <a:ext uri="{FF2B5EF4-FFF2-40B4-BE49-F238E27FC236}">
                        <a16:creationId xmlns:a16="http://schemas.microsoft.com/office/drawing/2014/main" id="{4EEDB4C3-ED56-929A-6FB1-0FE7EF9567C0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26" name="手繪多邊形 225">
                    <a:extLst>
                      <a:ext uri="{FF2B5EF4-FFF2-40B4-BE49-F238E27FC236}">
                        <a16:creationId xmlns:a16="http://schemas.microsoft.com/office/drawing/2014/main" id="{C56BFC6F-66EC-C2D9-A5DE-882DE2ACC52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19" name="群組 218">
                  <a:extLst>
                    <a:ext uri="{FF2B5EF4-FFF2-40B4-BE49-F238E27FC236}">
                      <a16:creationId xmlns:a16="http://schemas.microsoft.com/office/drawing/2014/main" id="{715729B2-EECE-1546-BBB6-39DB49BD1EB2}"/>
                    </a:ext>
                  </a:extLst>
                </p:cNvPr>
                <p:cNvGrpSpPr/>
                <p:nvPr/>
              </p:nvGrpSpPr>
              <p:grpSpPr>
                <a:xfrm>
                  <a:off x="7024999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23" name="手繪多邊形 222">
                    <a:extLst>
                      <a:ext uri="{FF2B5EF4-FFF2-40B4-BE49-F238E27FC236}">
                        <a16:creationId xmlns:a16="http://schemas.microsoft.com/office/drawing/2014/main" id="{57D79C32-AD51-18AB-5F8B-6D49F03DBAB3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24" name="手繪多邊形 223">
                    <a:extLst>
                      <a:ext uri="{FF2B5EF4-FFF2-40B4-BE49-F238E27FC236}">
                        <a16:creationId xmlns:a16="http://schemas.microsoft.com/office/drawing/2014/main" id="{4E1B6948-D746-B76D-A8B8-5B6B58879E3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  <p:grpSp>
              <p:nvGrpSpPr>
                <p:cNvPr id="220" name="群組 219">
                  <a:extLst>
                    <a:ext uri="{FF2B5EF4-FFF2-40B4-BE49-F238E27FC236}">
                      <a16:creationId xmlns:a16="http://schemas.microsoft.com/office/drawing/2014/main" id="{0946EAEB-6054-A33D-002C-CCDAF5212F8E}"/>
                    </a:ext>
                  </a:extLst>
                </p:cNvPr>
                <p:cNvGrpSpPr/>
                <p:nvPr/>
              </p:nvGrpSpPr>
              <p:grpSpPr>
                <a:xfrm>
                  <a:off x="7559260" y="365881"/>
                  <a:ext cx="854255" cy="964961"/>
                  <a:chOff x="617046" y="3594769"/>
                  <a:chExt cx="1001057" cy="1130788"/>
                </a:xfrm>
              </p:grpSpPr>
              <p:sp>
                <p:nvSpPr>
                  <p:cNvPr id="221" name="手繪多邊形 220">
                    <a:extLst>
                      <a:ext uri="{FF2B5EF4-FFF2-40B4-BE49-F238E27FC236}">
                        <a16:creationId xmlns:a16="http://schemas.microsoft.com/office/drawing/2014/main" id="{32E1FE4F-4C49-D5E8-43BC-B4AE2D39C85D}"/>
                      </a:ext>
                    </a:extLst>
                  </p:cNvPr>
                  <p:cNvSpPr/>
                  <p:nvPr/>
                </p:nvSpPr>
                <p:spPr>
                  <a:xfrm>
                    <a:off x="617046" y="3594769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22" name="手繪多邊形 221">
                    <a:extLst>
                      <a:ext uri="{FF2B5EF4-FFF2-40B4-BE49-F238E27FC236}">
                        <a16:creationId xmlns:a16="http://schemas.microsoft.com/office/drawing/2014/main" id="{4D6F2855-975E-6D90-1C85-84595B78DA1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6453" y="4157232"/>
                    <a:ext cx="501650" cy="568325"/>
                  </a:xfrm>
                  <a:custGeom>
                    <a:avLst/>
                    <a:gdLst>
                      <a:gd name="connsiteX0" fmla="*/ 0 w 501650"/>
                      <a:gd name="connsiteY0" fmla="*/ 565150 h 568325"/>
                      <a:gd name="connsiteX1" fmla="*/ 250825 w 501650"/>
                      <a:gd name="connsiteY1" fmla="*/ 0 h 568325"/>
                      <a:gd name="connsiteX2" fmla="*/ 501650 w 501650"/>
                      <a:gd name="connsiteY2" fmla="*/ 568325 h 5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650" h="568325">
                        <a:moveTo>
                          <a:pt x="0" y="565150"/>
                        </a:moveTo>
                        <a:cubicBezTo>
                          <a:pt x="83608" y="282310"/>
                          <a:pt x="167217" y="-529"/>
                          <a:pt x="250825" y="0"/>
                        </a:cubicBezTo>
                        <a:cubicBezTo>
                          <a:pt x="334433" y="529"/>
                          <a:pt x="418041" y="284427"/>
                          <a:pt x="501650" y="56832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</p:grp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512818" y="408695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h0ff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6621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687336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44687" y="360885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98428" y="2148902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3372169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687336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44687" y="360885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FFF0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08764" y="419518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3689835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687336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44687" y="360885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2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08764" y="419518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3497621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687336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44687" y="360885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08764" y="419518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3882490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687336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44687" y="360885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08764" y="419518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2480245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687336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44687" y="360885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7030A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08764" y="419518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1306593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687336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44687" y="360885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0070C0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08764" y="419518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1758893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687336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44687" y="360885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FDCF9F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08764" y="419518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1677574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687336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44687" y="360885"/>
            <a:ext cx="3904735" cy="6247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rgbClr val="ED1C24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08764" y="419518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176408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>
            <a:spLocks/>
          </p:cNvSpPr>
          <p:nvPr/>
        </p:nvSpPr>
        <p:spPr>
          <a:xfrm>
            <a:off x="3617644" y="360885"/>
            <a:ext cx="360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26" name="Picture 2" descr="關於黃金比例. 相信大家都聽過黃金比例，我第一次聽到黃金比例是在數學課本課外延伸上吧，不過那時候… | by 魏子翔| Medium">
            <a:extLst>
              <a:ext uri="{FF2B5EF4-FFF2-40B4-BE49-F238E27FC236}">
                <a16:creationId xmlns:a16="http://schemas.microsoft.com/office/drawing/2014/main" id="{61F00E73-EA9D-EB1B-2F6A-DEA89FF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70899" y="1329923"/>
            <a:ext cx="5760000" cy="3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D5C30A-AC74-D2B2-2990-2DB911DED745}"/>
              </a:ext>
            </a:extLst>
          </p:cNvPr>
          <p:cNvSpPr txBox="1"/>
          <p:nvPr/>
        </p:nvSpPr>
        <p:spPr>
          <a:xfrm rot="13426391">
            <a:off x="392060" y="769701"/>
            <a:ext cx="6056572" cy="716143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056454"/>
              </a:avLst>
            </a:prstTxWarp>
            <a:spAutoFit/>
          </a:bodyPr>
          <a:lstStyle/>
          <a:p>
            <a:pPr algn="ctr"/>
            <a:r>
              <a:rPr kumimoji="1" lang="en" altLang="zh-TW" sz="138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95BA4D-9E95-F24B-8059-7F220D37FEFC}"/>
              </a:ext>
            </a:extLst>
          </p:cNvPr>
          <p:cNvSpPr txBox="1"/>
          <p:nvPr/>
        </p:nvSpPr>
        <p:spPr>
          <a:xfrm>
            <a:off x="3612997" y="3429000"/>
            <a:ext cx="339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8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47</a:t>
            </a:r>
            <a:r>
              <a:rPr kumimoji="1" lang="zh-TW" altLang="en-US" sz="9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</a:t>
            </a:r>
            <a:r>
              <a:rPr kumimoji="1" lang="zh-TW" altLang="en-US" sz="6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共識營</a:t>
            </a:r>
            <a:endParaRPr kumimoji="1" lang="zh-TW" altLang="en-US" sz="13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 rot="20749181">
            <a:off x="3406922" y="4001020"/>
            <a:ext cx="367444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290565"/>
              </a:avLst>
            </a:prstTxWarp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Wayne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124DFE-0960-3F4C-3ECA-24DC5AB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31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366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柳橙, 樣式, 圖形, 設計 的圖片&#10;&#10;自動產生的描述">
            <a:extLst>
              <a:ext uri="{FF2B5EF4-FFF2-40B4-BE49-F238E27FC236}">
                <a16:creationId xmlns:a16="http://schemas.microsoft.com/office/drawing/2014/main" id="{AB128365-7215-1A76-37B5-B16CA9FC6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5" r="7321"/>
          <a:stretch/>
        </p:blipFill>
        <p:spPr>
          <a:xfrm>
            <a:off x="4151870" y="298450"/>
            <a:ext cx="3917092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6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844041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12293" y="305212"/>
            <a:ext cx="3904735" cy="624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B371E2-1D1E-F77D-8D67-A90F35937DF8}"/>
              </a:ext>
            </a:extLst>
          </p:cNvPr>
          <p:cNvSpPr/>
          <p:nvPr/>
        </p:nvSpPr>
        <p:spPr>
          <a:xfrm>
            <a:off x="3712293" y="305212"/>
            <a:ext cx="3904735" cy="62475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-575054" y="2480938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>
            <a:off x="4149369" y="4201603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FA41CD3-48FC-D5A7-D787-4EBC907C9C8B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664661" y="305212"/>
            <a:ext cx="3517425" cy="263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89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79BCE-FFCA-1E97-36F5-CD8546DB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F305BB-B069-482B-5F12-ED3FF0D0D8E6}"/>
              </a:ext>
            </a:extLst>
          </p:cNvPr>
          <p:cNvSpPr/>
          <p:nvPr/>
        </p:nvSpPr>
        <p:spPr>
          <a:xfrm>
            <a:off x="296465" y="5409878"/>
            <a:ext cx="1008000" cy="113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96CB1-8D87-41B1-C9E0-CAF6300D9757}"/>
              </a:ext>
            </a:extLst>
          </p:cNvPr>
          <p:cNvSpPr txBox="1"/>
          <p:nvPr/>
        </p:nvSpPr>
        <p:spPr>
          <a:xfrm>
            <a:off x="8405160" y="5177080"/>
            <a:ext cx="390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47DC5-8E86-A08C-6508-436FBD4584BD}"/>
              </a:ext>
            </a:extLst>
          </p:cNvPr>
          <p:cNvSpPr txBox="1"/>
          <p:nvPr/>
        </p:nvSpPr>
        <p:spPr>
          <a:xfrm>
            <a:off x="7250272" y="4598250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bg1">
                    <a:lumMod val="65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bg1">
                  <a:lumMod val="65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FB3485-81E0-CF30-04AC-0CA7ABC98AC1}"/>
              </a:ext>
            </a:extLst>
          </p:cNvPr>
          <p:cNvSpPr txBox="1"/>
          <p:nvPr/>
        </p:nvSpPr>
        <p:spPr>
          <a:xfrm>
            <a:off x="7329242" y="3844041"/>
            <a:ext cx="60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Consensus47</a:t>
            </a:r>
            <a:endParaRPr kumimoji="1" lang="zh-TW" altLang="en-US" sz="7200" b="1" dirty="0">
              <a:solidFill>
                <a:schemeClr val="accent4">
                  <a:lumMod val="60000"/>
                  <a:lumOff val="40000"/>
                </a:schemeClr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248573A-ADF3-DDA0-8969-DE2C562A52A6}"/>
              </a:ext>
            </a:extLst>
          </p:cNvPr>
          <p:cNvSpPr/>
          <p:nvPr/>
        </p:nvSpPr>
        <p:spPr>
          <a:xfrm>
            <a:off x="1616991" y="5233287"/>
            <a:ext cx="886999" cy="997059"/>
          </a:xfrm>
          <a:custGeom>
            <a:avLst/>
            <a:gdLst>
              <a:gd name="connsiteX0" fmla="*/ 0 w 1355834"/>
              <a:gd name="connsiteY0" fmla="*/ 767289 h 1524068"/>
              <a:gd name="connsiteX1" fmla="*/ 462455 w 1355834"/>
              <a:gd name="connsiteY1" fmla="*/ 21055 h 1524068"/>
              <a:gd name="connsiteX2" fmla="*/ 977462 w 1355834"/>
              <a:gd name="connsiteY2" fmla="*/ 1503013 h 1524068"/>
              <a:gd name="connsiteX3" fmla="*/ 1355834 w 1355834"/>
              <a:gd name="connsiteY3" fmla="*/ 756779 h 15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4" h="1524068">
                <a:moveTo>
                  <a:pt x="0" y="767289"/>
                </a:moveTo>
                <a:cubicBezTo>
                  <a:pt x="149772" y="332861"/>
                  <a:pt x="299545" y="-101566"/>
                  <a:pt x="462455" y="21055"/>
                </a:cubicBezTo>
                <a:cubicBezTo>
                  <a:pt x="625365" y="143676"/>
                  <a:pt x="828566" y="1380392"/>
                  <a:pt x="977462" y="1503013"/>
                </a:cubicBezTo>
                <a:cubicBezTo>
                  <a:pt x="1126358" y="1625634"/>
                  <a:pt x="1241096" y="1191206"/>
                  <a:pt x="1355834" y="7567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829EE-EE6F-411A-1A1A-DF5156EE2D18}"/>
              </a:ext>
            </a:extLst>
          </p:cNvPr>
          <p:cNvSpPr/>
          <p:nvPr/>
        </p:nvSpPr>
        <p:spPr>
          <a:xfrm>
            <a:off x="294107" y="5407742"/>
            <a:ext cx="504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97681-B8CD-2584-DDA1-4010817A8876}"/>
              </a:ext>
            </a:extLst>
          </p:cNvPr>
          <p:cNvSpPr/>
          <p:nvPr/>
        </p:nvSpPr>
        <p:spPr>
          <a:xfrm>
            <a:off x="291084" y="5409878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11130-E6FA-00DD-C18A-9D5AE9E9B7AF}"/>
              </a:ext>
            </a:extLst>
          </p:cNvPr>
          <p:cNvSpPr/>
          <p:nvPr/>
        </p:nvSpPr>
        <p:spPr>
          <a:xfrm>
            <a:off x="291084" y="5976542"/>
            <a:ext cx="1580246" cy="568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E1D6FF-3A8B-D3E8-56DF-57F528748E2B}"/>
              </a:ext>
            </a:extLst>
          </p:cNvPr>
          <p:cNvSpPr/>
          <p:nvPr/>
        </p:nvSpPr>
        <p:spPr>
          <a:xfrm>
            <a:off x="794429" y="5407742"/>
            <a:ext cx="252000" cy="1137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/>
          <p:nvPr/>
        </p:nvSpPr>
        <p:spPr>
          <a:xfrm>
            <a:off x="3712293" y="305212"/>
            <a:ext cx="3904735" cy="624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D4D692F9-FD56-9CAA-753E-9C8F58E4CE62}"/>
              </a:ext>
            </a:extLst>
          </p:cNvPr>
          <p:cNvGrpSpPr/>
          <p:nvPr/>
        </p:nvGrpSpPr>
        <p:grpSpPr>
          <a:xfrm>
            <a:off x="3376132" y="360886"/>
            <a:ext cx="4567958" cy="6136228"/>
            <a:chOff x="3155939" y="365881"/>
            <a:chExt cx="5257576" cy="6216036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84F077F-3098-F941-1D50-C8C3FA0AD494}"/>
                </a:ext>
              </a:extLst>
            </p:cNvPr>
            <p:cNvGrpSpPr/>
            <p:nvPr/>
          </p:nvGrpSpPr>
          <p:grpSpPr>
            <a:xfrm>
              <a:off x="3285165" y="365881"/>
              <a:ext cx="5128350" cy="964961"/>
              <a:chOff x="3285165" y="365881"/>
              <a:chExt cx="5128350" cy="964961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EAE9A54-D3EB-29E3-6ED2-DF3D3C86DD23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5" name="手繪多邊形 24">
                  <a:extLst>
                    <a:ext uri="{FF2B5EF4-FFF2-40B4-BE49-F238E27FC236}">
                      <a16:creationId xmlns:a16="http://schemas.microsoft.com/office/drawing/2014/main" id="{1FC9146A-69BF-10AB-93C3-603FAD55CF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手繪多邊形 25">
                  <a:extLst>
                    <a:ext uri="{FF2B5EF4-FFF2-40B4-BE49-F238E27FC236}">
                      <a16:creationId xmlns:a16="http://schemas.microsoft.com/office/drawing/2014/main" id="{4F1CBE61-0377-B82D-FB70-D5903854D9E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37D17E40-0E98-39D3-9D3E-2FD425E2C93C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53" name="手繪多邊形 52">
                  <a:extLst>
                    <a:ext uri="{FF2B5EF4-FFF2-40B4-BE49-F238E27FC236}">
                      <a16:creationId xmlns:a16="http://schemas.microsoft.com/office/drawing/2014/main" id="{6412920A-0090-1021-67E5-26FED6A0C27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手繪多邊形 53">
                  <a:extLst>
                    <a:ext uri="{FF2B5EF4-FFF2-40B4-BE49-F238E27FC236}">
                      <a16:creationId xmlns:a16="http://schemas.microsoft.com/office/drawing/2014/main" id="{41A7D193-5E33-A682-EAEB-44DACEB46A9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F5BE9C3-AB65-941D-3AC7-7A89F62EDB9B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78" name="手繪多邊形 77">
                  <a:extLst>
                    <a:ext uri="{FF2B5EF4-FFF2-40B4-BE49-F238E27FC236}">
                      <a16:creationId xmlns:a16="http://schemas.microsoft.com/office/drawing/2014/main" id="{D7FFDEED-6758-5D71-8ED6-655989058C5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手繪多邊形 78">
                  <a:extLst>
                    <a:ext uri="{FF2B5EF4-FFF2-40B4-BE49-F238E27FC236}">
                      <a16:creationId xmlns:a16="http://schemas.microsoft.com/office/drawing/2014/main" id="{BAC0F017-75F5-C064-1682-560F6345F12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993F92BE-532D-B2B9-06C3-A1F926CADCB4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1" name="手繪多邊形 80">
                  <a:extLst>
                    <a:ext uri="{FF2B5EF4-FFF2-40B4-BE49-F238E27FC236}">
                      <a16:creationId xmlns:a16="http://schemas.microsoft.com/office/drawing/2014/main" id="{969DD906-39D1-17BE-EE5C-6F558E36E45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手繪多邊形 81">
                  <a:extLst>
                    <a:ext uri="{FF2B5EF4-FFF2-40B4-BE49-F238E27FC236}">
                      <a16:creationId xmlns:a16="http://schemas.microsoft.com/office/drawing/2014/main" id="{6CF9962B-BCDE-250A-FCB2-1839614AB5C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839C470A-4572-0635-55B1-3638D0EF4EC2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4" name="手繪多邊形 83">
                  <a:extLst>
                    <a:ext uri="{FF2B5EF4-FFF2-40B4-BE49-F238E27FC236}">
                      <a16:creationId xmlns:a16="http://schemas.microsoft.com/office/drawing/2014/main" id="{D13A63D8-7F38-1213-8825-2A71DADC3C9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手繪多邊形 84">
                  <a:extLst>
                    <a:ext uri="{FF2B5EF4-FFF2-40B4-BE49-F238E27FC236}">
                      <a16:creationId xmlns:a16="http://schemas.microsoft.com/office/drawing/2014/main" id="{04256447-27EE-B9D2-32DB-4C6000586A8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DFDB491-E011-D77A-1975-CDDBDBE6C38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87" name="手繪多邊形 86">
                  <a:extLst>
                    <a:ext uri="{FF2B5EF4-FFF2-40B4-BE49-F238E27FC236}">
                      <a16:creationId xmlns:a16="http://schemas.microsoft.com/office/drawing/2014/main" id="{BBE9316A-BA5D-1C08-89F1-0F4393917A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8" name="手繪多邊形 87">
                  <a:extLst>
                    <a:ext uri="{FF2B5EF4-FFF2-40B4-BE49-F238E27FC236}">
                      <a16:creationId xmlns:a16="http://schemas.microsoft.com/office/drawing/2014/main" id="{A1CDBB30-CBA2-7A50-A828-CE21DDC019F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CE6248C1-941A-7124-F7E5-1C4625A27402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B1A1A1F3-A591-7E43-C3CA-349A7B5F91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1" name="手繪多邊形 90">
                  <a:extLst>
                    <a:ext uri="{FF2B5EF4-FFF2-40B4-BE49-F238E27FC236}">
                      <a16:creationId xmlns:a16="http://schemas.microsoft.com/office/drawing/2014/main" id="{D38D822D-81DE-0E89-74EC-198A720AE72A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D5ABC7B2-0E98-9D26-8AC6-1A96CEB6BF4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3" name="手繪多邊形 92">
                  <a:extLst>
                    <a:ext uri="{FF2B5EF4-FFF2-40B4-BE49-F238E27FC236}">
                      <a16:creationId xmlns:a16="http://schemas.microsoft.com/office/drawing/2014/main" id="{05CFAD4F-8138-598F-6BE1-3424D9EB45D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4" name="手繪多邊形 93">
                  <a:extLst>
                    <a:ext uri="{FF2B5EF4-FFF2-40B4-BE49-F238E27FC236}">
                      <a16:creationId xmlns:a16="http://schemas.microsoft.com/office/drawing/2014/main" id="{4284F915-1D2B-6A17-1BDC-51363503B9D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6ADC4DDD-440F-912F-6F47-F63D9139E512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96" name="手繪多邊形 95">
                  <a:extLst>
                    <a:ext uri="{FF2B5EF4-FFF2-40B4-BE49-F238E27FC236}">
                      <a16:creationId xmlns:a16="http://schemas.microsoft.com/office/drawing/2014/main" id="{C86B32BB-5BFF-1E80-9797-4874AE822B6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7" name="手繪多邊形 96">
                  <a:extLst>
                    <a:ext uri="{FF2B5EF4-FFF2-40B4-BE49-F238E27FC236}">
                      <a16:creationId xmlns:a16="http://schemas.microsoft.com/office/drawing/2014/main" id="{DD84DDC0-6377-FD56-1F37-76CA5B6E24B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2AF08A9B-E435-B27C-0CD7-255A876DE917}"/>
                </a:ext>
              </a:extLst>
            </p:cNvPr>
            <p:cNvGrpSpPr/>
            <p:nvPr/>
          </p:nvGrpSpPr>
          <p:grpSpPr>
            <a:xfrm>
              <a:off x="3276122" y="1416813"/>
              <a:ext cx="5128350" cy="964961"/>
              <a:chOff x="3285165" y="365881"/>
              <a:chExt cx="5128350" cy="964961"/>
            </a:xfrm>
          </p:grpSpPr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0FE8B8D-6ECC-AEDB-0DE9-125F586E51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5" name="手繪多邊形 124">
                  <a:extLst>
                    <a:ext uri="{FF2B5EF4-FFF2-40B4-BE49-F238E27FC236}">
                      <a16:creationId xmlns:a16="http://schemas.microsoft.com/office/drawing/2014/main" id="{D855D8AF-063B-AC7F-BFF4-461BAB674B7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手繪多邊形 125">
                  <a:extLst>
                    <a:ext uri="{FF2B5EF4-FFF2-40B4-BE49-F238E27FC236}">
                      <a16:creationId xmlns:a16="http://schemas.microsoft.com/office/drawing/2014/main" id="{D0997988-A78F-E1C9-CC2B-38EC56A75DB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3DC7CBF-1C0C-C1AA-CDD0-469B0590DB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3" name="手繪多邊形 122">
                  <a:extLst>
                    <a:ext uri="{FF2B5EF4-FFF2-40B4-BE49-F238E27FC236}">
                      <a16:creationId xmlns:a16="http://schemas.microsoft.com/office/drawing/2014/main" id="{27E88AA4-41F5-EC54-902E-7291EC2B2CC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4" name="手繪多邊形 123">
                  <a:extLst>
                    <a:ext uri="{FF2B5EF4-FFF2-40B4-BE49-F238E27FC236}">
                      <a16:creationId xmlns:a16="http://schemas.microsoft.com/office/drawing/2014/main" id="{D63E8487-C246-51C1-B553-4E0DA7560C6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BDD755A2-06FD-4C07-112C-AC7706041B0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21" name="手繪多邊形 120">
                  <a:extLst>
                    <a:ext uri="{FF2B5EF4-FFF2-40B4-BE49-F238E27FC236}">
                      <a16:creationId xmlns:a16="http://schemas.microsoft.com/office/drawing/2014/main" id="{A36093FD-E121-9A03-7655-5EFE4EDF430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2" name="手繪多邊形 121">
                  <a:extLst>
                    <a:ext uri="{FF2B5EF4-FFF2-40B4-BE49-F238E27FC236}">
                      <a16:creationId xmlns:a16="http://schemas.microsoft.com/office/drawing/2014/main" id="{F4343443-1A14-E677-3054-A3FF62AF35F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B97F85E-C4E3-D31B-231C-516905C19DDC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9" name="手繪多邊形 118">
                  <a:extLst>
                    <a:ext uri="{FF2B5EF4-FFF2-40B4-BE49-F238E27FC236}">
                      <a16:creationId xmlns:a16="http://schemas.microsoft.com/office/drawing/2014/main" id="{60231EFE-3DD0-A06E-F941-4CAE65DA565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0" name="手繪多邊形 119">
                  <a:extLst>
                    <a:ext uri="{FF2B5EF4-FFF2-40B4-BE49-F238E27FC236}">
                      <a16:creationId xmlns:a16="http://schemas.microsoft.com/office/drawing/2014/main" id="{0A85F9D1-8DCC-B943-7A2D-4CBDF0A8904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B48F501D-9302-C92F-C6DF-D59AEEA60843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7" name="手繪多邊形 116">
                  <a:extLst>
                    <a:ext uri="{FF2B5EF4-FFF2-40B4-BE49-F238E27FC236}">
                      <a16:creationId xmlns:a16="http://schemas.microsoft.com/office/drawing/2014/main" id="{E052BF5B-5218-0BE5-9C02-82501D016E5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8" name="手繪多邊形 117">
                  <a:extLst>
                    <a:ext uri="{FF2B5EF4-FFF2-40B4-BE49-F238E27FC236}">
                      <a16:creationId xmlns:a16="http://schemas.microsoft.com/office/drawing/2014/main" id="{60C680BF-307D-8A73-6553-2C3E912C8A0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A273F4-B68F-69AD-6B42-F9EBADF37B35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42FBEA48-EFFF-6EC5-59ED-DFCA27DB8D87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9CA51971-1983-3D0B-FCAE-930E702C530F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D9926FF8-2159-59C8-B6C9-77F4C5DC1F7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3" name="手繪多邊形 112">
                  <a:extLst>
                    <a:ext uri="{FF2B5EF4-FFF2-40B4-BE49-F238E27FC236}">
                      <a16:creationId xmlns:a16="http://schemas.microsoft.com/office/drawing/2014/main" id="{3B2B9D30-4E56-9142-AE47-A3B282B7B26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4" name="手繪多邊形 113">
                  <a:extLst>
                    <a:ext uri="{FF2B5EF4-FFF2-40B4-BE49-F238E27FC236}">
                      <a16:creationId xmlns:a16="http://schemas.microsoft.com/office/drawing/2014/main" id="{EA8C03F8-64F9-7A7C-6F2F-5A200AAA68A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AC1DD22B-F591-FE19-5F9B-29DD4AF41666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11" name="手繪多邊形 110">
                  <a:extLst>
                    <a:ext uri="{FF2B5EF4-FFF2-40B4-BE49-F238E27FC236}">
                      <a16:creationId xmlns:a16="http://schemas.microsoft.com/office/drawing/2014/main" id="{716B3F5A-5009-922C-8ED5-9437DDC83D5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2" name="手繪多邊形 111">
                  <a:extLst>
                    <a:ext uri="{FF2B5EF4-FFF2-40B4-BE49-F238E27FC236}">
                      <a16:creationId xmlns:a16="http://schemas.microsoft.com/office/drawing/2014/main" id="{51A46FC0-427E-FE08-455E-4DE831FD4F8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2114C09E-D20C-B682-F58D-39F739DB1D54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09" name="手繪多邊形 108">
                  <a:extLst>
                    <a:ext uri="{FF2B5EF4-FFF2-40B4-BE49-F238E27FC236}">
                      <a16:creationId xmlns:a16="http://schemas.microsoft.com/office/drawing/2014/main" id="{B8F64226-0DF8-1CEE-14EB-88A7B3183C6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0" name="手繪多邊形 109">
                  <a:extLst>
                    <a:ext uri="{FF2B5EF4-FFF2-40B4-BE49-F238E27FC236}">
                      <a16:creationId xmlns:a16="http://schemas.microsoft.com/office/drawing/2014/main" id="{1913A517-4869-0195-D23F-113907AA0B9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EFBD7EA8-E19C-47F8-36A9-96FB2982A928}"/>
                </a:ext>
              </a:extLst>
            </p:cNvPr>
            <p:cNvGrpSpPr/>
            <p:nvPr/>
          </p:nvGrpSpPr>
          <p:grpSpPr>
            <a:xfrm>
              <a:off x="3168988" y="2462742"/>
              <a:ext cx="5128350" cy="964961"/>
              <a:chOff x="3285165" y="365881"/>
              <a:chExt cx="5128350" cy="964961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2494F3F3-F90E-01AC-5D4B-42D26D3D7C2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3" name="手繪多邊形 152">
                  <a:extLst>
                    <a:ext uri="{FF2B5EF4-FFF2-40B4-BE49-F238E27FC236}">
                      <a16:creationId xmlns:a16="http://schemas.microsoft.com/office/drawing/2014/main" id="{05CA55ED-EAD6-F766-74A0-A113FF8624F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4" name="手繪多邊形 153">
                  <a:extLst>
                    <a:ext uri="{FF2B5EF4-FFF2-40B4-BE49-F238E27FC236}">
                      <a16:creationId xmlns:a16="http://schemas.microsoft.com/office/drawing/2014/main" id="{E0FC71AF-EDCA-E9A2-EFE0-63BE3A54CDE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9ED97EAD-6F7F-361B-E68F-B3B8903E539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51" name="手繪多邊形 150">
                  <a:extLst>
                    <a:ext uri="{FF2B5EF4-FFF2-40B4-BE49-F238E27FC236}">
                      <a16:creationId xmlns:a16="http://schemas.microsoft.com/office/drawing/2014/main" id="{66C90264-7DD7-C927-0D23-26873C85FA3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2" name="手繪多邊形 151">
                  <a:extLst>
                    <a:ext uri="{FF2B5EF4-FFF2-40B4-BE49-F238E27FC236}">
                      <a16:creationId xmlns:a16="http://schemas.microsoft.com/office/drawing/2014/main" id="{6BC78685-C549-3BEA-B682-1C0CF8192C8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A13A71FA-E9B2-CF9F-A483-1818F8BF9AD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9" name="手繪多邊形 148">
                  <a:extLst>
                    <a:ext uri="{FF2B5EF4-FFF2-40B4-BE49-F238E27FC236}">
                      <a16:creationId xmlns:a16="http://schemas.microsoft.com/office/drawing/2014/main" id="{E864E306-38C7-1976-18E3-7D548FE44D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0" name="手繪多邊形 149">
                  <a:extLst>
                    <a:ext uri="{FF2B5EF4-FFF2-40B4-BE49-F238E27FC236}">
                      <a16:creationId xmlns:a16="http://schemas.microsoft.com/office/drawing/2014/main" id="{B38391B0-97FE-528D-835E-1A01BB240EC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2DFCC4B6-3BA9-C206-49EE-C0F1FFE39A0B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7" name="手繪多邊形 146">
                  <a:extLst>
                    <a:ext uri="{FF2B5EF4-FFF2-40B4-BE49-F238E27FC236}">
                      <a16:creationId xmlns:a16="http://schemas.microsoft.com/office/drawing/2014/main" id="{74CC238E-FE2B-5CC6-5643-47510075B6E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手繪多邊形 147">
                  <a:extLst>
                    <a:ext uri="{FF2B5EF4-FFF2-40B4-BE49-F238E27FC236}">
                      <a16:creationId xmlns:a16="http://schemas.microsoft.com/office/drawing/2014/main" id="{02A361B6-A2B7-F3B1-4705-FC582B263B4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E326C9B2-D3F8-5958-402C-2F77EAAD9061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5" name="手繪多邊形 144">
                  <a:extLst>
                    <a:ext uri="{FF2B5EF4-FFF2-40B4-BE49-F238E27FC236}">
                      <a16:creationId xmlns:a16="http://schemas.microsoft.com/office/drawing/2014/main" id="{FE54EE52-F3BD-E2EF-6F8A-61E58D6E270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6" name="手繪多邊形 145">
                  <a:extLst>
                    <a:ext uri="{FF2B5EF4-FFF2-40B4-BE49-F238E27FC236}">
                      <a16:creationId xmlns:a16="http://schemas.microsoft.com/office/drawing/2014/main" id="{B17AF98B-F195-55E1-22E5-BEB19B95DD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1D1F1D86-92DD-EE0F-5DCF-B80F14133A53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3" name="手繪多邊形 142">
                  <a:extLst>
                    <a:ext uri="{FF2B5EF4-FFF2-40B4-BE49-F238E27FC236}">
                      <a16:creationId xmlns:a16="http://schemas.microsoft.com/office/drawing/2014/main" id="{94B86F4C-99F9-B7B9-8037-CF9A1473460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4" name="手繪多邊形 143">
                  <a:extLst>
                    <a:ext uri="{FF2B5EF4-FFF2-40B4-BE49-F238E27FC236}">
                      <a16:creationId xmlns:a16="http://schemas.microsoft.com/office/drawing/2014/main" id="{B8590F54-843D-7AA9-B6E6-3BE11EB0E0C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9AF90137-7243-B5E1-C023-65BE0E51551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41" name="手繪多邊形 140">
                  <a:extLst>
                    <a:ext uri="{FF2B5EF4-FFF2-40B4-BE49-F238E27FC236}">
                      <a16:creationId xmlns:a16="http://schemas.microsoft.com/office/drawing/2014/main" id="{0F6105E7-8F12-1748-92B8-439B34426DE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2" name="手繪多邊形 141">
                  <a:extLst>
                    <a:ext uri="{FF2B5EF4-FFF2-40B4-BE49-F238E27FC236}">
                      <a16:creationId xmlns:a16="http://schemas.microsoft.com/office/drawing/2014/main" id="{5D98DA53-C60B-4AF7-B676-3C5EBDA4DB5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FE2393E6-81E4-B874-0ABE-9B2F820719FF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9" name="手繪多邊形 138">
                  <a:extLst>
                    <a:ext uri="{FF2B5EF4-FFF2-40B4-BE49-F238E27FC236}">
                      <a16:creationId xmlns:a16="http://schemas.microsoft.com/office/drawing/2014/main" id="{14BCC2D0-7156-5836-78A1-97CADF5E33C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0" name="手繪多邊形 139">
                  <a:extLst>
                    <a:ext uri="{FF2B5EF4-FFF2-40B4-BE49-F238E27FC236}">
                      <a16:creationId xmlns:a16="http://schemas.microsoft.com/office/drawing/2014/main" id="{F79B9DEB-DAC9-E869-A1DC-77A0B71A3D7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36" name="群組 135">
                <a:extLst>
                  <a:ext uri="{FF2B5EF4-FFF2-40B4-BE49-F238E27FC236}">
                    <a16:creationId xmlns:a16="http://schemas.microsoft.com/office/drawing/2014/main" id="{226929B1-9B9D-D91B-C164-CC7A7163FE7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37" name="手繪多邊形 136">
                  <a:extLst>
                    <a:ext uri="{FF2B5EF4-FFF2-40B4-BE49-F238E27FC236}">
                      <a16:creationId xmlns:a16="http://schemas.microsoft.com/office/drawing/2014/main" id="{BBE98E9D-FF98-7E4D-61CE-47BE33709E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8" name="手繪多邊形 137">
                  <a:extLst>
                    <a:ext uri="{FF2B5EF4-FFF2-40B4-BE49-F238E27FC236}">
                      <a16:creationId xmlns:a16="http://schemas.microsoft.com/office/drawing/2014/main" id="{62D2F555-883D-9407-AA89-6D075F708A2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DBD1248F-503F-1407-2F59-225DC2E27458}"/>
                </a:ext>
              </a:extLst>
            </p:cNvPr>
            <p:cNvGrpSpPr/>
            <p:nvPr/>
          </p:nvGrpSpPr>
          <p:grpSpPr>
            <a:xfrm>
              <a:off x="3159945" y="3513674"/>
              <a:ext cx="5128350" cy="964961"/>
              <a:chOff x="3285165" y="365881"/>
              <a:chExt cx="5128350" cy="964961"/>
            </a:xfrm>
          </p:grpSpPr>
          <p:grpSp>
            <p:nvGrpSpPr>
              <p:cNvPr id="156" name="群組 155">
                <a:extLst>
                  <a:ext uri="{FF2B5EF4-FFF2-40B4-BE49-F238E27FC236}">
                    <a16:creationId xmlns:a16="http://schemas.microsoft.com/office/drawing/2014/main" id="{DFD0F7BD-1D52-BD0D-6230-8126943656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81" name="手繪多邊形 180">
                  <a:extLst>
                    <a:ext uri="{FF2B5EF4-FFF2-40B4-BE49-F238E27FC236}">
                      <a16:creationId xmlns:a16="http://schemas.microsoft.com/office/drawing/2014/main" id="{B57B9E0E-008C-B885-3605-3C9ED2CAA585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2" name="手繪多邊形 181">
                  <a:extLst>
                    <a:ext uri="{FF2B5EF4-FFF2-40B4-BE49-F238E27FC236}">
                      <a16:creationId xmlns:a16="http://schemas.microsoft.com/office/drawing/2014/main" id="{959C8615-9814-3A4D-B006-29BA4005378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F0A6CDF-0040-B096-F575-35461D137FF2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9" name="手繪多邊形 178">
                  <a:extLst>
                    <a:ext uri="{FF2B5EF4-FFF2-40B4-BE49-F238E27FC236}">
                      <a16:creationId xmlns:a16="http://schemas.microsoft.com/office/drawing/2014/main" id="{20B1BE51-C486-3C63-AE39-E87C869C312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0" name="手繪多邊形 179">
                  <a:extLst>
                    <a:ext uri="{FF2B5EF4-FFF2-40B4-BE49-F238E27FC236}">
                      <a16:creationId xmlns:a16="http://schemas.microsoft.com/office/drawing/2014/main" id="{BF449060-D563-AB85-A239-8E9EBA9052F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AF40D7A7-6B35-556F-F596-098C73DBF748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7" name="手繪多邊形 176">
                  <a:extLst>
                    <a:ext uri="{FF2B5EF4-FFF2-40B4-BE49-F238E27FC236}">
                      <a16:creationId xmlns:a16="http://schemas.microsoft.com/office/drawing/2014/main" id="{FF2BA5C2-5A82-C2D6-03AC-ADE1A9D545E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8" name="手繪多邊形 177">
                  <a:extLst>
                    <a:ext uri="{FF2B5EF4-FFF2-40B4-BE49-F238E27FC236}">
                      <a16:creationId xmlns:a16="http://schemas.microsoft.com/office/drawing/2014/main" id="{5E52CB7F-E820-2AFB-24C9-BF5C386C24F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F7A06879-A97D-2D32-59A3-4669C2779FC1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5" name="手繪多邊形 174">
                  <a:extLst>
                    <a:ext uri="{FF2B5EF4-FFF2-40B4-BE49-F238E27FC236}">
                      <a16:creationId xmlns:a16="http://schemas.microsoft.com/office/drawing/2014/main" id="{D86594DD-F206-1983-6AF0-81051323A41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6" name="手繪多邊形 175">
                  <a:extLst>
                    <a:ext uri="{FF2B5EF4-FFF2-40B4-BE49-F238E27FC236}">
                      <a16:creationId xmlns:a16="http://schemas.microsoft.com/office/drawing/2014/main" id="{A111E064-C6F7-5153-B8E1-5CA1A06A2CA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7764FCF3-D3E1-8FB4-EA00-265B3C481598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3" name="手繪多邊形 172">
                  <a:extLst>
                    <a:ext uri="{FF2B5EF4-FFF2-40B4-BE49-F238E27FC236}">
                      <a16:creationId xmlns:a16="http://schemas.microsoft.com/office/drawing/2014/main" id="{45EBCD24-788F-B865-F742-A19131C560A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4" name="手繪多邊形 173">
                  <a:extLst>
                    <a:ext uri="{FF2B5EF4-FFF2-40B4-BE49-F238E27FC236}">
                      <a16:creationId xmlns:a16="http://schemas.microsoft.com/office/drawing/2014/main" id="{30E276F3-6EAC-DA7F-1BBA-D864275D1C1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E91E3AFE-4FFC-03C8-2E87-9BBEC7B5D79A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71" name="手繪多邊形 170">
                  <a:extLst>
                    <a:ext uri="{FF2B5EF4-FFF2-40B4-BE49-F238E27FC236}">
                      <a16:creationId xmlns:a16="http://schemas.microsoft.com/office/drawing/2014/main" id="{95480EA0-2B02-A49A-68E1-5C4B635644D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2" name="手繪多邊形 171">
                  <a:extLst>
                    <a:ext uri="{FF2B5EF4-FFF2-40B4-BE49-F238E27FC236}">
                      <a16:creationId xmlns:a16="http://schemas.microsoft.com/office/drawing/2014/main" id="{D9214680-B9C8-B518-1F9B-647E4360FCB1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5349C61D-126B-A2C2-E6AA-57BDDE8A57B1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9" name="手繪多邊形 168">
                  <a:extLst>
                    <a:ext uri="{FF2B5EF4-FFF2-40B4-BE49-F238E27FC236}">
                      <a16:creationId xmlns:a16="http://schemas.microsoft.com/office/drawing/2014/main" id="{1A994D84-AF35-6029-8C36-87479E01751B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0" name="手繪多邊形 169">
                  <a:extLst>
                    <a:ext uri="{FF2B5EF4-FFF2-40B4-BE49-F238E27FC236}">
                      <a16:creationId xmlns:a16="http://schemas.microsoft.com/office/drawing/2014/main" id="{F018EB41-29B5-C81F-436D-45089CFDD2B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13BCAA7-A7AD-6813-668B-40C45CBB9D93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7" name="手繪多邊形 166">
                  <a:extLst>
                    <a:ext uri="{FF2B5EF4-FFF2-40B4-BE49-F238E27FC236}">
                      <a16:creationId xmlns:a16="http://schemas.microsoft.com/office/drawing/2014/main" id="{F8DC459D-6F90-DC1E-202F-2A4707BBB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8" name="手繪多邊形 167">
                  <a:extLst>
                    <a:ext uri="{FF2B5EF4-FFF2-40B4-BE49-F238E27FC236}">
                      <a16:creationId xmlns:a16="http://schemas.microsoft.com/office/drawing/2014/main" id="{61BC6A70-91CB-6089-5C35-55F59FBCF2D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4" name="群組 163">
                <a:extLst>
                  <a:ext uri="{FF2B5EF4-FFF2-40B4-BE49-F238E27FC236}">
                    <a16:creationId xmlns:a16="http://schemas.microsoft.com/office/drawing/2014/main" id="{3BC61A4F-6449-0DB7-C3A4-CB9B171357A6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65" name="手繪多邊形 164">
                  <a:extLst>
                    <a:ext uri="{FF2B5EF4-FFF2-40B4-BE49-F238E27FC236}">
                      <a16:creationId xmlns:a16="http://schemas.microsoft.com/office/drawing/2014/main" id="{C53A3E74-3723-3B9A-BB58-7A1A0474E0A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66" name="手繪多邊形 165">
                  <a:extLst>
                    <a:ext uri="{FF2B5EF4-FFF2-40B4-BE49-F238E27FC236}">
                      <a16:creationId xmlns:a16="http://schemas.microsoft.com/office/drawing/2014/main" id="{532891E5-5473-C961-9D74-0805DE93636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B34DBD5-0097-8CE7-138A-032AF5DD68F7}"/>
                </a:ext>
              </a:extLst>
            </p:cNvPr>
            <p:cNvGrpSpPr/>
            <p:nvPr/>
          </p:nvGrpSpPr>
          <p:grpSpPr>
            <a:xfrm>
              <a:off x="3164982" y="4566024"/>
              <a:ext cx="5128350" cy="964961"/>
              <a:chOff x="3285165" y="365881"/>
              <a:chExt cx="5128350" cy="964961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BD5E843C-ABC5-AD89-230C-31D5F10CE0AE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9" name="手繪多邊形 208">
                  <a:extLst>
                    <a:ext uri="{FF2B5EF4-FFF2-40B4-BE49-F238E27FC236}">
                      <a16:creationId xmlns:a16="http://schemas.microsoft.com/office/drawing/2014/main" id="{DBAE0318-72DE-8991-E6E1-D3DEDF0D62C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10" name="手繪多邊形 209">
                  <a:extLst>
                    <a:ext uri="{FF2B5EF4-FFF2-40B4-BE49-F238E27FC236}">
                      <a16:creationId xmlns:a16="http://schemas.microsoft.com/office/drawing/2014/main" id="{97D36CC1-0075-3EBE-519F-70094901476C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35BBD71F-D710-AFDF-F542-16D374E84513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7" name="手繪多邊形 206">
                  <a:extLst>
                    <a:ext uri="{FF2B5EF4-FFF2-40B4-BE49-F238E27FC236}">
                      <a16:creationId xmlns:a16="http://schemas.microsoft.com/office/drawing/2014/main" id="{E2509F52-784E-26DB-64CE-0F313999ACB2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8" name="手繪多邊形 207">
                  <a:extLst>
                    <a:ext uri="{FF2B5EF4-FFF2-40B4-BE49-F238E27FC236}">
                      <a16:creationId xmlns:a16="http://schemas.microsoft.com/office/drawing/2014/main" id="{F3AF6FA6-9013-3735-7D52-A1C560FA0C29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546DA96E-1E96-89BF-387B-1922563D1175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5" name="手繪多邊形 204">
                  <a:extLst>
                    <a:ext uri="{FF2B5EF4-FFF2-40B4-BE49-F238E27FC236}">
                      <a16:creationId xmlns:a16="http://schemas.microsoft.com/office/drawing/2014/main" id="{AD09D5CB-67F9-7B83-84BB-3FD4C0643AC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6" name="手繪多邊形 205">
                  <a:extLst>
                    <a:ext uri="{FF2B5EF4-FFF2-40B4-BE49-F238E27FC236}">
                      <a16:creationId xmlns:a16="http://schemas.microsoft.com/office/drawing/2014/main" id="{8BC2DC9C-6DE1-8472-CABD-33414BBF6B2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7" name="群組 186">
                <a:extLst>
                  <a:ext uri="{FF2B5EF4-FFF2-40B4-BE49-F238E27FC236}">
                    <a16:creationId xmlns:a16="http://schemas.microsoft.com/office/drawing/2014/main" id="{5E2A3032-4E62-CAFA-CF51-9F5189757C8F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3" name="手繪多邊形 202">
                  <a:extLst>
                    <a:ext uri="{FF2B5EF4-FFF2-40B4-BE49-F238E27FC236}">
                      <a16:creationId xmlns:a16="http://schemas.microsoft.com/office/drawing/2014/main" id="{D43BCFBC-9726-9660-D61A-53A7A7626809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4" name="手繪多邊形 203">
                  <a:extLst>
                    <a:ext uri="{FF2B5EF4-FFF2-40B4-BE49-F238E27FC236}">
                      <a16:creationId xmlns:a16="http://schemas.microsoft.com/office/drawing/2014/main" id="{883D21A2-5FAA-CE23-4B01-2CC4A26A01E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AA4DA933-6E47-FAA1-0663-2A4A8EA3965B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01" name="手繪多邊形 200">
                  <a:extLst>
                    <a:ext uri="{FF2B5EF4-FFF2-40B4-BE49-F238E27FC236}">
                      <a16:creationId xmlns:a16="http://schemas.microsoft.com/office/drawing/2014/main" id="{9DE6BFA1-C245-9A8F-7D9D-AC25A9B2D236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2" name="手繪多邊形 201">
                  <a:extLst>
                    <a:ext uri="{FF2B5EF4-FFF2-40B4-BE49-F238E27FC236}">
                      <a16:creationId xmlns:a16="http://schemas.microsoft.com/office/drawing/2014/main" id="{9AA3C7EE-5463-6A12-E1EE-A4C2D341E896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89" name="群組 188">
                <a:extLst>
                  <a:ext uri="{FF2B5EF4-FFF2-40B4-BE49-F238E27FC236}">
                    <a16:creationId xmlns:a16="http://schemas.microsoft.com/office/drawing/2014/main" id="{EC0B84D2-CEBE-42B3-85E8-7010D63517AD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9" name="手繪多邊形 198">
                  <a:extLst>
                    <a:ext uri="{FF2B5EF4-FFF2-40B4-BE49-F238E27FC236}">
                      <a16:creationId xmlns:a16="http://schemas.microsoft.com/office/drawing/2014/main" id="{984F02C7-ED34-26DF-FAF5-674DCC66DCBC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0" name="手繪多邊形 199">
                  <a:extLst>
                    <a:ext uri="{FF2B5EF4-FFF2-40B4-BE49-F238E27FC236}">
                      <a16:creationId xmlns:a16="http://schemas.microsoft.com/office/drawing/2014/main" id="{DF0E75BD-55DB-93A0-4555-30AAE794A82B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0A3A41A3-F753-0738-931A-9EA66BC6EBAC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7" name="手繪多邊形 196">
                  <a:extLst>
                    <a:ext uri="{FF2B5EF4-FFF2-40B4-BE49-F238E27FC236}">
                      <a16:creationId xmlns:a16="http://schemas.microsoft.com/office/drawing/2014/main" id="{F8BC27ED-8354-AA2F-9149-82269BBF2221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8" name="手繪多邊形 197">
                  <a:extLst>
                    <a:ext uri="{FF2B5EF4-FFF2-40B4-BE49-F238E27FC236}">
                      <a16:creationId xmlns:a16="http://schemas.microsoft.com/office/drawing/2014/main" id="{B3142C65-5D31-9232-EB9F-3BB3A118E044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7C987DA6-0BF5-BF93-6E28-DCD44F7BA8F9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5" name="手繪多邊形 194">
                  <a:extLst>
                    <a:ext uri="{FF2B5EF4-FFF2-40B4-BE49-F238E27FC236}">
                      <a16:creationId xmlns:a16="http://schemas.microsoft.com/office/drawing/2014/main" id="{8CB13647-CFAB-9208-2EA4-E590427C7EAE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6" name="手繪多邊形 195">
                  <a:extLst>
                    <a:ext uri="{FF2B5EF4-FFF2-40B4-BE49-F238E27FC236}">
                      <a16:creationId xmlns:a16="http://schemas.microsoft.com/office/drawing/2014/main" id="{AD64337D-D6CB-022F-A593-8D93F4288E9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A94BADB8-AA29-C9AB-47DD-9968BFF25688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193" name="手繪多邊形 192">
                  <a:extLst>
                    <a:ext uri="{FF2B5EF4-FFF2-40B4-BE49-F238E27FC236}">
                      <a16:creationId xmlns:a16="http://schemas.microsoft.com/office/drawing/2014/main" id="{F78FF9B8-8BFA-101D-CF92-740D1D7A86B4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4" name="手繪多邊形 193">
                  <a:extLst>
                    <a:ext uri="{FF2B5EF4-FFF2-40B4-BE49-F238E27FC236}">
                      <a16:creationId xmlns:a16="http://schemas.microsoft.com/office/drawing/2014/main" id="{116C159E-6A09-4081-A320-66118B96F89E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F1DE2E85-380A-5965-5951-5144836A44C4}"/>
                </a:ext>
              </a:extLst>
            </p:cNvPr>
            <p:cNvGrpSpPr/>
            <p:nvPr/>
          </p:nvGrpSpPr>
          <p:grpSpPr>
            <a:xfrm>
              <a:off x="3155939" y="5616956"/>
              <a:ext cx="5128350" cy="964961"/>
              <a:chOff x="3285165" y="365881"/>
              <a:chExt cx="5128350" cy="964961"/>
            </a:xfrm>
          </p:grpSpPr>
          <p:grpSp>
            <p:nvGrpSpPr>
              <p:cNvPr id="212" name="群組 211">
                <a:extLst>
                  <a:ext uri="{FF2B5EF4-FFF2-40B4-BE49-F238E27FC236}">
                    <a16:creationId xmlns:a16="http://schemas.microsoft.com/office/drawing/2014/main" id="{61342FC4-0396-0DD7-A243-15E3E304E566}"/>
                  </a:ext>
                </a:extLst>
              </p:cNvPr>
              <p:cNvGrpSpPr/>
              <p:nvPr/>
            </p:nvGrpSpPr>
            <p:grpSpPr>
              <a:xfrm>
                <a:off x="328516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7" name="手繪多邊形 236">
                  <a:extLst>
                    <a:ext uri="{FF2B5EF4-FFF2-40B4-BE49-F238E27FC236}">
                      <a16:creationId xmlns:a16="http://schemas.microsoft.com/office/drawing/2014/main" id="{DD570948-308C-1536-8DA9-6AD1C5DD2F2F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8" name="手繪多邊形 237">
                  <a:extLst>
                    <a:ext uri="{FF2B5EF4-FFF2-40B4-BE49-F238E27FC236}">
                      <a16:creationId xmlns:a16="http://schemas.microsoft.com/office/drawing/2014/main" id="{943C71EF-035A-02F5-75D8-CEDC86F0A630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F0C10167-DB88-CAA6-2AF6-8E290F2346B4}"/>
                  </a:ext>
                </a:extLst>
              </p:cNvPr>
              <p:cNvGrpSpPr/>
              <p:nvPr/>
            </p:nvGrpSpPr>
            <p:grpSpPr>
              <a:xfrm>
                <a:off x="381942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5" name="手繪多邊形 234">
                  <a:extLst>
                    <a:ext uri="{FF2B5EF4-FFF2-40B4-BE49-F238E27FC236}">
                      <a16:creationId xmlns:a16="http://schemas.microsoft.com/office/drawing/2014/main" id="{661CAD5C-7F59-8F1C-6E84-5C2FEDD87CF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6" name="手繪多邊形 235">
                  <a:extLst>
                    <a:ext uri="{FF2B5EF4-FFF2-40B4-BE49-F238E27FC236}">
                      <a16:creationId xmlns:a16="http://schemas.microsoft.com/office/drawing/2014/main" id="{3A849741-B909-9DAE-8E05-E54780F11AC5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4" name="群組 213">
                <a:extLst>
                  <a:ext uri="{FF2B5EF4-FFF2-40B4-BE49-F238E27FC236}">
                    <a16:creationId xmlns:a16="http://schemas.microsoft.com/office/drawing/2014/main" id="{47F0504E-45AA-6142-CA29-6173CCA70E37}"/>
                  </a:ext>
                </a:extLst>
              </p:cNvPr>
              <p:cNvGrpSpPr/>
              <p:nvPr/>
            </p:nvGrpSpPr>
            <p:grpSpPr>
              <a:xfrm>
                <a:off x="435368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3" name="手繪多邊形 232">
                  <a:extLst>
                    <a:ext uri="{FF2B5EF4-FFF2-40B4-BE49-F238E27FC236}">
                      <a16:creationId xmlns:a16="http://schemas.microsoft.com/office/drawing/2014/main" id="{464EA14B-1C45-15A1-0822-4B59A586EBF8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4" name="手繪多邊形 233">
                  <a:extLst>
                    <a:ext uri="{FF2B5EF4-FFF2-40B4-BE49-F238E27FC236}">
                      <a16:creationId xmlns:a16="http://schemas.microsoft.com/office/drawing/2014/main" id="{4CF1A869-B791-378C-6F50-5AF99B2F91F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5" name="群組 214">
                <a:extLst>
                  <a:ext uri="{FF2B5EF4-FFF2-40B4-BE49-F238E27FC236}">
                    <a16:creationId xmlns:a16="http://schemas.microsoft.com/office/drawing/2014/main" id="{9CB92453-4591-A3CB-33B6-B89DCE84A52D}"/>
                  </a:ext>
                </a:extLst>
              </p:cNvPr>
              <p:cNvGrpSpPr/>
              <p:nvPr/>
            </p:nvGrpSpPr>
            <p:grpSpPr>
              <a:xfrm>
                <a:off x="4887951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31" name="手繪多邊形 230">
                  <a:extLst>
                    <a:ext uri="{FF2B5EF4-FFF2-40B4-BE49-F238E27FC236}">
                      <a16:creationId xmlns:a16="http://schemas.microsoft.com/office/drawing/2014/main" id="{4E042AA2-825A-F276-C712-F59AF07AEE1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2" name="手繪多邊形 231">
                  <a:extLst>
                    <a:ext uri="{FF2B5EF4-FFF2-40B4-BE49-F238E27FC236}">
                      <a16:creationId xmlns:a16="http://schemas.microsoft.com/office/drawing/2014/main" id="{2ACA3073-B9E6-FA5F-2A83-738F6C3C3EA8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952674A2-3958-76DE-2662-62FD3DAD76F5}"/>
                  </a:ext>
                </a:extLst>
              </p:cNvPr>
              <p:cNvGrpSpPr/>
              <p:nvPr/>
            </p:nvGrpSpPr>
            <p:grpSpPr>
              <a:xfrm>
                <a:off x="5422213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9" name="手繪多邊形 228">
                  <a:extLst>
                    <a:ext uri="{FF2B5EF4-FFF2-40B4-BE49-F238E27FC236}">
                      <a16:creationId xmlns:a16="http://schemas.microsoft.com/office/drawing/2014/main" id="{95ED9527-8678-4F97-BCF7-0003D6E575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30" name="手繪多邊形 229">
                  <a:extLst>
                    <a:ext uri="{FF2B5EF4-FFF2-40B4-BE49-F238E27FC236}">
                      <a16:creationId xmlns:a16="http://schemas.microsoft.com/office/drawing/2014/main" id="{56ED718A-82F0-E77E-CFA3-69F124A59C1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60DDDA5B-E8BA-D137-D520-1DACEEEBB400}"/>
                  </a:ext>
                </a:extLst>
              </p:cNvPr>
              <p:cNvGrpSpPr/>
              <p:nvPr/>
            </p:nvGrpSpPr>
            <p:grpSpPr>
              <a:xfrm>
                <a:off x="5956475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7" name="手繪多邊形 226">
                  <a:extLst>
                    <a:ext uri="{FF2B5EF4-FFF2-40B4-BE49-F238E27FC236}">
                      <a16:creationId xmlns:a16="http://schemas.microsoft.com/office/drawing/2014/main" id="{54AB4C04-CF83-122A-1FF5-52133A3178EA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8" name="手繪多邊形 227">
                  <a:extLst>
                    <a:ext uri="{FF2B5EF4-FFF2-40B4-BE49-F238E27FC236}">
                      <a16:creationId xmlns:a16="http://schemas.microsoft.com/office/drawing/2014/main" id="{A616282F-5177-3C0E-CDE0-EC9995EA3D13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B6D0E12F-9366-802F-4E2C-3E43C09B1E28}"/>
                  </a:ext>
                </a:extLst>
              </p:cNvPr>
              <p:cNvGrpSpPr/>
              <p:nvPr/>
            </p:nvGrpSpPr>
            <p:grpSpPr>
              <a:xfrm>
                <a:off x="6490737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5" name="手繪多邊形 224">
                  <a:extLst>
                    <a:ext uri="{FF2B5EF4-FFF2-40B4-BE49-F238E27FC236}">
                      <a16:creationId xmlns:a16="http://schemas.microsoft.com/office/drawing/2014/main" id="{4EEDB4C3-ED56-929A-6FB1-0FE7EF9567C0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6" name="手繪多邊形 225">
                  <a:extLst>
                    <a:ext uri="{FF2B5EF4-FFF2-40B4-BE49-F238E27FC236}">
                      <a16:creationId xmlns:a16="http://schemas.microsoft.com/office/drawing/2014/main" id="{C56BFC6F-66EC-C2D9-A5DE-882DE2ACC522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19" name="群組 218">
                <a:extLst>
                  <a:ext uri="{FF2B5EF4-FFF2-40B4-BE49-F238E27FC236}">
                    <a16:creationId xmlns:a16="http://schemas.microsoft.com/office/drawing/2014/main" id="{715729B2-EECE-1546-BBB6-39DB49BD1EB2}"/>
                  </a:ext>
                </a:extLst>
              </p:cNvPr>
              <p:cNvGrpSpPr/>
              <p:nvPr/>
            </p:nvGrpSpPr>
            <p:grpSpPr>
              <a:xfrm>
                <a:off x="7024999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3" name="手繪多邊形 222">
                  <a:extLst>
                    <a:ext uri="{FF2B5EF4-FFF2-40B4-BE49-F238E27FC236}">
                      <a16:creationId xmlns:a16="http://schemas.microsoft.com/office/drawing/2014/main" id="{57D79C32-AD51-18AB-5F8B-6D49F03DBAB3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4" name="手繪多邊形 223">
                  <a:extLst>
                    <a:ext uri="{FF2B5EF4-FFF2-40B4-BE49-F238E27FC236}">
                      <a16:creationId xmlns:a16="http://schemas.microsoft.com/office/drawing/2014/main" id="{4E1B6948-D746-B76D-A8B8-5B6B58879E3D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220" name="群組 219">
                <a:extLst>
                  <a:ext uri="{FF2B5EF4-FFF2-40B4-BE49-F238E27FC236}">
                    <a16:creationId xmlns:a16="http://schemas.microsoft.com/office/drawing/2014/main" id="{0946EAEB-6054-A33D-002C-CCDAF5212F8E}"/>
                  </a:ext>
                </a:extLst>
              </p:cNvPr>
              <p:cNvGrpSpPr/>
              <p:nvPr/>
            </p:nvGrpSpPr>
            <p:grpSpPr>
              <a:xfrm>
                <a:off x="7559260" y="365881"/>
                <a:ext cx="854255" cy="964961"/>
                <a:chOff x="617046" y="3594769"/>
                <a:chExt cx="1001057" cy="1130788"/>
              </a:xfrm>
            </p:grpSpPr>
            <p:sp>
              <p:nvSpPr>
                <p:cNvPr id="221" name="手繪多邊形 220">
                  <a:extLst>
                    <a:ext uri="{FF2B5EF4-FFF2-40B4-BE49-F238E27FC236}">
                      <a16:creationId xmlns:a16="http://schemas.microsoft.com/office/drawing/2014/main" id="{32E1FE4F-4C49-D5E8-43BC-B4AE2D39C85D}"/>
                    </a:ext>
                  </a:extLst>
                </p:cNvPr>
                <p:cNvSpPr/>
                <p:nvPr/>
              </p:nvSpPr>
              <p:spPr>
                <a:xfrm>
                  <a:off x="617046" y="3594769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2" name="手繪多邊形 221">
                  <a:extLst>
                    <a:ext uri="{FF2B5EF4-FFF2-40B4-BE49-F238E27FC236}">
                      <a16:creationId xmlns:a16="http://schemas.microsoft.com/office/drawing/2014/main" id="{4D6F2855-975E-6D90-1C85-84595B78DA17}"/>
                    </a:ext>
                  </a:extLst>
                </p:cNvPr>
                <p:cNvSpPr/>
                <p:nvPr/>
              </p:nvSpPr>
              <p:spPr>
                <a:xfrm rot="10800000">
                  <a:off x="1116453" y="4157232"/>
                  <a:ext cx="501650" cy="568325"/>
                </a:xfrm>
                <a:custGeom>
                  <a:avLst/>
                  <a:gdLst>
                    <a:gd name="connsiteX0" fmla="*/ 0 w 501650"/>
                    <a:gd name="connsiteY0" fmla="*/ 565150 h 568325"/>
                    <a:gd name="connsiteX1" fmla="*/ 250825 w 501650"/>
                    <a:gd name="connsiteY1" fmla="*/ 0 h 568325"/>
                    <a:gd name="connsiteX2" fmla="*/ 501650 w 501650"/>
                    <a:gd name="connsiteY2" fmla="*/ 568325 h 56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1650" h="568325">
                      <a:moveTo>
                        <a:pt x="0" y="565150"/>
                      </a:moveTo>
                      <a:cubicBezTo>
                        <a:pt x="83608" y="282310"/>
                        <a:pt x="167217" y="-529"/>
                        <a:pt x="250825" y="0"/>
                      </a:cubicBezTo>
                      <a:cubicBezTo>
                        <a:pt x="334433" y="529"/>
                        <a:pt x="418041" y="284427"/>
                        <a:pt x="501650" y="568325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D9604D-61BF-5758-CDC5-DD81EF20092E}"/>
              </a:ext>
            </a:extLst>
          </p:cNvPr>
          <p:cNvSpPr txBox="1"/>
          <p:nvPr/>
        </p:nvSpPr>
        <p:spPr>
          <a:xfrm>
            <a:off x="4076930" y="4194689"/>
            <a:ext cx="316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鄭宇辰</a:t>
            </a:r>
          </a:p>
        </p:txBody>
      </p:sp>
    </p:spTree>
    <p:extLst>
      <p:ext uri="{BB962C8B-B14F-4D97-AF65-F5344CB8AC3E}">
        <p14:creationId xmlns:p14="http://schemas.microsoft.com/office/powerpoint/2010/main" val="3290424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59BAB02-6C64-3792-8ACD-A763C0F419A7}"/>
              </a:ext>
            </a:extLst>
          </p:cNvPr>
          <p:cNvSpPr/>
          <p:nvPr/>
        </p:nvSpPr>
        <p:spPr>
          <a:xfrm>
            <a:off x="2973000" y="1476000"/>
            <a:ext cx="6246000" cy="39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4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59BAB02-6C64-3792-8ACD-A763C0F419A7}"/>
              </a:ext>
            </a:extLst>
          </p:cNvPr>
          <p:cNvSpPr/>
          <p:nvPr/>
        </p:nvSpPr>
        <p:spPr>
          <a:xfrm>
            <a:off x="2973000" y="1476000"/>
            <a:ext cx="6246000" cy="39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5A7205-C144-7391-6D2D-9B5259A92786}"/>
              </a:ext>
            </a:extLst>
          </p:cNvPr>
          <p:cNvSpPr txBox="1"/>
          <p:nvPr/>
        </p:nvSpPr>
        <p:spPr>
          <a:xfrm>
            <a:off x="827982" y="3013501"/>
            <a:ext cx="3092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800" dirty="0">
                <a:latin typeface="Mattilda" panose="02000505000000020004" pitchFamily="2" charset="0"/>
                <a:cs typeface="Didot" panose="02000503000000020003" pitchFamily="2" charset="-79"/>
              </a:rPr>
              <a:t>Consensus</a:t>
            </a:r>
            <a:endParaRPr kumimoji="1" lang="zh-TW" altLang="en-US" sz="4800" b="1" dirty="0">
              <a:latin typeface="Mattilda" panose="02000505000000020004" pitchFamily="2" charset="0"/>
              <a:ea typeface="Lantinghei SC Heavy" panose="02000000000000000000" pitchFamily="2" charset="-122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38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>
            <a:spLocks/>
          </p:cNvSpPr>
          <p:nvPr/>
        </p:nvSpPr>
        <p:spPr>
          <a:xfrm>
            <a:off x="3617644" y="360885"/>
            <a:ext cx="360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26" name="Picture 2" descr="關於黃金比例. 相信大家都聽過黃金比例，我第一次聽到黃金比例是在數學課本課外延伸上吧，不過那時候… | by 魏子翔| Medium">
            <a:extLst>
              <a:ext uri="{FF2B5EF4-FFF2-40B4-BE49-F238E27FC236}">
                <a16:creationId xmlns:a16="http://schemas.microsoft.com/office/drawing/2014/main" id="{61F00E73-EA9D-EB1B-2F6A-DEA89FF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70899" y="1329923"/>
            <a:ext cx="5760000" cy="3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D5C30A-AC74-D2B2-2990-2DB911DED745}"/>
              </a:ext>
            </a:extLst>
          </p:cNvPr>
          <p:cNvSpPr txBox="1"/>
          <p:nvPr/>
        </p:nvSpPr>
        <p:spPr>
          <a:xfrm rot="13426391">
            <a:off x="392060" y="769701"/>
            <a:ext cx="6056572" cy="716143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056454"/>
              </a:avLst>
            </a:prstTxWarp>
            <a:spAutoFit/>
          </a:bodyPr>
          <a:lstStyle/>
          <a:p>
            <a:pPr algn="ctr"/>
            <a:r>
              <a:rPr kumimoji="1" lang="en" altLang="zh-TW" sz="138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EF03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95BA4D-9E95-F24B-8059-7F220D37FEFC}"/>
              </a:ext>
            </a:extLst>
          </p:cNvPr>
          <p:cNvSpPr txBox="1"/>
          <p:nvPr/>
        </p:nvSpPr>
        <p:spPr>
          <a:xfrm>
            <a:off x="3612997" y="3429000"/>
            <a:ext cx="339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8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EF03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47</a:t>
            </a:r>
            <a:r>
              <a:rPr kumimoji="1" lang="zh-TW" altLang="en-US" sz="9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EF03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</a:t>
            </a:r>
            <a:r>
              <a:rPr kumimoji="1" lang="zh-TW" altLang="en-US" sz="6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EF03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共識營</a:t>
            </a:r>
            <a:endParaRPr kumimoji="1" lang="zh-TW" altLang="en-US" sz="13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FFEF03"/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 rot="20749181">
            <a:off x="3406922" y="4001020"/>
            <a:ext cx="367444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290565"/>
              </a:avLst>
            </a:prstTxWarp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Wayne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124DFE-0960-3F4C-3ECA-24DC5AB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>
            <a:spLocks/>
          </p:cNvSpPr>
          <p:nvPr/>
        </p:nvSpPr>
        <p:spPr>
          <a:xfrm>
            <a:off x="3617644" y="360885"/>
            <a:ext cx="360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26" name="Picture 2" descr="關於黃金比例. 相信大家都聽過黃金比例，我第一次聽到黃金比例是在數學課本課外延伸上吧，不過那時候… | by 魏子翔| Medium">
            <a:extLst>
              <a:ext uri="{FF2B5EF4-FFF2-40B4-BE49-F238E27FC236}">
                <a16:creationId xmlns:a16="http://schemas.microsoft.com/office/drawing/2014/main" id="{61F00E73-EA9D-EB1B-2F6A-DEA89FF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70899" y="1329923"/>
            <a:ext cx="5760000" cy="3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D5C30A-AC74-D2B2-2990-2DB911DED745}"/>
              </a:ext>
            </a:extLst>
          </p:cNvPr>
          <p:cNvSpPr txBox="1"/>
          <p:nvPr/>
        </p:nvSpPr>
        <p:spPr>
          <a:xfrm rot="13426391">
            <a:off x="392060" y="769701"/>
            <a:ext cx="6056572" cy="716143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056454"/>
              </a:avLst>
            </a:prstTxWarp>
            <a:spAutoFit/>
          </a:bodyPr>
          <a:lstStyle/>
          <a:p>
            <a:pPr algn="ctr"/>
            <a:r>
              <a:rPr kumimoji="1" lang="en" altLang="zh-TW" sz="138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48220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95BA4D-9E95-F24B-8059-7F220D37FEFC}"/>
              </a:ext>
            </a:extLst>
          </p:cNvPr>
          <p:cNvSpPr txBox="1"/>
          <p:nvPr/>
        </p:nvSpPr>
        <p:spPr>
          <a:xfrm>
            <a:off x="3612997" y="3429000"/>
            <a:ext cx="339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8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48220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47</a:t>
            </a:r>
            <a:r>
              <a:rPr kumimoji="1" lang="zh-TW" altLang="en-US" sz="9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48220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</a:t>
            </a:r>
            <a:r>
              <a:rPr kumimoji="1" lang="zh-TW" altLang="en-US" sz="6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48220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共識營</a:t>
            </a:r>
            <a:endParaRPr kumimoji="1" lang="zh-TW" altLang="en-US" sz="13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F48220"/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 rot="20749181">
            <a:off x="3406922" y="4001020"/>
            <a:ext cx="367444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290565"/>
              </a:avLst>
            </a:prstTxWarp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Wayne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124DFE-0960-3F4C-3ECA-24DC5AB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0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>
            <a:spLocks/>
          </p:cNvSpPr>
          <p:nvPr/>
        </p:nvSpPr>
        <p:spPr>
          <a:xfrm>
            <a:off x="3617644" y="360885"/>
            <a:ext cx="360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26" name="Picture 2" descr="關於黃金比例. 相信大家都聽過黃金比例，我第一次聽到黃金比例是在數學課本課外延伸上吧，不過那時候… | by 魏子翔| Medium">
            <a:extLst>
              <a:ext uri="{FF2B5EF4-FFF2-40B4-BE49-F238E27FC236}">
                <a16:creationId xmlns:a16="http://schemas.microsoft.com/office/drawing/2014/main" id="{61F00E73-EA9D-EB1B-2F6A-DEA89FF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70899" y="1329923"/>
            <a:ext cx="5760000" cy="3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D5C30A-AC74-D2B2-2990-2DB911DED745}"/>
              </a:ext>
            </a:extLst>
          </p:cNvPr>
          <p:cNvSpPr txBox="1"/>
          <p:nvPr/>
        </p:nvSpPr>
        <p:spPr>
          <a:xfrm rot="13426391">
            <a:off x="392060" y="769701"/>
            <a:ext cx="6056572" cy="716143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056454"/>
              </a:avLst>
            </a:prstTxWarp>
            <a:spAutoFit/>
          </a:bodyPr>
          <a:lstStyle/>
          <a:p>
            <a:pPr algn="ctr"/>
            <a:r>
              <a:rPr kumimoji="1" lang="en" altLang="zh-TW" sz="138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BCBDC3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95BA4D-9E95-F24B-8059-7F220D37FEFC}"/>
              </a:ext>
            </a:extLst>
          </p:cNvPr>
          <p:cNvSpPr txBox="1"/>
          <p:nvPr/>
        </p:nvSpPr>
        <p:spPr>
          <a:xfrm>
            <a:off x="3612997" y="3429000"/>
            <a:ext cx="339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8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BCBDC3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47</a:t>
            </a:r>
            <a:r>
              <a:rPr kumimoji="1" lang="zh-TW" altLang="en-US" sz="9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BCBDC3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</a:t>
            </a:r>
            <a:r>
              <a:rPr kumimoji="1" lang="zh-TW" altLang="en-US" sz="6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BCBDC3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共識營</a:t>
            </a:r>
            <a:endParaRPr kumimoji="1" lang="zh-TW" altLang="en-US" sz="13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BCBDC3"/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 rot="20749181">
            <a:off x="3406922" y="4001020"/>
            <a:ext cx="367444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290565"/>
              </a:avLst>
            </a:prstTxWarp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Wayne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124DFE-0960-3F4C-3ECA-24DC5AB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>
            <a:spLocks/>
          </p:cNvSpPr>
          <p:nvPr/>
        </p:nvSpPr>
        <p:spPr>
          <a:xfrm>
            <a:off x="3617644" y="360885"/>
            <a:ext cx="360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26" name="Picture 2" descr="關於黃金比例. 相信大家都聽過黃金比例，我第一次聽到黃金比例是在數學課本課外延伸上吧，不過那時候… | by 魏子翔| Medium">
            <a:extLst>
              <a:ext uri="{FF2B5EF4-FFF2-40B4-BE49-F238E27FC236}">
                <a16:creationId xmlns:a16="http://schemas.microsoft.com/office/drawing/2014/main" id="{61F00E73-EA9D-EB1B-2F6A-DEA89FF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70899" y="1329923"/>
            <a:ext cx="5760000" cy="3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D5C30A-AC74-D2B2-2990-2DB911DED745}"/>
              </a:ext>
            </a:extLst>
          </p:cNvPr>
          <p:cNvSpPr txBox="1"/>
          <p:nvPr/>
        </p:nvSpPr>
        <p:spPr>
          <a:xfrm rot="13426391">
            <a:off x="392060" y="769701"/>
            <a:ext cx="6056572" cy="716143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056454"/>
              </a:avLst>
            </a:prstTxWarp>
            <a:spAutoFit/>
          </a:bodyPr>
          <a:lstStyle/>
          <a:p>
            <a:pPr algn="ctr"/>
            <a:r>
              <a:rPr kumimoji="1" lang="en" altLang="zh-TW" sz="138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8A552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95BA4D-9E95-F24B-8059-7F220D37FEFC}"/>
              </a:ext>
            </a:extLst>
          </p:cNvPr>
          <p:cNvSpPr txBox="1"/>
          <p:nvPr/>
        </p:nvSpPr>
        <p:spPr>
          <a:xfrm>
            <a:off x="3612997" y="3429000"/>
            <a:ext cx="339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8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8A552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47</a:t>
            </a:r>
            <a:r>
              <a:rPr kumimoji="1" lang="zh-TW" altLang="en-US" sz="9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8A552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</a:t>
            </a:r>
            <a:r>
              <a:rPr kumimoji="1" lang="zh-TW" altLang="en-US" sz="6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8A552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共識營</a:t>
            </a:r>
            <a:endParaRPr kumimoji="1" lang="zh-TW" altLang="en-US" sz="13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8A552"/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 rot="20749181">
            <a:off x="3406922" y="4001020"/>
            <a:ext cx="367444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290565"/>
              </a:avLst>
            </a:prstTxWarp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Wayne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124DFE-0960-3F4C-3ECA-24DC5AB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857EEE-5BAA-B9D9-1C33-9C912CE1A697}"/>
              </a:ext>
            </a:extLst>
          </p:cNvPr>
          <p:cNvSpPr>
            <a:spLocks/>
          </p:cNvSpPr>
          <p:nvPr/>
        </p:nvSpPr>
        <p:spPr>
          <a:xfrm>
            <a:off x="3617644" y="360885"/>
            <a:ext cx="360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26" name="Picture 2" descr="關於黃金比例. 相信大家都聽過黃金比例，我第一次聽到黃金比例是在數學課本課外延伸上吧，不過那時候… | by 魏子翔| Medium">
            <a:extLst>
              <a:ext uri="{FF2B5EF4-FFF2-40B4-BE49-F238E27FC236}">
                <a16:creationId xmlns:a16="http://schemas.microsoft.com/office/drawing/2014/main" id="{61F00E73-EA9D-EB1B-2F6A-DEA89FF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70899" y="1329923"/>
            <a:ext cx="5760000" cy="3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D5C30A-AC74-D2B2-2990-2DB911DED745}"/>
              </a:ext>
            </a:extLst>
          </p:cNvPr>
          <p:cNvSpPr txBox="1"/>
          <p:nvPr/>
        </p:nvSpPr>
        <p:spPr>
          <a:xfrm rot="13426391">
            <a:off x="392060" y="769701"/>
            <a:ext cx="6056572" cy="716143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3056454"/>
              </a:avLst>
            </a:prstTxWarp>
            <a:spAutoFit/>
          </a:bodyPr>
          <a:lstStyle/>
          <a:p>
            <a:pPr algn="ctr"/>
            <a:r>
              <a:rPr kumimoji="1" lang="en" altLang="zh-TW" sz="138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A54688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Consensus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95BA4D-9E95-F24B-8059-7F220D37FEFC}"/>
              </a:ext>
            </a:extLst>
          </p:cNvPr>
          <p:cNvSpPr txBox="1"/>
          <p:nvPr/>
        </p:nvSpPr>
        <p:spPr>
          <a:xfrm>
            <a:off x="3612997" y="3429000"/>
            <a:ext cx="339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8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A54688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47</a:t>
            </a:r>
            <a:r>
              <a:rPr kumimoji="1" lang="zh-TW" altLang="en-US" sz="9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A54688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 </a:t>
            </a:r>
            <a:r>
              <a:rPr kumimoji="1" lang="zh-TW" altLang="en-US" sz="6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A54688"/>
                </a:solidFill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共識營</a:t>
            </a:r>
            <a:endParaRPr kumimoji="1" lang="zh-TW" altLang="en-US" sz="13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A54688"/>
              </a:solidFill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A2448D5A-3234-D133-8A21-1521ED8EB8DC}"/>
              </a:ext>
            </a:extLst>
          </p:cNvPr>
          <p:cNvSpPr txBox="1"/>
          <p:nvPr/>
        </p:nvSpPr>
        <p:spPr>
          <a:xfrm rot="20749181">
            <a:off x="3406922" y="4001020"/>
            <a:ext cx="367444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290565"/>
              </a:avLst>
            </a:prstTxWarp>
            <a:spAutoFit/>
          </a:bodyPr>
          <a:lstStyle/>
          <a:p>
            <a:pPr algn="ctr"/>
            <a:r>
              <a:rPr kumimoji="1" lang="en-US" altLang="zh-TW" sz="9600" b="1" dirty="0">
                <a:latin typeface="辰宇落雁體 Thin" panose="02000203000000000000" pitchFamily="2" charset="-120"/>
                <a:ea typeface="辰宇落雁體 Thin" panose="02000203000000000000" pitchFamily="2" charset="-120"/>
                <a:cs typeface="Didot" panose="02000503000000020003" pitchFamily="2" charset="-79"/>
              </a:rPr>
              <a:t>Wayne</a:t>
            </a:r>
            <a:endParaRPr kumimoji="1" lang="zh-TW" altLang="en-US" sz="9600" b="1" dirty="0">
              <a:latin typeface="辰宇落雁體 Thin" panose="02000203000000000000" pitchFamily="2" charset="-120"/>
              <a:ea typeface="辰宇落雁體 Thin" panose="02000203000000000000" pitchFamily="2" charset="-120"/>
              <a:cs typeface="Didot" panose="02000503000000020003" pitchFamily="2" charset="-79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124DFE-0960-3F4C-3ECA-24DC5AB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47235" cy="2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157</Words>
  <Application>Microsoft Macintosh PowerPoint</Application>
  <PresentationFormat>寬螢幕</PresentationFormat>
  <Paragraphs>106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辰宇落雁體 Thin</vt:lpstr>
      <vt:lpstr>Kaisotai Next UP B</vt:lpstr>
      <vt:lpstr>Arial</vt:lpstr>
      <vt:lpstr>Calibri</vt:lpstr>
      <vt:lpstr>Calibri Light</vt:lpstr>
      <vt:lpstr>Mattilda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鄭宇辰 Cheng Yu-Chen</dc:creator>
  <cp:lastModifiedBy>鄭宇辰 Cheng Yu-Chen</cp:lastModifiedBy>
  <cp:revision>7</cp:revision>
  <dcterms:created xsi:type="dcterms:W3CDTF">2023-09-03T15:06:44Z</dcterms:created>
  <dcterms:modified xsi:type="dcterms:W3CDTF">2023-09-06T05:38:41Z</dcterms:modified>
</cp:coreProperties>
</file>