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95"/>
  </p:normalViewPr>
  <p:slideViewPr>
    <p:cSldViewPr snapToGrid="0">
      <p:cViewPr>
        <p:scale>
          <a:sx n="88" d="100"/>
          <a:sy n="88" d="100"/>
        </p:scale>
        <p:origin x="1848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38E-A0A6-DF4D-807D-B73899105CED}" type="datetimeFigureOut">
              <a:rPr kumimoji="1" lang="zh-TW" altLang="en-US" smtClean="0"/>
              <a:t>2023/9/3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4665-BCB7-0F48-96E5-327DEC328D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496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38E-A0A6-DF4D-807D-B73899105CED}" type="datetimeFigureOut">
              <a:rPr kumimoji="1" lang="zh-TW" altLang="en-US" smtClean="0"/>
              <a:t>2023/9/3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4665-BCB7-0F48-96E5-327DEC328D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10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38E-A0A6-DF4D-807D-B73899105CED}" type="datetimeFigureOut">
              <a:rPr kumimoji="1" lang="zh-TW" altLang="en-US" smtClean="0"/>
              <a:t>2023/9/3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4665-BCB7-0F48-96E5-327DEC328D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553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38E-A0A6-DF4D-807D-B73899105CED}" type="datetimeFigureOut">
              <a:rPr kumimoji="1" lang="zh-TW" altLang="en-US" smtClean="0"/>
              <a:t>2023/9/3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4665-BCB7-0F48-96E5-327DEC328D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018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38E-A0A6-DF4D-807D-B73899105CED}" type="datetimeFigureOut">
              <a:rPr kumimoji="1" lang="zh-TW" altLang="en-US" smtClean="0"/>
              <a:t>2023/9/3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4665-BCB7-0F48-96E5-327DEC328D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290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38E-A0A6-DF4D-807D-B73899105CED}" type="datetimeFigureOut">
              <a:rPr kumimoji="1" lang="zh-TW" altLang="en-US" smtClean="0"/>
              <a:t>2023/9/3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4665-BCB7-0F48-96E5-327DEC328D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741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38E-A0A6-DF4D-807D-B73899105CED}" type="datetimeFigureOut">
              <a:rPr kumimoji="1" lang="zh-TW" altLang="en-US" smtClean="0"/>
              <a:t>2023/9/3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4665-BCB7-0F48-96E5-327DEC328D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040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38E-A0A6-DF4D-807D-B73899105CED}" type="datetimeFigureOut">
              <a:rPr kumimoji="1" lang="zh-TW" altLang="en-US" smtClean="0"/>
              <a:t>2023/9/3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4665-BCB7-0F48-96E5-327DEC328D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613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38E-A0A6-DF4D-807D-B73899105CED}" type="datetimeFigureOut">
              <a:rPr kumimoji="1" lang="zh-TW" altLang="en-US" smtClean="0"/>
              <a:t>2023/9/3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4665-BCB7-0F48-96E5-327DEC328D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874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38E-A0A6-DF4D-807D-B73899105CED}" type="datetimeFigureOut">
              <a:rPr kumimoji="1" lang="zh-TW" altLang="en-US" smtClean="0"/>
              <a:t>2023/9/3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4665-BCB7-0F48-96E5-327DEC328D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759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38E-A0A6-DF4D-807D-B73899105CED}" type="datetimeFigureOut">
              <a:rPr kumimoji="1" lang="zh-TW" altLang="en-US" smtClean="0"/>
              <a:t>2023/9/3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4665-BCB7-0F48-96E5-327DEC328D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385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5938E-A0A6-DF4D-807D-B73899105CED}" type="datetimeFigureOut">
              <a:rPr kumimoji="1" lang="zh-TW" altLang="en-US" smtClean="0"/>
              <a:t>2023/9/3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4665-BCB7-0F48-96E5-327DEC328D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294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E63D008-7E51-AB7B-1366-263B8BFB3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610634"/>
              </p:ext>
            </p:extLst>
          </p:nvPr>
        </p:nvGraphicFramePr>
        <p:xfrm>
          <a:off x="790575" y="6096000"/>
          <a:ext cx="5276850" cy="4708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3013132441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940138268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881273484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3196224546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374135455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3006567662"/>
                    </a:ext>
                  </a:extLst>
                </a:gridCol>
              </a:tblGrid>
              <a:tr h="428011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</a:t>
                      </a:r>
                      <a:endParaRPr lang="zh-TW" altLang="en-US" sz="1600" b="1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TUE</a:t>
                      </a:r>
                      <a:endParaRPr lang="zh-TW" altLang="en-US" sz="1600" b="1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WES</a:t>
                      </a:r>
                      <a:endParaRPr lang="zh-TW" altLang="en-US" sz="1600" b="1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THU</a:t>
                      </a:r>
                      <a:endParaRPr lang="zh-TW" altLang="en-US" sz="1600" b="1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FRI</a:t>
                      </a:r>
                      <a:endParaRPr lang="zh-TW" altLang="en-US" sz="1600" b="1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1046782719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08 - 09</a:t>
                      </a:r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1506193017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09 - 10</a:t>
                      </a:r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3747667827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10 - 11</a:t>
                      </a:r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604957076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11 - 12</a:t>
                      </a:r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1851154632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LUNCH</a:t>
                      </a:r>
                      <a:endParaRPr lang="zh-TW" altLang="en-US" sz="1600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/>
                </a:tc>
                <a:tc gridSpan="5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290733746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01 - 02</a:t>
                      </a:r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4149189023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02 - 03</a:t>
                      </a:r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708606421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03 - 04</a:t>
                      </a:r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2208242943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04 - 05</a:t>
                      </a:r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1524369686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05 - 06</a:t>
                      </a:r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83616098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63363A2B-5A8C-9567-DF70-92881A0D7C3F}"/>
              </a:ext>
            </a:extLst>
          </p:cNvPr>
          <p:cNvSpPr txBox="1"/>
          <p:nvPr/>
        </p:nvSpPr>
        <p:spPr>
          <a:xfrm>
            <a:off x="1066800" y="1714500"/>
            <a:ext cx="394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課表模板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Emoji</a:t>
            </a:r>
          </a:p>
          <a:p>
            <a:r>
              <a:rPr kumimoji="1" lang="en" altLang="zh-TW" dirty="0"/>
              <a:t>https://</a:t>
            </a:r>
            <a:r>
              <a:rPr kumimoji="1" lang="en" altLang="zh-TW" dirty="0" err="1"/>
              <a:t>emojipedia.org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00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DB1A452-182E-E82F-4F0E-E06377265AE8}"/>
              </a:ext>
            </a:extLst>
          </p:cNvPr>
          <p:cNvSpPr/>
          <p:nvPr/>
        </p:nvSpPr>
        <p:spPr>
          <a:xfrm>
            <a:off x="188494" y="6477930"/>
            <a:ext cx="6481011" cy="5534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E63D008-7E51-AB7B-1366-263B8BFB3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60647"/>
              </p:ext>
            </p:extLst>
          </p:nvPr>
        </p:nvGraphicFramePr>
        <p:xfrm>
          <a:off x="546489" y="6891134"/>
          <a:ext cx="5765022" cy="4708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837">
                  <a:extLst>
                    <a:ext uri="{9D8B030D-6E8A-4147-A177-3AD203B41FA5}">
                      <a16:colId xmlns:a16="http://schemas.microsoft.com/office/drawing/2014/main" val="3013132441"/>
                    </a:ext>
                  </a:extLst>
                </a:gridCol>
                <a:gridCol w="960837">
                  <a:extLst>
                    <a:ext uri="{9D8B030D-6E8A-4147-A177-3AD203B41FA5}">
                      <a16:colId xmlns:a16="http://schemas.microsoft.com/office/drawing/2014/main" val="940138268"/>
                    </a:ext>
                  </a:extLst>
                </a:gridCol>
                <a:gridCol w="960837">
                  <a:extLst>
                    <a:ext uri="{9D8B030D-6E8A-4147-A177-3AD203B41FA5}">
                      <a16:colId xmlns:a16="http://schemas.microsoft.com/office/drawing/2014/main" val="881273484"/>
                    </a:ext>
                  </a:extLst>
                </a:gridCol>
                <a:gridCol w="960837">
                  <a:extLst>
                    <a:ext uri="{9D8B030D-6E8A-4147-A177-3AD203B41FA5}">
                      <a16:colId xmlns:a16="http://schemas.microsoft.com/office/drawing/2014/main" val="3196224546"/>
                    </a:ext>
                  </a:extLst>
                </a:gridCol>
                <a:gridCol w="960837">
                  <a:extLst>
                    <a:ext uri="{9D8B030D-6E8A-4147-A177-3AD203B41FA5}">
                      <a16:colId xmlns:a16="http://schemas.microsoft.com/office/drawing/2014/main" val="374135455"/>
                    </a:ext>
                  </a:extLst>
                </a:gridCol>
                <a:gridCol w="960837">
                  <a:extLst>
                    <a:ext uri="{9D8B030D-6E8A-4147-A177-3AD203B41FA5}">
                      <a16:colId xmlns:a16="http://schemas.microsoft.com/office/drawing/2014/main" val="3006567662"/>
                    </a:ext>
                  </a:extLst>
                </a:gridCol>
              </a:tblGrid>
              <a:tr h="428011"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MON</a:t>
                      </a:r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TUE</a:t>
                      </a:r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WES</a:t>
                      </a:r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THU</a:t>
                      </a:r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FRI</a:t>
                      </a:r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782719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08 - 09</a:t>
                      </a:r>
                      <a:endParaRPr lang="zh-TW" altLang="en-US" sz="14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193017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09 - 10</a:t>
                      </a:r>
                      <a:endParaRPr lang="zh-TW" altLang="en-US" sz="14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n-US" altLang="zh-TW" sz="2400" b="1" i="0" kern="1200" dirty="0">
                        <a:solidFill>
                          <a:schemeClr val="tx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en-US" altLang="zh-TW" sz="2400" b="1" i="0" kern="1200" dirty="0">
                          <a:solidFill>
                            <a:schemeClr val="tx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💻⛏️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kern="1200" dirty="0">
                          <a:solidFill>
                            <a:schemeClr val="tx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[4203]</a:t>
                      </a:r>
                      <a:endParaRPr lang="zh-TW" altLang="en-US" sz="1400" b="1" i="0" kern="1200" dirty="0">
                        <a:solidFill>
                          <a:schemeClr val="tx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+mn-cs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667827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10 - 11</a:t>
                      </a:r>
                      <a:endParaRPr lang="zh-TW" altLang="en-US" sz="14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TW" sz="8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zh-TW" altLang="en-US" sz="2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🇨🇳🪦</a:t>
                      </a:r>
                      <a:endParaRPr lang="en-US" altLang="zh-TW" sz="24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en-US" altLang="zh-TW" sz="1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[892S1]</a:t>
                      </a:r>
                      <a:endParaRPr lang="zh-TW" altLang="en-US" sz="14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TW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zh-TW" alt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🏛️</a:t>
                      </a:r>
                      <a:endParaRPr lang="en-US" altLang="zh-TW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en-US" altLang="zh-TW" sz="1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[27103]</a:t>
                      </a:r>
                      <a:endParaRPr lang="zh-TW" altLang="en-US" sz="14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957076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11 - 12</a:t>
                      </a:r>
                      <a:endParaRPr lang="zh-TW" altLang="en-US" sz="14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 b="1" i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1851154632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LUNCH</a:t>
                      </a:r>
                      <a:endParaRPr lang="zh-TW" altLang="en-US" sz="14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290733746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01 - 02</a:t>
                      </a:r>
                      <a:endParaRPr lang="zh-TW" altLang="en-US" sz="14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TW" sz="8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zh-TW" altLang="en-US" sz="2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🀣</a:t>
                      </a:r>
                      <a:endParaRPr lang="en-US" altLang="zh-TW" sz="24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TW" sz="1400" b="1" i="0" kern="1200" dirty="0">
                          <a:solidFill>
                            <a:schemeClr val="tx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[893S1]</a:t>
                      </a:r>
                      <a:endParaRPr lang="zh-TW" altLang="en-US" sz="1400" b="1" i="0" kern="1200" dirty="0">
                        <a:solidFill>
                          <a:schemeClr val="tx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+mn-cs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TW" sz="24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zh-TW" altLang="en-US" sz="2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🤖🧠</a:t>
                      </a:r>
                      <a:endParaRPr lang="en-US" altLang="zh-TW" sz="24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en-US" altLang="zh-TW" sz="1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[4264]</a:t>
                      </a:r>
                      <a:endParaRPr lang="zh-TW" altLang="en-US" sz="14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89023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02 - 03</a:t>
                      </a:r>
                      <a:endParaRPr lang="zh-TW" altLang="en-US" sz="14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TW" sz="24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en-US" altLang="zh-TW" sz="2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⚙️🔢</a:t>
                      </a:r>
                    </a:p>
                    <a:p>
                      <a:pPr algn="ctr"/>
                      <a:r>
                        <a:rPr lang="en-US" altLang="zh-TW" sz="1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[4204]</a:t>
                      </a: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TW" sz="24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zh-TW" altLang="en-US" sz="2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🐧</a:t>
                      </a:r>
                      <a:endParaRPr lang="en-US" altLang="zh-TW" sz="24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en-US" altLang="zh-TW" sz="1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[65405]</a:t>
                      </a:r>
                      <a:endParaRPr lang="zh-TW" altLang="en-US" sz="14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606421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03 - 04</a:t>
                      </a:r>
                      <a:endParaRPr lang="zh-TW" altLang="en-US" sz="14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TW" sz="20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en-US" altLang="zh-TW" sz="2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📶</a:t>
                      </a:r>
                    </a:p>
                    <a:p>
                      <a:pPr algn="ctr"/>
                      <a:r>
                        <a:rPr lang="en-US" altLang="zh-TW" sz="1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[65405]</a:t>
                      </a:r>
                      <a:endParaRPr lang="zh-TW" altLang="en-US" sz="14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2208242943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04 - 05</a:t>
                      </a:r>
                      <a:endParaRPr lang="zh-TW" altLang="en-US" sz="14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1524369686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05 - 06</a:t>
                      </a:r>
                      <a:endParaRPr lang="zh-TW" altLang="en-US" sz="14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160982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C8F5DFB5-18D0-81D9-BBED-F5884355B3EE}"/>
              </a:ext>
            </a:extLst>
          </p:cNvPr>
          <p:cNvSpPr txBox="1"/>
          <p:nvPr/>
        </p:nvSpPr>
        <p:spPr>
          <a:xfrm>
            <a:off x="1066800" y="1714500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大四上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0CB56F-CEA9-A4FA-9F7B-3B818B5CA3BD}"/>
              </a:ext>
            </a:extLst>
          </p:cNvPr>
          <p:cNvSpPr/>
          <p:nvPr/>
        </p:nvSpPr>
        <p:spPr>
          <a:xfrm>
            <a:off x="188493" y="677228"/>
            <a:ext cx="6481011" cy="5534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9FE03A08-0EB4-4AC2-E54E-31AD0B58B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89" y="1327628"/>
            <a:ext cx="57785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7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1618AE-D780-9E8C-E4A6-2D94B64CEB25}"/>
              </a:ext>
            </a:extLst>
          </p:cNvPr>
          <p:cNvSpPr/>
          <p:nvPr/>
        </p:nvSpPr>
        <p:spPr>
          <a:xfrm>
            <a:off x="188494" y="5682796"/>
            <a:ext cx="6481011" cy="5534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E63D008-7E51-AB7B-1366-263B8BFB3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76959"/>
              </p:ext>
            </p:extLst>
          </p:nvPr>
        </p:nvGraphicFramePr>
        <p:xfrm>
          <a:off x="546489" y="6096000"/>
          <a:ext cx="5765022" cy="4708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837">
                  <a:extLst>
                    <a:ext uri="{9D8B030D-6E8A-4147-A177-3AD203B41FA5}">
                      <a16:colId xmlns:a16="http://schemas.microsoft.com/office/drawing/2014/main" val="3013132441"/>
                    </a:ext>
                  </a:extLst>
                </a:gridCol>
                <a:gridCol w="960837">
                  <a:extLst>
                    <a:ext uri="{9D8B030D-6E8A-4147-A177-3AD203B41FA5}">
                      <a16:colId xmlns:a16="http://schemas.microsoft.com/office/drawing/2014/main" val="940138268"/>
                    </a:ext>
                  </a:extLst>
                </a:gridCol>
                <a:gridCol w="960837">
                  <a:extLst>
                    <a:ext uri="{9D8B030D-6E8A-4147-A177-3AD203B41FA5}">
                      <a16:colId xmlns:a16="http://schemas.microsoft.com/office/drawing/2014/main" val="881273484"/>
                    </a:ext>
                  </a:extLst>
                </a:gridCol>
                <a:gridCol w="960837">
                  <a:extLst>
                    <a:ext uri="{9D8B030D-6E8A-4147-A177-3AD203B41FA5}">
                      <a16:colId xmlns:a16="http://schemas.microsoft.com/office/drawing/2014/main" val="3196224546"/>
                    </a:ext>
                  </a:extLst>
                </a:gridCol>
                <a:gridCol w="960837">
                  <a:extLst>
                    <a:ext uri="{9D8B030D-6E8A-4147-A177-3AD203B41FA5}">
                      <a16:colId xmlns:a16="http://schemas.microsoft.com/office/drawing/2014/main" val="374135455"/>
                    </a:ext>
                  </a:extLst>
                </a:gridCol>
                <a:gridCol w="960837">
                  <a:extLst>
                    <a:ext uri="{9D8B030D-6E8A-4147-A177-3AD203B41FA5}">
                      <a16:colId xmlns:a16="http://schemas.microsoft.com/office/drawing/2014/main" val="3006567662"/>
                    </a:ext>
                  </a:extLst>
                </a:gridCol>
              </a:tblGrid>
              <a:tr h="428011"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MON</a:t>
                      </a:r>
                      <a:endParaRPr lang="zh-TW" altLang="en-US" sz="1600" b="1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TUE</a:t>
                      </a:r>
                      <a:endParaRPr lang="zh-TW" altLang="en-US" sz="1600" b="1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WED</a:t>
                      </a:r>
                      <a:endParaRPr lang="zh-TW" altLang="en-US" sz="1600" b="1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THU</a:t>
                      </a:r>
                      <a:endParaRPr lang="zh-TW" altLang="en-US" sz="1600" b="1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FRI</a:t>
                      </a:r>
                      <a:endParaRPr lang="zh-TW" altLang="en-US" sz="1600" b="1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782719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08 - 09</a:t>
                      </a:r>
                      <a:endParaRPr lang="zh-TW" altLang="en-US" sz="1400" b="1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193017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09 - 10</a:t>
                      </a:r>
                      <a:endParaRPr lang="zh-TW" altLang="en-US" sz="1400" b="1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 altLang="zh-TW" sz="2400" b="0" kern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zh-TW" sz="2400" b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💻⛏️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[4203]</a:t>
                      </a:r>
                      <a:endParaRPr lang="zh-TW" altLang="en-US" sz="1400" b="1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+mn-cs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667827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10 - 11</a:t>
                      </a:r>
                      <a:endParaRPr lang="zh-TW" altLang="en-US" sz="1400" b="1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TW" sz="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🇨🇳🪦</a:t>
                      </a:r>
                      <a:endParaRPr lang="en-US" altLang="zh-TW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[892S1]</a:t>
                      </a:r>
                      <a:endParaRPr lang="zh-TW" altLang="en-US" sz="1400" b="1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TW" sz="800" b="0" u="none" strike="noStrike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TW" altLang="en-US" sz="2400" b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🏛️</a:t>
                      </a:r>
                      <a:endParaRPr lang="en-US" altLang="zh-TW" sz="2400" b="0" u="none" strike="noStrike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[27103]</a:t>
                      </a:r>
                      <a:endParaRPr lang="zh-TW" altLang="en-US" sz="1400" b="1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957076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11 - 12</a:t>
                      </a:r>
                      <a:endParaRPr lang="zh-TW" altLang="en-US" sz="1400" b="1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1851154632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LUNCH</a:t>
                      </a:r>
                      <a:endParaRPr lang="zh-TW" altLang="en-US" sz="1400" b="1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290733746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01 - 02</a:t>
                      </a:r>
                      <a:endParaRPr lang="zh-TW" altLang="en-US" sz="1400" b="1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TW" sz="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🀣</a:t>
                      </a:r>
                      <a:endParaRPr lang="en-US" altLang="zh-TW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TW" sz="1400" b="1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[893S1]</a:t>
                      </a:r>
                      <a:endParaRPr lang="zh-TW" altLang="en-US" sz="1400" b="1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+mn-cs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TW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🤖🧠</a:t>
                      </a:r>
                      <a:endParaRPr lang="en-US" altLang="zh-TW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[4264]</a:t>
                      </a:r>
                      <a:endParaRPr lang="zh-TW" altLang="en-US" sz="1400" b="1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189023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02 - 03</a:t>
                      </a:r>
                      <a:endParaRPr lang="zh-TW" altLang="en-US" sz="1400" b="1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TW" sz="24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zh-TW" sz="24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⚙️🔢</a:t>
                      </a:r>
                    </a:p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</a:t>
                      </a:r>
                      <a:r>
                        <a:rPr lang="en-US" altLang="zh-TW" sz="1400" b="1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  <a:cs typeface="+mn-cs"/>
                        </a:rPr>
                        <a:t>4204]</a:t>
                      </a: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TW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🐧</a:t>
                      </a:r>
                      <a:endParaRPr lang="en-US" altLang="zh-TW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[65405]</a:t>
                      </a:r>
                      <a:endParaRPr lang="zh-TW" altLang="en-US" sz="1400" b="1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606421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03 - 04</a:t>
                      </a:r>
                      <a:endParaRPr lang="zh-TW" altLang="en-US" sz="1400" b="1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TW" sz="20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zh-TW" sz="24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📶</a:t>
                      </a:r>
                    </a:p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[65405]</a:t>
                      </a:r>
                      <a:endParaRPr lang="zh-TW" altLang="en-US" sz="1400" b="1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2208242943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04 - 05</a:t>
                      </a:r>
                      <a:endParaRPr lang="zh-TW" altLang="en-US" sz="1400" b="1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1524369686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05 - 06</a:t>
                      </a:r>
                      <a:endParaRPr lang="zh-TW" altLang="en-US" sz="1400" b="1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36160982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C8F5DFB5-18D0-81D9-BBED-F5884355B3EE}"/>
              </a:ext>
            </a:extLst>
          </p:cNvPr>
          <p:cNvSpPr txBox="1"/>
          <p:nvPr/>
        </p:nvSpPr>
        <p:spPr>
          <a:xfrm>
            <a:off x="1066800" y="1714500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大四上</a:t>
            </a:r>
          </a:p>
        </p:txBody>
      </p:sp>
    </p:spTree>
    <p:extLst>
      <p:ext uri="{BB962C8B-B14F-4D97-AF65-F5344CB8AC3E}">
        <p14:creationId xmlns:p14="http://schemas.microsoft.com/office/powerpoint/2010/main" val="424944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1618AE-D780-9E8C-E4A6-2D94B64CEB25}"/>
              </a:ext>
            </a:extLst>
          </p:cNvPr>
          <p:cNvSpPr/>
          <p:nvPr/>
        </p:nvSpPr>
        <p:spPr>
          <a:xfrm>
            <a:off x="188494" y="5682796"/>
            <a:ext cx="6481011" cy="5534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E63D008-7E51-AB7B-1366-263B8BFB3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69821"/>
              </p:ext>
            </p:extLst>
          </p:nvPr>
        </p:nvGraphicFramePr>
        <p:xfrm>
          <a:off x="546489" y="6096000"/>
          <a:ext cx="5765022" cy="4708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837">
                  <a:extLst>
                    <a:ext uri="{9D8B030D-6E8A-4147-A177-3AD203B41FA5}">
                      <a16:colId xmlns:a16="http://schemas.microsoft.com/office/drawing/2014/main" val="3013132441"/>
                    </a:ext>
                  </a:extLst>
                </a:gridCol>
                <a:gridCol w="960837">
                  <a:extLst>
                    <a:ext uri="{9D8B030D-6E8A-4147-A177-3AD203B41FA5}">
                      <a16:colId xmlns:a16="http://schemas.microsoft.com/office/drawing/2014/main" val="940138268"/>
                    </a:ext>
                  </a:extLst>
                </a:gridCol>
                <a:gridCol w="960837">
                  <a:extLst>
                    <a:ext uri="{9D8B030D-6E8A-4147-A177-3AD203B41FA5}">
                      <a16:colId xmlns:a16="http://schemas.microsoft.com/office/drawing/2014/main" val="881273484"/>
                    </a:ext>
                  </a:extLst>
                </a:gridCol>
                <a:gridCol w="960837">
                  <a:extLst>
                    <a:ext uri="{9D8B030D-6E8A-4147-A177-3AD203B41FA5}">
                      <a16:colId xmlns:a16="http://schemas.microsoft.com/office/drawing/2014/main" val="3196224546"/>
                    </a:ext>
                  </a:extLst>
                </a:gridCol>
                <a:gridCol w="960837">
                  <a:extLst>
                    <a:ext uri="{9D8B030D-6E8A-4147-A177-3AD203B41FA5}">
                      <a16:colId xmlns:a16="http://schemas.microsoft.com/office/drawing/2014/main" val="374135455"/>
                    </a:ext>
                  </a:extLst>
                </a:gridCol>
                <a:gridCol w="960837">
                  <a:extLst>
                    <a:ext uri="{9D8B030D-6E8A-4147-A177-3AD203B41FA5}">
                      <a16:colId xmlns:a16="http://schemas.microsoft.com/office/drawing/2014/main" val="3006567662"/>
                    </a:ext>
                  </a:extLst>
                </a:gridCol>
              </a:tblGrid>
              <a:tr h="428011"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MON</a:t>
                      </a:r>
                      <a:endParaRPr lang="zh-TW" altLang="en-US" sz="16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TUE</a:t>
                      </a:r>
                      <a:endParaRPr lang="zh-TW" altLang="en-US" sz="16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WED</a:t>
                      </a:r>
                      <a:endParaRPr lang="zh-TW" altLang="en-US" sz="16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THU</a:t>
                      </a:r>
                      <a:endParaRPr lang="zh-TW" altLang="en-US" sz="16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FRI</a:t>
                      </a:r>
                      <a:endParaRPr lang="zh-TW" altLang="en-US" sz="16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782719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08 - 09</a:t>
                      </a:r>
                      <a:endParaRPr lang="zh-TW" altLang="en-US" sz="14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193017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09 - 10</a:t>
                      </a:r>
                      <a:endParaRPr lang="zh-TW" altLang="en-US" sz="14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 altLang="zh-TW" sz="2400" b="1" i="0" kern="1200" dirty="0">
                        <a:solidFill>
                          <a:schemeClr val="tx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en-US" altLang="zh-TW" sz="2400" b="1" i="0" kern="1200" dirty="0">
                          <a:solidFill>
                            <a:schemeClr val="tx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💻⛏️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kern="120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[4203]</a:t>
                      </a:r>
                      <a:endParaRPr lang="zh-TW" altLang="en-US" sz="1400" b="1" i="0" kern="120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+mn-cs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667827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10 - 11</a:t>
                      </a:r>
                      <a:endParaRPr lang="zh-TW" altLang="en-US" sz="14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TW" sz="8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zh-TW" altLang="en-US" sz="24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🇨🇳🪦</a:t>
                      </a:r>
                      <a:endParaRPr lang="en-US" altLang="zh-TW" sz="24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[892S1]</a:t>
                      </a:r>
                      <a:endParaRPr lang="zh-TW" altLang="en-US" sz="14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TW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zh-TW" alt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🏛️</a:t>
                      </a:r>
                      <a:endParaRPr lang="en-US" altLang="zh-TW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[27103]</a:t>
                      </a:r>
                      <a:endParaRPr lang="zh-TW" altLang="en-US" sz="14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957076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11 - 12</a:t>
                      </a:r>
                      <a:endParaRPr lang="zh-TW" altLang="en-US" sz="14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 b="1" i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1851154632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LUNCH</a:t>
                      </a:r>
                      <a:endParaRPr lang="zh-TW" altLang="en-US" sz="14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Consolas" panose="020B0609020204030204" pitchFamily="49" charset="0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290733746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01 - 02</a:t>
                      </a:r>
                      <a:endParaRPr lang="zh-TW" altLang="en-US" sz="14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TW" sz="8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zh-TW" altLang="en-US" sz="24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🀣</a:t>
                      </a:r>
                      <a:endParaRPr lang="en-US" altLang="zh-TW" sz="24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TW" sz="1400" b="1" i="0" kern="120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[893S1]</a:t>
                      </a:r>
                      <a:endParaRPr lang="zh-TW" altLang="en-US" sz="1400" b="1" i="0" kern="120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  <a:cs typeface="+mn-cs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TW" sz="24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zh-TW" altLang="en-US" sz="24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🤖🧠</a:t>
                      </a:r>
                      <a:endParaRPr lang="en-US" altLang="zh-TW" sz="24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[4264]</a:t>
                      </a:r>
                      <a:endParaRPr lang="zh-TW" altLang="en-US" sz="14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189023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02 - 03</a:t>
                      </a:r>
                      <a:endParaRPr lang="zh-TW" altLang="en-US" sz="14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TW" sz="24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en-US" altLang="zh-TW" sz="24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⚙️🔢</a:t>
                      </a:r>
                    </a:p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</a:t>
                      </a:r>
                      <a:r>
                        <a:rPr lang="en-US" altLang="zh-TW" sz="1400" b="1" i="0" kern="120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  <a:cs typeface="+mn-cs"/>
                        </a:rPr>
                        <a:t>4204]</a:t>
                      </a: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TW" sz="24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zh-TW" altLang="en-US" sz="24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🐧</a:t>
                      </a:r>
                      <a:endParaRPr lang="en-US" altLang="zh-TW" sz="24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[65405]</a:t>
                      </a:r>
                      <a:endParaRPr lang="zh-TW" altLang="en-US" sz="14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606421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03 - 04</a:t>
                      </a:r>
                      <a:endParaRPr lang="zh-TW" altLang="en-US" sz="14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TW" sz="20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  <a:p>
                      <a:pPr algn="ctr"/>
                      <a:r>
                        <a:rPr lang="en-US" altLang="zh-TW" sz="2400" b="1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📶</a:t>
                      </a:r>
                    </a:p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[65405]</a:t>
                      </a:r>
                      <a:endParaRPr lang="zh-TW" altLang="en-US" sz="14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2208242943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04 - 05</a:t>
                      </a:r>
                      <a:endParaRPr lang="zh-TW" altLang="en-US" sz="14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extLst>
                  <a:ext uri="{0D108BD9-81ED-4DB2-BD59-A6C34878D82A}">
                    <a16:rowId xmlns:a16="http://schemas.microsoft.com/office/drawing/2014/main" val="1524369686"/>
                  </a:ext>
                </a:extLst>
              </a:tr>
              <a:tr h="428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i="0" dirty="0">
                          <a:solidFill>
                            <a:schemeClr val="bg1"/>
                          </a:solidFill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05 - 06</a:t>
                      </a:r>
                      <a:endParaRPr lang="zh-TW" altLang="en-US" sz="1400" b="1" i="0" dirty="0">
                        <a:solidFill>
                          <a:schemeClr val="bg1"/>
                        </a:solidFill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105537" marR="105537" marT="52769" marB="52769"/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600" b="1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marL="105537" marR="105537" marT="52769" marB="5276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36160982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C8F5DFB5-18D0-81D9-BBED-F5884355B3EE}"/>
              </a:ext>
            </a:extLst>
          </p:cNvPr>
          <p:cNvSpPr txBox="1"/>
          <p:nvPr/>
        </p:nvSpPr>
        <p:spPr>
          <a:xfrm>
            <a:off x="1066800" y="1714500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大四上</a:t>
            </a:r>
          </a:p>
        </p:txBody>
      </p:sp>
    </p:spTree>
    <p:extLst>
      <p:ext uri="{BB962C8B-B14F-4D97-AF65-F5344CB8AC3E}">
        <p14:creationId xmlns:p14="http://schemas.microsoft.com/office/powerpoint/2010/main" val="127315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</TotalTime>
  <Words>254</Words>
  <Application>Microsoft Macintosh PowerPoint</Application>
  <PresentationFormat>寬螢幕</PresentationFormat>
  <Paragraphs>139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Hannotate SC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鄭宇辰 Cheng Yu-Chen</dc:creator>
  <cp:lastModifiedBy>鄭宇辰 Cheng Yu-Chen</cp:lastModifiedBy>
  <cp:revision>1</cp:revision>
  <dcterms:created xsi:type="dcterms:W3CDTF">2023-09-03T05:39:13Z</dcterms:created>
  <dcterms:modified xsi:type="dcterms:W3CDTF">2023-09-03T07:02:11Z</dcterms:modified>
</cp:coreProperties>
</file>