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77" r:id="rId3"/>
    <p:sldId id="271" r:id="rId4"/>
    <p:sldId id="279" r:id="rId5"/>
    <p:sldId id="280" r:id="rId6"/>
    <p:sldId id="278" r:id="rId7"/>
    <p:sldId id="276" r:id="rId8"/>
    <p:sldId id="27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0F1B"/>
    <a:srgbClr val="E1DACB"/>
    <a:srgbClr val="77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1"/>
    <p:restoredTop sz="94660"/>
  </p:normalViewPr>
  <p:slideViewPr>
    <p:cSldViewPr snapToGrid="0">
      <p:cViewPr varScale="1">
        <p:scale>
          <a:sx n="110" d="100"/>
          <a:sy n="110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94058-0569-5B56-15B2-8287086D4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D698A8-F033-3913-40A9-F20010E1B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EB87A-A587-A2A5-B3AD-C2230E16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0D4E5-275A-8B2C-C9A1-BF5CBCFA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84749D-DCEB-CB13-7241-A7F7460B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4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3B6D7-CF9C-D36A-C4FE-A7A986EF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E8494C-38F4-1BA7-5420-FE1089DB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E8E5FF-A278-5A18-CBC8-E94A05F2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4347DE-7F45-C7BB-94D2-9B166D7C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902C8-A805-497B-2ADA-D607BCA7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7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9C6294-04C9-C661-D9A3-27DED14B4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5C9F60-03DC-EFEE-B982-3D704932B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DE5AFE-E90D-EBE7-A49B-BA434CF2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791D8-6074-BA7A-4C3D-9644109D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26EBC-94DF-0D24-C940-BCC49E91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31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37095-310F-6324-F2DA-244C1D64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F8145B-8E2B-FD10-E3D2-DD2C8ED5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72166-57E3-1E33-8DDE-D22389B3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9C547F-5AE5-6DF4-227C-4387176B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8D25B9-C68B-B20C-D699-FDEE9F6A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5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788FF-41EE-1C2D-03AE-D7BE1905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15DE43-7C6F-A05E-5313-11985855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A2672-0724-4F90-6B8A-3D0FC046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3B6227-F672-8507-DE89-BD187C0D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06B6C-FF7D-D461-84DB-81AEB8B9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6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303E-4F77-1395-11CA-65047642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541158-FDDF-96EC-4B74-EA824682B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8041F1-9AC8-1168-97BB-C9344828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0C8D86-187A-36B6-A57C-6438DDFC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E0B597-F740-C75D-286B-F9C39C0C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24132B-21A5-4340-2CDB-DC47224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272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D988A-32A0-B39D-46E1-3B89A1AD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DA98A5-599D-A83C-5682-CB74ECC0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771C44-C079-3496-6EDD-53BDB3ED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447B09-53FA-3B05-0758-FA2C76BFD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BD0D40-62C8-B5AE-DF34-4DBF57F26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FC24A8-3605-796C-9642-332F3007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8C45D5-81D2-A5AE-E0D1-F4A618DB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B26214-4B0E-9B45-863F-35669A8F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406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CD922-AA26-8782-5EC0-AA7827C4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18266B-739B-9745-8811-6BC69E4A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141A78-2D21-FAAA-F0A2-14E22660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8CA584-BB15-A3D5-BD87-AF0C8630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9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3913B6-9F2B-E4C2-2FB7-99DD1DBA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2A854F-0CE7-726C-8E0F-04C7FFD3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66ED12-720E-7498-8474-15B34265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469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537A3-9F0B-1BE1-F26C-F84553A6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0B0E6-2918-6A9A-164A-44E60A8A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62F9AD-9D79-1B86-5A56-4845EF88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F42B64-4A5C-81E6-762E-4726F933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5FE4C9-CADA-B7CA-7C2F-7D6B7E0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0A124-9083-82A1-23C1-85791174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622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9F44A-BA7E-8976-92FD-E4BF2C20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9D06F-49E4-4236-C98E-40C53A967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B1B03-BF7A-A855-3253-ABEC336F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895242-81AC-AF50-646B-F3435E4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A49837-F7B6-088D-421E-DA573FD0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7B65F0-5BFD-89C3-0535-47D1A86D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51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6C2949-6EAB-BBD3-F679-E5B7FB72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DCA93D-D7A8-DB13-4667-E7DC086A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A49D36-6FC4-294F-ED73-D5C13B6DF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E741-4CC7-7448-B4B4-48AA0CE2F0CC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09C9E-8FD7-E243-C06E-3E7F3C2C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CF4FD8-7861-F079-9D70-927DAF558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297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建築, 天空, 塔, 高層建築物 的圖片&#10;&#10;自動產生的描述">
            <a:extLst>
              <a:ext uri="{FF2B5EF4-FFF2-40B4-BE49-F238E27FC236}">
                <a16:creationId xmlns:a16="http://schemas.microsoft.com/office/drawing/2014/main" id="{89ECC36C-F139-AF5F-9862-A80ABE4C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7361" y="0"/>
            <a:ext cx="5486400" cy="6858000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449E6A69-A9A6-E121-0297-2838C83B80BF}"/>
              </a:ext>
            </a:extLst>
          </p:cNvPr>
          <p:cNvGrpSpPr/>
          <p:nvPr/>
        </p:nvGrpSpPr>
        <p:grpSpPr>
          <a:xfrm>
            <a:off x="2114550" y="2292927"/>
            <a:ext cx="7830327" cy="2272145"/>
            <a:chOff x="1870364" y="2008909"/>
            <a:chExt cx="7108037" cy="2272145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F1BB37E-AC35-AD2F-AEB6-5B83D73484A1}"/>
                </a:ext>
              </a:extLst>
            </p:cNvPr>
            <p:cNvGrpSpPr/>
            <p:nvPr/>
          </p:nvGrpSpPr>
          <p:grpSpPr>
            <a:xfrm>
              <a:off x="1870364" y="2008909"/>
              <a:ext cx="7072746" cy="2272145"/>
              <a:chOff x="1870364" y="2008909"/>
              <a:chExt cx="7072746" cy="227214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619D7C9-5AB2-312B-736E-D84738ED1A87}"/>
                  </a:ext>
                </a:extLst>
              </p:cNvPr>
              <p:cNvSpPr/>
              <p:nvPr/>
            </p:nvSpPr>
            <p:spPr>
              <a:xfrm>
                <a:off x="1870364" y="2008909"/>
                <a:ext cx="7072746" cy="2272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0C532F8-58E8-587A-4230-241777BED1F8}"/>
                  </a:ext>
                </a:extLst>
              </p:cNvPr>
              <p:cNvSpPr/>
              <p:nvPr/>
            </p:nvSpPr>
            <p:spPr>
              <a:xfrm>
                <a:off x="1870364" y="2008909"/>
                <a:ext cx="387928" cy="2272145"/>
              </a:xfrm>
              <a:prstGeom prst="rect">
                <a:avLst/>
              </a:prstGeom>
              <a:solidFill>
                <a:srgbClr val="6D0F1B"/>
              </a:solidFill>
              <a:ln>
                <a:solidFill>
                  <a:srgbClr val="6D0F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4CD0041-F7D1-3B34-92BC-C959071FBEA7}"/>
                </a:ext>
              </a:extLst>
            </p:cNvPr>
            <p:cNvSpPr txBox="1"/>
            <p:nvPr/>
          </p:nvSpPr>
          <p:spPr>
            <a:xfrm>
              <a:off x="2461901" y="2659559"/>
              <a:ext cx="641062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5400" b="1" dirty="0">
                  <a:latin typeface="Arial Black" panose="020B0604020202020204" pitchFamily="34" charset="0"/>
                  <a:cs typeface="Arial Black" panose="020B0604020202020204" pitchFamily="34" charset="0"/>
                </a:rPr>
                <a:t>What is </a:t>
              </a:r>
              <a:r>
                <a:rPr kumimoji="1" lang="en-US" altLang="zh-TW" sz="5400" b="1" dirty="0" err="1">
                  <a:latin typeface="Arial Black" panose="020B0604020202020204" pitchFamily="34" charset="0"/>
                  <a:cs typeface="Arial Black" panose="020B0604020202020204" pitchFamily="34" charset="0"/>
                </a:rPr>
                <a:t>Kibo</a:t>
              </a:r>
              <a:r>
                <a:rPr kumimoji="1" lang="en-US" altLang="zh-TW" sz="5400" b="1" dirty="0">
                  <a:latin typeface="Arial Black" panose="020B0604020202020204" pitchFamily="34" charset="0"/>
                  <a:cs typeface="Arial Black" panose="020B0604020202020204" pitchFamily="34" charset="0"/>
                </a:rPr>
                <a:t>-RPC?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C1DCBAF-386C-2C31-4963-D5F1A61DF4CA}"/>
                </a:ext>
              </a:extLst>
            </p:cNvPr>
            <p:cNvSpPr txBox="1"/>
            <p:nvPr/>
          </p:nvSpPr>
          <p:spPr>
            <a:xfrm>
              <a:off x="5114400" y="3586923"/>
              <a:ext cx="38640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i="1" dirty="0">
                  <a:latin typeface="Consolas" panose="020B0609020204030204" pitchFamily="49" charset="0"/>
                  <a:cs typeface="Consolas" panose="020B0609020204030204" pitchFamily="49" charset="0"/>
                </a:rPr>
                <a:t>Presented by </a:t>
              </a:r>
              <a:r>
                <a:rPr kumimoji="1" lang="en-US" altLang="zh-TW" sz="2000" b="1" i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WhyMyCodeWork</a:t>
              </a:r>
              <a:r>
                <a:rPr kumimoji="1" lang="en-US" altLang="zh-TW" sz="2000" b="1" i="1" dirty="0"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0025290-E050-AEBF-4825-634C442AD4E3}"/>
              </a:ext>
            </a:extLst>
          </p:cNvPr>
          <p:cNvSpPr/>
          <p:nvPr/>
        </p:nvSpPr>
        <p:spPr>
          <a:xfrm>
            <a:off x="11362646" y="408709"/>
            <a:ext cx="428400" cy="428400"/>
          </a:xfrm>
          <a:prstGeom prst="rect">
            <a:avLst/>
          </a:prstGeom>
          <a:solidFill>
            <a:srgbClr val="6D0F1B"/>
          </a:solidFill>
          <a:ln>
            <a:solidFill>
              <a:srgbClr val="6D0F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F8EDE4-0A4D-5804-0681-02B8DA8E147B}"/>
              </a:ext>
            </a:extLst>
          </p:cNvPr>
          <p:cNvSpPr txBox="1"/>
          <p:nvPr/>
        </p:nvSpPr>
        <p:spPr>
          <a:xfrm rot="5400000">
            <a:off x="824589" y="3275112"/>
            <a:ext cx="22721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1" lang="zh-TW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TW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zh-TW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TW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1" lang="zh-TW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TW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kumimoji="1" lang="zh-TW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TW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S U M M E R</a:t>
            </a:r>
          </a:p>
        </p:txBody>
      </p:sp>
    </p:spTree>
    <p:extLst>
      <p:ext uri="{BB962C8B-B14F-4D97-AF65-F5344CB8AC3E}">
        <p14:creationId xmlns:p14="http://schemas.microsoft.com/office/powerpoint/2010/main" val="213641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BD5E04-9BE5-49C9-88AC-30E88C6C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25" y="549000"/>
            <a:ext cx="449414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 descr="一張含有 建築, 戶外, 屬性, 植物 的圖片&#10;&#10;自動產生的描述">
            <a:extLst>
              <a:ext uri="{FF2B5EF4-FFF2-40B4-BE49-F238E27FC236}">
                <a16:creationId xmlns:a16="http://schemas.microsoft.com/office/drawing/2014/main" id="{4BACBE37-23B9-F763-7502-6083DD91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635401"/>
            <a:ext cx="12193200" cy="8128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553518A-A351-0892-2547-B9C6FC39B5AD}"/>
              </a:ext>
            </a:extLst>
          </p:cNvPr>
          <p:cNvGrpSpPr/>
          <p:nvPr/>
        </p:nvGrpSpPr>
        <p:grpSpPr>
          <a:xfrm>
            <a:off x="2165154" y="1989000"/>
            <a:ext cx="7791450" cy="2880000"/>
            <a:chOff x="2200275" y="1728679"/>
            <a:chExt cx="7791450" cy="288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B5E18F-A841-F5E9-624B-E04674D617D4}"/>
                </a:ext>
              </a:extLst>
            </p:cNvPr>
            <p:cNvSpPr/>
            <p:nvPr/>
          </p:nvSpPr>
          <p:spPr>
            <a:xfrm>
              <a:off x="2200275" y="1728679"/>
              <a:ext cx="779145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C85332-031C-B802-F111-17FE67BDB571}"/>
                </a:ext>
              </a:extLst>
            </p:cNvPr>
            <p:cNvSpPr/>
            <p:nvPr/>
          </p:nvSpPr>
          <p:spPr>
            <a:xfrm>
              <a:off x="2200275" y="1728679"/>
              <a:ext cx="2730487" cy="28800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24147AF-D36E-D6CA-23C3-3722D7A62336}"/>
                </a:ext>
              </a:extLst>
            </p:cNvPr>
            <p:cNvSpPr txBox="1"/>
            <p:nvPr/>
          </p:nvSpPr>
          <p:spPr>
            <a:xfrm>
              <a:off x="4930762" y="2157079"/>
              <a:ext cx="50609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3600" b="1" dirty="0">
                  <a:latin typeface="Arial Black" panose="020B0604020202020204" pitchFamily="34" charset="0"/>
                  <a:cs typeface="Arial Black" panose="020B0604020202020204" pitchFamily="34" charset="0"/>
                </a:rPr>
                <a:t>Contest for student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81A347-9CEE-872B-0736-2BA17AA52C1E}"/>
                </a:ext>
              </a:extLst>
            </p:cNvPr>
            <p:cNvSpPr/>
            <p:nvPr/>
          </p:nvSpPr>
          <p:spPr>
            <a:xfrm>
              <a:off x="9563325" y="1728679"/>
              <a:ext cx="428400" cy="4284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7E7A053-73D7-29BC-2985-DF258F14EFF2}"/>
                </a:ext>
              </a:extLst>
            </p:cNvPr>
            <p:cNvSpPr txBox="1"/>
            <p:nvPr/>
          </p:nvSpPr>
          <p:spPr>
            <a:xfrm>
              <a:off x="2828696" y="2568514"/>
              <a:ext cx="1816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7200" b="1" dirty="0">
                  <a:solidFill>
                    <a:schemeClr val="bg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01.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329E96A-2DA1-27D1-56A9-16AFD16CC961}"/>
                </a:ext>
              </a:extLst>
            </p:cNvPr>
            <p:cNvSpPr txBox="1"/>
            <p:nvPr/>
          </p:nvSpPr>
          <p:spPr>
            <a:xfrm>
              <a:off x="4919269" y="3031755"/>
              <a:ext cx="50686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 can build up Ur team with at least 3 students.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2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7F7546E-5798-4F99-AB40-CAC100ED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002600"/>
            <a:ext cx="86400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0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傢俱, 室內, 牆, 室內設計 的圖片&#10;&#10;自動產生的描述">
            <a:extLst>
              <a:ext uri="{FF2B5EF4-FFF2-40B4-BE49-F238E27FC236}">
                <a16:creationId xmlns:a16="http://schemas.microsoft.com/office/drawing/2014/main" id="{97CC1767-9C46-40BC-5992-CDC41E60E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7812" b="7812"/>
          <a:stretch/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553518A-A351-0892-2547-B9C6FC39B5AD}"/>
              </a:ext>
            </a:extLst>
          </p:cNvPr>
          <p:cNvGrpSpPr/>
          <p:nvPr/>
        </p:nvGrpSpPr>
        <p:grpSpPr>
          <a:xfrm>
            <a:off x="2165154" y="1989000"/>
            <a:ext cx="7791450" cy="2880000"/>
            <a:chOff x="2200275" y="1728679"/>
            <a:chExt cx="7791450" cy="288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B5E18F-A841-F5E9-624B-E04674D617D4}"/>
                </a:ext>
              </a:extLst>
            </p:cNvPr>
            <p:cNvSpPr/>
            <p:nvPr/>
          </p:nvSpPr>
          <p:spPr>
            <a:xfrm>
              <a:off x="2200275" y="1728679"/>
              <a:ext cx="779145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C85332-031C-B802-F111-17FE67BDB571}"/>
                </a:ext>
              </a:extLst>
            </p:cNvPr>
            <p:cNvSpPr/>
            <p:nvPr/>
          </p:nvSpPr>
          <p:spPr>
            <a:xfrm>
              <a:off x="2200275" y="1728679"/>
              <a:ext cx="2730487" cy="28800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81A347-9CEE-872B-0736-2BA17AA52C1E}"/>
                </a:ext>
              </a:extLst>
            </p:cNvPr>
            <p:cNvSpPr/>
            <p:nvPr/>
          </p:nvSpPr>
          <p:spPr>
            <a:xfrm>
              <a:off x="9563325" y="1728679"/>
              <a:ext cx="428400" cy="4284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7E7A053-73D7-29BC-2985-DF258F14EFF2}"/>
                </a:ext>
              </a:extLst>
            </p:cNvPr>
            <p:cNvSpPr txBox="1"/>
            <p:nvPr/>
          </p:nvSpPr>
          <p:spPr>
            <a:xfrm>
              <a:off x="2828696" y="2568514"/>
              <a:ext cx="1816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7200" b="1" dirty="0">
                  <a:solidFill>
                    <a:schemeClr val="bg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02.</a:t>
              </a: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842E22-1E62-CDCE-44FE-FEC058428331}"/>
              </a:ext>
            </a:extLst>
          </p:cNvPr>
          <p:cNvSpPr txBox="1"/>
          <p:nvPr/>
        </p:nvSpPr>
        <p:spPr>
          <a:xfrm>
            <a:off x="4895640" y="3277931"/>
            <a:ext cx="506096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 team can try the best to get higher score as you can due to the submission deadline.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A04A-5439-8058-4F4F-30C9E12E5469}"/>
              </a:ext>
            </a:extLst>
          </p:cNvPr>
          <p:cNvSpPr txBox="1"/>
          <p:nvPr/>
        </p:nvSpPr>
        <p:spPr>
          <a:xfrm>
            <a:off x="4895641" y="2417400"/>
            <a:ext cx="5060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latin typeface="Arial Black" panose="020B0604020202020204" pitchFamily="34" charset="0"/>
                <a:cs typeface="Arial Black" panose="020B0604020202020204" pitchFamily="34" charset="0"/>
              </a:rPr>
              <a:t>Get higher score !</a:t>
            </a:r>
          </a:p>
        </p:txBody>
      </p:sp>
    </p:spTree>
    <p:extLst>
      <p:ext uri="{BB962C8B-B14F-4D97-AF65-F5344CB8AC3E}">
        <p14:creationId xmlns:p14="http://schemas.microsoft.com/office/powerpoint/2010/main" val="208745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89568FC-BB2A-484A-9643-2103A246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00" y="549000"/>
            <a:ext cx="4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6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樹葉, 植物, 戶外, 樹狀 的圖片&#10;&#10;自動產生的描述">
            <a:extLst>
              <a:ext uri="{FF2B5EF4-FFF2-40B4-BE49-F238E27FC236}">
                <a16:creationId xmlns:a16="http://schemas.microsoft.com/office/drawing/2014/main" id="{4A7B20E4-2158-D848-3A35-59352359E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6575" b="90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553518A-A351-0892-2547-B9C6FC39B5AD}"/>
              </a:ext>
            </a:extLst>
          </p:cNvPr>
          <p:cNvGrpSpPr/>
          <p:nvPr/>
        </p:nvGrpSpPr>
        <p:grpSpPr>
          <a:xfrm>
            <a:off x="2165154" y="1989000"/>
            <a:ext cx="7791450" cy="2880000"/>
            <a:chOff x="2200275" y="1728679"/>
            <a:chExt cx="7791450" cy="288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B5E18F-A841-F5E9-624B-E04674D617D4}"/>
                </a:ext>
              </a:extLst>
            </p:cNvPr>
            <p:cNvSpPr/>
            <p:nvPr/>
          </p:nvSpPr>
          <p:spPr>
            <a:xfrm>
              <a:off x="2200275" y="1728679"/>
              <a:ext cx="779145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C85332-031C-B802-F111-17FE67BDB571}"/>
                </a:ext>
              </a:extLst>
            </p:cNvPr>
            <p:cNvSpPr/>
            <p:nvPr/>
          </p:nvSpPr>
          <p:spPr>
            <a:xfrm>
              <a:off x="2200275" y="1728679"/>
              <a:ext cx="2730487" cy="28800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81A347-9CEE-872B-0736-2BA17AA52C1E}"/>
                </a:ext>
              </a:extLst>
            </p:cNvPr>
            <p:cNvSpPr/>
            <p:nvPr/>
          </p:nvSpPr>
          <p:spPr>
            <a:xfrm>
              <a:off x="9563325" y="1728679"/>
              <a:ext cx="428400" cy="4284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7E7A053-73D7-29BC-2985-DF258F14EFF2}"/>
                </a:ext>
              </a:extLst>
            </p:cNvPr>
            <p:cNvSpPr txBox="1"/>
            <p:nvPr/>
          </p:nvSpPr>
          <p:spPr>
            <a:xfrm>
              <a:off x="2828696" y="2568514"/>
              <a:ext cx="1816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7200" b="1" dirty="0">
                  <a:solidFill>
                    <a:schemeClr val="bg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03.</a:t>
              </a: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842E22-1E62-CDCE-44FE-FEC058428331}"/>
              </a:ext>
            </a:extLst>
          </p:cNvPr>
          <p:cNvSpPr txBox="1"/>
          <p:nvPr/>
        </p:nvSpPr>
        <p:spPr>
          <a:xfrm>
            <a:off x="4895640" y="3277931"/>
            <a:ext cx="506096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the </a:t>
            </a:r>
            <a:r>
              <a:rPr kumimoji="1" lang="en-US" altLang="zh-TW" sz="20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Kibo</a:t>
            </a:r>
            <a:r>
              <a:rPr kumimoji="1" lang="en-US" altLang="zh-TW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-RPC contest, U will  have the chance to run your code on Robot </a:t>
            </a:r>
            <a:r>
              <a:rPr kumimoji="1" lang="en-US" altLang="zh-TW" sz="20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Astrobee</a:t>
            </a:r>
            <a:r>
              <a:rPr kumimoji="1" lang="en-US" altLang="zh-TW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the ISS!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A04A-5439-8058-4F4F-30C9E12E5469}"/>
              </a:ext>
            </a:extLst>
          </p:cNvPr>
          <p:cNvSpPr txBox="1"/>
          <p:nvPr/>
        </p:nvSpPr>
        <p:spPr>
          <a:xfrm>
            <a:off x="4895641" y="2417400"/>
            <a:ext cx="50609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latin typeface="Arial Black" panose="020B0604020202020204" pitchFamily="34" charset="0"/>
                <a:cs typeface="Arial Black" panose="020B0604020202020204" pitchFamily="34" charset="0"/>
              </a:rPr>
              <a:t>Let’s go to space!</a:t>
            </a:r>
          </a:p>
        </p:txBody>
      </p:sp>
    </p:spTree>
    <p:extLst>
      <p:ext uri="{BB962C8B-B14F-4D97-AF65-F5344CB8AC3E}">
        <p14:creationId xmlns:p14="http://schemas.microsoft.com/office/powerpoint/2010/main" val="26294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7CD2B8-4D2E-7EDB-62DD-4D0F4A339986}"/>
              </a:ext>
            </a:extLst>
          </p:cNvPr>
          <p:cNvSpPr/>
          <p:nvPr/>
        </p:nvSpPr>
        <p:spPr>
          <a:xfrm>
            <a:off x="0" y="0"/>
            <a:ext cx="12192000" cy="3369994"/>
          </a:xfrm>
          <a:prstGeom prst="rect">
            <a:avLst/>
          </a:prstGeom>
          <a:solidFill>
            <a:srgbClr val="6D0F1B"/>
          </a:solidFill>
          <a:ln>
            <a:solidFill>
              <a:srgbClr val="6D0F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7" name="圖片 46" descr="一張含有 欄, 建築, 柱廊, 室內 的圖片&#10;&#10;自動產生的描述">
            <a:extLst>
              <a:ext uri="{FF2B5EF4-FFF2-40B4-BE49-F238E27FC236}">
                <a16:creationId xmlns:a16="http://schemas.microsoft.com/office/drawing/2014/main" id="{3B811747-E482-1AAD-AEF4-085575F17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32"/>
          <a:stretch/>
        </p:blipFill>
        <p:spPr>
          <a:xfrm>
            <a:off x="329585" y="346332"/>
            <a:ext cx="11880000" cy="3030806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EBB28FF6-E5F6-07E9-AE19-5EFCD2EE8A28}"/>
              </a:ext>
            </a:extLst>
          </p:cNvPr>
          <p:cNvGrpSpPr/>
          <p:nvPr/>
        </p:nvGrpSpPr>
        <p:grpSpPr>
          <a:xfrm>
            <a:off x="4337631" y="1621127"/>
            <a:ext cx="3497733" cy="3497733"/>
            <a:chOff x="1507892" y="4276010"/>
            <a:chExt cx="1512916" cy="151291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76CC36C-9613-476E-AC11-B3B0CB6FD597}"/>
                </a:ext>
              </a:extLst>
            </p:cNvPr>
            <p:cNvSpPr/>
            <p:nvPr/>
          </p:nvSpPr>
          <p:spPr>
            <a:xfrm>
              <a:off x="1507892" y="4276010"/>
              <a:ext cx="1512916" cy="1512916"/>
            </a:xfrm>
            <a:prstGeom prst="ellipse">
              <a:avLst/>
            </a:prstGeom>
            <a:solidFill>
              <a:srgbClr val="E1DACB"/>
            </a:solidFill>
            <a:ln>
              <a:solidFill>
                <a:srgbClr val="E1DAC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1" name="圖片 20" descr="一張含有 樣式, 螢幕擷取畫面, 布, 設計 的圖片&#10;&#10;自動產生的描述">
              <a:extLst>
                <a:ext uri="{FF2B5EF4-FFF2-40B4-BE49-F238E27FC236}">
                  <a16:creationId xmlns:a16="http://schemas.microsoft.com/office/drawing/2014/main" id="{4618C8C7-9222-A764-2A20-D30097A6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9488" y="4507606"/>
              <a:ext cx="1038614" cy="1038614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E3813BB-E88E-211E-5A68-EBF6E7D50B18}"/>
              </a:ext>
            </a:extLst>
          </p:cNvPr>
          <p:cNvSpPr txBox="1"/>
          <p:nvPr/>
        </p:nvSpPr>
        <p:spPr>
          <a:xfrm>
            <a:off x="3169432" y="5289124"/>
            <a:ext cx="5834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>
                <a:solidFill>
                  <a:srgbClr val="6D0F1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 to sign up for</a:t>
            </a:r>
          </a:p>
          <a:p>
            <a:pPr algn="ctr"/>
            <a:r>
              <a:rPr kumimoji="1" lang="en-US" altLang="zh-TW" sz="2800" b="1" dirty="0">
                <a:solidFill>
                  <a:srgbClr val="6D0F1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kumimoji="1" lang="en-US" altLang="zh-TW" sz="2800" b="1" dirty="0" err="1">
                <a:solidFill>
                  <a:srgbClr val="6D0F1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Kibo</a:t>
            </a:r>
            <a:r>
              <a:rPr kumimoji="1" lang="en-US" altLang="zh-TW" sz="2800" b="1" dirty="0">
                <a:solidFill>
                  <a:srgbClr val="6D0F1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-RPC in 2024!</a:t>
            </a:r>
            <a:endParaRPr kumimoji="1" lang="zh-TW" altLang="en-US" sz="2800" b="1" dirty="0">
              <a:solidFill>
                <a:srgbClr val="6D0F1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8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98</Words>
  <Application>Microsoft Macintosh PowerPoint</Application>
  <PresentationFormat>寬螢幕</PresentationFormat>
  <Paragraphs>14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鄭宇辰 Cheng Yu-Chen</dc:creator>
  <cp:lastModifiedBy>鄭宇辰</cp:lastModifiedBy>
  <cp:revision>11</cp:revision>
  <dcterms:created xsi:type="dcterms:W3CDTF">2023-06-26T07:15:06Z</dcterms:created>
  <dcterms:modified xsi:type="dcterms:W3CDTF">2023-07-04T16:38:03Z</dcterms:modified>
</cp:coreProperties>
</file>