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5" d="100"/>
          <a:sy n="85" d="100"/>
        </p:scale>
        <p:origin x="52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47A1E-9CBB-0E41-67CD-C23659825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E3228F-CD46-C0A8-A771-B1E35EDB6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B9D92B-2B9D-2402-D4ED-926941AC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17A13-B68D-3FF3-B37F-B8E99AE0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249DA8-021C-57AA-4B10-E14F1C20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B6491-32C2-03EC-B194-FFE0307A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008D62-7EF5-B3DC-89D9-D19A8F02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ED2C9D-6948-F6FC-926B-87A76E8E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5F68D-929E-B4EB-0B1B-78E3C97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27300-A6C0-3C9E-599C-39A6D85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DDD430-3969-C58C-1F3D-1A4D224B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5D180D-29C6-17B7-86D3-1D598BA7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0EBB1-4984-075D-228B-0AECF880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CFE5B-F87E-3995-EBC6-16F7CF8A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27927-E3A5-55F6-68F3-46CE56F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35718-0BA6-1797-6D11-863FF3D2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49487-135F-F375-7CC0-F7BF539E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8DC3D-F90E-9B8E-135C-74DBA4E5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E98CA-45B2-5F7F-0E43-ED893CC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72133-CBD6-8874-43EF-FA21886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08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83C8D-4110-D07B-CF55-F2FAD90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AD7FE-EDCB-9248-2122-1C4E0E2D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68533-A9EF-C24B-165B-7F412CA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E0EDF3-D524-085E-6651-B8ABE93E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3BFCA-4E8C-60B1-F5D4-7DF26A62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7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2FFC-C7B5-4154-345F-6EB2199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15D99-4D85-2332-7016-6BE92658D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4A2CFB-AD78-BD7C-ED7E-AC65BA6E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2064BB-7A20-A223-699C-B0927640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FDB7D9-C5C8-6076-2299-3E21BA7A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FA7BB-6C1B-E987-B267-291CF21C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DED78-6974-874F-A533-73507692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264836-F707-BEA5-C81E-BFA47297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0DC11C-D710-B6E6-7C4F-3D636C5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D40FA5-93A7-9074-212F-C0A5C5323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DD25E8-78A6-2FEF-6398-83057E67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AC6B67-EE24-8FCD-4162-5B726A1D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CA66D5-0D30-D72B-2451-E69FEF6C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3BDF8-715E-4C98-A560-556394F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C3D25-B31F-7CA8-086D-666E7B06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38F864-03A7-9230-664C-E00DE76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CE3DE0-5155-1D2C-F7E2-838358C4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5D9872-DBFD-B049-5B8B-5D6517AD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6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231E3B-D2DC-A8D9-1EE6-7DFCB94B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B8C688-8A23-5876-1E52-6D803EE4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628EA9-BFDB-CFAA-E867-C2033BEF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82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40E13-3472-F207-A1A5-CC67E715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7639E-CDC6-AF95-83D3-C470D1A0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03E209-5573-B53F-F065-FB224B6BF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921BF-FA72-23B3-2DA2-4C97EBDB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2FFE-C977-FB30-B6AF-4357CC86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E4E265-F707-AAED-B347-63CA443A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3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9762B-3485-0AEF-C942-6B5E39D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76A845-765F-0801-8AF6-9689C13AE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657C2B-357D-D96A-BB31-CC336D97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38C125-DDC3-D735-2F4F-6512C1DE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6E9DC-00C5-C273-1117-7B970A04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3319D-F920-F746-6455-5D3D3C55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1052B9-5521-D905-A332-3A969431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B03476-F376-0CD5-462E-4113036E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CE1F9-9CE0-73FE-5B8C-31301444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8B93-448F-4F3D-B90C-FC8EB997DD3C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CA234-0176-8F6F-D5E3-059358C33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51238-C0A4-8E0D-7DD3-19B8463AC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CAA5-5BFA-4E70-9351-7782366F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6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群組 1060">
            <a:extLst>
              <a:ext uri="{FF2B5EF4-FFF2-40B4-BE49-F238E27FC236}">
                <a16:creationId xmlns:a16="http://schemas.microsoft.com/office/drawing/2014/main" id="{476EFF7D-F7D8-BBE0-958C-C2CAA91EB1B8}"/>
              </a:ext>
            </a:extLst>
          </p:cNvPr>
          <p:cNvGrpSpPr/>
          <p:nvPr/>
        </p:nvGrpSpPr>
        <p:grpSpPr>
          <a:xfrm>
            <a:off x="185320" y="470746"/>
            <a:ext cx="11757685" cy="6297844"/>
            <a:chOff x="255318" y="320471"/>
            <a:chExt cx="11757685" cy="6297844"/>
          </a:xfrm>
        </p:grpSpPr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940AA64C-1FD3-DEE6-BA54-51DBE0A340C3}"/>
                </a:ext>
              </a:extLst>
            </p:cNvPr>
            <p:cNvSpPr txBox="1"/>
            <p:nvPr/>
          </p:nvSpPr>
          <p:spPr>
            <a:xfrm>
              <a:off x="1705481" y="508126"/>
              <a:ext cx="1210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尋找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熱門關鍵字</a:t>
              </a:r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594DB0A2-324F-049E-30DB-5C769A20E980}"/>
                </a:ext>
              </a:extLst>
            </p:cNvPr>
            <p:cNvSpPr/>
            <p:nvPr/>
          </p:nvSpPr>
          <p:spPr>
            <a:xfrm>
              <a:off x="255318" y="696314"/>
              <a:ext cx="1548881" cy="42920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Pytrend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雲朵形 4">
              <a:extLst>
                <a:ext uri="{FF2B5EF4-FFF2-40B4-BE49-F238E27FC236}">
                  <a16:creationId xmlns:a16="http://schemas.microsoft.com/office/drawing/2014/main" id="{0E22568A-AE9C-4B83-9926-81D4A0CBB4DA}"/>
                </a:ext>
              </a:extLst>
            </p:cNvPr>
            <p:cNvSpPr/>
            <p:nvPr/>
          </p:nvSpPr>
          <p:spPr>
            <a:xfrm>
              <a:off x="2756587" y="474713"/>
              <a:ext cx="1779037" cy="898071"/>
            </a:xfrm>
            <a:prstGeom prst="cloud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關鍵字群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34D9DED9-7FEA-D3CC-7B41-4E5D51D9FECE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>
              <a:off x="1804199" y="910918"/>
              <a:ext cx="957906" cy="1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4AB7675-C2CF-29FF-947B-4F7D8D103ED9}"/>
                </a:ext>
              </a:extLst>
            </p:cNvPr>
            <p:cNvSpPr/>
            <p:nvPr/>
          </p:nvSpPr>
          <p:spPr>
            <a:xfrm>
              <a:off x="8485897" y="1562877"/>
              <a:ext cx="1141446" cy="42920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財經等等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77B674C-11D3-53F2-39ED-6B84B6986A0F}"/>
                </a:ext>
              </a:extLst>
            </p:cNvPr>
            <p:cNvSpPr/>
            <p:nvPr/>
          </p:nvSpPr>
          <p:spPr>
            <a:xfrm>
              <a:off x="9088184" y="889639"/>
              <a:ext cx="1141446" cy="42920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體育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849A201A-7DCC-1B2A-DADF-082868157FF0}"/>
                </a:ext>
              </a:extLst>
            </p:cNvPr>
            <p:cNvSpPr/>
            <p:nvPr/>
          </p:nvSpPr>
          <p:spPr>
            <a:xfrm>
              <a:off x="9088184" y="320471"/>
              <a:ext cx="1141446" cy="42920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政治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EF6CB5E-1844-B591-3C99-E39D6CDC3950}"/>
                </a:ext>
              </a:extLst>
            </p:cNvPr>
            <p:cNvCxnSpPr>
              <a:cxnSpLocks/>
              <a:stCxn id="129" idx="3"/>
              <a:endCxn id="11" idx="0"/>
            </p:cNvCxnSpPr>
            <p:nvPr/>
          </p:nvCxnSpPr>
          <p:spPr>
            <a:xfrm>
              <a:off x="8313745" y="923748"/>
              <a:ext cx="742875" cy="6391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14D09469-891D-D53F-00D9-B6F27B88878E}"/>
                </a:ext>
              </a:extLst>
            </p:cNvPr>
            <p:cNvCxnSpPr>
              <a:cxnSpLocks/>
              <a:stCxn id="129" idx="3"/>
              <a:endCxn id="12" idx="1"/>
            </p:cNvCxnSpPr>
            <p:nvPr/>
          </p:nvCxnSpPr>
          <p:spPr>
            <a:xfrm>
              <a:off x="8313745" y="923748"/>
              <a:ext cx="774439" cy="18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178396BA-A77C-DC10-CC59-8C0CA0EB871F}"/>
                </a:ext>
              </a:extLst>
            </p:cNvPr>
            <p:cNvCxnSpPr>
              <a:cxnSpLocks/>
              <a:stCxn id="129" idx="3"/>
              <a:endCxn id="13" idx="1"/>
            </p:cNvCxnSpPr>
            <p:nvPr/>
          </p:nvCxnSpPr>
          <p:spPr>
            <a:xfrm flipV="1">
              <a:off x="8313745" y="535075"/>
              <a:ext cx="774439" cy="388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E5A6B12E-A73D-B66C-D4D9-C5989F09A1D1}"/>
                </a:ext>
              </a:extLst>
            </p:cNvPr>
            <p:cNvSpPr/>
            <p:nvPr/>
          </p:nvSpPr>
          <p:spPr>
            <a:xfrm>
              <a:off x="8210479" y="2574020"/>
              <a:ext cx="1287625" cy="1138335"/>
            </a:xfrm>
            <a:prstGeom prst="flowChartMagneticDisk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新聞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75EF1FE7-1D85-080F-CCF2-A4EE2C609483}"/>
                </a:ext>
              </a:extLst>
            </p:cNvPr>
            <p:cNvSpPr/>
            <p:nvPr/>
          </p:nvSpPr>
          <p:spPr>
            <a:xfrm>
              <a:off x="10464122" y="2928583"/>
              <a:ext cx="1548881" cy="42920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NewsAPI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0E9C904B-BFF8-BA5D-AE92-8B571B215D3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9627343" y="1777481"/>
              <a:ext cx="836779" cy="531230"/>
            </a:xfrm>
            <a:prstGeom prst="bentConnector3">
              <a:avLst>
                <a:gd name="adj1" fmla="val 995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接點: 肘形 33">
              <a:extLst>
                <a:ext uri="{FF2B5EF4-FFF2-40B4-BE49-F238E27FC236}">
                  <a16:creationId xmlns:a16="http://schemas.microsoft.com/office/drawing/2014/main" id="{6E556B76-36FE-8FC9-C39A-CF94FFD4037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0229630" y="1104243"/>
              <a:ext cx="233892" cy="104907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860B32EA-D424-5DC2-F4EE-560A6F794EC9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 flipH="1">
              <a:off x="8854292" y="535075"/>
              <a:ext cx="1375338" cy="2038945"/>
            </a:xfrm>
            <a:prstGeom prst="bentConnector4">
              <a:avLst>
                <a:gd name="adj1" fmla="val -17394"/>
                <a:gd name="adj2" fmla="val 865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2A8E4551-0BDC-7AFC-A480-4D7C6AD50084}"/>
                </a:ext>
              </a:extLst>
            </p:cNvPr>
            <p:cNvCxnSpPr>
              <a:cxnSpLocks/>
              <a:stCxn id="27" idx="1"/>
              <a:endCxn id="25" idx="4"/>
            </p:cNvCxnSpPr>
            <p:nvPr/>
          </p:nvCxnSpPr>
          <p:spPr>
            <a:xfrm rot="10800000" flipV="1">
              <a:off x="9498104" y="3143186"/>
              <a:ext cx="966018" cy="1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雲朵形 65">
              <a:extLst>
                <a:ext uri="{FF2B5EF4-FFF2-40B4-BE49-F238E27FC236}">
                  <a16:creationId xmlns:a16="http://schemas.microsoft.com/office/drawing/2014/main" id="{BFA492A2-AF3B-ED9F-D848-7C7883605A46}"/>
                </a:ext>
              </a:extLst>
            </p:cNvPr>
            <p:cNvSpPr/>
            <p:nvPr/>
          </p:nvSpPr>
          <p:spPr>
            <a:xfrm>
              <a:off x="1705481" y="2568894"/>
              <a:ext cx="2491274" cy="1138336"/>
            </a:xfrm>
            <a:prstGeom prst="cloud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近期新聞語料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41AF3848-9A14-71BC-EDA1-CEC60F30530C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 flipV="1">
              <a:off x="4194679" y="3138062"/>
              <a:ext cx="4015800" cy="3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6ECB003A-A146-65AC-0F1C-F2AFF1832757}"/>
                </a:ext>
              </a:extLst>
            </p:cNvPr>
            <p:cNvSpPr/>
            <p:nvPr/>
          </p:nvSpPr>
          <p:spPr>
            <a:xfrm>
              <a:off x="1754780" y="4235686"/>
              <a:ext cx="2408331" cy="1464983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資料加值與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閱讀體驗提升</a:t>
              </a:r>
            </a:p>
          </p:txBody>
        </p: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FF0B0928-5E7F-6274-959D-32D5F6F0F0C1}"/>
                </a:ext>
              </a:extLst>
            </p:cNvPr>
            <p:cNvCxnSpPr>
              <a:cxnSpLocks/>
              <a:stCxn id="66" idx="1"/>
              <a:endCxn id="74" idx="0"/>
            </p:cNvCxnSpPr>
            <p:nvPr/>
          </p:nvCxnSpPr>
          <p:spPr>
            <a:xfrm>
              <a:off x="2951118" y="3706018"/>
              <a:ext cx="7828" cy="52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5A051EB5-C241-CECF-8DEB-3A7BC408D8EA}"/>
                </a:ext>
              </a:extLst>
            </p:cNvPr>
            <p:cNvSpPr txBox="1"/>
            <p:nvPr/>
          </p:nvSpPr>
          <p:spPr>
            <a:xfrm flipH="1">
              <a:off x="5279886" y="2762361"/>
              <a:ext cx="249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按照報導類別依比例檢索</a:t>
              </a:r>
            </a:p>
          </p:txBody>
        </p:sp>
        <p:sp>
          <p:nvSpPr>
            <p:cNvPr id="129" name="矩形: 圓角 128">
              <a:extLst>
                <a:ext uri="{FF2B5EF4-FFF2-40B4-BE49-F238E27FC236}">
                  <a16:creationId xmlns:a16="http://schemas.microsoft.com/office/drawing/2014/main" id="{9A0C2FEB-7549-8632-8F3B-4407E961B5FB}"/>
                </a:ext>
              </a:extLst>
            </p:cNvPr>
            <p:cNvSpPr/>
            <p:nvPr/>
          </p:nvSpPr>
          <p:spPr>
            <a:xfrm>
              <a:off x="7110096" y="443221"/>
              <a:ext cx="1203649" cy="961053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Naive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Bayes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A3CC4939-E426-484A-1246-D810549F06F0}"/>
                </a:ext>
              </a:extLst>
            </p:cNvPr>
            <p:cNvCxnSpPr>
              <a:cxnSpLocks/>
              <a:stCxn id="116" idx="4"/>
              <a:endCxn id="129" idx="1"/>
            </p:cNvCxnSpPr>
            <p:nvPr/>
          </p:nvCxnSpPr>
          <p:spPr>
            <a:xfrm flipV="1">
              <a:off x="6335657" y="923748"/>
              <a:ext cx="7744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接點: 肘形 175">
              <a:extLst>
                <a:ext uri="{FF2B5EF4-FFF2-40B4-BE49-F238E27FC236}">
                  <a16:creationId xmlns:a16="http://schemas.microsoft.com/office/drawing/2014/main" id="{F71F1420-F091-77CA-0CB6-318FC6D645D4}"/>
                </a:ext>
              </a:extLst>
            </p:cNvPr>
            <p:cNvCxnSpPr>
              <a:cxnSpLocks/>
              <a:stCxn id="74" idx="3"/>
              <a:endCxn id="1026" idx="1"/>
            </p:cNvCxnSpPr>
            <p:nvPr/>
          </p:nvCxnSpPr>
          <p:spPr>
            <a:xfrm>
              <a:off x="4163111" y="4968178"/>
              <a:ext cx="1707928" cy="1376065"/>
            </a:xfrm>
            <a:prstGeom prst="bentConnector3">
              <a:avLst>
                <a:gd name="adj1" fmla="val 4680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ChatGPT icon PNG and SVG Free Download">
              <a:extLst>
                <a:ext uri="{FF2B5EF4-FFF2-40B4-BE49-F238E27FC236}">
                  <a16:creationId xmlns:a16="http://schemas.microsoft.com/office/drawing/2014/main" id="{C49138CB-146A-215B-F264-C2C0DAD1C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039" y="6070170"/>
              <a:ext cx="548145" cy="548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5" name="接點: 肘形 1024">
              <a:extLst>
                <a:ext uri="{FF2B5EF4-FFF2-40B4-BE49-F238E27FC236}">
                  <a16:creationId xmlns:a16="http://schemas.microsoft.com/office/drawing/2014/main" id="{EF020C9C-7931-5C92-348C-FEE11D1ECB04}"/>
                </a:ext>
              </a:extLst>
            </p:cNvPr>
            <p:cNvCxnSpPr>
              <a:cxnSpLocks/>
              <a:stCxn id="74" idx="3"/>
              <a:endCxn id="1041" idx="1"/>
            </p:cNvCxnSpPr>
            <p:nvPr/>
          </p:nvCxnSpPr>
          <p:spPr>
            <a:xfrm>
              <a:off x="4163111" y="4968178"/>
              <a:ext cx="1707929" cy="651026"/>
            </a:xfrm>
            <a:prstGeom prst="bentConnector3">
              <a:avLst>
                <a:gd name="adj1" fmla="val 4680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接點: 肘形 1028">
              <a:extLst>
                <a:ext uri="{FF2B5EF4-FFF2-40B4-BE49-F238E27FC236}">
                  <a16:creationId xmlns:a16="http://schemas.microsoft.com/office/drawing/2014/main" id="{99806316-1EB4-266E-982E-37E0AD8C5153}"/>
                </a:ext>
              </a:extLst>
            </p:cNvPr>
            <p:cNvCxnSpPr>
              <a:cxnSpLocks/>
              <a:stCxn id="74" idx="3"/>
              <a:endCxn id="1075" idx="1"/>
            </p:cNvCxnSpPr>
            <p:nvPr/>
          </p:nvCxnSpPr>
          <p:spPr>
            <a:xfrm flipV="1">
              <a:off x="4163111" y="4143096"/>
              <a:ext cx="1644268" cy="825082"/>
            </a:xfrm>
            <a:prstGeom prst="bentConnector3">
              <a:avLst>
                <a:gd name="adj1" fmla="val 4857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接點: 肘形 1031">
              <a:extLst>
                <a:ext uri="{FF2B5EF4-FFF2-40B4-BE49-F238E27FC236}">
                  <a16:creationId xmlns:a16="http://schemas.microsoft.com/office/drawing/2014/main" id="{2E8DA2FF-5CAD-3207-C216-400F292CC22F}"/>
                </a:ext>
              </a:extLst>
            </p:cNvPr>
            <p:cNvCxnSpPr>
              <a:cxnSpLocks/>
              <a:stCxn id="74" idx="3"/>
              <a:endCxn id="62" idx="1"/>
            </p:cNvCxnSpPr>
            <p:nvPr/>
          </p:nvCxnSpPr>
          <p:spPr>
            <a:xfrm flipV="1">
              <a:off x="4163111" y="4884060"/>
              <a:ext cx="1574613" cy="84118"/>
            </a:xfrm>
            <a:prstGeom prst="bentConnector3">
              <a:avLst>
                <a:gd name="adj1" fmla="val 5082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直線單箭頭接點 1038">
              <a:extLst>
                <a:ext uri="{FF2B5EF4-FFF2-40B4-BE49-F238E27FC236}">
                  <a16:creationId xmlns:a16="http://schemas.microsoft.com/office/drawing/2014/main" id="{A9B0D05A-F837-344A-B53E-881FC5A9588F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>
              <a:off x="6419184" y="6344243"/>
              <a:ext cx="970195" cy="10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0" name="文字方塊 1039">
              <a:extLst>
                <a:ext uri="{FF2B5EF4-FFF2-40B4-BE49-F238E27FC236}">
                  <a16:creationId xmlns:a16="http://schemas.microsoft.com/office/drawing/2014/main" id="{C1FFACAA-8DC3-EDF0-E8FF-CCB35FE4F742}"/>
                </a:ext>
              </a:extLst>
            </p:cNvPr>
            <p:cNvSpPr txBox="1"/>
            <p:nvPr/>
          </p:nvSpPr>
          <p:spPr>
            <a:xfrm>
              <a:off x="7389379" y="6185070"/>
              <a:ext cx="219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單篇新聞或跨新聞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QA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41" name="Picture 4" descr="Hugging Face · GitHub">
              <a:extLst>
                <a:ext uri="{FF2B5EF4-FFF2-40B4-BE49-F238E27FC236}">
                  <a16:creationId xmlns:a16="http://schemas.microsoft.com/office/drawing/2014/main" id="{7306787C-FACC-E7F3-7BEC-5F5720884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040" y="5345131"/>
              <a:ext cx="548145" cy="548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2" name="直線單箭頭接點 1041">
              <a:extLst>
                <a:ext uri="{FF2B5EF4-FFF2-40B4-BE49-F238E27FC236}">
                  <a16:creationId xmlns:a16="http://schemas.microsoft.com/office/drawing/2014/main" id="{B6DBDCE2-BBEE-A98D-87FF-EE642A494BD6}"/>
                </a:ext>
              </a:extLst>
            </p:cNvPr>
            <p:cNvCxnSpPr>
              <a:cxnSpLocks/>
              <a:stCxn id="1041" idx="3"/>
              <a:endCxn id="1049" idx="1"/>
            </p:cNvCxnSpPr>
            <p:nvPr/>
          </p:nvCxnSpPr>
          <p:spPr>
            <a:xfrm>
              <a:off x="6419185" y="5619204"/>
              <a:ext cx="967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文字方塊 1048">
              <a:extLst>
                <a:ext uri="{FF2B5EF4-FFF2-40B4-BE49-F238E27FC236}">
                  <a16:creationId xmlns:a16="http://schemas.microsoft.com/office/drawing/2014/main" id="{72E5E988-EC27-9EA0-0771-D92BF0E856C3}"/>
                </a:ext>
              </a:extLst>
            </p:cNvPr>
            <p:cNvSpPr txBox="1"/>
            <p:nvPr/>
          </p:nvSpPr>
          <p:spPr>
            <a:xfrm>
              <a:off x="7386215" y="5449927"/>
              <a:ext cx="2843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新聞內容摘要、每日新聞快摘</a:t>
              </a:r>
            </a:p>
          </p:txBody>
        </p:sp>
        <p:sp>
          <p:nvSpPr>
            <p:cNvPr id="1052" name="文字方塊 1051">
              <a:extLst>
                <a:ext uri="{FF2B5EF4-FFF2-40B4-BE49-F238E27FC236}">
                  <a16:creationId xmlns:a16="http://schemas.microsoft.com/office/drawing/2014/main" id="{1B86B9E1-767E-6E48-09D8-F43FEE95F641}"/>
                </a:ext>
              </a:extLst>
            </p:cNvPr>
            <p:cNvSpPr txBox="1"/>
            <p:nvPr/>
          </p:nvSpPr>
          <p:spPr>
            <a:xfrm>
              <a:off x="7386215" y="3979639"/>
              <a:ext cx="1812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整理相關報導連結</a:t>
              </a:r>
            </a:p>
          </p:txBody>
        </p:sp>
        <p:sp>
          <p:nvSpPr>
            <p:cNvPr id="1057" name="文字方塊 1056">
              <a:extLst>
                <a:ext uri="{FF2B5EF4-FFF2-40B4-BE49-F238E27FC236}">
                  <a16:creationId xmlns:a16="http://schemas.microsoft.com/office/drawing/2014/main" id="{B5BB9E9D-E4EF-32AE-630A-A0AD29BEE250}"/>
                </a:ext>
              </a:extLst>
            </p:cNvPr>
            <p:cNvSpPr txBox="1"/>
            <p:nvPr/>
          </p:nvSpPr>
          <p:spPr>
            <a:xfrm>
              <a:off x="7386215" y="4714783"/>
              <a:ext cx="1283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新聞懶人包</a:t>
              </a:r>
            </a:p>
          </p:txBody>
        </p: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AF4AEE59-EE73-279F-6EE4-70D2B50E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26" y="4888726"/>
            <a:ext cx="814773" cy="2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直線單箭頭接點 1041">
            <a:extLst>
              <a:ext uri="{FF2B5EF4-FFF2-40B4-BE49-F238E27FC236}">
                <a16:creationId xmlns:a16="http://schemas.microsoft.com/office/drawing/2014/main" id="{7F2FB2BD-AFF1-B9FC-EE39-AAE129296D44}"/>
              </a:ext>
            </a:extLst>
          </p:cNvPr>
          <p:cNvCxnSpPr>
            <a:cxnSpLocks/>
            <a:stCxn id="62" idx="3"/>
            <a:endCxn id="1057" idx="1"/>
          </p:cNvCxnSpPr>
          <p:nvPr/>
        </p:nvCxnSpPr>
        <p:spPr>
          <a:xfrm>
            <a:off x="6482499" y="5034335"/>
            <a:ext cx="833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44">
            <a:extLst>
              <a:ext uri="{FF2B5EF4-FFF2-40B4-BE49-F238E27FC236}">
                <a16:creationId xmlns:a16="http://schemas.microsoft.com/office/drawing/2014/main" id="{8F5CFC12-9F90-BADF-1511-49C9F0EF45D4}"/>
              </a:ext>
            </a:extLst>
          </p:cNvPr>
          <p:cNvCxnSpPr>
            <a:cxnSpLocks/>
            <a:stCxn id="5" idx="0"/>
            <a:endCxn id="116" idx="2"/>
          </p:cNvCxnSpPr>
          <p:nvPr/>
        </p:nvCxnSpPr>
        <p:spPr>
          <a:xfrm>
            <a:off x="4464143" y="1074024"/>
            <a:ext cx="5138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矩形: 圓角 26">
            <a:extLst>
              <a:ext uri="{FF2B5EF4-FFF2-40B4-BE49-F238E27FC236}">
                <a16:creationId xmlns:a16="http://schemas.microsoft.com/office/drawing/2014/main" id="{4C599E82-9B6E-C793-BAEB-3D4D5906F3BE}"/>
              </a:ext>
            </a:extLst>
          </p:cNvPr>
          <p:cNvSpPr/>
          <p:nvPr/>
        </p:nvSpPr>
        <p:spPr>
          <a:xfrm>
            <a:off x="4847405" y="1900446"/>
            <a:ext cx="1548881" cy="42920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NewsAPI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6" name="流程圖: 磁碟 24">
            <a:extLst>
              <a:ext uri="{FF2B5EF4-FFF2-40B4-BE49-F238E27FC236}">
                <a16:creationId xmlns:a16="http://schemas.microsoft.com/office/drawing/2014/main" id="{BF39B654-980B-53FD-D4C3-4F6F629CD16B}"/>
              </a:ext>
            </a:extLst>
          </p:cNvPr>
          <p:cNvSpPr/>
          <p:nvPr/>
        </p:nvSpPr>
        <p:spPr>
          <a:xfrm>
            <a:off x="4978034" y="504856"/>
            <a:ext cx="1287625" cy="1138335"/>
          </a:xfrm>
          <a:prstGeom prst="flowChartMagneticDisk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新聞標題</a:t>
            </a:r>
          </a:p>
        </p:txBody>
      </p:sp>
      <p:cxnSp>
        <p:nvCxnSpPr>
          <p:cNvPr id="1071" name="接點: 肘形 54">
            <a:extLst>
              <a:ext uri="{FF2B5EF4-FFF2-40B4-BE49-F238E27FC236}">
                <a16:creationId xmlns:a16="http://schemas.microsoft.com/office/drawing/2014/main" id="{B7D7B5FA-176C-8028-B683-4392F0632269}"/>
              </a:ext>
            </a:extLst>
          </p:cNvPr>
          <p:cNvCxnSpPr>
            <a:cxnSpLocks/>
            <a:stCxn id="113" idx="0"/>
            <a:endCxn id="116" idx="3"/>
          </p:cNvCxnSpPr>
          <p:nvPr/>
        </p:nvCxnSpPr>
        <p:spPr>
          <a:xfrm rot="5400000" flipH="1" flipV="1">
            <a:off x="5493219" y="1771819"/>
            <a:ext cx="2572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75" name="Picture 4" descr="Python Logo, symbol, meaning, history, PNG, brand">
            <a:extLst>
              <a:ext uri="{FF2B5EF4-FFF2-40B4-BE49-F238E27FC236}">
                <a16:creationId xmlns:a16="http://schemas.microsoft.com/office/drawing/2014/main" id="{8EAEE75E-8F0A-94CB-9242-04C7CE0DC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r="18759" b="257"/>
          <a:stretch/>
        </p:blipFill>
        <p:spPr bwMode="auto">
          <a:xfrm>
            <a:off x="5737381" y="4042775"/>
            <a:ext cx="569366" cy="5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608DA9D-4790-2379-DBA8-611E1BC87F35}"/>
              </a:ext>
            </a:extLst>
          </p:cNvPr>
          <p:cNvSpPr txBox="1"/>
          <p:nvPr/>
        </p:nvSpPr>
        <p:spPr>
          <a:xfrm>
            <a:off x="5457629" y="4451904"/>
            <a:ext cx="123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Newspaper3k</a:t>
            </a:r>
            <a:endParaRPr kumimoji="1" lang="zh-TW" altLang="en-US" sz="1400" dirty="0"/>
          </a:p>
        </p:txBody>
      </p:sp>
      <p:cxnSp>
        <p:nvCxnSpPr>
          <p:cNvPr id="139" name="直線單箭頭接點 1041">
            <a:extLst>
              <a:ext uri="{FF2B5EF4-FFF2-40B4-BE49-F238E27FC236}">
                <a16:creationId xmlns:a16="http://schemas.microsoft.com/office/drawing/2014/main" id="{0B2C3662-47C2-A049-5C7A-9E11876373C2}"/>
              </a:ext>
            </a:extLst>
          </p:cNvPr>
          <p:cNvCxnSpPr>
            <a:cxnSpLocks/>
            <a:stCxn id="1075" idx="3"/>
            <a:endCxn id="1052" idx="1"/>
          </p:cNvCxnSpPr>
          <p:nvPr/>
        </p:nvCxnSpPr>
        <p:spPr>
          <a:xfrm>
            <a:off x="6306747" y="4293371"/>
            <a:ext cx="1009470" cy="5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7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</Words>
  <Application>Microsoft Macintosh PowerPoint</Application>
  <PresentationFormat>寬螢幕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陳冠廷 CHEN, KUAN-TING</dc:creator>
  <cp:lastModifiedBy>鄭宇辰 Cheng Yu-Chen</cp:lastModifiedBy>
  <cp:revision>2</cp:revision>
  <dcterms:created xsi:type="dcterms:W3CDTF">2023-05-21T13:39:11Z</dcterms:created>
  <dcterms:modified xsi:type="dcterms:W3CDTF">2023-05-21T15:52:22Z</dcterms:modified>
</cp:coreProperties>
</file>