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0" r:id="rId3"/>
    <p:sldId id="271" r:id="rId4"/>
    <p:sldId id="276" r:id="rId5"/>
    <p:sldId id="275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F1B"/>
    <a:srgbClr val="E1DACB"/>
    <a:srgbClr val="77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0"/>
  </p:normalViewPr>
  <p:slideViewPr>
    <p:cSldViewPr snapToGrid="0">
      <p:cViewPr>
        <p:scale>
          <a:sx n="102" d="100"/>
          <a:sy n="102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94058-0569-5B56-15B2-8287086D4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698A8-F033-3913-40A9-F20010E1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EB87A-A587-A2A5-B3AD-C2230E16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0D4E5-275A-8B2C-C9A1-BF5CBCFA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4749D-DCEB-CB13-7241-A7F7460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4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3B6D7-CF9C-D36A-C4FE-A7A986EF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E8494C-38F4-1BA7-5420-FE1089DB7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8E5FF-A278-5A18-CBC8-E94A05F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4347DE-7F45-C7BB-94D2-9B166D7C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902C8-A805-497B-2ADA-D607BCA7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7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9C6294-04C9-C661-D9A3-27DED14B4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5C9F60-03DC-EFEE-B982-3D704932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E5AFE-E90D-EBE7-A49B-BA434CF2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791D8-6074-BA7A-4C3D-9644109D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26EBC-94DF-0D24-C940-BCC49E91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3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37095-310F-6324-F2DA-244C1D6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F8145B-8E2B-FD10-E3D2-DD2C8ED5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72166-57E3-1E33-8DDE-D22389B3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C547F-5AE5-6DF4-227C-4387176B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8D25B9-C68B-B20C-D699-FDEE9F6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5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788FF-41EE-1C2D-03AE-D7BE1905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15DE43-7C6F-A05E-5313-11985855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A2672-0724-4F90-6B8A-3D0FC046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3B6227-F672-8507-DE89-BD187C0D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06B6C-FF7D-D461-84DB-81AEB8B9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6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303E-4F77-1395-11CA-65047642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41158-FDDF-96EC-4B74-EA824682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8041F1-9AC8-1168-97BB-C9344828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0C8D86-187A-36B6-A57C-6438DDFC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E0B597-F740-C75D-286B-F9C39C0C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24132B-21A5-4340-2CDB-DC47224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272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D988A-32A0-B39D-46E1-3B89A1AD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DA98A5-599D-A83C-5682-CB74ECC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71C44-C079-3496-6EDD-53BDB3ED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447B09-53FA-3B05-0758-FA2C76BFD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BD0D40-62C8-B5AE-DF34-4DBF57F26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FC24A8-3605-796C-9642-332F3007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8C45D5-81D2-A5AE-E0D1-F4A618DB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B26214-4B0E-9B45-863F-35669A8F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06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CD922-AA26-8782-5EC0-AA7827C4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18266B-739B-9745-8811-6BC69E4A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141A78-2D21-FAAA-F0A2-14E22660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8CA584-BB15-A3D5-BD87-AF0C863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9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3913B6-9F2B-E4C2-2FB7-99DD1DBA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2A854F-0CE7-726C-8E0F-04C7FFD3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6ED12-720E-7498-8474-15B34265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69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537A3-9F0B-1BE1-F26C-F84553A6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0B0E6-2918-6A9A-164A-44E60A8A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62F9AD-9D79-1B86-5A56-4845EF88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F42B64-4A5C-81E6-762E-4726F93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5FE4C9-CADA-B7CA-7C2F-7D6B7E0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0A124-9083-82A1-23C1-85791174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62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9F44A-BA7E-8976-92FD-E4BF2C20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9D06F-49E4-4236-C98E-40C53A967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B1B03-BF7A-A855-3253-ABEC336F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95242-81AC-AF50-646B-F3435E4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A49837-F7B6-088D-421E-DA573FD0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7B65F0-5BFD-89C3-0535-47D1A86D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51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6C2949-6EAB-BBD3-F679-E5B7FB72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DCA93D-D7A8-DB13-4667-E7DC086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49D36-6FC4-294F-ED73-D5C13B6D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E741-4CC7-7448-B4B4-48AA0CE2F0CC}" type="datetimeFigureOut">
              <a:rPr kumimoji="1" lang="zh-TW" altLang="en-US" smtClean="0"/>
              <a:t>2023/6/27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09C9E-8FD7-E243-C06E-3E7F3C2C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F4FD8-7861-F079-9D70-927DAF55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00BF-FBBB-4C4E-A454-E54367B24E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97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建築, 天空, 塔, 高層建築物 的圖片&#10;&#10;自動產生的描述">
            <a:extLst>
              <a:ext uri="{FF2B5EF4-FFF2-40B4-BE49-F238E27FC236}">
                <a16:creationId xmlns:a16="http://schemas.microsoft.com/office/drawing/2014/main" id="{89ECC36C-F139-AF5F-9862-A80ABE4C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7361" y="0"/>
            <a:ext cx="5486400" cy="6858000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9E6A69-A9A6-E121-0297-2838C83B80BF}"/>
              </a:ext>
            </a:extLst>
          </p:cNvPr>
          <p:cNvGrpSpPr/>
          <p:nvPr/>
        </p:nvGrpSpPr>
        <p:grpSpPr>
          <a:xfrm>
            <a:off x="2114550" y="2292927"/>
            <a:ext cx="7791450" cy="2404976"/>
            <a:chOff x="1870364" y="2008909"/>
            <a:chExt cx="7072746" cy="240497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F1BB37E-AC35-AD2F-AEB6-5B83D73484A1}"/>
                </a:ext>
              </a:extLst>
            </p:cNvPr>
            <p:cNvGrpSpPr/>
            <p:nvPr/>
          </p:nvGrpSpPr>
          <p:grpSpPr>
            <a:xfrm>
              <a:off x="1870364" y="2008909"/>
              <a:ext cx="7072746" cy="2272145"/>
              <a:chOff x="1870364" y="2008909"/>
              <a:chExt cx="7072746" cy="227214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619D7C9-5AB2-312B-736E-D84738ED1A87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7072746" cy="2272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0C532F8-58E8-587A-4230-241777BED1F8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387928" cy="2272145"/>
              </a:xfrm>
              <a:prstGeom prst="rect">
                <a:avLst/>
              </a:prstGeom>
              <a:solidFill>
                <a:srgbClr val="6D0F1B"/>
              </a:solidFill>
              <a:ln>
                <a:solidFill>
                  <a:srgbClr val="6D0F1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CD0041-F7D1-3B34-92BC-C959071FBEA7}"/>
                </a:ext>
              </a:extLst>
            </p:cNvPr>
            <p:cNvSpPr txBox="1"/>
            <p:nvPr/>
          </p:nvSpPr>
          <p:spPr>
            <a:xfrm>
              <a:off x="2461901" y="2659559"/>
              <a:ext cx="6312865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5400" b="1" dirty="0" err="1">
                  <a:latin typeface="Arial Black" panose="020B0604020202020204" pitchFamily="34" charset="0"/>
                  <a:cs typeface="Arial Black" panose="020B0604020202020204" pitchFamily="34" charset="0"/>
                </a:rPr>
                <a:t>WhyMyCodeWork</a:t>
              </a:r>
              <a:r>
                <a:rPr kumimoji="1" lang="en-US" altLang="zh-TW" sz="54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?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1DCBAF-386C-2C31-4963-D5F1A61DF4CA}"/>
                </a:ext>
              </a:extLst>
            </p:cNvPr>
            <p:cNvSpPr txBox="1"/>
            <p:nvPr/>
          </p:nvSpPr>
          <p:spPr>
            <a:xfrm>
              <a:off x="2461901" y="3536721"/>
              <a:ext cx="21320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i="1" dirty="0">
                  <a:latin typeface="Consolas" panose="020B0609020204030204" pitchFamily="49" charset="0"/>
                  <a:cs typeface="Consolas" panose="020B0609020204030204" pitchFamily="49" charset="0"/>
                </a:rPr>
                <a:t>Based in NCKU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0025290-E050-AEBF-4825-634C442AD4E3}"/>
              </a:ext>
            </a:extLst>
          </p:cNvPr>
          <p:cNvSpPr/>
          <p:nvPr/>
        </p:nvSpPr>
        <p:spPr>
          <a:xfrm>
            <a:off x="11362646" y="408709"/>
            <a:ext cx="428400" cy="428400"/>
          </a:xfrm>
          <a:prstGeom prst="rect">
            <a:avLst/>
          </a:prstGeom>
          <a:solidFill>
            <a:srgbClr val="6D0F1B"/>
          </a:solidFill>
          <a:ln>
            <a:solidFill>
              <a:srgbClr val="6D0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F8EDE4-0A4D-5804-0681-02B8DA8E147B}"/>
              </a:ext>
            </a:extLst>
          </p:cNvPr>
          <p:cNvSpPr txBox="1"/>
          <p:nvPr/>
        </p:nvSpPr>
        <p:spPr>
          <a:xfrm rot="5400000">
            <a:off x="824589" y="3275112"/>
            <a:ext cx="227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2023(SUMMER) </a:t>
            </a:r>
            <a:r>
              <a:rPr kumimoji="1" lang="en-US" altLang="zh-TW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Kibo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-RPC</a:t>
            </a:r>
          </a:p>
        </p:txBody>
      </p:sp>
    </p:spTree>
    <p:extLst>
      <p:ext uri="{BB962C8B-B14F-4D97-AF65-F5344CB8AC3E}">
        <p14:creationId xmlns:p14="http://schemas.microsoft.com/office/powerpoint/2010/main" val="213641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1114330-58AC-5AE1-D632-0C369438F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21944" t="12314" r="21944" b="12871"/>
          <a:stretch/>
        </p:blipFill>
        <p:spPr>
          <a:xfrm>
            <a:off x="654423" y="410882"/>
            <a:ext cx="4527177" cy="60362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CDAA9FA-FD1E-89BB-0DC3-808869D41492}"/>
              </a:ext>
            </a:extLst>
          </p:cNvPr>
          <p:cNvSpPr/>
          <p:nvPr/>
        </p:nvSpPr>
        <p:spPr>
          <a:xfrm>
            <a:off x="3340977" y="2292927"/>
            <a:ext cx="3903886" cy="2272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15681-C32F-CD0E-4FF5-416344AB3550}"/>
              </a:ext>
            </a:extLst>
          </p:cNvPr>
          <p:cNvSpPr txBox="1"/>
          <p:nvPr/>
        </p:nvSpPr>
        <p:spPr>
          <a:xfrm>
            <a:off x="2918011" y="2967334"/>
            <a:ext cx="478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Contents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08B77D-CD15-40D1-35C8-2B22066A2D77}"/>
              </a:ext>
            </a:extLst>
          </p:cNvPr>
          <p:cNvSpPr/>
          <p:nvPr/>
        </p:nvSpPr>
        <p:spPr>
          <a:xfrm>
            <a:off x="11764652" y="2528999"/>
            <a:ext cx="427348" cy="1800000"/>
          </a:xfrm>
          <a:prstGeom prst="rect">
            <a:avLst/>
          </a:prstGeom>
          <a:solidFill>
            <a:srgbClr val="6D0F1B"/>
          </a:solidFill>
          <a:ln>
            <a:solidFill>
              <a:srgbClr val="6D0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FA7567-1323-80DB-F86B-0F80665C52E4}"/>
              </a:ext>
            </a:extLst>
          </p:cNvPr>
          <p:cNvSpPr txBox="1"/>
          <p:nvPr/>
        </p:nvSpPr>
        <p:spPr>
          <a:xfrm>
            <a:off x="7471199" y="2090171"/>
            <a:ext cx="4067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Team Introduction</a:t>
            </a:r>
          </a:p>
          <a:p>
            <a:endParaRPr kumimoji="1" lang="en-US" altLang="zh-TW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TW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Code Introduction</a:t>
            </a:r>
          </a:p>
          <a:p>
            <a:endParaRPr kumimoji="1" lang="en-US" altLang="zh-TW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sz="24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TW" sz="24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Special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359992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 descr="一張含有 建築, 戶外, 屬性, 植物 的圖片&#10;&#10;自動產生的描述">
            <a:extLst>
              <a:ext uri="{FF2B5EF4-FFF2-40B4-BE49-F238E27FC236}">
                <a16:creationId xmlns:a16="http://schemas.microsoft.com/office/drawing/2014/main" id="{4BACBE37-23B9-F763-7502-6083DD91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-635401"/>
            <a:ext cx="12193200" cy="81288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518A-A351-0892-2547-B9C6FC39B5AD}"/>
              </a:ext>
            </a:extLst>
          </p:cNvPr>
          <p:cNvGrpSpPr/>
          <p:nvPr/>
        </p:nvGrpSpPr>
        <p:grpSpPr>
          <a:xfrm>
            <a:off x="2165154" y="1989000"/>
            <a:ext cx="7791450" cy="2880000"/>
            <a:chOff x="2200275" y="1728679"/>
            <a:chExt cx="7791450" cy="28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5E18F-A841-F5E9-624B-E04674D617D4}"/>
                </a:ext>
              </a:extLst>
            </p:cNvPr>
            <p:cNvSpPr/>
            <p:nvPr/>
          </p:nvSpPr>
          <p:spPr>
            <a:xfrm>
              <a:off x="2200275" y="1728679"/>
              <a:ext cx="779145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C85332-031C-B802-F111-17FE67BDB571}"/>
                </a:ext>
              </a:extLst>
            </p:cNvPr>
            <p:cNvSpPr/>
            <p:nvPr/>
          </p:nvSpPr>
          <p:spPr>
            <a:xfrm>
              <a:off x="2200275" y="1728679"/>
              <a:ext cx="2730487" cy="28800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24147AF-D36E-D6CA-23C3-3722D7A62336}"/>
                </a:ext>
              </a:extLst>
            </p:cNvPr>
            <p:cNvSpPr txBox="1"/>
            <p:nvPr/>
          </p:nvSpPr>
          <p:spPr>
            <a:xfrm>
              <a:off x="5044017" y="2157079"/>
              <a:ext cx="49204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6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Team Introduction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81A347-9CEE-872B-0736-2BA17AA52C1E}"/>
                </a:ext>
              </a:extLst>
            </p:cNvPr>
            <p:cNvSpPr/>
            <p:nvPr/>
          </p:nvSpPr>
          <p:spPr>
            <a:xfrm>
              <a:off x="9563325" y="1728679"/>
              <a:ext cx="428400" cy="4284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7E7A053-73D7-29BC-2985-DF258F14EFF2}"/>
                </a:ext>
              </a:extLst>
            </p:cNvPr>
            <p:cNvSpPr txBox="1"/>
            <p:nvPr/>
          </p:nvSpPr>
          <p:spPr>
            <a:xfrm>
              <a:off x="2828696" y="2568514"/>
              <a:ext cx="1816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7200" b="1" dirty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01.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329E96A-2DA1-27D1-56A9-16AFD16CC961}"/>
                </a:ext>
              </a:extLst>
            </p:cNvPr>
            <p:cNvSpPr txBox="1"/>
            <p:nvPr/>
          </p:nvSpPr>
          <p:spPr>
            <a:xfrm>
              <a:off x="5044017" y="2968623"/>
              <a:ext cx="3774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 are students from NCKU.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2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樹葉, 植物, 戶外, 樹狀 的圖片&#10;&#10;自動產生的描述">
            <a:extLst>
              <a:ext uri="{FF2B5EF4-FFF2-40B4-BE49-F238E27FC236}">
                <a16:creationId xmlns:a16="http://schemas.microsoft.com/office/drawing/2014/main" id="{4A7B20E4-2158-D848-3A35-59352359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6575" b="90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1553518A-A351-0892-2547-B9C6FC39B5AD}"/>
              </a:ext>
            </a:extLst>
          </p:cNvPr>
          <p:cNvGrpSpPr/>
          <p:nvPr/>
        </p:nvGrpSpPr>
        <p:grpSpPr>
          <a:xfrm>
            <a:off x="2165154" y="1989000"/>
            <a:ext cx="7791450" cy="2880000"/>
            <a:chOff x="2200275" y="1728679"/>
            <a:chExt cx="7791450" cy="288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5E18F-A841-F5E9-624B-E04674D617D4}"/>
                </a:ext>
              </a:extLst>
            </p:cNvPr>
            <p:cNvSpPr/>
            <p:nvPr/>
          </p:nvSpPr>
          <p:spPr>
            <a:xfrm>
              <a:off x="2200275" y="1728679"/>
              <a:ext cx="779145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C85332-031C-B802-F111-17FE67BDB571}"/>
                </a:ext>
              </a:extLst>
            </p:cNvPr>
            <p:cNvSpPr/>
            <p:nvPr/>
          </p:nvSpPr>
          <p:spPr>
            <a:xfrm>
              <a:off x="2200275" y="1728679"/>
              <a:ext cx="2730487" cy="28800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81A347-9CEE-872B-0736-2BA17AA52C1E}"/>
                </a:ext>
              </a:extLst>
            </p:cNvPr>
            <p:cNvSpPr/>
            <p:nvPr/>
          </p:nvSpPr>
          <p:spPr>
            <a:xfrm>
              <a:off x="9563325" y="1728679"/>
              <a:ext cx="428400" cy="428400"/>
            </a:xfrm>
            <a:prstGeom prst="rect">
              <a:avLst/>
            </a:prstGeom>
            <a:solidFill>
              <a:srgbClr val="6D0F1B"/>
            </a:solidFill>
            <a:ln>
              <a:solidFill>
                <a:srgbClr val="6D0F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7E7A053-73D7-29BC-2985-DF258F14EFF2}"/>
                </a:ext>
              </a:extLst>
            </p:cNvPr>
            <p:cNvSpPr txBox="1"/>
            <p:nvPr/>
          </p:nvSpPr>
          <p:spPr>
            <a:xfrm>
              <a:off x="2828696" y="2568514"/>
              <a:ext cx="1816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7200" b="1" dirty="0">
                  <a:solidFill>
                    <a:schemeClr val="bg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02.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842E22-1E62-CDCE-44FE-FEC058428331}"/>
              </a:ext>
            </a:extLst>
          </p:cNvPr>
          <p:cNvSpPr txBox="1"/>
          <p:nvPr/>
        </p:nvSpPr>
        <p:spPr>
          <a:xfrm>
            <a:off x="5008896" y="3228944"/>
            <a:ext cx="4122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will quickly introduce the logic of the program.</a:t>
            </a:r>
            <a:endParaRPr kumimoji="1" lang="en-US" altLang="zh-TW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A04A-5439-8058-4F4F-30C9E12E5469}"/>
              </a:ext>
            </a:extLst>
          </p:cNvPr>
          <p:cNvSpPr txBox="1"/>
          <p:nvPr/>
        </p:nvSpPr>
        <p:spPr>
          <a:xfrm>
            <a:off x="5008896" y="2417400"/>
            <a:ext cx="492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Code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9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7CD2B8-4D2E-7EDB-62DD-4D0F4A339986}"/>
              </a:ext>
            </a:extLst>
          </p:cNvPr>
          <p:cNvSpPr/>
          <p:nvPr/>
        </p:nvSpPr>
        <p:spPr>
          <a:xfrm>
            <a:off x="0" y="0"/>
            <a:ext cx="12192000" cy="3369994"/>
          </a:xfrm>
          <a:prstGeom prst="rect">
            <a:avLst/>
          </a:prstGeom>
          <a:solidFill>
            <a:srgbClr val="6D0F1B"/>
          </a:solidFill>
          <a:ln>
            <a:solidFill>
              <a:srgbClr val="6D0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7" name="圖片 46" descr="一張含有 欄, 建築, 柱廊, 室內 的圖片&#10;&#10;自動產生的描述">
            <a:extLst>
              <a:ext uri="{FF2B5EF4-FFF2-40B4-BE49-F238E27FC236}">
                <a16:creationId xmlns:a16="http://schemas.microsoft.com/office/drawing/2014/main" id="{3B811747-E482-1AAD-AEF4-085575F17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32"/>
          <a:stretch/>
        </p:blipFill>
        <p:spPr>
          <a:xfrm>
            <a:off x="329585" y="346332"/>
            <a:ext cx="11880000" cy="3030806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386756EE-2975-C29A-5C04-6AC85C02D9E1}"/>
              </a:ext>
            </a:extLst>
          </p:cNvPr>
          <p:cNvSpPr/>
          <p:nvPr/>
        </p:nvSpPr>
        <p:spPr>
          <a:xfrm>
            <a:off x="1529543" y="2620680"/>
            <a:ext cx="1512916" cy="1512916"/>
          </a:xfrm>
          <a:prstGeom prst="ellipse">
            <a:avLst/>
          </a:prstGeom>
          <a:solidFill>
            <a:srgbClr val="E1DACB"/>
          </a:solidFill>
          <a:ln>
            <a:solidFill>
              <a:srgbClr val="E1D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8F82DD1-6F3D-50B4-924F-B0BF5B2ECECF}"/>
              </a:ext>
            </a:extLst>
          </p:cNvPr>
          <p:cNvSpPr/>
          <p:nvPr/>
        </p:nvSpPr>
        <p:spPr>
          <a:xfrm>
            <a:off x="4062846" y="2620680"/>
            <a:ext cx="1512916" cy="1512916"/>
          </a:xfrm>
          <a:prstGeom prst="ellipse">
            <a:avLst/>
          </a:prstGeom>
          <a:solidFill>
            <a:srgbClr val="E1DACB"/>
          </a:solidFill>
          <a:ln>
            <a:solidFill>
              <a:srgbClr val="E1D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76CC36C-9613-476E-AC11-B3B0CB6FD597}"/>
              </a:ext>
            </a:extLst>
          </p:cNvPr>
          <p:cNvSpPr/>
          <p:nvPr/>
        </p:nvSpPr>
        <p:spPr>
          <a:xfrm>
            <a:off x="6596149" y="2620680"/>
            <a:ext cx="1512916" cy="1512916"/>
          </a:xfrm>
          <a:prstGeom prst="ellipse">
            <a:avLst/>
          </a:prstGeom>
          <a:solidFill>
            <a:srgbClr val="E1DACB"/>
          </a:solidFill>
          <a:ln>
            <a:solidFill>
              <a:srgbClr val="E1D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FF266D-D4E8-956B-DE24-43B2A9AA40FA}"/>
              </a:ext>
            </a:extLst>
          </p:cNvPr>
          <p:cNvSpPr/>
          <p:nvPr/>
        </p:nvSpPr>
        <p:spPr>
          <a:xfrm>
            <a:off x="9139283" y="2620680"/>
            <a:ext cx="1512916" cy="1512916"/>
          </a:xfrm>
          <a:prstGeom prst="ellipse">
            <a:avLst/>
          </a:prstGeom>
          <a:solidFill>
            <a:srgbClr val="E1DACB"/>
          </a:solidFill>
          <a:ln>
            <a:solidFill>
              <a:srgbClr val="E1D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形 13" descr="處理器 以實心填滿">
            <a:extLst>
              <a:ext uri="{FF2B5EF4-FFF2-40B4-BE49-F238E27FC236}">
                <a16:creationId xmlns:a16="http://schemas.microsoft.com/office/drawing/2014/main" id="{64E6BC16-1B91-8865-2795-D9F5BC59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1" y="2971800"/>
            <a:ext cx="914400" cy="914400"/>
          </a:xfrm>
          <a:prstGeom prst="rect">
            <a:avLst/>
          </a:prstGeom>
        </p:spPr>
      </p:pic>
      <p:pic>
        <p:nvPicPr>
          <p:cNvPr id="18" name="圖形 17" descr="QR 碼 以實心填滿">
            <a:extLst>
              <a:ext uri="{FF2B5EF4-FFF2-40B4-BE49-F238E27FC236}">
                <a16:creationId xmlns:a16="http://schemas.microsoft.com/office/drawing/2014/main" id="{84781FEA-3C82-A01B-7376-6540CA12E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2104" y="2919938"/>
            <a:ext cx="914400" cy="914400"/>
          </a:xfrm>
          <a:prstGeom prst="rect">
            <a:avLst/>
          </a:prstGeom>
        </p:spPr>
      </p:pic>
      <p:pic>
        <p:nvPicPr>
          <p:cNvPr id="20" name="圖形 19" descr="檢查清單 以實心填滿">
            <a:extLst>
              <a:ext uri="{FF2B5EF4-FFF2-40B4-BE49-F238E27FC236}">
                <a16:creationId xmlns:a16="http://schemas.microsoft.com/office/drawing/2014/main" id="{F90E8160-00AA-1DC3-C023-05AF23F42E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5926" y="2971800"/>
            <a:ext cx="914400" cy="914400"/>
          </a:xfrm>
          <a:prstGeom prst="rect">
            <a:avLst/>
          </a:prstGeom>
        </p:spPr>
      </p:pic>
      <p:pic>
        <p:nvPicPr>
          <p:cNvPr id="22" name="圖形 21" descr="碼錶 75% 以實心填滿">
            <a:extLst>
              <a:ext uri="{FF2B5EF4-FFF2-40B4-BE49-F238E27FC236}">
                <a16:creationId xmlns:a16="http://schemas.microsoft.com/office/drawing/2014/main" id="{88E6E628-787A-D89B-A286-C37277134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8541" y="2919938"/>
            <a:ext cx="914400" cy="91440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FC1F17-5096-4FD9-A88F-97FA30456C65}"/>
              </a:ext>
            </a:extLst>
          </p:cNvPr>
          <p:cNvSpPr txBox="1"/>
          <p:nvPr/>
        </p:nvSpPr>
        <p:spPr>
          <a:xfrm>
            <a:off x="26841" y="7458616"/>
            <a:ext cx="74121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Undock -&gt; “</a:t>
            </a:r>
            <a:r>
              <a:rPr kumimoji="1" lang="en-US" altLang="zh-TW" dirty="0" err="1"/>
              <a:t>Turnnel</a:t>
            </a:r>
            <a:r>
              <a:rPr kumimoji="1" lang="en-US" altLang="zh-TW" dirty="0"/>
              <a:t>”</a:t>
            </a:r>
          </a:p>
          <a:p>
            <a:r>
              <a:rPr kumimoji="1" lang="en-US" altLang="zh-TW" dirty="0"/>
              <a:t>Mission1 -&gt; Scan </a:t>
            </a:r>
            <a:r>
              <a:rPr kumimoji="1" lang="en-US" altLang="zh-TW" dirty="0" err="1"/>
              <a:t>QRCode</a:t>
            </a:r>
            <a:r>
              <a:rPr kumimoji="1" lang="en-US" altLang="zh-TW" dirty="0"/>
              <a:t> -&gt; Get String -&gt; Trans.-&gt; Go Back to </a:t>
            </a:r>
            <a:r>
              <a:rPr kumimoji="1" lang="en-US" altLang="zh-TW" dirty="0" err="1"/>
              <a:t>Turnnel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-&gt; Phase1 (Choose Target close to Dock)</a:t>
            </a:r>
          </a:p>
          <a:p>
            <a:r>
              <a:rPr kumimoji="1" lang="en-US" altLang="zh-TW" dirty="0"/>
              <a:t>-&gt; Phase2 (Choose Target  close to Goal)</a:t>
            </a:r>
          </a:p>
          <a:p>
            <a:r>
              <a:rPr kumimoji="1" lang="en-US" altLang="zh-TW" dirty="0"/>
              <a:t>-&gt; Phase3 (Give up cause choose the worst case in 10 tries)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-&gt; Goal</a:t>
            </a:r>
          </a:p>
          <a:p>
            <a:r>
              <a:rPr kumimoji="1" lang="en-US" altLang="zh-TW" dirty="0"/>
              <a:t>-&gt; Mission Complete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59F3650-4E3B-415F-FF00-84A4FD61D442}"/>
              </a:ext>
            </a:extLst>
          </p:cNvPr>
          <p:cNvSpPr txBox="1"/>
          <p:nvPr/>
        </p:nvSpPr>
        <p:spPr>
          <a:xfrm>
            <a:off x="1285337" y="4359077"/>
            <a:ext cx="2030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Undock, then go to ”Tunnel”.</a:t>
            </a:r>
            <a:endParaRPr kumimoji="1" lang="zh-TW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FA25808-DCA2-3A66-25C3-05F44A73BA9D}"/>
              </a:ext>
            </a:extLst>
          </p:cNvPr>
          <p:cNvSpPr txBox="1"/>
          <p:nvPr/>
        </p:nvSpPr>
        <p:spPr>
          <a:xfrm>
            <a:off x="3815646" y="4359077"/>
            <a:ext cx="20304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Scan QR Code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Get String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Trans.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Go Back to Tunnel</a:t>
            </a:r>
            <a:endParaRPr kumimoji="1" lang="zh-TW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0DCCFD3-55F9-BC2F-87AD-FF88D63C3C0A}"/>
              </a:ext>
            </a:extLst>
          </p:cNvPr>
          <p:cNvSpPr txBox="1"/>
          <p:nvPr/>
        </p:nvSpPr>
        <p:spPr>
          <a:xfrm>
            <a:off x="8876263" y="4382850"/>
            <a:ext cx="2030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Go to Goal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Mission Complete</a:t>
            </a:r>
            <a:endParaRPr kumimoji="1" lang="zh-TW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01A7C05-522F-CA5E-CB90-E676DB0B1750}"/>
              </a:ext>
            </a:extLst>
          </p:cNvPr>
          <p:cNvSpPr txBox="1"/>
          <p:nvPr/>
        </p:nvSpPr>
        <p:spPr>
          <a:xfrm>
            <a:off x="6345954" y="4351933"/>
            <a:ext cx="231036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Choose Target Close to </a:t>
            </a:r>
            <a:r>
              <a:rPr kumimoji="1" lang="en-US" altLang="zh-TW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Dock</a:t>
            </a:r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00050" indent="-400050">
              <a:buAutoNum type="romanUcPeriod"/>
            </a:pPr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Choose Target Close to </a:t>
            </a:r>
            <a:r>
              <a:rPr kumimoji="1" lang="en-US" altLang="zh-TW" b="1" i="1" u="sng" dirty="0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00050" indent="-400050">
              <a:buAutoNum type="romanUcPeriod"/>
            </a:pPr>
            <a:r>
              <a:rPr kumimoji="1"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Give up.</a:t>
            </a:r>
            <a:endParaRPr kumimoji="1" lang="zh-TW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5" name="圖形 44" descr="火車軌道 外框">
            <a:extLst>
              <a:ext uri="{FF2B5EF4-FFF2-40B4-BE49-F238E27FC236}">
                <a16:creationId xmlns:a16="http://schemas.microsoft.com/office/drawing/2014/main" id="{162F9E59-0407-9108-930B-5F9DFF18F2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99419" y="-568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建築, 天空, 塔, 高層建築物 的圖片&#10;&#10;自動產生的描述">
            <a:extLst>
              <a:ext uri="{FF2B5EF4-FFF2-40B4-BE49-F238E27FC236}">
                <a16:creationId xmlns:a16="http://schemas.microsoft.com/office/drawing/2014/main" id="{89ECC36C-F139-AF5F-9862-A80ABE4C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7361" y="0"/>
            <a:ext cx="5486400" cy="6858000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9E6A69-A9A6-E121-0297-2838C83B80BF}"/>
              </a:ext>
            </a:extLst>
          </p:cNvPr>
          <p:cNvGrpSpPr/>
          <p:nvPr/>
        </p:nvGrpSpPr>
        <p:grpSpPr>
          <a:xfrm>
            <a:off x="2114550" y="2292927"/>
            <a:ext cx="7791450" cy="2272145"/>
            <a:chOff x="1870364" y="2008909"/>
            <a:chExt cx="7072746" cy="2272145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F1BB37E-AC35-AD2F-AEB6-5B83D73484A1}"/>
                </a:ext>
              </a:extLst>
            </p:cNvPr>
            <p:cNvGrpSpPr/>
            <p:nvPr/>
          </p:nvGrpSpPr>
          <p:grpSpPr>
            <a:xfrm>
              <a:off x="1870364" y="2008909"/>
              <a:ext cx="7072746" cy="2272145"/>
              <a:chOff x="1870364" y="2008909"/>
              <a:chExt cx="7072746" cy="227214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619D7C9-5AB2-312B-736E-D84738ED1A87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7072746" cy="2272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0C532F8-58E8-587A-4230-241777BED1F8}"/>
                  </a:ext>
                </a:extLst>
              </p:cNvPr>
              <p:cNvSpPr/>
              <p:nvPr/>
            </p:nvSpPr>
            <p:spPr>
              <a:xfrm>
                <a:off x="1870364" y="2008909"/>
                <a:ext cx="387928" cy="2272145"/>
              </a:xfrm>
              <a:prstGeom prst="rect">
                <a:avLst/>
              </a:prstGeom>
              <a:solidFill>
                <a:srgbClr val="6D0F1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CD0041-F7D1-3B34-92BC-C959071FBEA7}"/>
                </a:ext>
              </a:extLst>
            </p:cNvPr>
            <p:cNvSpPr txBox="1"/>
            <p:nvPr/>
          </p:nvSpPr>
          <p:spPr>
            <a:xfrm>
              <a:off x="2461901" y="2659559"/>
              <a:ext cx="6312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5400" b="1" dirty="0">
                  <a:latin typeface="Arial Black" panose="020B0604020202020204" pitchFamily="34" charset="0"/>
                  <a:cs typeface="Arial Black" panose="020B0604020202020204" pitchFamily="34" charset="0"/>
                </a:rPr>
                <a:t>T h a n k s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0025290-E050-AEBF-4825-634C442AD4E3}"/>
              </a:ext>
            </a:extLst>
          </p:cNvPr>
          <p:cNvSpPr/>
          <p:nvPr/>
        </p:nvSpPr>
        <p:spPr>
          <a:xfrm>
            <a:off x="11362646" y="408709"/>
            <a:ext cx="428400" cy="428400"/>
          </a:xfrm>
          <a:prstGeom prst="rect">
            <a:avLst/>
          </a:prstGeom>
          <a:solidFill>
            <a:srgbClr val="6D0F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F8EDE4-0A4D-5804-0681-02B8DA8E147B}"/>
              </a:ext>
            </a:extLst>
          </p:cNvPr>
          <p:cNvSpPr txBox="1"/>
          <p:nvPr/>
        </p:nvSpPr>
        <p:spPr>
          <a:xfrm rot="5400000">
            <a:off x="824589" y="3275112"/>
            <a:ext cx="227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2023(SUMMER) </a:t>
            </a:r>
            <a:r>
              <a:rPr kumimoji="1" lang="en-US" altLang="zh-TW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Kibo</a:t>
            </a:r>
            <a:r>
              <a:rPr kumimoji="1" lang="en-US" altLang="zh-TW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-RPC</a:t>
            </a:r>
          </a:p>
        </p:txBody>
      </p:sp>
    </p:spTree>
    <p:extLst>
      <p:ext uri="{BB962C8B-B14F-4D97-AF65-F5344CB8AC3E}">
        <p14:creationId xmlns:p14="http://schemas.microsoft.com/office/powerpoint/2010/main" val="4716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151</Words>
  <Application>Microsoft Macintosh PowerPoint</Application>
  <PresentationFormat>寬螢幕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鄭宇辰 Cheng Yu-Chen</dc:creator>
  <cp:lastModifiedBy>鄭宇辰 Cheng Yu-Chen</cp:lastModifiedBy>
  <cp:revision>3</cp:revision>
  <dcterms:created xsi:type="dcterms:W3CDTF">2023-06-26T07:15:06Z</dcterms:created>
  <dcterms:modified xsi:type="dcterms:W3CDTF">2023-06-27T11:06:44Z</dcterms:modified>
</cp:coreProperties>
</file>