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86" r:id="rId8"/>
    <p:sldId id="282" r:id="rId9"/>
    <p:sldId id="306" r:id="rId10"/>
    <p:sldId id="307" r:id="rId11"/>
    <p:sldId id="292" r:id="rId12"/>
    <p:sldId id="287" r:id="rId13"/>
    <p:sldId id="288" r:id="rId14"/>
    <p:sldId id="290" r:id="rId15"/>
    <p:sldId id="294" r:id="rId16"/>
    <p:sldId id="308" r:id="rId17"/>
    <p:sldId id="309" r:id="rId18"/>
    <p:sldId id="311" r:id="rId19"/>
    <p:sldId id="293" r:id="rId20"/>
    <p:sldId id="296" r:id="rId21"/>
    <p:sldId id="298" r:id="rId22"/>
    <p:sldId id="312" r:id="rId23"/>
    <p:sldId id="299" r:id="rId24"/>
    <p:sldId id="302" r:id="rId25"/>
    <p:sldId id="31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0396" autoAdjust="0"/>
  </p:normalViewPr>
  <p:slideViewPr>
    <p:cSldViewPr snapToGrid="0">
      <p:cViewPr varScale="1">
        <p:scale>
          <a:sx n="52" d="100"/>
          <a:sy n="52" d="100"/>
        </p:scale>
        <p:origin x="-248"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Angular module</a:t>
            </a:r>
          </a:p>
          <a:p>
            <a:endParaRPr lang="en-US" dirty="0" smtClean="0"/>
          </a:p>
          <a:p>
            <a:r>
              <a:rPr lang="en-US" dirty="0" smtClean="0"/>
              <a:t>Create </a:t>
            </a:r>
            <a:r>
              <a:rPr lang="en-US" dirty="0" err="1" smtClean="0"/>
              <a:t>main.html</a:t>
            </a:r>
            <a:endParaRPr lang="en-US" dirty="0" smtClean="0"/>
          </a:p>
          <a:p>
            <a:endParaRPr lang="en-US" dirty="0" smtClean="0"/>
          </a:p>
          <a:p>
            <a:r>
              <a:rPr lang="en-US" dirty="0" smtClean="0"/>
              <a:t>Add</a:t>
            </a:r>
            <a:r>
              <a:rPr lang="en-US" baseline="0" dirty="0" smtClean="0"/>
              <a:t> Angular in</a:t>
            </a:r>
          </a:p>
          <a:p>
            <a:endParaRPr lang="en-US" baseline="0" dirty="0" smtClean="0"/>
          </a:p>
          <a:p>
            <a:r>
              <a:rPr lang="en-US" baseline="0" dirty="0" smtClean="0"/>
              <a:t>Create a controller. Leave it empty for now.</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0399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posts, </a:t>
            </a:r>
            <a:r>
              <a:rPr lang="en-US" baseline="0" dirty="0" err="1" smtClean="0"/>
              <a:t>newPost</a:t>
            </a:r>
            <a:r>
              <a:rPr lang="en-US" baseline="0" dirty="0" smtClean="0"/>
              <a:t>, and a </a:t>
            </a:r>
            <a:r>
              <a:rPr lang="en-US" baseline="0" smtClean="0"/>
              <a:t>posting function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4801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a:t>
            </a:r>
            <a:r>
              <a:rPr lang="en-US" dirty="0" smtClean="0"/>
              <a:t>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39523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462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What’s a front end framework?</a:t>
            </a:r>
          </a:p>
          <a:p>
            <a:endParaRPr lang="en-GB" dirty="0" smtClean="0"/>
          </a:p>
          <a:p>
            <a:r>
              <a:rPr lang="en-GB" smtClean="0"/>
              <a:t>Directives</a:t>
            </a:r>
          </a:p>
          <a:p>
            <a:endParaRPr lang="en-GB" dirty="0" smtClean="0"/>
          </a:p>
          <a:p>
            <a:r>
              <a:rPr lang="en-GB" dirty="0" smtClean="0"/>
              <a:t>Modules &amp; Controllers</a:t>
            </a:r>
          </a:p>
          <a:p>
            <a:endParaRPr lang="en-GB" dirty="0" smtClean="0"/>
          </a:p>
          <a:p>
            <a:r>
              <a:rPr lang="en-GB" dirty="0" smtClean="0"/>
              <a:t>Models &amp; Data Binding</a:t>
            </a:r>
          </a:p>
          <a:p>
            <a:endParaRPr lang="en-GB" dirty="0" smtClean="0"/>
          </a:p>
          <a:p>
            <a:r>
              <a:rPr lang="en-GB" dirty="0" smtClean="0"/>
              <a:t>Routing</a:t>
            </a:r>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pass `</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as-needed</a:t>
            </a:r>
          </a:p>
        </p:txBody>
      </p:sp>
    </p:spTree>
    <p:extLst>
      <p:ext uri="{BB962C8B-B14F-4D97-AF65-F5344CB8AC3E}">
        <p14:creationId xmlns:p14="http://schemas.microsoft.com/office/powerpoint/2010/main" val="13572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p>
          <a:p>
            <a:r>
              <a:rPr lang="en-US" b="1" dirty="0" err="1" smtClean="0"/>
              <a:t>Angular.js</a:t>
            </a:r>
            <a:r>
              <a:rPr lang="en-US" dirty="0" smtClean="0"/>
              <a:t> is an MVC framework. 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like if it was designed fro web apps”</a:t>
            </a:r>
          </a:p>
          <a:p>
            <a:r>
              <a:rPr lang="en-US" dirty="0" smtClean="0">
                <a:latin typeface="Segoe UI Light"/>
                <a:cs typeface="Segoe UI Light"/>
              </a:rPr>
              <a:t>Keep 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applications</a:t>
            </a:r>
          </a:p>
          <a:p>
            <a:r>
              <a:rPr lang="en-US" dirty="0" smtClean="0">
                <a:latin typeface="Segoe UI Light"/>
                <a:cs typeface="Segoe UI Light"/>
              </a:rPr>
              <a:t>Easy 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some specific behavior to the element</a:t>
            </a:r>
          </a:p>
          <a:p>
            <a:r>
              <a:rPr lang="en-US" dirty="0" smtClean="0"/>
              <a:t>Usually begins with ‘</a:t>
            </a:r>
            <a:r>
              <a:rPr lang="en-US" dirty="0" err="1" smtClean="0"/>
              <a:t>ng</a:t>
            </a:r>
            <a:r>
              <a:rPr lang="en-US" dirty="0" smtClean="0"/>
              <a:t>-’ or `data-</a:t>
            </a:r>
            <a:r>
              <a:rPr lang="en-US" dirty="0" err="1" smtClean="0"/>
              <a:t>ng</a:t>
            </a:r>
            <a:r>
              <a:rPr lang="en-US" dirty="0" smtClean="0"/>
              <a:t>`</a:t>
            </a:r>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4036</TotalTime>
  <Words>466</Words>
  <Application>Microsoft Macintosh PowerPoint</Application>
  <PresentationFormat>Custom</PresentationFormat>
  <Paragraphs>91</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Controllers</vt:lpstr>
      <vt:lpstr>Dependency Injection</vt:lpstr>
      <vt:lpstr>Templates</vt:lpstr>
      <vt:lpstr>PowerPoint Presentation</vt:lpstr>
      <vt:lpstr>PowerPoint Presentation</vt:lpstr>
      <vt:lpstr>$scope</vt:lpstr>
      <vt:lpstr>Displaying and Binding Data</vt:lpstr>
      <vt:lpstr>PowerPoint Presentation</vt:lpstr>
      <vt:lpstr>PowerPoint Presentation</vt:lpstr>
      <vt:lpstr>Routing</vt:lpstr>
      <vt:lpstr>Creating Partials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101</cp:revision>
  <dcterms:created xsi:type="dcterms:W3CDTF">2013-02-15T23:12:42Z</dcterms:created>
  <dcterms:modified xsi:type="dcterms:W3CDTF">2015-02-18T05:37:25Z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