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77" r:id="rId5"/>
    <p:sldId id="278" r:id="rId6"/>
    <p:sldId id="282" r:id="rId7"/>
    <p:sldId id="284"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71" d="100"/>
          <a:sy n="71" d="100"/>
        </p:scale>
        <p:origin x="-112" y="-3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2/13/15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02 | </a:t>
            </a:r>
            <a:r>
              <a:rPr lang="en-US" dirty="0" err="1" smtClean="0"/>
              <a:t>AngularJS</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use the MEAN stack?</a:t>
            </a:r>
            <a:endParaRPr lang="en-GB" dirty="0" smtClean="0"/>
          </a:p>
          <a:p>
            <a:r>
              <a:rPr lang="en-GB" dirty="0" err="1" smtClean="0"/>
              <a:t>Angular.js</a:t>
            </a:r>
            <a:endParaRPr lang="en-GB" dirty="0" smtClean="0"/>
          </a:p>
          <a:p>
            <a:r>
              <a:rPr lang="en-GB" dirty="0" err="1" smtClean="0"/>
              <a:t>Node.js</a:t>
            </a:r>
            <a:endParaRPr lang="en-GB" dirty="0" smtClean="0"/>
          </a:p>
          <a:p>
            <a:r>
              <a:rPr lang="en-GB" dirty="0" smtClean="0"/>
              <a:t>Express</a:t>
            </a:r>
          </a:p>
          <a:p>
            <a:r>
              <a:rPr lang="en-GB" dirty="0" err="1" smtClean="0"/>
              <a:t>MongoDB</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the MEAN stack?</a:t>
            </a:r>
            <a:endParaRPr lang="en-US" dirty="0"/>
          </a:p>
        </p:txBody>
      </p:sp>
      <p:sp>
        <p:nvSpPr>
          <p:cNvPr id="3" name="Content Placeholder 2"/>
          <p:cNvSpPr>
            <a:spLocks noGrp="1"/>
          </p:cNvSpPr>
          <p:nvPr>
            <p:ph sz="quarter" idx="10"/>
          </p:nvPr>
        </p:nvSpPr>
        <p:spPr/>
        <p:txBody>
          <a:bodyPr/>
          <a:lstStyle/>
          <a:p>
            <a:r>
              <a:rPr lang="en-US" dirty="0" smtClean="0">
                <a:latin typeface="Segoe UI Light"/>
                <a:cs typeface="Segoe UI Light"/>
              </a:rPr>
              <a:t>One language to rule them all</a:t>
            </a:r>
            <a:endParaRPr lang="en-US" dirty="0">
              <a:latin typeface="Segoe UI Light"/>
              <a:cs typeface="Segoe UI Light"/>
            </a:endParaRPr>
          </a:p>
          <a:p>
            <a:r>
              <a:rPr lang="en-US" dirty="0" smtClean="0">
                <a:latin typeface="Segoe UI Light"/>
                <a:cs typeface="Segoe UI Light"/>
              </a:rPr>
              <a:t>ALL open source</a:t>
            </a:r>
          </a:p>
          <a:p>
            <a:r>
              <a:rPr lang="en-US" dirty="0" smtClean="0">
                <a:latin typeface="Segoe UI Light"/>
                <a:cs typeface="Segoe UI Light"/>
              </a:rPr>
              <a:t>Huge module library</a:t>
            </a:r>
          </a:p>
          <a:p>
            <a:r>
              <a:rPr lang="en-US" dirty="0" smtClean="0"/>
              <a:t>Get started quickly</a:t>
            </a:r>
          </a:p>
        </p:txBody>
      </p:sp>
    </p:spTree>
    <p:extLst>
      <p:ext uri="{BB962C8B-B14F-4D97-AF65-F5344CB8AC3E}">
        <p14:creationId xmlns:p14="http://schemas.microsoft.com/office/powerpoint/2010/main" val="25579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endParaRPr lang="en-US" dirty="0"/>
          </a:p>
        </p:txBody>
      </p:sp>
      <p:sp>
        <p:nvSpPr>
          <p:cNvPr id="3" name="Content Placeholder 2"/>
          <p:cNvSpPr>
            <a:spLocks noGrp="1"/>
          </p:cNvSpPr>
          <p:nvPr>
            <p:ph sz="quarter" idx="10"/>
          </p:nvPr>
        </p:nvSpPr>
        <p:spPr/>
        <p:txBody>
          <a:bodyPr/>
          <a:lstStyle/>
          <a:p>
            <a:r>
              <a:rPr lang="en-US" dirty="0" smtClean="0"/>
              <a:t>Open source, maintained by Google</a:t>
            </a:r>
          </a:p>
          <a:p>
            <a:r>
              <a:rPr lang="en-US" dirty="0" smtClean="0"/>
              <a:t>Client side MVC (MVVM) framework</a:t>
            </a:r>
          </a:p>
          <a:p>
            <a:r>
              <a:rPr lang="en-US" dirty="0" smtClean="0"/>
              <a:t>Excellent data bindings</a:t>
            </a:r>
          </a:p>
          <a:p>
            <a:r>
              <a:rPr lang="en-US" dirty="0" smtClean="0"/>
              <a:t>Easy to test</a:t>
            </a:r>
          </a:p>
          <a:p>
            <a:endParaRPr lang="en-US" dirty="0"/>
          </a:p>
        </p:txBody>
      </p:sp>
      <p:pic>
        <p:nvPicPr>
          <p:cNvPr id="5" name="Picture 4"/>
          <p:cNvPicPr>
            <a:picLocks noChangeAspect="1"/>
          </p:cNvPicPr>
          <p:nvPr/>
        </p:nvPicPr>
        <p:blipFill>
          <a:blip r:embed="rId2"/>
          <a:stretch>
            <a:fillRect/>
          </a:stretch>
        </p:blipFill>
        <p:spPr>
          <a:xfrm>
            <a:off x="4871043" y="4615231"/>
            <a:ext cx="6408738" cy="1666272"/>
          </a:xfrm>
          <a:prstGeom prst="rect">
            <a:avLst/>
          </a:prstGeom>
        </p:spPr>
      </p:pic>
    </p:spTree>
    <p:extLst>
      <p:ext uri="{BB962C8B-B14F-4D97-AF65-F5344CB8AC3E}">
        <p14:creationId xmlns:p14="http://schemas.microsoft.com/office/powerpoint/2010/main" val="1035122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3372</TotalTime>
  <Words>71</Words>
  <Application>Microsoft Macintosh PowerPoint</Application>
  <PresentationFormat>Custom</PresentationFormat>
  <Paragraphs>22</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1_Office Theme</vt:lpstr>
      <vt:lpstr>PowerPoint Presentation</vt:lpstr>
      <vt:lpstr>Module Overview</vt:lpstr>
      <vt:lpstr>Why use the MEAN stack?</vt:lpstr>
      <vt:lpstr>AngularJS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67</cp:revision>
  <dcterms:created xsi:type="dcterms:W3CDTF">2013-02-15T23:12:42Z</dcterms:created>
  <dcterms:modified xsi:type="dcterms:W3CDTF">2015-02-14T02:16:30Z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