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7"/>
  </p:notesMasterIdLst>
  <p:handoutMasterIdLst>
    <p:handoutMasterId r:id="rId18"/>
  </p:handoutMasterIdLst>
  <p:sldIdLst>
    <p:sldId id="277" r:id="rId5"/>
    <p:sldId id="278" r:id="rId6"/>
    <p:sldId id="285" r:id="rId7"/>
    <p:sldId id="282" r:id="rId8"/>
    <p:sldId id="286" r:id="rId9"/>
    <p:sldId id="284" r:id="rId10"/>
    <p:sldId id="288" r:id="rId11"/>
    <p:sldId id="287" r:id="rId12"/>
    <p:sldId id="289" r:id="rId13"/>
    <p:sldId id="291" r:id="rId14"/>
    <p:sldId id="290" r:id="rId15"/>
    <p:sldId id="26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91" autoAdjust="0"/>
    <p:restoredTop sz="89562" autoAdjust="0"/>
  </p:normalViewPr>
  <p:slideViewPr>
    <p:cSldViewPr snapToGrid="0">
      <p:cViewPr varScale="1">
        <p:scale>
          <a:sx n="71" d="100"/>
          <a:sy n="71" d="100"/>
        </p:scale>
        <p:origin x="-104" y="-184"/>
      </p:cViewPr>
      <p:guideLst>
        <p:guide orient="horz" pos="2160"/>
        <p:guide pos="3840"/>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notesMaster" Target="notesMasters/notesMaster1.xml"/><Relationship Id="rId18" Type="http://schemas.openxmlformats.org/officeDocument/2006/relationships/handoutMaster" Target="handoutMasters/handoutMaster1.xml"/><Relationship Id="rId19" Type="http://schemas.openxmlformats.org/officeDocument/2006/relationships/printerSettings" Target="printerSettings/printerSettings1.bin"/><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2/13/15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2/13/15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4</a:t>
            </a:fld>
            <a:endParaRPr lang="en-US"/>
          </a:p>
        </p:txBody>
      </p:sp>
    </p:spTree>
    <p:extLst>
      <p:ext uri="{BB962C8B-B14F-4D97-AF65-F5344CB8AC3E}">
        <p14:creationId xmlns:p14="http://schemas.microsoft.com/office/powerpoint/2010/main" val="16921216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42519667"/>
      </p:ext>
    </p:extLst>
  </p:cSld>
  <p:clrMapOvr>
    <a:masterClrMapping/>
  </p:clrMapOvr>
  <p:timing>
    <p:tnLst>
      <p:par>
        <p:cTn xmlns:p14="http://schemas.microsoft.com/office/powerpoint/2010/main" id="1" dur="indefinite" restart="never" nodeType="tmRoot"/>
      </p:par>
    </p:tnLst>
  </p:timing>
  <p:extLst mod="1">
    <p:ext uri="{DCECCB84-F9BA-43D5-87BE-67443E8EF086}">
      <p15:sldGuideLst xmlns:p15="http://schemas.microsoft.com/office/powerpoint/2012/main" xmlns="">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91348690"/>
      </p:ext>
    </p:extLst>
  </p:cSld>
  <p:clrMapOvr>
    <a:masterClrMapping/>
  </p:clrMapOvr>
  <p:timing>
    <p:tnLst>
      <p:par>
        <p:cTn xmlns:p14="http://schemas.microsoft.com/office/powerpoint/2010/main" id="1" dur="indefinite" restart="never" nodeType="tmRoot"/>
      </p:par>
    </p:tnLst>
  </p:timing>
  <p:extLst mod="1">
    <p:ext uri="{DCECCB84-F9BA-43D5-87BE-67443E8EF086}">
      <p15:sldGuideLst xmlns:p15="http://schemas.microsoft.com/office/powerpoint/2012/main" xmlns="">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23260024"/>
      </p:ext>
    </p:extLst>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xmlns:p14="http://schemas.microsoft.com/office/powerpoint/2010/mai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02 | </a:t>
            </a:r>
            <a:r>
              <a:rPr lang="en-US" dirty="0" err="1" smtClean="0"/>
              <a:t>AngularJS</a:t>
            </a:r>
            <a:endParaRPr lang="en-US" dirty="0"/>
          </a:p>
        </p:txBody>
      </p:sp>
      <p:sp>
        <p:nvSpPr>
          <p:cNvPr id="4" name="Subtitle 3"/>
          <p:cNvSpPr>
            <a:spLocks noGrp="1"/>
          </p:cNvSpPr>
          <p:nvPr>
            <p:ph type="subTitle" idx="1"/>
          </p:nvPr>
        </p:nvSpPr>
        <p:spPr/>
        <p:txBody>
          <a:bodyPr/>
          <a:lstStyle/>
          <a:p>
            <a:r>
              <a:rPr lang="en-US" dirty="0"/>
              <a:t>Helen Zeng | Startup Developer Evangelist</a:t>
            </a:r>
          </a:p>
          <a:p>
            <a:r>
              <a:rPr lang="en-US" dirty="0"/>
              <a:t>Steven </a:t>
            </a:r>
            <a:r>
              <a:rPr lang="en-US" dirty="0" err="1"/>
              <a:t>Edouard</a:t>
            </a:r>
            <a:r>
              <a:rPr lang="en-US" dirty="0"/>
              <a:t> | Startup Developer Evangelist</a:t>
            </a:r>
            <a:endParaRPr lang="en-US" dirty="0"/>
          </a:p>
        </p:txBody>
      </p:sp>
    </p:spTree>
    <p:extLst>
      <p:ext uri="{BB962C8B-B14F-4D97-AF65-F5344CB8AC3E}">
        <p14:creationId xmlns:p14="http://schemas.microsoft.com/office/powerpoint/2010/main" val="897692544"/>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Dependencies</a:t>
            </a:r>
            <a:endParaRPr lang="en-US" dirty="0"/>
          </a:p>
        </p:txBody>
      </p:sp>
      <p:sp>
        <p:nvSpPr>
          <p:cNvPr id="3" name="Content Placeholder 2"/>
          <p:cNvSpPr>
            <a:spLocks noGrp="1"/>
          </p:cNvSpPr>
          <p:nvPr>
            <p:ph sz="quarter" idx="10"/>
          </p:nvPr>
        </p:nvSpPr>
        <p:spPr/>
        <p:txBody>
          <a:bodyPr/>
          <a:lstStyle/>
          <a:p>
            <a:endParaRPr lang="en-US"/>
          </a:p>
        </p:txBody>
      </p:sp>
    </p:spTree>
    <p:extLst>
      <p:ext uri="{BB962C8B-B14F-4D97-AF65-F5344CB8AC3E}">
        <p14:creationId xmlns:p14="http://schemas.microsoft.com/office/powerpoint/2010/main" val="12299646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Routing</a:t>
            </a:r>
            <a:endParaRPr lang="en-US" dirty="0"/>
          </a:p>
        </p:txBody>
      </p:sp>
      <p:sp>
        <p:nvSpPr>
          <p:cNvPr id="3" name="Content Placeholder 2"/>
          <p:cNvSpPr>
            <a:spLocks noGrp="1"/>
          </p:cNvSpPr>
          <p:nvPr>
            <p:ph sz="quarter" idx="10"/>
          </p:nvPr>
        </p:nvSpPr>
        <p:spPr/>
        <p:txBody>
          <a:bodyPr/>
          <a:lstStyle/>
          <a:p>
            <a:endParaRPr lang="en-US"/>
          </a:p>
        </p:txBody>
      </p:sp>
    </p:spTree>
    <p:extLst>
      <p:ext uri="{BB962C8B-B14F-4D97-AF65-F5344CB8AC3E}">
        <p14:creationId xmlns:p14="http://schemas.microsoft.com/office/powerpoint/2010/main" val="4105491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Why use Angular?</a:t>
            </a:r>
          </a:p>
          <a:p>
            <a:r>
              <a:rPr lang="en-GB" dirty="0" smtClean="0"/>
              <a:t>Directives</a:t>
            </a:r>
          </a:p>
          <a:p>
            <a:r>
              <a:rPr lang="en-GB" dirty="0" smtClean="0"/>
              <a:t>Modules &amp; Controllers</a:t>
            </a:r>
          </a:p>
          <a:p>
            <a:r>
              <a:rPr lang="en-GB" dirty="0" smtClean="0"/>
              <a:t>Dependency Injection</a:t>
            </a:r>
          </a:p>
          <a:p>
            <a:r>
              <a:rPr lang="en-GB" dirty="0" smtClean="0"/>
              <a:t>Custom Directives</a:t>
            </a:r>
          </a:p>
        </p:txBody>
      </p:sp>
      <p:sp>
        <p:nvSpPr>
          <p:cNvPr id="2" name="Title 1"/>
          <p:cNvSpPr>
            <a:spLocks noGrp="1"/>
          </p:cNvSpPr>
          <p:nvPr>
            <p:ph type="title"/>
          </p:nvPr>
        </p:nvSpPr>
        <p:spPr/>
        <p:txBody>
          <a:bodyPr/>
          <a:lstStyle/>
          <a:p>
            <a:r>
              <a:rPr lang="en-US" dirty="0" smtClean="0"/>
              <a:t>Module Overview</a:t>
            </a:r>
            <a:endParaRPr lang="en-US" dirty="0"/>
          </a:p>
        </p:txBody>
      </p:sp>
    </p:spTree>
    <p:extLst>
      <p:ext uri="{BB962C8B-B14F-4D97-AF65-F5344CB8AC3E}">
        <p14:creationId xmlns:p14="http://schemas.microsoft.com/office/powerpoint/2010/main" val="318349970"/>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Why </a:t>
            </a:r>
            <a:r>
              <a:rPr lang="en-US" dirty="0" smtClean="0"/>
              <a:t>use Angular?</a:t>
            </a:r>
            <a:endParaRPr lang="en-US" dirty="0"/>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6695333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Use Angular?</a:t>
            </a:r>
            <a:endParaRPr lang="en-US" dirty="0"/>
          </a:p>
        </p:txBody>
      </p:sp>
      <p:sp>
        <p:nvSpPr>
          <p:cNvPr id="3" name="Content Placeholder 2"/>
          <p:cNvSpPr>
            <a:spLocks noGrp="1"/>
          </p:cNvSpPr>
          <p:nvPr>
            <p:ph sz="quarter" idx="10"/>
          </p:nvPr>
        </p:nvSpPr>
        <p:spPr/>
        <p:txBody>
          <a:bodyPr/>
          <a:lstStyle/>
          <a:p>
            <a:r>
              <a:rPr lang="en-US" dirty="0" smtClean="0">
                <a:latin typeface="Segoe UI Light"/>
                <a:cs typeface="Segoe UI Light"/>
              </a:rPr>
              <a:t>Keep your code organized and structured</a:t>
            </a:r>
          </a:p>
          <a:p>
            <a:r>
              <a:rPr lang="en-US" dirty="0" smtClean="0">
                <a:latin typeface="Segoe UI Light"/>
                <a:cs typeface="Segoe UI Light"/>
              </a:rPr>
              <a:t>Two way data bindings</a:t>
            </a:r>
          </a:p>
          <a:p>
            <a:r>
              <a:rPr lang="en-US" dirty="0" smtClean="0">
                <a:latin typeface="Segoe UI Light"/>
                <a:cs typeface="Segoe UI Light"/>
              </a:rPr>
              <a:t>Great for single page applications</a:t>
            </a:r>
          </a:p>
          <a:p>
            <a:r>
              <a:rPr lang="en-US" dirty="0" smtClean="0">
                <a:latin typeface="Segoe UI Light"/>
                <a:cs typeface="Segoe UI Light"/>
              </a:rPr>
              <a:t>API-driven</a:t>
            </a:r>
          </a:p>
          <a:p>
            <a:r>
              <a:rPr lang="en-US" dirty="0" smtClean="0">
                <a:latin typeface="Segoe UI Light"/>
                <a:cs typeface="Segoe UI Light"/>
              </a:rPr>
              <a:t>Easy to test</a:t>
            </a:r>
          </a:p>
          <a:p>
            <a:endParaRPr lang="en-US" dirty="0" smtClean="0"/>
          </a:p>
        </p:txBody>
      </p:sp>
      <p:pic>
        <p:nvPicPr>
          <p:cNvPr id="5" name="Picture 4"/>
          <p:cNvPicPr>
            <a:picLocks noChangeAspect="1"/>
          </p:cNvPicPr>
          <p:nvPr/>
        </p:nvPicPr>
        <p:blipFill>
          <a:blip r:embed="rId3"/>
          <a:stretch>
            <a:fillRect/>
          </a:stretch>
        </p:blipFill>
        <p:spPr>
          <a:xfrm>
            <a:off x="4871043" y="4615231"/>
            <a:ext cx="6408738" cy="1666272"/>
          </a:xfrm>
          <a:prstGeom prst="rect">
            <a:avLst/>
          </a:prstGeom>
        </p:spPr>
      </p:pic>
    </p:spTree>
    <p:extLst>
      <p:ext uri="{BB962C8B-B14F-4D97-AF65-F5344CB8AC3E}">
        <p14:creationId xmlns:p14="http://schemas.microsoft.com/office/powerpoint/2010/main" val="2557989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 </a:t>
            </a:r>
            <a:r>
              <a:rPr lang="en-US" dirty="0" err="1" smtClean="0"/>
              <a:t>vs</a:t>
            </a:r>
            <a:r>
              <a:rPr lang="en-US" dirty="0" smtClean="0"/>
              <a:t> </a:t>
            </a:r>
            <a:r>
              <a:rPr lang="en-US" dirty="0" err="1" smtClean="0"/>
              <a:t>JQuery</a:t>
            </a:r>
            <a:endParaRPr lang="en-US" dirty="0"/>
          </a:p>
        </p:txBody>
      </p:sp>
      <p:sp>
        <p:nvSpPr>
          <p:cNvPr id="3" name="Content Placeholder 2"/>
          <p:cNvSpPr>
            <a:spLocks noGrp="1"/>
          </p:cNvSpPr>
          <p:nvPr>
            <p:ph sz="quarter" idx="10"/>
          </p:nvPr>
        </p:nvSpPr>
        <p:spPr/>
        <p:txBody>
          <a:bodyPr/>
          <a:lstStyle/>
          <a:p>
            <a:endParaRPr lang="en-US"/>
          </a:p>
        </p:txBody>
      </p:sp>
    </p:spTree>
    <p:extLst>
      <p:ext uri="{BB962C8B-B14F-4D97-AF65-F5344CB8AC3E}">
        <p14:creationId xmlns:p14="http://schemas.microsoft.com/office/powerpoint/2010/main" val="21955631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Frameworks</a:t>
            </a:r>
            <a:endParaRPr lang="en-US" dirty="0"/>
          </a:p>
        </p:txBody>
      </p:sp>
      <p:sp>
        <p:nvSpPr>
          <p:cNvPr id="3" name="Content Placeholder 2"/>
          <p:cNvSpPr>
            <a:spLocks noGrp="1"/>
          </p:cNvSpPr>
          <p:nvPr>
            <p:ph sz="quarter" idx="10"/>
          </p:nvPr>
        </p:nvSpPr>
        <p:spPr/>
        <p:txBody>
          <a:bodyPr/>
          <a:lstStyle/>
          <a:p>
            <a:endParaRPr lang="en-US" dirty="0"/>
          </a:p>
        </p:txBody>
      </p:sp>
    </p:spTree>
    <p:extLst>
      <p:ext uri="{BB962C8B-B14F-4D97-AF65-F5344CB8AC3E}">
        <p14:creationId xmlns:p14="http://schemas.microsoft.com/office/powerpoint/2010/main" val="10351228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Directives</a:t>
            </a:r>
            <a:endParaRPr lang="en-US" dirty="0"/>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6778017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Directives</a:t>
            </a:r>
            <a:endParaRPr lang="en-US" dirty="0"/>
          </a:p>
        </p:txBody>
      </p:sp>
      <p:sp>
        <p:nvSpPr>
          <p:cNvPr id="3" name="Content Placeholder 2"/>
          <p:cNvSpPr>
            <a:spLocks noGrp="1"/>
          </p:cNvSpPr>
          <p:nvPr>
            <p:ph sz="quarter" idx="10"/>
          </p:nvPr>
        </p:nvSpPr>
        <p:spPr/>
        <p:txBody>
          <a:bodyPr/>
          <a:lstStyle/>
          <a:p>
            <a:r>
              <a:rPr lang="en-US" dirty="0" smtClean="0"/>
              <a:t>Angular-specific HTML attributes to call some JS code</a:t>
            </a:r>
            <a:endParaRPr lang="en-US" dirty="0"/>
          </a:p>
        </p:txBody>
      </p:sp>
    </p:spTree>
    <p:extLst>
      <p:ext uri="{BB962C8B-B14F-4D97-AF65-F5344CB8AC3E}">
        <p14:creationId xmlns:p14="http://schemas.microsoft.com/office/powerpoint/2010/main" val="19935507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Directives</a:t>
            </a:r>
            <a:endParaRPr lang="en-US" dirty="0"/>
          </a:p>
        </p:txBody>
      </p:sp>
      <p:sp>
        <p:nvSpPr>
          <p:cNvPr id="3" name="Content Placeholder 2"/>
          <p:cNvSpPr>
            <a:spLocks noGrp="1"/>
          </p:cNvSpPr>
          <p:nvPr>
            <p:ph sz="quarter" idx="10"/>
          </p:nvPr>
        </p:nvSpPr>
        <p:spPr/>
        <p:txBody>
          <a:bodyPr/>
          <a:lstStyle/>
          <a:p>
            <a:endParaRPr lang="en-US"/>
          </a:p>
        </p:txBody>
      </p:sp>
    </p:spTree>
    <p:extLst>
      <p:ext uri="{BB962C8B-B14F-4D97-AF65-F5344CB8AC3E}">
        <p14:creationId xmlns:p14="http://schemas.microsoft.com/office/powerpoint/2010/main" val="202806127"/>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D9BF63586D9884E9335F37127EABBE8" ma:contentTypeVersion="1" ma:contentTypeDescription="Create a new document." ma:contentTypeScope="" ma:versionID="b9abee3a6b7d355b9c1a31dbb76ab4bc">
  <xsd:schema xmlns:xsd="http://www.w3.org/2001/XMLSchema" xmlns:xs="http://www.w3.org/2001/XMLSchema" xmlns:p="http://schemas.microsoft.com/office/2006/metadata/properties" xmlns:ns3="e5a13ba8-98e3-4f23-a221-7ac9824aa662" targetNamespace="http://schemas.microsoft.com/office/2006/metadata/properties" ma:root="true" ma:fieldsID="9d02d2e6bc0f5948a1713c06f6c13b3b" ns3:_="">
    <xsd:import namespace="e5a13ba8-98e3-4f23-a221-7ac9824aa662"/>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5a13ba8-98e3-4f23-a221-7ac9824aa66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025FDD9-4C58-4084-9F89-0E6ADD6FFF55}">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e5a13ba8-98e3-4f23-a221-7ac9824aa662"/>
    <ds:schemaRef ds:uri="http://www.w3.org/XML/1998/namespace"/>
    <ds:schemaRef ds:uri="http://purl.org/dc/dcmitype/"/>
  </ds:schemaRefs>
</ds:datastoreItem>
</file>

<file path=customXml/itemProps2.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3.xml><?xml version="1.0" encoding="utf-8"?>
<ds:datastoreItem xmlns:ds="http://schemas.openxmlformats.org/officeDocument/2006/customXml" ds:itemID="{1E1E45CC-2FEE-40FA-AA55-B597D74C634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5a13ba8-98e3-4f23-a221-7ac9824aa66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3540</TotalTime>
  <Words>82</Words>
  <Application>Microsoft Macintosh PowerPoint</Application>
  <PresentationFormat>Custom</PresentationFormat>
  <Paragraphs>27</Paragraphs>
  <Slides>12</Slides>
  <Notes>3</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1_Office Theme</vt:lpstr>
      <vt:lpstr>PowerPoint Presentation</vt:lpstr>
      <vt:lpstr>Module Overview</vt:lpstr>
      <vt:lpstr>PowerPoint Presentation</vt:lpstr>
      <vt:lpstr>Why Use Angular?</vt:lpstr>
      <vt:lpstr>Angular vs JQuery</vt:lpstr>
      <vt:lpstr>Other Frameworks</vt:lpstr>
      <vt:lpstr>PowerPoint Presentation</vt:lpstr>
      <vt:lpstr>Directives</vt:lpstr>
      <vt:lpstr>Custom Directives</vt:lpstr>
      <vt:lpstr>Dependencies</vt:lpstr>
      <vt:lpstr>Routing</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Helen Zeng</cp:lastModifiedBy>
  <cp:revision>73</cp:revision>
  <dcterms:created xsi:type="dcterms:W3CDTF">2013-02-15T23:12:42Z</dcterms:created>
  <dcterms:modified xsi:type="dcterms:W3CDTF">2015-02-14T05:04:38Z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0x010100BD9BF63586D9884E9335F37127EABBE8</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