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285" r:id="rId7"/>
    <p:sldId id="286" r:id="rId8"/>
    <p:sldId id="295" r:id="rId9"/>
    <p:sldId id="292" r:id="rId10"/>
    <p:sldId id="287" r:id="rId11"/>
    <p:sldId id="288" r:id="rId12"/>
    <p:sldId id="290" r:id="rId13"/>
    <p:sldId id="293" r:id="rId14"/>
    <p:sldId id="296" r:id="rId15"/>
    <p:sldId id="306" r:id="rId16"/>
    <p:sldId id="29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85" d="100"/>
          <a:sy n="85" d="100"/>
        </p:scale>
        <p:origin x="-120" y="-1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Node and Express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smtClean="0"/>
              <a:t>Provides a path to your server for clients to use like:</a:t>
            </a:r>
          </a:p>
          <a:p>
            <a:endParaRPr lang="en-US" dirty="0"/>
          </a:p>
          <a:p>
            <a:pPr marL="0" indent="0">
              <a:buNone/>
            </a:pPr>
            <a:endParaRPr lang="en-US" dirty="0"/>
          </a:p>
          <a:p>
            <a:pPr marL="0" indent="0">
              <a:buNone/>
            </a:pPr>
            <a:r>
              <a:rPr lang="en-US" dirty="0" smtClean="0"/>
              <a:t>	GET – http://</a:t>
            </a:r>
            <a:r>
              <a:rPr lang="en-US" dirty="0" err="1" smtClean="0"/>
              <a:t>chirp.azurewebsites.net</a:t>
            </a:r>
            <a:r>
              <a:rPr lang="en-US" dirty="0" smtClean="0"/>
              <a:t>/</a:t>
            </a:r>
            <a:r>
              <a:rPr lang="en-US" dirty="0" err="1" smtClean="0"/>
              <a:t>api</a:t>
            </a:r>
            <a:r>
              <a:rPr lang="en-US" dirty="0" smtClean="0"/>
              <a:t>/posts</a:t>
            </a:r>
            <a:endParaRPr lang="en-US" dirty="0"/>
          </a:p>
        </p:txBody>
      </p:sp>
    </p:spTree>
    <p:extLst>
      <p:ext uri="{BB962C8B-B14F-4D97-AF65-F5344CB8AC3E}">
        <p14:creationId xmlns:p14="http://schemas.microsoft.com/office/powerpoint/2010/main" val="42590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Routing Features</a:t>
            </a:r>
            <a:endParaRPr lang="en-US" dirty="0"/>
          </a:p>
        </p:txBody>
      </p:sp>
      <p:sp>
        <p:nvSpPr>
          <p:cNvPr id="3" name="Content Placeholder 2"/>
          <p:cNvSpPr>
            <a:spLocks noGrp="1"/>
          </p:cNvSpPr>
          <p:nvPr>
            <p:ph sz="quarter" idx="10"/>
          </p:nvPr>
        </p:nvSpPr>
        <p:spPr/>
        <p:txBody>
          <a:bodyPr/>
          <a:lstStyle/>
          <a:p>
            <a:r>
              <a:rPr lang="en-US" dirty="0" smtClean="0"/>
              <a:t>Create ‘</a:t>
            </a:r>
            <a:r>
              <a:rPr lang="en-US" dirty="0" smtClean="0"/>
              <a:t>mini’ routers for each major section in your </a:t>
            </a:r>
            <a:r>
              <a:rPr lang="en-US" dirty="0" err="1" smtClean="0"/>
              <a:t>api</a:t>
            </a:r>
            <a:r>
              <a:rPr lang="en-US" dirty="0" smtClean="0"/>
              <a:t>, linking the URL request with the code to handle it</a:t>
            </a:r>
            <a:endParaRPr lang="en-US" dirty="0"/>
          </a:p>
          <a:p>
            <a:pPr marL="0" indent="0">
              <a:buNone/>
            </a:pPr>
            <a:endParaRPr lang="en-US" dirty="0"/>
          </a:p>
          <a:p>
            <a:r>
              <a:rPr lang="en-US" dirty="0" smtClean="0"/>
              <a:t>Easily implement </a:t>
            </a:r>
            <a:r>
              <a:rPr lang="en-US" dirty="0" err="1" smtClean="0"/>
              <a:t>RESTful</a:t>
            </a:r>
            <a:r>
              <a:rPr lang="en-US" dirty="0" smtClean="0"/>
              <a:t> conventions using ‘:’ notation to specify models/objects base on URL</a:t>
            </a:r>
          </a:p>
          <a:p>
            <a:endParaRPr lang="en-US" dirty="0"/>
          </a:p>
          <a:p>
            <a:endParaRPr lang="en-US" dirty="0"/>
          </a:p>
          <a:p>
            <a:r>
              <a:rPr lang="en-US" dirty="0" smtClean="0"/>
              <a:t>Easily respond with all types of data such as JSON, xml etc.</a:t>
            </a:r>
            <a:endParaRPr lang="en-US" dirty="0"/>
          </a:p>
        </p:txBody>
      </p:sp>
    </p:spTree>
    <p:extLst>
      <p:ext uri="{BB962C8B-B14F-4D97-AF65-F5344CB8AC3E}">
        <p14:creationId xmlns:p14="http://schemas.microsoft.com/office/powerpoint/2010/main" val="102887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sz="quarter" idx="10"/>
          </p:nvPr>
        </p:nvSpPr>
        <p:spPr/>
        <p:txBody>
          <a:bodyPr/>
          <a:lstStyle/>
          <a:p>
            <a:r>
              <a:rPr lang="en-US" dirty="0" smtClean="0"/>
              <a:t>Libraries that can be put in the ‘middle’ of your client making a request and the route-specific code the handles the response</a:t>
            </a:r>
          </a:p>
          <a:p>
            <a:endParaRPr lang="en-US" dirty="0"/>
          </a:p>
          <a:p>
            <a:endParaRPr lang="en-US" dirty="0" smtClean="0"/>
          </a:p>
          <a:p>
            <a:r>
              <a:rPr lang="en-US" dirty="0" smtClean="0"/>
              <a:t>For example, you can have middleware to ensure that certain  subsets of your API are authenticated</a:t>
            </a:r>
            <a:endParaRPr lang="en-US" dirty="0"/>
          </a:p>
        </p:txBody>
      </p:sp>
    </p:spTree>
    <p:extLst>
      <p:ext uri="{BB962C8B-B14F-4D97-AF65-F5344CB8AC3E}">
        <p14:creationId xmlns:p14="http://schemas.microsoft.com/office/powerpoint/2010/main" val="92072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a:t>
            </a:r>
            <a:r>
              <a:rPr lang="en-GB" dirty="0" smtClean="0"/>
              <a:t>Node</a:t>
            </a:r>
          </a:p>
          <a:p>
            <a:endParaRPr lang="en-GB" dirty="0" smtClean="0"/>
          </a:p>
          <a:p>
            <a:r>
              <a:rPr lang="en-GB" dirty="0" smtClean="0"/>
              <a:t>NPM – Node Package </a:t>
            </a:r>
            <a:r>
              <a:rPr lang="en-GB" dirty="0" smtClean="0"/>
              <a:t>Manager</a:t>
            </a:r>
          </a:p>
          <a:p>
            <a:endParaRPr lang="en-GB" dirty="0" smtClean="0"/>
          </a:p>
          <a:p>
            <a:r>
              <a:rPr lang="en-GB" dirty="0" smtClean="0"/>
              <a:t>Understanding </a:t>
            </a:r>
            <a:r>
              <a:rPr lang="en-GB" dirty="0" smtClean="0"/>
              <a:t>Express</a:t>
            </a:r>
          </a:p>
          <a:p>
            <a:endParaRPr lang="en-GB" dirty="0" smtClean="0"/>
          </a:p>
          <a:p>
            <a:r>
              <a:rPr lang="en-GB" dirty="0" smtClean="0"/>
              <a:t>Routing</a:t>
            </a:r>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use Node?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sz="quarter" idx="10"/>
          </p:nvPr>
        </p:nvSpPr>
        <p:spPr/>
        <p:txBody>
          <a:bodyPr/>
          <a:lstStyle/>
          <a:p>
            <a:r>
              <a:rPr lang="en-US" dirty="0" smtClean="0"/>
              <a:t>Based on Chromium’s V8 </a:t>
            </a:r>
            <a:r>
              <a:rPr lang="en-US" dirty="0" err="1" smtClean="0"/>
              <a:t>Javascript</a:t>
            </a:r>
            <a:r>
              <a:rPr lang="en-US" dirty="0" smtClean="0"/>
              <a:t> Runtime</a:t>
            </a:r>
          </a:p>
          <a:p>
            <a:endParaRPr lang="en-US" dirty="0" smtClean="0"/>
          </a:p>
          <a:p>
            <a:endParaRPr lang="en-US" dirty="0"/>
          </a:p>
          <a:p>
            <a:r>
              <a:rPr lang="en-US" dirty="0" smtClean="0"/>
              <a:t>Single Threaded Runtime</a:t>
            </a:r>
          </a:p>
          <a:p>
            <a:endParaRPr lang="en-US" dirty="0" smtClean="0"/>
          </a:p>
          <a:p>
            <a:endParaRPr lang="en-US" dirty="0"/>
          </a:p>
          <a:p>
            <a:r>
              <a:rPr lang="en-US" dirty="0" smtClean="0"/>
              <a:t>Optimized for I/O</a:t>
            </a:r>
          </a:p>
          <a:p>
            <a:endParaRPr lang="en-US" dirty="0"/>
          </a:p>
          <a:p>
            <a:endParaRPr lang="en-US"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HTTP Server</a:t>
            </a:r>
            <a:endParaRPr lang="en-US" dirty="0"/>
          </a:p>
        </p:txBody>
      </p:sp>
      <p:sp>
        <p:nvSpPr>
          <p:cNvPr id="4" name="Rectangle 3"/>
          <p:cNvSpPr/>
          <p:nvPr/>
        </p:nvSpPr>
        <p:spPr>
          <a:xfrm>
            <a:off x="1359646" y="1386426"/>
            <a:ext cx="9263529" cy="4154983"/>
          </a:xfrm>
          <a:prstGeom prst="rect">
            <a:avLst/>
          </a:prstGeom>
        </p:spPr>
        <p:txBody>
          <a:bodyPr wrap="square">
            <a:spAutoFit/>
          </a:bodyPr>
          <a:lstStyle/>
          <a:p>
            <a:r>
              <a:rPr lang="en-US" sz="2400" dirty="0" smtClean="0"/>
              <a:t>//import the http module</a:t>
            </a:r>
          </a:p>
          <a:p>
            <a:r>
              <a:rPr lang="en-US" sz="2400" dirty="0" err="1" smtClean="0"/>
              <a:t>var</a:t>
            </a:r>
            <a:r>
              <a:rPr lang="en-US" sz="2400" dirty="0" smtClean="0"/>
              <a:t> </a:t>
            </a:r>
            <a:r>
              <a:rPr lang="en-US" sz="2400" dirty="0"/>
              <a:t>http = require('http')</a:t>
            </a:r>
            <a:r>
              <a:rPr lang="en-US" sz="2400" dirty="0" smtClean="0"/>
              <a:t>;</a:t>
            </a:r>
          </a:p>
          <a:p>
            <a:endParaRPr lang="en-US" sz="2400" dirty="0" smtClean="0"/>
          </a:p>
          <a:p>
            <a:r>
              <a:rPr lang="en-US" sz="2400" dirty="0" smtClean="0"/>
              <a:t>//create the web server</a:t>
            </a:r>
            <a:endParaRPr lang="en-US" sz="2400" dirty="0"/>
          </a:p>
          <a:p>
            <a:r>
              <a:rPr lang="en-US" sz="2400" dirty="0" err="1"/>
              <a:t>http.createServer</a:t>
            </a:r>
            <a:r>
              <a:rPr lang="en-US" sz="2400" dirty="0"/>
              <a:t>(function (</a:t>
            </a:r>
            <a:r>
              <a:rPr lang="en-US" sz="2400" dirty="0" err="1"/>
              <a:t>req</a:t>
            </a:r>
            <a:r>
              <a:rPr lang="en-US" sz="2400" dirty="0"/>
              <a:t>, res) </a:t>
            </a:r>
            <a:r>
              <a:rPr lang="en-US" sz="2400" dirty="0" smtClean="0"/>
              <a:t>{</a:t>
            </a:r>
          </a:p>
          <a:p>
            <a:r>
              <a:rPr lang="en-US" sz="2400" dirty="0" smtClean="0"/>
              <a:t>  //callback executed when request is received</a:t>
            </a:r>
            <a:endParaRPr lang="en-US" sz="2400" dirty="0"/>
          </a:p>
          <a:p>
            <a:r>
              <a:rPr lang="en-US" sz="2400" dirty="0"/>
              <a:t>  </a:t>
            </a:r>
            <a:r>
              <a:rPr lang="en-US" sz="2400" dirty="0" err="1"/>
              <a:t>res.writeHead</a:t>
            </a:r>
            <a:r>
              <a:rPr lang="en-US" sz="2400" dirty="0"/>
              <a:t>(200, {'Content-Type': 'text/plain'});</a:t>
            </a:r>
          </a:p>
          <a:p>
            <a:r>
              <a:rPr lang="en-US" sz="2400" dirty="0"/>
              <a:t>  </a:t>
            </a:r>
            <a:r>
              <a:rPr lang="en-US" sz="2400" dirty="0" err="1"/>
              <a:t>res.end</a:t>
            </a:r>
            <a:r>
              <a:rPr lang="en-US" sz="2400" dirty="0"/>
              <a:t>('Hello World\n');</a:t>
            </a:r>
          </a:p>
          <a:p>
            <a:r>
              <a:rPr lang="fr-FR" sz="2400" dirty="0"/>
              <a:t>}).</a:t>
            </a:r>
            <a:r>
              <a:rPr lang="fr-FR" sz="2400" dirty="0" err="1"/>
              <a:t>listen</a:t>
            </a:r>
            <a:r>
              <a:rPr lang="fr-FR" sz="2400" dirty="0"/>
              <a:t>(1337, '127.0.0.1')</a:t>
            </a:r>
            <a:r>
              <a:rPr lang="fr-FR" sz="2400" dirty="0" smtClean="0"/>
              <a:t>;</a:t>
            </a:r>
          </a:p>
          <a:p>
            <a:endParaRPr lang="fr-FR" sz="2400" dirty="0"/>
          </a:p>
          <a:p>
            <a:r>
              <a:rPr lang="fr-FR" sz="2400" dirty="0" err="1"/>
              <a:t>console.log</a:t>
            </a:r>
            <a:r>
              <a:rPr lang="fr-FR" sz="2400" dirty="0"/>
              <a:t>('Server running </a:t>
            </a:r>
            <a:r>
              <a:rPr lang="fr-FR" sz="2400" dirty="0" err="1"/>
              <a:t>at</a:t>
            </a:r>
            <a:r>
              <a:rPr lang="fr-FR" sz="2400" dirty="0"/>
              <a:t> http://127.0.0.1:1337/');</a:t>
            </a:r>
            <a:endParaRPr lang="en-US" sz="2400" dirty="0"/>
          </a:p>
        </p:txBody>
      </p:sp>
    </p:spTree>
    <p:extLst>
      <p:ext uri="{BB962C8B-B14F-4D97-AF65-F5344CB8AC3E}">
        <p14:creationId xmlns:p14="http://schemas.microsoft.com/office/powerpoint/2010/main" val="373867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NPM</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Package Manager</a:t>
            </a:r>
            <a:endParaRPr lang="en-US" dirty="0"/>
          </a:p>
        </p:txBody>
      </p:sp>
      <p:sp>
        <p:nvSpPr>
          <p:cNvPr id="3" name="Content Placeholder 2"/>
          <p:cNvSpPr>
            <a:spLocks noGrp="1"/>
          </p:cNvSpPr>
          <p:nvPr>
            <p:ph sz="quarter" idx="10"/>
          </p:nvPr>
        </p:nvSpPr>
        <p:spPr/>
        <p:txBody>
          <a:bodyPr/>
          <a:lstStyle/>
          <a:p>
            <a:r>
              <a:rPr lang="en-US" dirty="0" smtClean="0"/>
              <a:t>Command-line package manager for useful libraries</a:t>
            </a:r>
          </a:p>
          <a:p>
            <a:endParaRPr lang="en-US" dirty="0" smtClean="0"/>
          </a:p>
          <a:p>
            <a:endParaRPr lang="en-US" dirty="0"/>
          </a:p>
          <a:p>
            <a:r>
              <a:rPr lang="en-US" dirty="0" smtClean="0"/>
              <a:t>Akin to pip for python or gem for Ruby</a:t>
            </a:r>
          </a:p>
          <a:p>
            <a:endParaRPr lang="en-US" dirty="0"/>
          </a:p>
          <a:p>
            <a:endParaRPr lang="en-US" dirty="0" smtClean="0"/>
          </a:p>
          <a:p>
            <a:r>
              <a:rPr lang="en-US" dirty="0" smtClean="0"/>
              <a:t>Comes bundled with </a:t>
            </a:r>
            <a:r>
              <a:rPr lang="en-US" dirty="0" err="1" smtClean="0"/>
              <a:t>node.js</a:t>
            </a:r>
            <a:r>
              <a:rPr lang="en-US" dirty="0" smtClean="0"/>
              <a:t> installation</a:t>
            </a:r>
          </a:p>
          <a:p>
            <a:endParaRPr lang="en-US" dirty="0"/>
          </a:p>
        </p:txBody>
      </p:sp>
    </p:spTree>
    <p:extLst>
      <p:ext uri="{BB962C8B-B14F-4D97-AF65-F5344CB8AC3E}">
        <p14:creationId xmlns:p14="http://schemas.microsoft.com/office/powerpoint/2010/main" val="199355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Express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Express</a:t>
            </a:r>
            <a:endParaRPr lang="en-US" dirty="0"/>
          </a:p>
        </p:txBody>
      </p:sp>
      <p:sp>
        <p:nvSpPr>
          <p:cNvPr id="3" name="Content Placeholder 2"/>
          <p:cNvSpPr>
            <a:spLocks noGrp="1"/>
          </p:cNvSpPr>
          <p:nvPr>
            <p:ph sz="quarter" idx="10"/>
          </p:nvPr>
        </p:nvSpPr>
        <p:spPr/>
        <p:txBody>
          <a:bodyPr/>
          <a:lstStyle/>
          <a:p>
            <a:r>
              <a:rPr lang="en-US" dirty="0" smtClean="0"/>
              <a:t>Provides higher-level ‘Routing’ functionality over the raw http server</a:t>
            </a:r>
          </a:p>
          <a:p>
            <a:endParaRPr lang="en-US" dirty="0"/>
          </a:p>
          <a:p>
            <a:r>
              <a:rPr lang="en-US" dirty="0" smtClean="0"/>
              <a:t>Interact with HTTP requests and responses more easily with higher-level </a:t>
            </a:r>
            <a:r>
              <a:rPr lang="en-US" dirty="0" err="1" smtClean="0"/>
              <a:t>apis</a:t>
            </a:r>
            <a:r>
              <a:rPr lang="en-US" dirty="0" smtClean="0"/>
              <a:t> for headers and response bodies</a:t>
            </a:r>
          </a:p>
          <a:p>
            <a:endParaRPr lang="en-US" dirty="0"/>
          </a:p>
          <a:p>
            <a:endParaRPr lang="en-US" dirty="0" smtClean="0"/>
          </a:p>
          <a:p>
            <a:r>
              <a:rPr lang="en-US" dirty="0" smtClean="0"/>
              <a:t>Minimalistic, fast and </a:t>
            </a:r>
            <a:r>
              <a:rPr lang="en-US" smtClean="0"/>
              <a:t>unopinionated</a:t>
            </a:r>
            <a:endParaRPr lang="en-US" dirty="0"/>
          </a:p>
        </p:txBody>
      </p:sp>
    </p:spTree>
    <p:extLst>
      <p:ext uri="{BB962C8B-B14F-4D97-AF65-F5344CB8AC3E}">
        <p14:creationId xmlns:p14="http://schemas.microsoft.com/office/powerpoint/2010/main" val="4105491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3959</TotalTime>
  <Words>337</Words>
  <Application>Microsoft Macintosh PowerPoint</Application>
  <PresentationFormat>Custom</PresentationFormat>
  <Paragraphs>72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PowerPoint Presentation</vt:lpstr>
      <vt:lpstr>Module Overview</vt:lpstr>
      <vt:lpstr>PowerPoint Presentation</vt:lpstr>
      <vt:lpstr>NodeJS</vt:lpstr>
      <vt:lpstr>Simple HTTP Server</vt:lpstr>
      <vt:lpstr>PowerPoint Presentation</vt:lpstr>
      <vt:lpstr>Node Package Manager</vt:lpstr>
      <vt:lpstr>PowerPoint Presentation</vt:lpstr>
      <vt:lpstr>Understanding Express</vt:lpstr>
      <vt:lpstr>PowerPoint Presentation</vt:lpstr>
      <vt:lpstr>What is routing?</vt:lpstr>
      <vt:lpstr>Express Routing Features</vt:lpstr>
      <vt:lpstr>Middleware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89</cp:revision>
  <dcterms:created xsi:type="dcterms:W3CDTF">2013-02-15T23:12:42Z</dcterms:created>
  <dcterms:modified xsi:type="dcterms:W3CDTF">2015-02-17T05:46:18Z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