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7" r:id="rId5"/>
    <p:sldId id="278" r:id="rId6"/>
    <p:sldId id="293" r:id="rId7"/>
    <p:sldId id="294" r:id="rId8"/>
    <p:sldId id="29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80" d="100"/>
          <a:sy n="80" d="100"/>
        </p:scale>
        <p:origin x="-304" y="-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Tying the app together</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1788" y="1086601"/>
            <a:ext cx="11525250" cy="5290388"/>
          </a:xfrm>
        </p:spPr>
        <p:txBody>
          <a:bodyPr>
            <a:normAutofit/>
          </a:bodyPr>
          <a:lstStyle/>
          <a:p>
            <a:pPr marL="0" indent="0">
              <a:buNone/>
            </a:pPr>
            <a:endParaRPr lang="en-GB" dirty="0" smtClean="0"/>
          </a:p>
          <a:p>
            <a:r>
              <a:rPr lang="en-GB" dirty="0" err="1" smtClean="0"/>
              <a:t>Angular.js</a:t>
            </a:r>
            <a:r>
              <a:rPr lang="en-GB" dirty="0" smtClean="0"/>
              <a:t> Services</a:t>
            </a:r>
            <a:endParaRPr lang="en-GB" dirty="0"/>
          </a:p>
          <a:p>
            <a:pPr marL="0" indent="0">
              <a:buNone/>
            </a:pPr>
            <a:endParaRPr lang="en-GB" dirty="0" smtClean="0"/>
          </a:p>
          <a:p>
            <a:pPr marL="0" indent="0">
              <a:buNone/>
            </a:pPr>
            <a:endParaRPr lang="en-GB" dirty="0"/>
          </a:p>
          <a:p>
            <a:r>
              <a:rPr lang="en-GB" dirty="0" smtClean="0"/>
              <a:t>Accessing APIs from Angular</a:t>
            </a:r>
          </a:p>
          <a:p>
            <a:endParaRPr lang="en-US" dirty="0" smtClean="0"/>
          </a:p>
          <a:p>
            <a:pPr marL="0" indent="0">
              <a:buNone/>
            </a:pPr>
            <a:endParaRPr lang="en-US" dirty="0" smtClean="0"/>
          </a:p>
          <a:p>
            <a:r>
              <a:rPr lang="en-US" dirty="0" smtClean="0"/>
              <a:t>Implementing </a:t>
            </a:r>
            <a:r>
              <a:rPr lang="en-US" dirty="0"/>
              <a:t>&amp; Displaying Authentication</a:t>
            </a:r>
          </a:p>
          <a:p>
            <a:pPr marL="0" indent="0">
              <a:buNone/>
            </a:pPr>
            <a:endParaRPr lang="en-GB" dirty="0" smtClean="0"/>
          </a:p>
          <a:p>
            <a:pPr marL="0" indent="0">
              <a:buNone/>
            </a:pPr>
            <a:endParaRPr lang="en-GB" dirty="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Authentication-Specific Routing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02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Calling APIs from Angular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25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Implementing &amp; Displaying Authentication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3624</TotalTime>
  <Words>44</Words>
  <Application>Microsoft Macintosh PowerPoint</Application>
  <PresentationFormat>Custom</PresentationFormat>
  <Paragraphs>23</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1_Office Theme</vt:lpstr>
      <vt:lpstr>PowerPoint Presentation</vt:lpstr>
      <vt:lpstr>Module Overview</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95</cp:revision>
  <dcterms:created xsi:type="dcterms:W3CDTF">2013-02-15T23:12:42Z</dcterms:created>
  <dcterms:modified xsi:type="dcterms:W3CDTF">2015-02-17T05:34:13Z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