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77" r:id="rId5"/>
    <p:sldId id="278" r:id="rId6"/>
    <p:sldId id="285" r:id="rId7"/>
    <p:sldId id="292" r:id="rId8"/>
    <p:sldId id="293" r:id="rId9"/>
    <p:sldId id="295"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562" autoAdjust="0"/>
  </p:normalViewPr>
  <p:slideViewPr>
    <p:cSldViewPr snapToGrid="0">
      <p:cViewPr varScale="1">
        <p:scale>
          <a:sx n="81" d="100"/>
          <a:sy n="81" d="100"/>
        </p:scale>
        <p:origin x="-272"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t>
            </a:r>
            <a:r>
              <a:rPr lang="en-US" dirty="0" smtClean="0"/>
              <a:t>Deploying Your </a:t>
            </a:r>
            <a:r>
              <a:rPr lang="en-US" smtClean="0"/>
              <a:t>MEAN App</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Setting up </a:t>
            </a:r>
            <a:r>
              <a:rPr lang="en-GB" dirty="0" err="1" smtClean="0"/>
              <a:t>MongoDB</a:t>
            </a:r>
            <a:r>
              <a:rPr lang="en-GB" dirty="0" smtClean="0"/>
              <a:t> in the Cloud</a:t>
            </a:r>
          </a:p>
          <a:p>
            <a:endParaRPr lang="en-GB" dirty="0" smtClean="0"/>
          </a:p>
          <a:p>
            <a:r>
              <a:rPr lang="en-GB" dirty="0" smtClean="0"/>
              <a:t>Configuring and </a:t>
            </a:r>
            <a:r>
              <a:rPr lang="en-GB" dirty="0" smtClean="0"/>
              <a:t>Deploying an Express App</a:t>
            </a:r>
          </a:p>
          <a:p>
            <a:endParaRPr lang="en-GB" dirty="0" smtClean="0"/>
          </a:p>
          <a:p>
            <a:r>
              <a:rPr lang="en-GB" dirty="0" smtClean="0"/>
              <a:t>More </a:t>
            </a:r>
            <a:r>
              <a:rPr lang="en-GB" dirty="0" smtClean="0"/>
              <a:t>Resources</a:t>
            </a:r>
          </a:p>
          <a:p>
            <a:endParaRPr lang="en-GB" dirty="0" smtClean="0"/>
          </a:p>
          <a:p>
            <a:r>
              <a:rPr lang="en-GB" dirty="0" smtClean="0"/>
              <a:t>Review and </a:t>
            </a:r>
            <a:r>
              <a:rPr lang="en-GB" dirty="0" smtClean="0"/>
              <a:t>Conclusion</a:t>
            </a:r>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MEAN Tools for Azure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and Deploying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More Resources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02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Review and Conclusion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027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3615</TotalTime>
  <Words>51</Words>
  <Application>Microsoft Macintosh PowerPoint</Application>
  <PresentationFormat>Custom</PresentationFormat>
  <Paragraphs>22</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1_Office Theme</vt:lpstr>
      <vt:lpstr>PowerPoint Presentation</vt:lpstr>
      <vt:lpstr>Module Overview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Steven Edouard</cp:lastModifiedBy>
  <cp:revision>91</cp:revision>
  <dcterms:created xsi:type="dcterms:W3CDTF">2013-02-15T23:12:42Z</dcterms:created>
  <dcterms:modified xsi:type="dcterms:W3CDTF">2015-02-17T05:29:01Z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