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77" r:id="rId5"/>
    <p:sldId id="278" r:id="rId6"/>
    <p:sldId id="285" r:id="rId7"/>
    <p:sldId id="286" r:id="rId8"/>
    <p:sldId id="306" r:id="rId9"/>
    <p:sldId id="282" r:id="rId10"/>
    <p:sldId id="284" r:id="rId11"/>
    <p:sldId id="295" r:id="rId12"/>
    <p:sldId id="292" r:id="rId13"/>
    <p:sldId id="287" r:id="rId14"/>
    <p:sldId id="289" r:id="rId15"/>
    <p:sldId id="288" r:id="rId16"/>
    <p:sldId id="290" r:id="rId17"/>
    <p:sldId id="294" r:id="rId18"/>
    <p:sldId id="293" r:id="rId19"/>
    <p:sldId id="296" r:id="rId20"/>
    <p:sldId id="297" r:id="rId21"/>
    <p:sldId id="298" r:id="rId22"/>
    <p:sldId id="300" r:id="rId23"/>
    <p:sldId id="299" r:id="rId24"/>
    <p:sldId id="301" r:id="rId25"/>
    <p:sldId id="302" r:id="rId26"/>
    <p:sldId id="303" r:id="rId27"/>
    <p:sldId id="304" r:id="rId28"/>
    <p:sldId id="305" r:id="rId29"/>
    <p:sldId id="26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9562" autoAdjust="0"/>
  </p:normalViewPr>
  <p:slideViewPr>
    <p:cSldViewPr snapToGrid="0">
      <p:cViewPr varScale="1">
        <p:scale>
          <a:sx n="55" d="100"/>
          <a:sy n="55" d="100"/>
        </p:scale>
        <p:origin x="-632" y="-10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2/16/15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2/16/15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692121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a:t>
            </a:r>
            <a:r>
              <a:rPr lang="en-US" dirty="0" err="1" smtClean="0"/>
              <a:t>AngularJS</a:t>
            </a:r>
            <a:endParaRPr lang="en-US" dirty="0"/>
          </a:p>
        </p:txBody>
      </p:sp>
      <p:sp>
        <p:nvSpPr>
          <p:cNvPr id="4" name="Subtitle 3"/>
          <p:cNvSpPr>
            <a:spLocks noGrp="1"/>
          </p:cNvSpPr>
          <p:nvPr>
            <p:ph type="subTitle" idx="1"/>
          </p:nvPr>
        </p:nvSpPr>
        <p:spPr/>
        <p:txBody>
          <a:bodyPr/>
          <a:lstStyle/>
          <a:p>
            <a:r>
              <a:rPr lang="en-US" dirty="0"/>
              <a:t>Helen Zeng | Startup Developer Evangelist</a:t>
            </a:r>
          </a:p>
          <a:p>
            <a:r>
              <a:rPr lang="en-US" dirty="0"/>
              <a:t>Steven </a:t>
            </a:r>
            <a:r>
              <a:rPr lang="en-US" dirty="0" err="1"/>
              <a:t>Edouard</a:t>
            </a:r>
            <a:r>
              <a:rPr lang="en-US" dirty="0"/>
              <a:t> | Startup Developer Evangelist</a:t>
            </a:r>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sz="quarter" idx="10"/>
          </p:nvPr>
        </p:nvSpPr>
        <p:spPr/>
        <p:txBody>
          <a:bodyPr/>
          <a:lstStyle/>
          <a:p>
            <a:r>
              <a:rPr lang="en-US" smtClean="0"/>
              <a:t>Angular-specific HTML attributes to call some JS code</a:t>
            </a:r>
            <a:endParaRPr lang="en-US" dirty="0"/>
          </a:p>
        </p:txBody>
      </p:sp>
    </p:spTree>
    <p:extLst>
      <p:ext uri="{BB962C8B-B14F-4D97-AF65-F5344CB8AC3E}">
        <p14:creationId xmlns:p14="http://schemas.microsoft.com/office/powerpoint/2010/main" val="1993550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Directives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202806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Modules and Controllers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77801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410549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920728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Models and Data Binding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14015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425907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$scope</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2046191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data</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4230835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and other Directives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3959102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What’s a front end framework?</a:t>
            </a:r>
            <a:endParaRPr lang="en-GB" dirty="0" smtClean="0"/>
          </a:p>
          <a:p>
            <a:r>
              <a:rPr lang="en-GB" dirty="0" smtClean="0"/>
              <a:t>Directives</a:t>
            </a:r>
          </a:p>
          <a:p>
            <a:r>
              <a:rPr lang="en-GB" dirty="0" smtClean="0"/>
              <a:t>Modules &amp; Controllers</a:t>
            </a:r>
          </a:p>
          <a:p>
            <a:r>
              <a:rPr lang="en-GB" dirty="0" smtClean="0"/>
              <a:t>Models &amp; Data Binding</a:t>
            </a:r>
          </a:p>
          <a:p>
            <a:r>
              <a:rPr lang="en-GB" dirty="0" smtClean="0"/>
              <a:t>Routing to Views</a:t>
            </a:r>
          </a:p>
          <a:p>
            <a:r>
              <a:rPr lang="en-GB" dirty="0" smtClean="0"/>
              <a:t>Services</a:t>
            </a:r>
          </a:p>
          <a:p>
            <a:pPr marL="0" indent="0">
              <a:buNone/>
            </a:pP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Routing to Views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74971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2698957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629807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Services and Factories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73042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Service?</a:t>
            </a:r>
            <a:endParaRPr lang="en-US" dirty="0"/>
          </a:p>
        </p:txBody>
      </p:sp>
      <p:sp>
        <p:nvSpPr>
          <p:cNvPr id="3" name="Content Placeholder 2"/>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3105550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t>
            </a:r>
            <a:r>
              <a:rPr lang="en-US" dirty="0" err="1" smtClean="0"/>
              <a:t>vs</a:t>
            </a:r>
            <a:r>
              <a:rPr lang="en-US" smtClean="0"/>
              <a:t> Factory</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3105550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Front end frameworks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6953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a:t>
            </a:r>
            <a:r>
              <a:rPr lang="en-US" dirty="0" err="1" smtClean="0"/>
              <a:t>vs</a:t>
            </a:r>
            <a:r>
              <a:rPr lang="en-US" dirty="0" smtClean="0"/>
              <a:t> </a:t>
            </a:r>
            <a:r>
              <a:rPr lang="en-US" dirty="0" err="1" smtClean="0"/>
              <a:t>JQuery</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219556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a:t>
            </a:r>
            <a:r>
              <a:rPr lang="en-US" smtClean="0"/>
              <a:t>End Frameworks</a:t>
            </a:r>
            <a:endParaRPr lang="en-US"/>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2486531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Angular?</a:t>
            </a:r>
            <a:endParaRPr lang="en-US" dirty="0"/>
          </a:p>
        </p:txBody>
      </p:sp>
      <p:sp>
        <p:nvSpPr>
          <p:cNvPr id="3" name="Content Placeholder 2"/>
          <p:cNvSpPr>
            <a:spLocks noGrp="1"/>
          </p:cNvSpPr>
          <p:nvPr>
            <p:ph sz="quarter" idx="10"/>
          </p:nvPr>
        </p:nvSpPr>
        <p:spPr/>
        <p:txBody>
          <a:bodyPr/>
          <a:lstStyle/>
          <a:p>
            <a:r>
              <a:rPr lang="en-US" dirty="0" smtClean="0">
                <a:latin typeface="Segoe UI Light"/>
                <a:cs typeface="Segoe UI Light"/>
              </a:rPr>
              <a:t>Keep your code organized and structured</a:t>
            </a:r>
          </a:p>
          <a:p>
            <a:r>
              <a:rPr lang="en-US" dirty="0" smtClean="0">
                <a:latin typeface="Segoe UI Light"/>
                <a:cs typeface="Segoe UI Light"/>
              </a:rPr>
              <a:t>Two way data bindings</a:t>
            </a:r>
          </a:p>
          <a:p>
            <a:r>
              <a:rPr lang="en-US" dirty="0" smtClean="0">
                <a:latin typeface="Segoe UI Light"/>
                <a:cs typeface="Segoe UI Light"/>
              </a:rPr>
              <a:t>Great for single page applications</a:t>
            </a:r>
          </a:p>
          <a:p>
            <a:r>
              <a:rPr lang="en-US" dirty="0" smtClean="0">
                <a:latin typeface="Segoe UI Light"/>
                <a:cs typeface="Segoe UI Light"/>
              </a:rPr>
              <a:t>API-driven</a:t>
            </a:r>
          </a:p>
          <a:p>
            <a:r>
              <a:rPr lang="en-US" dirty="0" smtClean="0">
                <a:latin typeface="Segoe UI Light"/>
                <a:cs typeface="Segoe UI Light"/>
              </a:rPr>
              <a:t>Easy to test</a:t>
            </a:r>
          </a:p>
          <a:p>
            <a:endParaRPr lang="en-US" dirty="0" smtClean="0"/>
          </a:p>
        </p:txBody>
      </p:sp>
      <p:pic>
        <p:nvPicPr>
          <p:cNvPr id="5" name="Picture 4"/>
          <p:cNvPicPr>
            <a:picLocks noChangeAspect="1"/>
          </p:cNvPicPr>
          <p:nvPr/>
        </p:nvPicPr>
        <p:blipFill>
          <a:blip r:embed="rId3"/>
          <a:stretch>
            <a:fillRect/>
          </a:stretch>
        </p:blipFill>
        <p:spPr>
          <a:xfrm>
            <a:off x="4871043" y="4615231"/>
            <a:ext cx="6408738" cy="1666272"/>
          </a:xfrm>
          <a:prstGeom prst="rect">
            <a:avLst/>
          </a:prstGeom>
        </p:spPr>
      </p:pic>
    </p:spTree>
    <p:extLst>
      <p:ext uri="{BB962C8B-B14F-4D97-AF65-F5344CB8AC3E}">
        <p14:creationId xmlns:p14="http://schemas.microsoft.com/office/powerpoint/2010/main" val="255798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Frameworks</a:t>
            </a:r>
            <a:endParaRPr lang="en-US" dirty="0"/>
          </a:p>
        </p:txBody>
      </p:sp>
      <p:sp>
        <p:nvSpPr>
          <p:cNvPr id="3" name="Content Placeholder 2"/>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1035122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in Front End</a:t>
            </a:r>
            <a:endParaRPr lang="en-US" dirty="0"/>
          </a:p>
        </p:txBody>
      </p:sp>
      <p:sp>
        <p:nvSpPr>
          <p:cNvPr id="3" name="Content Placeholder 2"/>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3738675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Directives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1401597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3560</TotalTime>
  <Words>125</Words>
  <Application>Microsoft Macintosh PowerPoint</Application>
  <PresentationFormat>Custom</PresentationFormat>
  <Paragraphs>42</Paragraphs>
  <Slides>26</Slides>
  <Notes>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1_Office Theme</vt:lpstr>
      <vt:lpstr>PowerPoint Presentation</vt:lpstr>
      <vt:lpstr>Module Overview</vt:lpstr>
      <vt:lpstr>PowerPoint Presentation</vt:lpstr>
      <vt:lpstr>Angular vs JQuery</vt:lpstr>
      <vt:lpstr>Front End Frameworks</vt:lpstr>
      <vt:lpstr>Why Use Angular?</vt:lpstr>
      <vt:lpstr>Other Frameworks</vt:lpstr>
      <vt:lpstr>MVC in Front End</vt:lpstr>
      <vt:lpstr>PowerPoint Presentation</vt:lpstr>
      <vt:lpstr>Directives</vt:lpstr>
      <vt:lpstr>Custom Directives</vt:lpstr>
      <vt:lpstr>PowerPoint Presentation</vt:lpstr>
      <vt:lpstr>Modules</vt:lpstr>
      <vt:lpstr>Controllers</vt:lpstr>
      <vt:lpstr>PowerPoint Presentation</vt:lpstr>
      <vt:lpstr>Models</vt:lpstr>
      <vt:lpstr>Using $scope</vt:lpstr>
      <vt:lpstr>Displaying data</vt:lpstr>
      <vt:lpstr>Filters and other Directives</vt:lpstr>
      <vt:lpstr>PowerPoint Presentation</vt:lpstr>
      <vt:lpstr>Views</vt:lpstr>
      <vt:lpstr>Routing</vt:lpstr>
      <vt:lpstr>PowerPoint Presentation</vt:lpstr>
      <vt:lpstr>Why Service?</vt:lpstr>
      <vt:lpstr>Service vs Factory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Helen Zeng</cp:lastModifiedBy>
  <cp:revision>81</cp:revision>
  <dcterms:created xsi:type="dcterms:W3CDTF">2013-02-15T23:12:42Z</dcterms:created>
  <dcterms:modified xsi:type="dcterms:W3CDTF">2015-02-16T19:49:51Z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