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77" r:id="rId5"/>
    <p:sldId id="278" r:id="rId6"/>
    <p:sldId id="285" r:id="rId7"/>
    <p:sldId id="286" r:id="rId8"/>
    <p:sldId id="284" r:id="rId9"/>
    <p:sldId id="295" r:id="rId10"/>
    <p:sldId id="292" r:id="rId11"/>
    <p:sldId id="287" r:id="rId12"/>
    <p:sldId id="289" r:id="rId13"/>
    <p:sldId id="288" r:id="rId14"/>
    <p:sldId id="290" r:id="rId15"/>
    <p:sldId id="294" r:id="rId16"/>
    <p:sldId id="293" r:id="rId17"/>
    <p:sldId id="296" r:id="rId18"/>
    <p:sldId id="306" r:id="rId19"/>
    <p:sldId id="299" r:id="rId20"/>
    <p:sldId id="297" r:id="rId21"/>
    <p:sldId id="298" r:id="rId22"/>
    <p:sldId id="302"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9562" autoAdjust="0"/>
  </p:normalViewPr>
  <p:slideViewPr>
    <p:cSldViewPr snapToGrid="0">
      <p:cViewPr varScale="1">
        <p:scale>
          <a:sx n="66" d="100"/>
          <a:sy n="66" d="100"/>
        </p:scale>
        <p:origin x="-296" y="-11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2/16/15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2/16/15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a:t>
            </a:r>
            <a:r>
              <a:rPr lang="en-US" dirty="0" smtClean="0"/>
              <a:t>| </a:t>
            </a:r>
            <a:r>
              <a:rPr lang="en-US" dirty="0" smtClean="0"/>
              <a:t>Node and Express</a:t>
            </a:r>
            <a:endParaRPr lang="en-US" dirty="0"/>
          </a:p>
        </p:txBody>
      </p:sp>
      <p:sp>
        <p:nvSpPr>
          <p:cNvPr id="4" name="Subtitle 3"/>
          <p:cNvSpPr>
            <a:spLocks noGrp="1"/>
          </p:cNvSpPr>
          <p:nvPr>
            <p:ph type="subTitle" idx="1"/>
          </p:nvPr>
        </p:nvSpPr>
        <p:spPr/>
        <p:txBody>
          <a:bodyPr/>
          <a:lstStyle/>
          <a:p>
            <a:r>
              <a:rPr lang="en-US" dirty="0"/>
              <a:t>Helen Zeng | Startup Developer Evangelist</a:t>
            </a:r>
          </a:p>
          <a:p>
            <a:r>
              <a:rPr lang="en-US" dirty="0"/>
              <a:t>Steven </a:t>
            </a:r>
            <a:r>
              <a:rPr lang="en-US" dirty="0" err="1"/>
              <a:t>Edouard</a:t>
            </a:r>
            <a:r>
              <a:rPr lang="en-US" dirty="0"/>
              <a:t> | Startup Developer Evangelist</a:t>
            </a:r>
          </a:p>
        </p:txBody>
      </p:sp>
    </p:spTree>
    <p:extLst>
      <p:ext uri="{BB962C8B-B14F-4D97-AF65-F5344CB8AC3E}">
        <p14:creationId xmlns:p14="http://schemas.microsoft.com/office/powerpoint/2010/main" val="8976925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Express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77801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Express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410549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Middleware</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920728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Routing</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14015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routing?</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425907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 Routing Features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1028878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Views and Templates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74971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2046191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Rendering a View</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4230835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Choices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629807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Why </a:t>
            </a:r>
            <a:r>
              <a:rPr lang="en-GB" dirty="0" smtClean="0"/>
              <a:t>use Node</a:t>
            </a:r>
          </a:p>
          <a:p>
            <a:r>
              <a:rPr lang="en-GB" dirty="0" smtClean="0"/>
              <a:t>NPM – Node Package Manager</a:t>
            </a:r>
          </a:p>
          <a:p>
            <a:r>
              <a:rPr lang="en-GB" dirty="0" smtClean="0"/>
              <a:t>Understanding Express</a:t>
            </a:r>
          </a:p>
          <a:p>
            <a:r>
              <a:rPr lang="en-GB" dirty="0" smtClean="0"/>
              <a:t>Routing</a:t>
            </a:r>
          </a:p>
          <a:p>
            <a:r>
              <a:rPr lang="en-GB" dirty="0" smtClean="0"/>
              <a:t>Views </a:t>
            </a:r>
            <a:r>
              <a:rPr lang="en-GB" smtClean="0"/>
              <a:t>and Templates</a:t>
            </a:r>
            <a:endParaRPr lang="en-GB" dirty="0" smtClean="0"/>
          </a:p>
          <a:p>
            <a:endParaRPr lang="en-GB" dirty="0" smtClean="0"/>
          </a:p>
          <a:p>
            <a:endParaRPr lang="en-GB" dirty="0" smtClean="0"/>
          </a:p>
          <a:p>
            <a:endParaRPr lang="en-GB" dirty="0" smtClean="0"/>
          </a:p>
          <a:p>
            <a:endParaRPr lang="en-GB" dirty="0" smtClean="0"/>
          </a:p>
          <a:p>
            <a:endParaRPr lang="en-GB" dirty="0" smtClean="0"/>
          </a:p>
          <a:p>
            <a:pPr marL="0" indent="0">
              <a:buNone/>
            </a:pPr>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Why use Node?</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69533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NodeJS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219556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Side </a:t>
            </a:r>
            <a:r>
              <a:rPr lang="en-US" dirty="0" err="1" smtClean="0"/>
              <a:t>Javascript</a:t>
            </a:r>
            <a:endParaRPr lang="en-US" dirty="0"/>
          </a:p>
        </p:txBody>
      </p:sp>
      <p:sp>
        <p:nvSpPr>
          <p:cNvPr id="3" name="Content Placeholder 2"/>
          <p:cNvSpPr>
            <a:spLocks noGrp="1"/>
          </p:cNvSpPr>
          <p:nvPr>
            <p:ph sz="quarter" idx="10"/>
          </p:nvPr>
        </p:nvSpPr>
        <p:spPr/>
        <p:txBody>
          <a:bodyPr/>
          <a:lstStyle/>
          <a:p>
            <a:endParaRPr lang="en-US" dirty="0"/>
          </a:p>
        </p:txBody>
      </p:sp>
    </p:spTree>
    <p:extLst>
      <p:ext uri="{BB962C8B-B14F-4D97-AF65-F5344CB8AC3E}">
        <p14:creationId xmlns:p14="http://schemas.microsoft.com/office/powerpoint/2010/main" val="1035122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HTTP Server</a:t>
            </a:r>
            <a:endParaRPr lang="en-US" dirty="0"/>
          </a:p>
        </p:txBody>
      </p:sp>
      <p:sp>
        <p:nvSpPr>
          <p:cNvPr id="3" name="Content Placeholder 2"/>
          <p:cNvSpPr>
            <a:spLocks noGrp="1"/>
          </p:cNvSpPr>
          <p:nvPr>
            <p:ph sz="quarter" idx="10"/>
          </p:nvPr>
        </p:nvSpPr>
        <p:spPr/>
        <p:txBody>
          <a:bodyPr/>
          <a:lstStyle/>
          <a:p>
            <a:endParaRPr lang="en-US" dirty="0"/>
          </a:p>
        </p:txBody>
      </p:sp>
    </p:spTree>
    <p:extLst>
      <p:ext uri="{BB962C8B-B14F-4D97-AF65-F5344CB8AC3E}">
        <p14:creationId xmlns:p14="http://schemas.microsoft.com/office/powerpoint/2010/main" val="3738675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NPM</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14015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Package Manager</a:t>
            </a:r>
            <a:endParaRPr lang="en-US" dirty="0"/>
          </a:p>
        </p:txBody>
      </p:sp>
      <p:sp>
        <p:nvSpPr>
          <p:cNvPr id="3" name="Content Placeholder 2"/>
          <p:cNvSpPr>
            <a:spLocks noGrp="1"/>
          </p:cNvSpPr>
          <p:nvPr>
            <p:ph sz="quarter" idx="10"/>
          </p:nvPr>
        </p:nvSpPr>
        <p:spPr/>
        <p:txBody>
          <a:bodyPr/>
          <a:lstStyle/>
          <a:p>
            <a:pPr marL="0" indent="0">
              <a:buNone/>
            </a:pPr>
            <a:endParaRPr lang="en-US" dirty="0"/>
          </a:p>
        </p:txBody>
      </p:sp>
    </p:spTree>
    <p:extLst>
      <p:ext uri="{BB962C8B-B14F-4D97-AF65-F5344CB8AC3E}">
        <p14:creationId xmlns:p14="http://schemas.microsoft.com/office/powerpoint/2010/main" val="1993550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20280612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3587</TotalTime>
  <Words>71</Words>
  <Application>Microsoft Macintosh PowerPoint</Application>
  <PresentationFormat>Custom</PresentationFormat>
  <Paragraphs>31</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1_Office Theme</vt:lpstr>
      <vt:lpstr>PowerPoint Presentation</vt:lpstr>
      <vt:lpstr>Module Overview</vt:lpstr>
      <vt:lpstr>PowerPoint Presentation</vt:lpstr>
      <vt:lpstr>NodeJS</vt:lpstr>
      <vt:lpstr>Server Side Javascript</vt:lpstr>
      <vt:lpstr>Simple HTTP Server</vt:lpstr>
      <vt:lpstr>PowerPoint Presentation</vt:lpstr>
      <vt:lpstr>Node Package Manager</vt:lpstr>
      <vt:lpstr>PowerPoint Presentation</vt:lpstr>
      <vt:lpstr>PowerPoint Presentation</vt:lpstr>
      <vt:lpstr>Understanding Express</vt:lpstr>
      <vt:lpstr>Middleware</vt:lpstr>
      <vt:lpstr>PowerPoint Presentation</vt:lpstr>
      <vt:lpstr>What is routing?</vt:lpstr>
      <vt:lpstr>Express Routing Features</vt:lpstr>
      <vt:lpstr>PowerPoint Presentation</vt:lpstr>
      <vt:lpstr>Views</vt:lpstr>
      <vt:lpstr>Rendering a View</vt:lpstr>
      <vt:lpstr>Template Choices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Helen Zeng</cp:lastModifiedBy>
  <cp:revision>83</cp:revision>
  <dcterms:created xsi:type="dcterms:W3CDTF">2013-02-15T23:12:42Z</dcterms:created>
  <dcterms:modified xsi:type="dcterms:W3CDTF">2015-02-16T19:56:49Z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