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handoutMasterIdLst>
    <p:handoutMasterId r:id="rId13"/>
  </p:handoutMasterIdLst>
  <p:sldIdLst>
    <p:sldId id="277" r:id="rId5"/>
    <p:sldId id="278" r:id="rId6"/>
    <p:sldId id="285" r:id="rId7"/>
    <p:sldId id="286" r:id="rId8"/>
    <p:sldId id="287" r:id="rId9"/>
    <p:sldId id="28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9562" autoAdjust="0"/>
  </p:normalViewPr>
  <p:slideViewPr>
    <p:cSldViewPr snapToGrid="0">
      <p:cViewPr varScale="1">
        <p:scale>
          <a:sx n="66" d="100"/>
          <a:sy n="66" d="100"/>
        </p:scale>
        <p:origin x="-296" y="-112"/>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interSettings" Target="printerSettings/printerSettings1.bin"/><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xmlns:p14="http://schemas.microsoft.com/office/powerpoint/2010/main" id="1" dur="indefinite" restart="never" nodeType="tmRoot"/>
      </p:par>
    </p:tnLst>
  </p:timing>
  <p:extLst mod="1">
    <p:ext uri="{DCECCB84-F9BA-43D5-87BE-67443E8EF086}">
      <p15:sldGuideLst xmlns=""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xmlns:p14="http://schemas.microsoft.com/office/powerpoint/2010/mai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04 | </a:t>
            </a:r>
            <a:r>
              <a:rPr lang="en-US" dirty="0" err="1" smtClean="0"/>
              <a:t>MongoDB</a:t>
            </a:r>
            <a:endParaRPr lang="en-US" dirty="0"/>
          </a:p>
        </p:txBody>
      </p:sp>
      <p:sp>
        <p:nvSpPr>
          <p:cNvPr id="4" name="Subtitle 3"/>
          <p:cNvSpPr>
            <a:spLocks noGrp="1"/>
          </p:cNvSpPr>
          <p:nvPr>
            <p:ph type="subTitle" idx="1"/>
          </p:nvPr>
        </p:nvSpPr>
        <p:spPr/>
        <p:txBody>
          <a:bodyPr/>
          <a:lstStyle/>
          <a:p>
            <a:r>
              <a:rPr lang="en-US" dirty="0"/>
              <a:t>Helen Zeng | Startup Developer Evangelist</a:t>
            </a:r>
          </a:p>
          <a:p>
            <a:r>
              <a:rPr lang="en-US" dirty="0"/>
              <a:t>Steven </a:t>
            </a:r>
            <a:r>
              <a:rPr lang="en-US" dirty="0" err="1"/>
              <a:t>Edouard</a:t>
            </a:r>
            <a:r>
              <a:rPr lang="en-US" dirty="0"/>
              <a:t> | Startup Developer Evangelist</a:t>
            </a:r>
          </a:p>
        </p:txBody>
      </p:sp>
    </p:spTree>
    <p:extLst>
      <p:ext uri="{BB962C8B-B14F-4D97-AF65-F5344CB8AC3E}">
        <p14:creationId xmlns:p14="http://schemas.microsoft.com/office/powerpoint/2010/main" val="897692544"/>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Intro to document </a:t>
            </a:r>
            <a:r>
              <a:rPr lang="en-GB" dirty="0"/>
              <a:t>o</a:t>
            </a:r>
            <a:r>
              <a:rPr lang="en-GB" dirty="0" smtClean="0"/>
              <a:t>riented databases</a:t>
            </a:r>
          </a:p>
          <a:p>
            <a:r>
              <a:rPr lang="en-GB" dirty="0" err="1" smtClean="0"/>
              <a:t>MongoDB</a:t>
            </a:r>
            <a:endParaRPr lang="en-GB" dirty="0" smtClean="0"/>
          </a:p>
          <a:p>
            <a:r>
              <a:rPr lang="en-GB" dirty="0" smtClean="0"/>
              <a:t>Using Mongo with Node</a:t>
            </a:r>
          </a:p>
          <a:p>
            <a:r>
              <a:rPr lang="en-GB" dirty="0" smtClean="0"/>
              <a:t>Schemas</a:t>
            </a:r>
          </a:p>
          <a:p>
            <a:r>
              <a:rPr lang="en-GB" dirty="0" smtClean="0"/>
              <a:t>Querying &amp; Inserting Data</a:t>
            </a:r>
          </a:p>
          <a:p>
            <a:endParaRPr lang="en-GB" dirty="0" smtClean="0"/>
          </a:p>
          <a:p>
            <a:endParaRPr lang="en-GB" dirty="0" smtClean="0"/>
          </a:p>
          <a:p>
            <a:endParaRPr lang="en-GB" dirty="0" smtClean="0"/>
          </a:p>
          <a:p>
            <a:endParaRPr lang="en-GB" dirty="0" smtClean="0"/>
          </a:p>
          <a:p>
            <a:pPr marL="0" indent="0">
              <a:buNone/>
            </a:pPr>
            <a:endParaRPr lang="en-GB" dirty="0" smtClean="0"/>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Document Oriented Databases</a:t>
            </a:r>
            <a:endParaRPr lang="en-US" dirty="0"/>
          </a:p>
        </p:txBody>
      </p:sp>
      <p:sp>
        <p:nvSpPr>
          <p:cNvPr id="4" name="Subtitle 3"/>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69533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err="1" smtClean="0"/>
              <a:t>MongoDB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4768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Creating Schemas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588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Querying and </a:t>
            </a:r>
            <a:r>
              <a:rPr lang="en-US" smtClean="0"/>
              <a:t>Inserting Data</a:t>
            </a:r>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823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D9BF63586D9884E9335F37127EABBE8" ma:contentTypeVersion="1" ma:contentTypeDescription="Create a new document." ma:contentTypeScope="" ma:versionID="b9abee3a6b7d355b9c1a31dbb76ab4bc">
  <xsd:schema xmlns:xsd="http://www.w3.org/2001/XMLSchema" xmlns:xs="http://www.w3.org/2001/XMLSchema" xmlns:p="http://schemas.microsoft.com/office/2006/metadata/properties" xmlns:ns3="e5a13ba8-98e3-4f23-a221-7ac9824aa662" targetNamespace="http://schemas.microsoft.com/office/2006/metadata/properties" ma:root="true" ma:fieldsID="9d02d2e6bc0f5948a1713c06f6c13b3b" ns3:_="">
    <xsd:import namespace="e5a13ba8-98e3-4f23-a221-7ac9824aa6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a13ba8-98e3-4f23-a221-7ac9824aa6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e5a13ba8-98e3-4f23-a221-7ac9824aa662"/>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1E1E45CC-2FEE-40FA-AA55-B597D74C63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a13ba8-98e3-4f23-a221-7ac9824aa6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3589</TotalTime>
  <Words>44</Words>
  <Application>Microsoft Macintosh PowerPoint</Application>
  <PresentationFormat>Custom</PresentationFormat>
  <Paragraphs>18</Paragraphs>
  <Slides>7</Slides>
  <Notes>2</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1_Office Theme</vt:lpstr>
      <vt:lpstr>PowerPoint Presentation</vt:lpstr>
      <vt:lpstr>Module Overview</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Helen Zeng</cp:lastModifiedBy>
  <cp:revision>83</cp:revision>
  <dcterms:created xsi:type="dcterms:W3CDTF">2013-02-15T23:12:42Z</dcterms:created>
  <dcterms:modified xsi:type="dcterms:W3CDTF">2015-02-16T19:55:09Z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0x010100BD9BF63586D9884E9335F37127EABBE8</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