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77" r:id="rId5"/>
    <p:sldId id="278" r:id="rId6"/>
    <p:sldId id="285" r:id="rId7"/>
    <p:sldId id="292" r:id="rId8"/>
    <p:sldId id="293" r:id="rId9"/>
    <p:sldId id="294" r:id="rId10"/>
    <p:sldId id="295"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9562" autoAdjust="0"/>
  </p:normalViewPr>
  <p:slideViewPr>
    <p:cSldViewPr snapToGrid="0">
      <p:cViewPr varScale="1">
        <p:scale>
          <a:sx n="66" d="100"/>
          <a:sy n="66" d="100"/>
        </p:scale>
        <p:origin x="-296"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dirty="0" smtClean="0"/>
              <a:t>| </a:t>
            </a:r>
            <a:r>
              <a:rPr lang="en-US" dirty="0" smtClean="0"/>
              <a:t>Tying the app together</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Passport – Authentication Module for Node</a:t>
            </a:r>
          </a:p>
          <a:p>
            <a:r>
              <a:rPr lang="en-GB" dirty="0" err="1" smtClean="0"/>
              <a:t>Modeling</a:t>
            </a:r>
            <a:r>
              <a:rPr lang="en-GB" dirty="0" smtClean="0"/>
              <a:t> and Creating </a:t>
            </a:r>
            <a:r>
              <a:rPr lang="en-GB" dirty="0" smtClean="0"/>
              <a:t>Users</a:t>
            </a:r>
          </a:p>
          <a:p>
            <a:r>
              <a:rPr lang="en-GB" dirty="0" smtClean="0"/>
              <a:t>Authentication-based routing</a:t>
            </a:r>
          </a:p>
          <a:p>
            <a:endParaRPr lang="en-GB" dirty="0"/>
          </a:p>
          <a:p>
            <a:r>
              <a:rPr lang="en-GB" dirty="0" smtClean="0"/>
              <a:t>Accessing APIs from Angular</a:t>
            </a:r>
          </a:p>
          <a:p>
            <a:r>
              <a:rPr lang="en-US" dirty="0"/>
              <a:t>Implementing &amp; Displaying Authentication</a:t>
            </a:r>
          </a:p>
          <a:p>
            <a:pPr marL="0" indent="0">
              <a:buNone/>
            </a:pPr>
            <a:endParaRPr lang="en-GB" dirty="0" smtClean="0"/>
          </a:p>
          <a:p>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Walkthrough</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Authentication-Specific Routing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02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Calling APIs from Angular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252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Implementing &amp; Displaying Authentication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027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3615</TotalTime>
  <Words>59</Words>
  <Application>Microsoft Macintosh PowerPoint</Application>
  <PresentationFormat>Custom</PresentationFormat>
  <Paragraphs>21</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1_Office Theme</vt:lpstr>
      <vt:lpstr>PowerPoint Presentation</vt:lpstr>
      <vt:lpstr>Module Overview</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90</cp:revision>
  <dcterms:created xsi:type="dcterms:W3CDTF">2013-02-15T23:12:42Z</dcterms:created>
  <dcterms:modified xsi:type="dcterms:W3CDTF">2015-02-16T20:24:54Z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