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312" r:id="rId7"/>
    <p:sldId id="295" r:id="rId8"/>
    <p:sldId id="310" r:id="rId9"/>
    <p:sldId id="303" r:id="rId10"/>
    <p:sldId id="301" r:id="rId11"/>
    <p:sldId id="307" r:id="rId12"/>
    <p:sldId id="296" r:id="rId13"/>
    <p:sldId id="297" r:id="rId14"/>
    <p:sldId id="304" r:id="rId15"/>
    <p:sldId id="299" r:id="rId16"/>
    <p:sldId id="30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55" d="100"/>
          <a:sy n="55" d="100"/>
        </p:scale>
        <p:origin x="-128" y="-3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2/17/15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Tying the app together</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quarter" idx="10"/>
          </p:nvPr>
        </p:nvSpPr>
        <p:spPr/>
        <p:txBody>
          <a:bodyPr/>
          <a:lstStyle/>
          <a:p>
            <a:r>
              <a:rPr lang="en-US" dirty="0" smtClean="0"/>
              <a:t>Organizes logic</a:t>
            </a:r>
          </a:p>
          <a:p>
            <a:endParaRPr lang="en-US" dirty="0" smtClean="0"/>
          </a:p>
          <a:p>
            <a:r>
              <a:rPr lang="en-US" dirty="0" smtClean="0"/>
              <a:t>Persists data outside of controllers</a:t>
            </a:r>
          </a:p>
          <a:p>
            <a:endParaRPr lang="en-US" dirty="0" smtClean="0"/>
          </a:p>
          <a:p>
            <a:r>
              <a:rPr lang="en-US" dirty="0" smtClean="0"/>
              <a:t>Share data between controllers</a:t>
            </a:r>
          </a:p>
          <a:p>
            <a:endParaRPr lang="en-US" dirty="0" smtClean="0"/>
          </a:p>
          <a:p>
            <a:r>
              <a:rPr lang="en-US" dirty="0" smtClean="0"/>
              <a:t>Injected as you need them</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2469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Services</a:t>
            </a:r>
            <a:endParaRPr lang="en-US" dirty="0"/>
          </a:p>
        </p:txBody>
      </p:sp>
      <p:sp>
        <p:nvSpPr>
          <p:cNvPr id="3" name="Content Placeholder 2"/>
          <p:cNvSpPr>
            <a:spLocks noGrp="1"/>
          </p:cNvSpPr>
          <p:nvPr>
            <p:ph sz="quarter" idx="10"/>
          </p:nvPr>
        </p:nvSpPr>
        <p:spPr/>
        <p:txBody>
          <a:bodyPr/>
          <a:lstStyle/>
          <a:p>
            <a:r>
              <a:rPr lang="en-US" dirty="0" smtClean="0"/>
              <a:t>Factory</a:t>
            </a:r>
          </a:p>
          <a:p>
            <a:pPr lvl="1"/>
            <a:r>
              <a:rPr lang="en-US" dirty="0" smtClean="0"/>
              <a:t>Receive the value returned</a:t>
            </a:r>
            <a:endParaRPr lang="en-US" dirty="0"/>
          </a:p>
          <a:p>
            <a:pPr lvl="1"/>
            <a:r>
              <a:rPr lang="en-US" dirty="0" smtClean="0"/>
              <a:t>Useful for reusing logic different controllers</a:t>
            </a:r>
          </a:p>
          <a:p>
            <a:r>
              <a:rPr lang="en-US" dirty="0" smtClean="0"/>
              <a:t>Service</a:t>
            </a:r>
          </a:p>
          <a:p>
            <a:pPr lvl="1"/>
            <a:r>
              <a:rPr lang="en-US" dirty="0" smtClean="0"/>
              <a:t>Receive a </a:t>
            </a:r>
            <a:r>
              <a:rPr lang="en-US" dirty="0"/>
              <a:t>new instance of created object</a:t>
            </a:r>
          </a:p>
          <a:p>
            <a:pPr lvl="1"/>
            <a:r>
              <a:rPr lang="en-US" dirty="0" smtClean="0"/>
              <a:t>Useful for sharing information between objects</a:t>
            </a:r>
          </a:p>
          <a:p>
            <a:r>
              <a:rPr lang="en-US" dirty="0" smtClean="0"/>
              <a:t>Provider</a:t>
            </a:r>
          </a:p>
          <a:p>
            <a:pPr lvl="1"/>
            <a:r>
              <a:rPr lang="en-US" dirty="0" smtClean="0"/>
              <a:t>Versatile but verbose</a:t>
            </a:r>
          </a:p>
          <a:p>
            <a:pPr lvl="1"/>
            <a:r>
              <a:rPr lang="en-US" dirty="0" smtClean="0"/>
              <a:t>Useful for an API that needs to be configured before app starts</a:t>
            </a:r>
            <a:endParaRPr lang="en-US" dirty="0"/>
          </a:p>
        </p:txBody>
      </p:sp>
    </p:spTree>
    <p:extLst>
      <p:ext uri="{BB962C8B-B14F-4D97-AF65-F5344CB8AC3E}">
        <p14:creationId xmlns:p14="http://schemas.microsoft.com/office/powerpoint/2010/main" val="71541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t>
            </a:r>
            <a:endParaRPr lang="en-US" dirty="0"/>
          </a:p>
        </p:txBody>
      </p:sp>
      <p:sp>
        <p:nvSpPr>
          <p:cNvPr id="3" name="Content Placeholder 2"/>
          <p:cNvSpPr>
            <a:spLocks noGrp="1"/>
          </p:cNvSpPr>
          <p:nvPr>
            <p:ph sz="quarter" idx="10"/>
          </p:nvPr>
        </p:nvSpPr>
        <p:spPr/>
        <p:txBody>
          <a:bodyPr/>
          <a:lstStyle/>
          <a:p>
            <a:r>
              <a:rPr lang="en-US" dirty="0" smtClean="0"/>
              <a:t>No need for manual $http interactions</a:t>
            </a:r>
            <a:endParaRPr lang="en-US" dirty="0"/>
          </a:p>
          <a:p>
            <a:endParaRPr lang="en-US" dirty="0" smtClean="0"/>
          </a:p>
          <a:p>
            <a:r>
              <a:rPr lang="en-US" dirty="0" smtClean="0"/>
              <a:t>Easiest way to interact with </a:t>
            </a:r>
            <a:r>
              <a:rPr lang="en-US" dirty="0" err="1" smtClean="0"/>
              <a:t>RESTful</a:t>
            </a:r>
            <a:r>
              <a:rPr lang="en-US" dirty="0" smtClean="0"/>
              <a:t> endpoints</a:t>
            </a:r>
          </a:p>
          <a:p>
            <a:endParaRPr lang="en-US" dirty="0" smtClean="0"/>
          </a:p>
          <a:p>
            <a:r>
              <a:rPr lang="en-US" dirty="0" smtClean="0"/>
              <a:t>Requires the </a:t>
            </a:r>
            <a:r>
              <a:rPr lang="en-US" dirty="0" err="1" smtClean="0"/>
              <a:t>ngResource</a:t>
            </a:r>
            <a:r>
              <a:rPr lang="en-US" dirty="0" smtClean="0"/>
              <a:t> module</a:t>
            </a:r>
          </a:p>
          <a:p>
            <a:endParaRPr lang="en-US" dirty="0"/>
          </a:p>
          <a:p>
            <a:endParaRPr lang="en-US" dirty="0" smtClean="0"/>
          </a:p>
          <a:p>
            <a:endParaRPr lang="en-US" dirty="0"/>
          </a:p>
        </p:txBody>
      </p:sp>
    </p:spTree>
    <p:extLst>
      <p:ext uri="{BB962C8B-B14F-4D97-AF65-F5344CB8AC3E}">
        <p14:creationId xmlns:p14="http://schemas.microsoft.com/office/powerpoint/2010/main" val="44416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0450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1788" y="1086601"/>
            <a:ext cx="11525250" cy="5290388"/>
          </a:xfrm>
        </p:spPr>
        <p:txBody>
          <a:bodyPr>
            <a:normAutofit/>
          </a:bodyPr>
          <a:lstStyle/>
          <a:p>
            <a:r>
              <a:rPr lang="en-GB" dirty="0" smtClean="0"/>
              <a:t>Using </a:t>
            </a:r>
            <a:r>
              <a:rPr lang="en-GB" dirty="0" smtClean="0"/>
              <a:t>our Angular app as the </a:t>
            </a:r>
            <a:r>
              <a:rPr lang="en-GB" dirty="0" smtClean="0"/>
              <a:t>view</a:t>
            </a:r>
          </a:p>
          <a:p>
            <a:endParaRPr lang="en-US" dirty="0" smtClean="0"/>
          </a:p>
          <a:p>
            <a:r>
              <a:rPr lang="en-US" smtClean="0"/>
              <a:t>Calling APIs </a:t>
            </a:r>
            <a:r>
              <a:rPr lang="en-US" dirty="0"/>
              <a:t>&amp; Displaying Authentication</a:t>
            </a:r>
          </a:p>
          <a:p>
            <a:pPr marL="0" indent="0">
              <a:buNone/>
            </a:pPr>
            <a:endParaRPr lang="en-GB" dirty="0"/>
          </a:p>
          <a:p>
            <a:r>
              <a:rPr lang="en-GB" dirty="0" smtClean="0"/>
              <a:t>Adding </a:t>
            </a:r>
            <a:r>
              <a:rPr lang="en-GB" dirty="0" err="1" smtClean="0"/>
              <a:t>Angular.js</a:t>
            </a:r>
            <a:r>
              <a:rPr lang="en-GB" dirty="0" smtClean="0"/>
              <a:t> Services</a:t>
            </a:r>
            <a:endParaRPr lang="en-GB" dirty="0"/>
          </a:p>
          <a:p>
            <a:pPr marL="0" indent="0">
              <a:buNone/>
            </a:pPr>
            <a:endParaRPr lang="en-GB" dirty="0"/>
          </a:p>
          <a:p>
            <a:pPr marL="0" indent="0">
              <a:buNone/>
            </a:pPr>
            <a:endParaRPr lang="en-US" dirty="0" smtClean="0"/>
          </a:p>
          <a:p>
            <a:pPr marL="0" indent="0">
              <a:buNone/>
            </a:pPr>
            <a:endParaRPr lang="en-GB" dirty="0" smtClean="0"/>
          </a:p>
          <a:p>
            <a:pPr marL="0" indent="0">
              <a:buNone/>
            </a:pPr>
            <a:endParaRPr lang="en-GB" dirty="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2350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Implementing &amp; Displaying Authentication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sz="quarter" idx="10"/>
          </p:nvPr>
        </p:nvSpPr>
        <p:spPr/>
        <p:txBody>
          <a:bodyPr/>
          <a:lstStyle/>
          <a:p>
            <a:r>
              <a:rPr lang="en-US" dirty="0" smtClean="0"/>
              <a:t>Core Angular service</a:t>
            </a:r>
          </a:p>
          <a:p>
            <a:r>
              <a:rPr lang="en-US" dirty="0" smtClean="0"/>
              <a:t>Returns a promise with success and error callbacks </a:t>
            </a:r>
          </a:p>
          <a:p>
            <a:r>
              <a:rPr lang="en-US" dirty="0"/>
              <a:t>$</a:t>
            </a:r>
            <a:r>
              <a:rPr lang="en-US" dirty="0" err="1"/>
              <a:t>http.get</a:t>
            </a:r>
            <a:r>
              <a:rPr lang="en-US" dirty="0"/>
              <a:t>('/</a:t>
            </a:r>
            <a:r>
              <a:rPr lang="en-US" dirty="0" err="1"/>
              <a:t>someUrl</a:t>
            </a:r>
            <a:r>
              <a:rPr lang="en-US" dirty="0"/>
              <a:t>').success(</a:t>
            </a:r>
            <a:r>
              <a:rPr lang="en-US" dirty="0" err="1"/>
              <a:t>successCallback</a:t>
            </a:r>
            <a:r>
              <a:rPr lang="en-US" dirty="0"/>
              <a:t>);</a:t>
            </a:r>
            <a:endParaRPr lang="en-US" dirty="0" smtClean="0"/>
          </a:p>
          <a:p>
            <a:endParaRPr lang="en-US" dirty="0" smtClean="0"/>
          </a:p>
          <a:p>
            <a:pPr lvl="1"/>
            <a:r>
              <a:rPr lang="en-US" dirty="0"/>
              <a:t>$</a:t>
            </a:r>
            <a:r>
              <a:rPr lang="en-US" dirty="0" err="1"/>
              <a:t>http.get</a:t>
            </a:r>
            <a:endParaRPr lang="en-US" dirty="0"/>
          </a:p>
          <a:p>
            <a:pPr lvl="1"/>
            <a:r>
              <a:rPr lang="en-US" dirty="0"/>
              <a:t>$</a:t>
            </a:r>
            <a:r>
              <a:rPr lang="en-US" dirty="0" err="1"/>
              <a:t>http.head</a:t>
            </a:r>
            <a:endParaRPr lang="en-US" dirty="0"/>
          </a:p>
          <a:p>
            <a:pPr lvl="1"/>
            <a:r>
              <a:rPr lang="en-US" dirty="0"/>
              <a:t>$</a:t>
            </a:r>
            <a:r>
              <a:rPr lang="en-US" dirty="0" err="1"/>
              <a:t>http.post</a:t>
            </a:r>
            <a:endParaRPr lang="en-US" dirty="0"/>
          </a:p>
          <a:p>
            <a:pPr lvl="1"/>
            <a:r>
              <a:rPr lang="en-US" dirty="0"/>
              <a:t>$</a:t>
            </a:r>
            <a:r>
              <a:rPr lang="en-US" dirty="0" err="1"/>
              <a:t>http.put</a:t>
            </a:r>
            <a:endParaRPr lang="en-US" dirty="0"/>
          </a:p>
          <a:p>
            <a:pPr lvl="1"/>
            <a:r>
              <a:rPr lang="en-US" dirty="0"/>
              <a:t>$</a:t>
            </a:r>
            <a:r>
              <a:rPr lang="en-US" dirty="0" err="1" smtClean="0"/>
              <a:t>http.delete</a:t>
            </a:r>
            <a:endParaRPr lang="en-US" dirty="0"/>
          </a:p>
        </p:txBody>
      </p:sp>
    </p:spTree>
    <p:extLst>
      <p:ext uri="{BB962C8B-B14F-4D97-AF65-F5344CB8AC3E}">
        <p14:creationId xmlns:p14="http://schemas.microsoft.com/office/powerpoint/2010/main" val="81812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authentication status</a:t>
            </a:r>
            <a:endParaRPr lang="en-US" dirty="0"/>
          </a:p>
        </p:txBody>
      </p:sp>
      <p:sp>
        <p:nvSpPr>
          <p:cNvPr id="3" name="Content Placeholder 2"/>
          <p:cNvSpPr>
            <a:spLocks noGrp="1"/>
          </p:cNvSpPr>
          <p:nvPr>
            <p:ph sz="quarter" idx="10"/>
          </p:nvPr>
        </p:nvSpPr>
        <p:spPr/>
        <p:txBody>
          <a:bodyPr/>
          <a:lstStyle/>
          <a:p>
            <a:r>
              <a:rPr lang="en-US" dirty="0" smtClean="0"/>
              <a:t>Save authentication through $</a:t>
            </a:r>
            <a:r>
              <a:rPr lang="en-US" dirty="0" err="1" smtClean="0"/>
              <a:t>rootScope</a:t>
            </a:r>
            <a:r>
              <a:rPr lang="en-US" dirty="0" smtClean="0"/>
              <a:t> </a:t>
            </a:r>
          </a:p>
          <a:p>
            <a:endParaRPr lang="en-US" dirty="0"/>
          </a:p>
          <a:p>
            <a:r>
              <a:rPr lang="en-US" dirty="0" smtClean="0"/>
              <a:t>Show/hide elements based on </a:t>
            </a:r>
            <a:r>
              <a:rPr lang="en-US" smtClean="0"/>
              <a:t>authentication status</a:t>
            </a:r>
            <a:endParaRPr lang="en-US" dirty="0"/>
          </a:p>
        </p:txBody>
      </p:sp>
    </p:spTree>
    <p:extLst>
      <p:ext uri="{BB962C8B-B14F-4D97-AF65-F5344CB8AC3E}">
        <p14:creationId xmlns:p14="http://schemas.microsoft.com/office/powerpoint/2010/main" val="204925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Redirecting the user</a:t>
            </a:r>
            <a:endParaRPr lang="en-US" dirty="0"/>
          </a:p>
        </p:txBody>
      </p:sp>
      <p:sp>
        <p:nvSpPr>
          <p:cNvPr id="3" name="Content Placeholder 2"/>
          <p:cNvSpPr>
            <a:spLocks noGrp="1"/>
          </p:cNvSpPr>
          <p:nvPr>
            <p:ph sz="quarter" idx="10"/>
          </p:nvPr>
        </p:nvSpPr>
        <p:spPr/>
        <p:txBody>
          <a:bodyPr/>
          <a:lstStyle/>
          <a:p>
            <a:r>
              <a:rPr lang="en-US" dirty="0" smtClean="0"/>
              <a:t>Check the authentication status</a:t>
            </a:r>
          </a:p>
          <a:p>
            <a:endParaRPr lang="en-US" dirty="0"/>
          </a:p>
          <a:p>
            <a:r>
              <a:rPr lang="en-US" dirty="0" smtClean="0"/>
              <a:t>Use $location to change the URL and redirect user</a:t>
            </a:r>
          </a:p>
        </p:txBody>
      </p:sp>
    </p:spTree>
    <p:extLst>
      <p:ext uri="{BB962C8B-B14F-4D97-AF65-F5344CB8AC3E}">
        <p14:creationId xmlns:p14="http://schemas.microsoft.com/office/powerpoint/2010/main" val="380677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9457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89464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3804</TotalTime>
  <Words>193</Words>
  <Application>Microsoft Macintosh PowerPoint</Application>
  <PresentationFormat>Custom</PresentationFormat>
  <Paragraphs>66</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PowerPoint Presentation</vt:lpstr>
      <vt:lpstr>Module Overview</vt:lpstr>
      <vt:lpstr>PowerPoint Presentation</vt:lpstr>
      <vt:lpstr>PowerPoint Presentation</vt:lpstr>
      <vt:lpstr>$http</vt:lpstr>
      <vt:lpstr>Saving authentication status</vt:lpstr>
      <vt:lpstr>Redirecting the user</vt:lpstr>
      <vt:lpstr>PowerPoint Presentation</vt:lpstr>
      <vt:lpstr>PowerPoint Presentation</vt:lpstr>
      <vt:lpstr>Services</vt:lpstr>
      <vt:lpstr>Various Services</vt:lpstr>
      <vt:lpstr>$resource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110</cp:revision>
  <dcterms:created xsi:type="dcterms:W3CDTF">2013-02-15T23:12:42Z</dcterms:created>
  <dcterms:modified xsi:type="dcterms:W3CDTF">2015-02-18T03:57:23Z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