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77" r:id="rId5"/>
    <p:sldId id="278" r:id="rId6"/>
    <p:sldId id="285" r:id="rId7"/>
    <p:sldId id="286" r:id="rId8"/>
    <p:sldId id="282" r:id="rId9"/>
    <p:sldId id="306" r:id="rId10"/>
    <p:sldId id="292" r:id="rId11"/>
    <p:sldId id="287" r:id="rId12"/>
    <p:sldId id="289" r:id="rId13"/>
    <p:sldId id="288" r:id="rId14"/>
    <p:sldId id="290" r:id="rId15"/>
    <p:sldId id="294" r:id="rId16"/>
    <p:sldId id="293" r:id="rId17"/>
    <p:sldId id="296" r:id="rId18"/>
    <p:sldId id="297" r:id="rId19"/>
    <p:sldId id="298" r:id="rId20"/>
    <p:sldId id="300" r:id="rId21"/>
    <p:sldId id="299" r:id="rId22"/>
    <p:sldId id="301" r:id="rId23"/>
    <p:sldId id="302" r:id="rId24"/>
    <p:sldId id="303" r:id="rId25"/>
    <p:sldId id="304" r:id="rId26"/>
    <p:sldId id="305"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0396" autoAdjust="0"/>
  </p:normalViewPr>
  <p:slideViewPr>
    <p:cSldViewPr snapToGrid="0">
      <p:cViewPr varScale="1">
        <p:scale>
          <a:sx n="51" d="100"/>
          <a:sy n="51" d="100"/>
        </p:scale>
        <p:origin x="-872"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jQuery</a:t>
            </a:r>
            <a:r>
              <a:rPr lang="en-US" dirty="0" smtClean="0"/>
              <a:t> is great, and it simplifies a lot of the work we have to do with </a:t>
            </a:r>
            <a:r>
              <a:rPr lang="en-US" dirty="0" err="1" smtClean="0"/>
              <a:t>Javascript</a:t>
            </a:r>
            <a:r>
              <a:rPr lang="en-US" dirty="0" smtClean="0"/>
              <a:t>, like navigating the DOM or making AJAX calls. But it can get messy and complicated as your codebase grows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78708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US" dirty="0" err="1" smtClean="0"/>
              <a:t>AngularJS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Modules and Controllers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780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105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92072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and Data Binding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25907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$scope</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046191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data</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23083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and other Directives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959102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Routing to Views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971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69895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What’s a front end framework?</a:t>
            </a:r>
          </a:p>
          <a:p>
            <a:r>
              <a:rPr lang="en-GB" dirty="0" smtClean="0"/>
              <a:t>Directives</a:t>
            </a:r>
          </a:p>
          <a:p>
            <a:r>
              <a:rPr lang="en-GB" dirty="0" smtClean="0"/>
              <a:t>Modules &amp; Controllers</a:t>
            </a:r>
          </a:p>
          <a:p>
            <a:r>
              <a:rPr lang="en-GB" dirty="0" smtClean="0"/>
              <a:t>Models &amp; Data Binding</a:t>
            </a:r>
          </a:p>
          <a:p>
            <a:r>
              <a:rPr lang="en-GB" dirty="0" smtClean="0"/>
              <a:t>Routing to Views</a:t>
            </a:r>
          </a:p>
          <a:p>
            <a:r>
              <a:rPr lang="en-GB" dirty="0" smtClean="0"/>
              <a:t>Services</a:t>
            </a:r>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629807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Services and Factories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3042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Service?</a:t>
            </a:r>
            <a:endParaRPr lang="en-US" dirty="0"/>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3105550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err="1" smtClean="0"/>
              <a:t>vs</a:t>
            </a:r>
            <a:r>
              <a:rPr lang="en-US" smtClean="0"/>
              <a:t> Factory</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105550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end frameworks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framework, not a library</a:t>
            </a:r>
            <a:endParaRPr lang="en-US" dirty="0"/>
          </a:p>
        </p:txBody>
      </p:sp>
      <p:sp>
        <p:nvSpPr>
          <p:cNvPr id="3" name="Content Placeholder 2"/>
          <p:cNvSpPr>
            <a:spLocks noGrp="1"/>
          </p:cNvSpPr>
          <p:nvPr>
            <p:ph sz="quarter" idx="10"/>
          </p:nvPr>
        </p:nvSpPr>
        <p:spPr/>
        <p:txBody>
          <a:bodyPr/>
          <a:lstStyle/>
          <a:p>
            <a:r>
              <a:rPr lang="en-US" b="1" dirty="0" err="1" smtClean="0"/>
              <a:t>jQuery</a:t>
            </a:r>
            <a:r>
              <a:rPr lang="en-US" dirty="0"/>
              <a:t> </a:t>
            </a:r>
            <a:r>
              <a:rPr lang="en-US" dirty="0" smtClean="0"/>
              <a:t>is a library with functions that makes </a:t>
            </a:r>
            <a:r>
              <a:rPr lang="en-US" dirty="0" err="1" smtClean="0"/>
              <a:t>javascript</a:t>
            </a:r>
            <a:r>
              <a:rPr lang="en-US" dirty="0" smtClean="0"/>
              <a:t> interactions less painful</a:t>
            </a:r>
            <a:endParaRPr lang="en-US" dirty="0" smtClean="0"/>
          </a:p>
          <a:p>
            <a:r>
              <a:rPr lang="en-US" b="1" dirty="0" err="1" smtClean="0"/>
              <a:t>Angular.js</a:t>
            </a:r>
            <a:r>
              <a:rPr lang="en-US" dirty="0" smtClean="0"/>
              <a:t> is an MVC framework. </a:t>
            </a:r>
            <a:r>
              <a:rPr lang="en-US" dirty="0" smtClean="0"/>
              <a:t>You use it to structure out your application looks (view) from your data (model) and the logic and functions that are executed (controller). It’s also extremely test driven.</a:t>
            </a:r>
            <a:endParaRPr lang="en-US" b="1" dirty="0"/>
          </a:p>
        </p:txBody>
      </p:sp>
    </p:spTree>
    <p:extLst>
      <p:ext uri="{BB962C8B-B14F-4D97-AF65-F5344CB8AC3E}">
        <p14:creationId xmlns:p14="http://schemas.microsoft.com/office/powerpoint/2010/main" val="21955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Angular?</a:t>
            </a:r>
            <a:endParaRPr lang="en-US" dirty="0"/>
          </a:p>
        </p:txBody>
      </p:sp>
      <p:sp>
        <p:nvSpPr>
          <p:cNvPr id="3" name="Content Placeholder 2"/>
          <p:cNvSpPr>
            <a:spLocks noGrp="1"/>
          </p:cNvSpPr>
          <p:nvPr>
            <p:ph sz="quarter" idx="10"/>
          </p:nvPr>
        </p:nvSpPr>
        <p:spPr/>
        <p:txBody>
          <a:bodyPr/>
          <a:lstStyle/>
          <a:p>
            <a:r>
              <a:rPr lang="en-US" dirty="0" smtClean="0">
                <a:latin typeface="Segoe UI Light"/>
                <a:cs typeface="Segoe UI Light"/>
              </a:rPr>
              <a:t>“What HTML would look </a:t>
            </a:r>
            <a:r>
              <a:rPr lang="en-US" dirty="0" smtClean="0">
                <a:latin typeface="Segoe UI Light"/>
                <a:cs typeface="Segoe UI Light"/>
              </a:rPr>
              <a:t>like if it was designed fro web apps”</a:t>
            </a:r>
          </a:p>
          <a:p>
            <a:r>
              <a:rPr lang="en-US" dirty="0" smtClean="0">
                <a:latin typeface="Segoe UI Light"/>
                <a:cs typeface="Segoe UI Light"/>
              </a:rPr>
              <a:t>Keep </a:t>
            </a:r>
            <a:r>
              <a:rPr lang="en-US" dirty="0" smtClean="0">
                <a:latin typeface="Segoe UI Light"/>
                <a:cs typeface="Segoe UI Light"/>
              </a:rPr>
              <a:t>your code organized and structured</a:t>
            </a:r>
          </a:p>
          <a:p>
            <a:r>
              <a:rPr lang="en-US" dirty="0" smtClean="0">
                <a:latin typeface="Segoe UI Light"/>
                <a:cs typeface="Segoe UI Light"/>
              </a:rPr>
              <a:t>Two way data bindings</a:t>
            </a:r>
          </a:p>
          <a:p>
            <a:r>
              <a:rPr lang="en-US" dirty="0" smtClean="0">
                <a:latin typeface="Segoe UI Light"/>
                <a:cs typeface="Segoe UI Light"/>
              </a:rPr>
              <a:t>Great for single page </a:t>
            </a:r>
            <a:r>
              <a:rPr lang="en-US" dirty="0" smtClean="0">
                <a:latin typeface="Segoe UI Light"/>
                <a:cs typeface="Segoe UI Light"/>
              </a:rPr>
              <a:t>applications</a:t>
            </a:r>
          </a:p>
          <a:p>
            <a:r>
              <a:rPr lang="en-US" dirty="0" smtClean="0">
                <a:latin typeface="Segoe UI Light"/>
                <a:cs typeface="Segoe UI Light"/>
              </a:rPr>
              <a:t>Easy </a:t>
            </a:r>
            <a:r>
              <a:rPr lang="en-US" dirty="0" smtClean="0">
                <a:latin typeface="Segoe UI Light"/>
                <a:cs typeface="Segoe UI Light"/>
              </a:rPr>
              <a:t>to test</a:t>
            </a:r>
          </a:p>
          <a:p>
            <a:endParaRPr lang="en-US" dirty="0" smtClean="0"/>
          </a:p>
        </p:txBody>
      </p:sp>
      <p:pic>
        <p:nvPicPr>
          <p:cNvPr id="5" name="Picture 4"/>
          <p:cNvPicPr>
            <a:picLocks noChangeAspect="1"/>
          </p:cNvPicPr>
          <p:nvPr/>
        </p:nvPicPr>
        <p:blipFill>
          <a:blip r:embed="rId3"/>
          <a:stretch>
            <a:fillRect/>
          </a:stretch>
        </p:blipFill>
        <p:spPr>
          <a:xfrm>
            <a:off x="4871043" y="4615231"/>
            <a:ext cx="6408738" cy="1666272"/>
          </a:xfrm>
          <a:prstGeom prst="rect">
            <a:avLst/>
          </a:prstGeom>
        </p:spPr>
      </p:pic>
    </p:spTree>
    <p:extLst>
      <p:ext uri="{BB962C8B-B14F-4D97-AF65-F5344CB8AC3E}">
        <p14:creationId xmlns:p14="http://schemas.microsoft.com/office/powerpoint/2010/main" val="25579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a:t>
            </a:r>
            <a:r>
              <a:rPr lang="en-US" smtClean="0"/>
              <a:t>End Frameworks</a:t>
            </a:r>
            <a:endParaRPr lang="en-US"/>
          </a:p>
        </p:txBody>
      </p:sp>
      <p:sp>
        <p:nvSpPr>
          <p:cNvPr id="3" name="Content Placeholder 2"/>
          <p:cNvSpPr>
            <a:spLocks noGrp="1"/>
          </p:cNvSpPr>
          <p:nvPr>
            <p:ph sz="quarter" idx="10"/>
          </p:nvPr>
        </p:nvSpPr>
        <p:spPr/>
        <p:txBody>
          <a:bodyPr/>
          <a:lstStyle/>
          <a:p>
            <a:r>
              <a:rPr lang="en-US" dirty="0" smtClean="0"/>
              <a:t>Angular isn’t the only one out there. There’s a whole ecosystem</a:t>
            </a:r>
          </a:p>
          <a:p>
            <a:pPr lvl="1"/>
            <a:r>
              <a:rPr lang="en-US" dirty="0" err="1" smtClean="0"/>
              <a:t>React.js</a:t>
            </a:r>
            <a:endParaRPr lang="en-US" dirty="0" smtClean="0"/>
          </a:p>
          <a:p>
            <a:pPr lvl="1"/>
            <a:r>
              <a:rPr lang="en-US" dirty="0" err="1" smtClean="0"/>
              <a:t>Ember.js</a:t>
            </a:r>
            <a:endParaRPr lang="en-US" dirty="0" smtClean="0"/>
          </a:p>
          <a:p>
            <a:pPr lvl="1"/>
            <a:r>
              <a:rPr lang="en-US" dirty="0" err="1" smtClean="0"/>
              <a:t>Backbone.js</a:t>
            </a:r>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248653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Directives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sz="quarter" idx="10"/>
          </p:nvPr>
        </p:nvSpPr>
        <p:spPr/>
        <p:txBody>
          <a:bodyPr/>
          <a:lstStyle/>
          <a:p>
            <a:r>
              <a:rPr lang="en-US" smtClean="0"/>
              <a:t>Angular-specific HTML attributes to call some JS code</a:t>
            </a:r>
            <a:endParaRPr lang="en-US" dirty="0"/>
          </a:p>
        </p:txBody>
      </p:sp>
    </p:spTree>
    <p:extLst>
      <p:ext uri="{BB962C8B-B14F-4D97-AF65-F5344CB8AC3E}">
        <p14:creationId xmlns:p14="http://schemas.microsoft.com/office/powerpoint/2010/main" val="19935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Directives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0280612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3583</TotalTime>
  <Words>242</Words>
  <Application>Microsoft Macintosh PowerPoint</Application>
  <PresentationFormat>Custom</PresentationFormat>
  <Paragraphs>49</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1_Office Theme</vt:lpstr>
      <vt:lpstr>PowerPoint Presentation</vt:lpstr>
      <vt:lpstr>Module Overview</vt:lpstr>
      <vt:lpstr>PowerPoint Presentation</vt:lpstr>
      <vt:lpstr>A framework, not a library</vt:lpstr>
      <vt:lpstr>Why Use Angular?</vt:lpstr>
      <vt:lpstr>Front End Frameworks</vt:lpstr>
      <vt:lpstr>PowerPoint Presentation</vt:lpstr>
      <vt:lpstr>Directives</vt:lpstr>
      <vt:lpstr>Custom Directives</vt:lpstr>
      <vt:lpstr>PowerPoint Presentation</vt:lpstr>
      <vt:lpstr>Modules</vt:lpstr>
      <vt:lpstr>Controllers</vt:lpstr>
      <vt:lpstr>PowerPoint Presentation</vt:lpstr>
      <vt:lpstr>Models</vt:lpstr>
      <vt:lpstr>Using $scope</vt:lpstr>
      <vt:lpstr>Displaying data</vt:lpstr>
      <vt:lpstr>Filters and other Directives</vt:lpstr>
      <vt:lpstr>PowerPoint Presentation</vt:lpstr>
      <vt:lpstr>Views</vt:lpstr>
      <vt:lpstr>Routing</vt:lpstr>
      <vt:lpstr>PowerPoint Presentation</vt:lpstr>
      <vt:lpstr>Why Service?</vt:lpstr>
      <vt:lpstr>Service vs Factory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84</cp:revision>
  <dcterms:created xsi:type="dcterms:W3CDTF">2013-02-15T23:12:42Z</dcterms:created>
  <dcterms:modified xsi:type="dcterms:W3CDTF">2015-02-16T21:59:21Z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