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85" r:id="rId7"/>
    <p:sldId id="286" r:id="rId8"/>
    <p:sldId id="282" r:id="rId9"/>
    <p:sldId id="306" r:id="rId10"/>
    <p:sldId id="307" r:id="rId11"/>
    <p:sldId id="292" r:id="rId12"/>
    <p:sldId id="287" r:id="rId13"/>
    <p:sldId id="288" r:id="rId14"/>
    <p:sldId id="290" r:id="rId15"/>
    <p:sldId id="308" r:id="rId16"/>
    <p:sldId id="294" r:id="rId17"/>
    <p:sldId id="309" r:id="rId18"/>
    <p:sldId id="293" r:id="rId19"/>
    <p:sldId id="296" r:id="rId20"/>
    <p:sldId id="298" r:id="rId21"/>
    <p:sldId id="303" r:id="rId22"/>
    <p:sldId id="304" r:id="rId23"/>
    <p:sldId id="299" r:id="rId24"/>
    <p:sldId id="302" r:id="rId25"/>
    <p:sldId id="310"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0396" autoAdjust="0"/>
  </p:normalViewPr>
  <p:slideViewPr>
    <p:cSldViewPr snapToGrid="0">
      <p:cViewPr varScale="1">
        <p:scale>
          <a:sx n="52" d="100"/>
          <a:sy n="52" d="100"/>
        </p:scale>
        <p:origin x="-248"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jQuery</a:t>
            </a:r>
            <a:r>
              <a:rPr lang="en-US" dirty="0" smtClean="0"/>
              <a:t> is great, and it simplifies a lot of the work we have to do with </a:t>
            </a:r>
            <a:r>
              <a:rPr lang="en-US" dirty="0" err="1" smtClean="0"/>
              <a:t>Javascript</a:t>
            </a:r>
            <a:r>
              <a:rPr lang="en-US" dirty="0" smtClean="0"/>
              <a:t>, like navigating the DOM or making AJAX calls. But it can get messy and complicated as your codebase grows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78708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put them in use by creating</a:t>
            </a:r>
            <a:r>
              <a:rPr lang="en-US" baseline="0" dirty="0" smtClean="0"/>
              <a:t> our first app.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29127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Kind of like the main() method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24814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dirty="0" err="1" smtClean="0"/>
              <a:t>AngularJS</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t>
            </a:r>
            <a:r>
              <a:rPr lang="en-US" dirty="0" smtClean="0"/>
              <a:t>and Controllers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780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0"/>
          </p:nvPr>
        </p:nvSpPr>
        <p:spPr/>
        <p:txBody>
          <a:bodyPr/>
          <a:lstStyle/>
          <a:p>
            <a:r>
              <a:rPr lang="en-US" dirty="0" smtClean="0"/>
              <a:t>A container for your application</a:t>
            </a:r>
          </a:p>
          <a:p>
            <a:pPr marL="0" indent="0">
              <a:buNone/>
            </a:pPr>
            <a:endParaRPr lang="en-US" dirty="0" smtClean="0"/>
          </a:p>
          <a:p>
            <a:r>
              <a:rPr lang="en-US" dirty="0" err="1" smtClean="0"/>
              <a:t>var</a:t>
            </a:r>
            <a:r>
              <a:rPr lang="en-US" dirty="0" smtClean="0"/>
              <a:t> </a:t>
            </a:r>
            <a:r>
              <a:rPr lang="en-US" dirty="0" err="1" smtClean="0"/>
              <a:t>myModule</a:t>
            </a:r>
            <a:r>
              <a:rPr lang="en-US" dirty="0" smtClean="0"/>
              <a:t> = </a:t>
            </a:r>
            <a:r>
              <a:rPr lang="en-US" dirty="0" err="1" smtClean="0"/>
              <a:t>angular.module</a:t>
            </a:r>
            <a:r>
              <a:rPr lang="en-US" dirty="0" smtClean="0"/>
              <a:t>(‘</a:t>
            </a:r>
            <a:r>
              <a:rPr lang="en-US" dirty="0" err="1" smtClean="0"/>
              <a:t>myApp</a:t>
            </a:r>
            <a:r>
              <a:rPr lang="en-US" dirty="0" smtClean="0"/>
              <a:t>’, [ ]);</a:t>
            </a:r>
            <a:endParaRPr lang="en-US" dirty="0"/>
          </a:p>
        </p:txBody>
      </p:sp>
    </p:spTree>
    <p:extLst>
      <p:ext uri="{BB962C8B-B14F-4D97-AF65-F5344CB8AC3E}">
        <p14:creationId xmlns:p14="http://schemas.microsoft.com/office/powerpoint/2010/main" val="4105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sz="quarter" idx="10"/>
          </p:nvPr>
        </p:nvSpPr>
        <p:spPr/>
        <p:txBody>
          <a:bodyPr/>
          <a:lstStyle/>
          <a:p>
            <a:r>
              <a:rPr lang="en-US" dirty="0" smtClean="0"/>
              <a:t>How we specify the dependencies that an Angular component will need.</a:t>
            </a:r>
            <a:endParaRPr lang="en-US" dirty="0"/>
          </a:p>
        </p:txBody>
      </p:sp>
    </p:spTree>
    <p:extLst>
      <p:ext uri="{BB962C8B-B14F-4D97-AF65-F5344CB8AC3E}">
        <p14:creationId xmlns:p14="http://schemas.microsoft.com/office/powerpoint/2010/main" val="11550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sz="quarter" idx="10"/>
          </p:nvPr>
        </p:nvSpPr>
        <p:spPr/>
        <p:txBody>
          <a:bodyPr/>
          <a:lstStyle/>
          <a:p>
            <a:r>
              <a:rPr lang="en-US" dirty="0" smtClean="0"/>
              <a:t>Contains the business logic for a part of your application</a:t>
            </a:r>
          </a:p>
          <a:p>
            <a:endParaRPr lang="en-US" dirty="0" smtClean="0"/>
          </a:p>
          <a:p>
            <a:r>
              <a:rPr lang="en-US" dirty="0" smtClean="0"/>
              <a:t>Sets up your data to be viewed in your HTML</a:t>
            </a:r>
          </a:p>
          <a:p>
            <a:endParaRPr lang="en-US" dirty="0"/>
          </a:p>
          <a:p>
            <a:r>
              <a:rPr lang="en-US" dirty="0" err="1" smtClean="0"/>
              <a:t>myModule.controller</a:t>
            </a:r>
            <a:r>
              <a:rPr lang="en-US" dirty="0" smtClean="0"/>
              <a:t>(‘</a:t>
            </a:r>
            <a:r>
              <a:rPr lang="en-US" dirty="0" err="1" smtClean="0"/>
              <a:t>myController</a:t>
            </a:r>
            <a:r>
              <a:rPr lang="en-US" dirty="0" smtClean="0"/>
              <a:t>’, function($scope){</a:t>
            </a:r>
            <a:r>
              <a:rPr lang="en-US" dirty="0"/>
              <a:t/>
            </a:r>
            <a:br>
              <a:rPr lang="en-US" dirty="0"/>
            </a:br>
            <a:r>
              <a:rPr lang="en-US" dirty="0" smtClean="0"/>
              <a:t>});</a:t>
            </a:r>
          </a:p>
        </p:txBody>
      </p:sp>
    </p:spTree>
    <p:extLst>
      <p:ext uri="{BB962C8B-B14F-4D97-AF65-F5344CB8AC3E}">
        <p14:creationId xmlns:p14="http://schemas.microsoft.com/office/powerpoint/2010/main" val="92072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a:t>A</a:t>
            </a:r>
            <a:r>
              <a:rPr lang="en-US" dirty="0" err="1" smtClean="0"/>
              <a:t>ngularized</a:t>
            </a:r>
            <a:r>
              <a:rPr lang="en-US" dirty="0" smtClean="0"/>
              <a:t> HTML we’re created</a:t>
            </a:r>
          </a:p>
          <a:p>
            <a:r>
              <a:rPr lang="en-US" dirty="0" smtClean="0"/>
              <a:t>Used to render the View (what the end-user will see)</a:t>
            </a:r>
            <a:endParaRPr lang="en-US" dirty="0"/>
          </a:p>
        </p:txBody>
      </p:sp>
    </p:spTree>
    <p:extLst>
      <p:ext uri="{BB962C8B-B14F-4D97-AF65-F5344CB8AC3E}">
        <p14:creationId xmlns:p14="http://schemas.microsoft.com/office/powerpoint/2010/main" val="145163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Models and Data Binding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sz="quarter" idx="10"/>
          </p:nvPr>
        </p:nvSpPr>
        <p:spPr/>
        <p:txBody>
          <a:bodyPr/>
          <a:lstStyle/>
          <a:p>
            <a:r>
              <a:rPr lang="en-US" dirty="0" smtClean="0"/>
              <a:t>Links your controller to your view (what the user sees)</a:t>
            </a:r>
          </a:p>
          <a:p>
            <a:r>
              <a:rPr lang="en-US" dirty="0" smtClean="0"/>
              <a:t>Created through as an injectable parameter in controllers</a:t>
            </a:r>
          </a:p>
          <a:p>
            <a:r>
              <a:rPr lang="en-US" dirty="0" smtClean="0"/>
              <a:t>Configured within controller logic</a:t>
            </a:r>
            <a:endParaRPr lang="en-US" dirty="0"/>
          </a:p>
          <a:p>
            <a:r>
              <a:rPr lang="en-US" dirty="0"/>
              <a:t>Contains the models for our data</a:t>
            </a:r>
          </a:p>
          <a:p>
            <a:endParaRPr lang="en-US" dirty="0"/>
          </a:p>
        </p:txBody>
      </p:sp>
    </p:spTree>
    <p:extLst>
      <p:ext uri="{BB962C8B-B14F-4D97-AF65-F5344CB8AC3E}">
        <p14:creationId xmlns:p14="http://schemas.microsoft.com/office/powerpoint/2010/main" val="42590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a:t>
            </a:r>
            <a:r>
              <a:rPr lang="en-US" dirty="0" smtClean="0"/>
              <a:t>and Binding Data</a:t>
            </a:r>
            <a:endParaRPr lang="en-US" dirty="0"/>
          </a:p>
        </p:txBody>
      </p:sp>
      <p:sp>
        <p:nvSpPr>
          <p:cNvPr id="3" name="Content Placeholder 2"/>
          <p:cNvSpPr>
            <a:spLocks noGrp="1"/>
          </p:cNvSpPr>
          <p:nvPr>
            <p:ph sz="quarter" idx="10"/>
          </p:nvPr>
        </p:nvSpPr>
        <p:spPr/>
        <p:txBody>
          <a:bodyPr/>
          <a:lstStyle/>
          <a:p>
            <a:r>
              <a:rPr lang="en-US" dirty="0" smtClean="0"/>
              <a:t>Display using double braces {{ }}</a:t>
            </a:r>
          </a:p>
          <a:p>
            <a:endParaRPr lang="en-US" dirty="0"/>
          </a:p>
          <a:p>
            <a:r>
              <a:rPr lang="en-US" dirty="0" smtClean="0"/>
              <a:t>Bind data using directives:</a:t>
            </a:r>
          </a:p>
          <a:p>
            <a:pPr lvl="1"/>
            <a:r>
              <a:rPr lang="en-US" dirty="0" err="1" smtClean="0"/>
              <a:t>ng</a:t>
            </a:r>
            <a:r>
              <a:rPr lang="en-US" dirty="0" smtClean="0"/>
              <a:t>-model for two way data binding</a:t>
            </a:r>
          </a:p>
          <a:p>
            <a:pPr lvl="1"/>
            <a:r>
              <a:rPr lang="en-US" dirty="0" err="1" smtClean="0"/>
              <a:t>ng</a:t>
            </a:r>
            <a:r>
              <a:rPr lang="en-US" dirty="0" smtClean="0"/>
              <a:t>-bind for one way data binding</a:t>
            </a:r>
            <a:endParaRPr lang="en-US" dirty="0" smtClean="0"/>
          </a:p>
          <a:p>
            <a:pPr marL="457046" lvl="1" indent="0">
              <a:buNone/>
            </a:pPr>
            <a:endParaRPr lang="en-US" dirty="0" smtClean="0"/>
          </a:p>
          <a:p>
            <a:pPr marL="457046" lvl="1"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423083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Services and Factories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3042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a:t>
            </a:r>
            <a:r>
              <a:rPr lang="en-US" dirty="0" smtClean="0"/>
              <a:t>vices</a:t>
            </a:r>
            <a:endParaRPr lang="en-US" dirty="0"/>
          </a:p>
        </p:txBody>
      </p:sp>
      <p:sp>
        <p:nvSpPr>
          <p:cNvPr id="3" name="Content Placeholder 2"/>
          <p:cNvSpPr>
            <a:spLocks noGrp="1"/>
          </p:cNvSpPr>
          <p:nvPr>
            <p:ph sz="quarter" idx="10"/>
          </p:nvPr>
        </p:nvSpPr>
        <p:spPr/>
        <p:txBody>
          <a:bodyPr/>
          <a:lstStyle/>
          <a:p>
            <a:r>
              <a:rPr lang="en-US" dirty="0" smtClean="0"/>
              <a:t>Organizes logic</a:t>
            </a:r>
          </a:p>
          <a:p>
            <a:r>
              <a:rPr lang="en-US" dirty="0" smtClean="0"/>
              <a:t>Persists data outside of controllers</a:t>
            </a:r>
          </a:p>
          <a:p>
            <a:r>
              <a:rPr lang="en-US" dirty="0" smtClean="0"/>
              <a:t>Share </a:t>
            </a:r>
            <a:r>
              <a:rPr lang="en-US" dirty="0" smtClean="0"/>
              <a:t>data between controllers</a:t>
            </a:r>
          </a:p>
          <a:p>
            <a:r>
              <a:rPr lang="en-US" dirty="0" smtClean="0"/>
              <a:t>Injected as you need them</a:t>
            </a:r>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310555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What’s a front end framework?</a:t>
            </a:r>
          </a:p>
          <a:p>
            <a:r>
              <a:rPr lang="en-GB" dirty="0" smtClean="0"/>
              <a:t>Directives</a:t>
            </a:r>
          </a:p>
          <a:p>
            <a:r>
              <a:rPr lang="en-GB" dirty="0" smtClean="0"/>
              <a:t>Modules &amp; Controllers</a:t>
            </a:r>
          </a:p>
          <a:p>
            <a:r>
              <a:rPr lang="en-GB" dirty="0" smtClean="0"/>
              <a:t>Models &amp; Data Binding</a:t>
            </a:r>
          </a:p>
          <a:p>
            <a:r>
              <a:rPr lang="en-GB" dirty="0" smtClean="0"/>
              <a:t>Services</a:t>
            </a:r>
          </a:p>
          <a:p>
            <a:r>
              <a:rPr lang="en-GB" dirty="0" smtClean="0"/>
              <a:t>Routing</a:t>
            </a:r>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End Routing</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497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r>
              <a:rPr lang="en-US" dirty="0" smtClean="0"/>
              <a:t>Create app with multiple views</a:t>
            </a:r>
          </a:p>
          <a:p>
            <a:r>
              <a:rPr lang="en-US" dirty="0" smtClean="0"/>
              <a:t>Must </a:t>
            </a:r>
            <a:r>
              <a:rPr lang="en-US" dirty="0" smtClean="0"/>
              <a:t>pass </a:t>
            </a:r>
            <a:r>
              <a:rPr lang="en-US" dirty="0" smtClean="0"/>
              <a:t>`</a:t>
            </a:r>
            <a:r>
              <a:rPr lang="en-US" dirty="0" err="1" smtClean="0"/>
              <a:t>ngRoute</a:t>
            </a:r>
            <a:r>
              <a:rPr lang="en-US" dirty="0" smtClean="0"/>
              <a:t>` module to app</a:t>
            </a:r>
          </a:p>
          <a:p>
            <a:r>
              <a:rPr lang="en-US" dirty="0" smtClean="0"/>
              <a:t>Detects </a:t>
            </a:r>
            <a:r>
              <a:rPr lang="en-US" dirty="0" err="1" smtClean="0"/>
              <a:t>url</a:t>
            </a:r>
            <a:r>
              <a:rPr lang="en-US" dirty="0" smtClean="0"/>
              <a:t> and uses the appropriate template</a:t>
            </a:r>
            <a:endParaRPr lang="en-US" dirty="0" smtClean="0"/>
          </a:p>
          <a:p>
            <a:endParaRPr lang="en-US" dirty="0" smtClean="0"/>
          </a:p>
        </p:txBody>
      </p:sp>
    </p:spTree>
    <p:extLst>
      <p:ext uri="{BB962C8B-B14F-4D97-AF65-F5344CB8AC3E}">
        <p14:creationId xmlns:p14="http://schemas.microsoft.com/office/powerpoint/2010/main" val="62980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Partials</a:t>
            </a:r>
            <a:endParaRPr lang="en-US" dirty="0"/>
          </a:p>
        </p:txBody>
      </p:sp>
      <p:sp>
        <p:nvSpPr>
          <p:cNvPr id="3" name="Content Placeholder 2"/>
          <p:cNvSpPr>
            <a:spLocks noGrp="1"/>
          </p:cNvSpPr>
          <p:nvPr>
            <p:ph sz="quarter" idx="10"/>
          </p:nvPr>
        </p:nvSpPr>
        <p:spPr/>
        <p:txBody>
          <a:bodyPr/>
          <a:lstStyle/>
          <a:p>
            <a:r>
              <a:rPr lang="en-US" dirty="0" smtClean="0"/>
              <a:t>Sections of the page to be rendered as-needed</a:t>
            </a:r>
          </a:p>
        </p:txBody>
      </p:sp>
    </p:spTree>
    <p:extLst>
      <p:ext uri="{BB962C8B-B14F-4D97-AF65-F5344CB8AC3E}">
        <p14:creationId xmlns:p14="http://schemas.microsoft.com/office/powerpoint/2010/main" val="135728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Front </a:t>
            </a:r>
            <a:r>
              <a:rPr lang="en-US" dirty="0" smtClean="0"/>
              <a:t>End Frameworks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not a library</a:t>
            </a:r>
            <a:endParaRPr lang="en-US" dirty="0"/>
          </a:p>
        </p:txBody>
      </p:sp>
      <p:sp>
        <p:nvSpPr>
          <p:cNvPr id="3" name="Content Placeholder 2"/>
          <p:cNvSpPr>
            <a:spLocks noGrp="1"/>
          </p:cNvSpPr>
          <p:nvPr>
            <p:ph sz="quarter" idx="10"/>
          </p:nvPr>
        </p:nvSpPr>
        <p:spPr/>
        <p:txBody>
          <a:bodyPr/>
          <a:lstStyle/>
          <a:p>
            <a:r>
              <a:rPr lang="en-US" b="1" dirty="0" err="1" smtClean="0"/>
              <a:t>jQuery</a:t>
            </a:r>
            <a:r>
              <a:rPr lang="en-US" dirty="0"/>
              <a:t> </a:t>
            </a:r>
            <a:r>
              <a:rPr lang="en-US" dirty="0" smtClean="0"/>
              <a:t>is a library with functions that makes </a:t>
            </a:r>
            <a:r>
              <a:rPr lang="en-US" dirty="0" err="1" smtClean="0"/>
              <a:t>javascript</a:t>
            </a:r>
            <a:r>
              <a:rPr lang="en-US" dirty="0" smtClean="0"/>
              <a:t> interactions less painful</a:t>
            </a:r>
            <a:endParaRPr lang="en-US" dirty="0" smtClean="0"/>
          </a:p>
          <a:p>
            <a:r>
              <a:rPr lang="en-US" b="1" dirty="0" err="1" smtClean="0"/>
              <a:t>Angular.js</a:t>
            </a:r>
            <a:r>
              <a:rPr lang="en-US" dirty="0" smtClean="0"/>
              <a:t> is an MVC framework. </a:t>
            </a:r>
            <a:r>
              <a:rPr lang="en-US" dirty="0" smtClean="0"/>
              <a:t>You use it to structure out your application looks (view) from your data (model) and the logic and functions that are executed (controller). It’s also extremely test driven.</a:t>
            </a:r>
            <a:endParaRPr lang="en-US" b="1" dirty="0"/>
          </a:p>
        </p:txBody>
      </p:sp>
    </p:spTree>
    <p:extLst>
      <p:ext uri="{BB962C8B-B14F-4D97-AF65-F5344CB8AC3E}">
        <p14:creationId xmlns:p14="http://schemas.microsoft.com/office/powerpoint/2010/main" val="21955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“What HTML would look </a:t>
            </a:r>
            <a:r>
              <a:rPr lang="en-US" dirty="0" smtClean="0">
                <a:latin typeface="Segoe UI Light"/>
                <a:cs typeface="Segoe UI Light"/>
              </a:rPr>
              <a:t>like if it was designed fro web apps”</a:t>
            </a:r>
          </a:p>
          <a:p>
            <a:r>
              <a:rPr lang="en-US" dirty="0" smtClean="0">
                <a:latin typeface="Segoe UI Light"/>
                <a:cs typeface="Segoe UI Light"/>
              </a:rPr>
              <a:t>Keep </a:t>
            </a:r>
            <a:r>
              <a:rPr lang="en-US" dirty="0" smtClean="0">
                <a:latin typeface="Segoe UI Light"/>
                <a:cs typeface="Segoe UI Light"/>
              </a:rPr>
              <a:t>your code organized and structured</a:t>
            </a:r>
          </a:p>
          <a:p>
            <a:r>
              <a:rPr lang="en-US" dirty="0" smtClean="0">
                <a:latin typeface="Segoe UI Light"/>
                <a:cs typeface="Segoe UI Light"/>
              </a:rPr>
              <a:t>Two way data bindings</a:t>
            </a:r>
          </a:p>
          <a:p>
            <a:r>
              <a:rPr lang="en-US" dirty="0" smtClean="0">
                <a:latin typeface="Segoe UI Light"/>
                <a:cs typeface="Segoe UI Light"/>
              </a:rPr>
              <a:t>Great for single page </a:t>
            </a:r>
            <a:r>
              <a:rPr lang="en-US" dirty="0" smtClean="0">
                <a:latin typeface="Segoe UI Light"/>
                <a:cs typeface="Segoe UI Light"/>
              </a:rPr>
              <a:t>applications</a:t>
            </a:r>
          </a:p>
          <a:p>
            <a:r>
              <a:rPr lang="en-US" dirty="0" smtClean="0">
                <a:latin typeface="Segoe UI Light"/>
                <a:cs typeface="Segoe UI Light"/>
              </a:rPr>
              <a:t>Easy </a:t>
            </a:r>
            <a:r>
              <a:rPr lang="en-US" dirty="0" smtClean="0">
                <a:latin typeface="Segoe UI Light"/>
                <a:cs typeface="Segoe UI Light"/>
              </a:rPr>
              <a:t>to test</a:t>
            </a:r>
          </a:p>
          <a:p>
            <a:endParaRPr lang="en-US" dirty="0" smtClean="0"/>
          </a:p>
        </p:txBody>
      </p:sp>
      <p:pic>
        <p:nvPicPr>
          <p:cNvPr id="5" name="Picture 4"/>
          <p:cNvPicPr>
            <a:picLocks noChangeAspect="1"/>
          </p:cNvPicPr>
          <p:nvPr/>
        </p:nvPicPr>
        <p:blipFill>
          <a:blip r:embed="rId3"/>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25579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a:t>
            </a:r>
            <a:r>
              <a:rPr lang="en-US" smtClean="0"/>
              <a:t>End Frameworks</a:t>
            </a:r>
            <a:endParaRPr lang="en-US"/>
          </a:p>
        </p:txBody>
      </p:sp>
      <p:sp>
        <p:nvSpPr>
          <p:cNvPr id="3" name="Content Placeholder 2"/>
          <p:cNvSpPr>
            <a:spLocks noGrp="1"/>
          </p:cNvSpPr>
          <p:nvPr>
            <p:ph sz="quarter" idx="10"/>
          </p:nvPr>
        </p:nvSpPr>
        <p:spPr/>
        <p:txBody>
          <a:bodyPr/>
          <a:lstStyle/>
          <a:p>
            <a:r>
              <a:rPr lang="en-US" dirty="0" smtClean="0"/>
              <a:t>Angular isn’t the only one out there. There’s a whole ecosystem</a:t>
            </a:r>
          </a:p>
          <a:p>
            <a:pPr lvl="1"/>
            <a:r>
              <a:rPr lang="en-US" dirty="0" err="1" smtClean="0"/>
              <a:t>React.js</a:t>
            </a:r>
            <a:endParaRPr lang="en-US" dirty="0" smtClean="0"/>
          </a:p>
          <a:p>
            <a:pPr lvl="1"/>
            <a:r>
              <a:rPr lang="en-US" dirty="0" err="1" smtClean="0"/>
              <a:t>Ember.js</a:t>
            </a:r>
            <a:endParaRPr lang="en-US" dirty="0" smtClean="0"/>
          </a:p>
          <a:p>
            <a:pPr lvl="1"/>
            <a:r>
              <a:rPr lang="en-US" dirty="0" err="1" smtClean="0"/>
              <a:t>Backbone.js</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4865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Tree>
    <p:extLst>
      <p:ext uri="{BB962C8B-B14F-4D97-AF65-F5344CB8AC3E}">
        <p14:creationId xmlns:p14="http://schemas.microsoft.com/office/powerpoint/2010/main" val="321686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Directives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401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sz="quarter" idx="10"/>
          </p:nvPr>
        </p:nvSpPr>
        <p:spPr/>
        <p:txBody>
          <a:bodyPr/>
          <a:lstStyle/>
          <a:p>
            <a:r>
              <a:rPr lang="en-US" dirty="0" smtClean="0"/>
              <a:t>Angular-only HTML attributes</a:t>
            </a:r>
          </a:p>
          <a:p>
            <a:r>
              <a:rPr lang="en-US" dirty="0" smtClean="0"/>
              <a:t>Attaches </a:t>
            </a:r>
            <a:r>
              <a:rPr lang="en-US" dirty="0" smtClean="0"/>
              <a:t>some specific behavior to the element</a:t>
            </a:r>
          </a:p>
          <a:p>
            <a:r>
              <a:rPr lang="en-US" dirty="0" smtClean="0"/>
              <a:t>Usually begins with ‘</a:t>
            </a:r>
            <a:r>
              <a:rPr lang="en-US" dirty="0" err="1" smtClean="0"/>
              <a:t>ng</a:t>
            </a:r>
            <a:r>
              <a:rPr lang="en-US" dirty="0" smtClean="0"/>
              <a:t>-’ or `data-</a:t>
            </a:r>
            <a:r>
              <a:rPr lang="en-US" dirty="0" err="1" smtClean="0"/>
              <a:t>ng</a:t>
            </a:r>
            <a:r>
              <a:rPr lang="en-US" dirty="0" smtClean="0"/>
              <a:t>`</a:t>
            </a:r>
          </a:p>
          <a:p>
            <a:pPr marL="0" indent="0">
              <a:buNone/>
            </a:pPr>
            <a:endParaRPr lang="en-US" dirty="0" smtClean="0"/>
          </a:p>
        </p:txBody>
      </p:sp>
    </p:spTree>
    <p:extLst>
      <p:ext uri="{BB962C8B-B14F-4D97-AF65-F5344CB8AC3E}">
        <p14:creationId xmlns:p14="http://schemas.microsoft.com/office/powerpoint/2010/main" val="19935507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3759</TotalTime>
  <Words>459</Words>
  <Application>Microsoft Macintosh PowerPoint</Application>
  <PresentationFormat>Custom</PresentationFormat>
  <Paragraphs>86</Paragraphs>
  <Slides>23</Slides>
  <Notes>6</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1_Office Theme</vt:lpstr>
      <vt:lpstr>PowerPoint Presentation</vt:lpstr>
      <vt:lpstr>Module Overview</vt:lpstr>
      <vt:lpstr>PowerPoint Presentation</vt:lpstr>
      <vt:lpstr>A framework, not a library</vt:lpstr>
      <vt:lpstr>Why Use Angular?</vt:lpstr>
      <vt:lpstr>Front End Frameworks</vt:lpstr>
      <vt:lpstr>Hello World</vt:lpstr>
      <vt:lpstr>PowerPoint Presentation</vt:lpstr>
      <vt:lpstr>Directives</vt:lpstr>
      <vt:lpstr>PowerPoint Presentation</vt:lpstr>
      <vt:lpstr>Modules</vt:lpstr>
      <vt:lpstr>Dependency Injection</vt:lpstr>
      <vt:lpstr>Controllers</vt:lpstr>
      <vt:lpstr>Templates</vt:lpstr>
      <vt:lpstr>PowerPoint Presentation</vt:lpstr>
      <vt:lpstr>$scope</vt:lpstr>
      <vt:lpstr>Displaying and Binding Data</vt:lpstr>
      <vt:lpstr>PowerPoint Presentation</vt:lpstr>
      <vt:lpstr>Services</vt:lpstr>
      <vt:lpstr>PowerPoint Presentation</vt:lpstr>
      <vt:lpstr>Routing</vt:lpstr>
      <vt:lpstr>Creating Partials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98</cp:revision>
  <dcterms:created xsi:type="dcterms:W3CDTF">2013-02-15T23:12:42Z</dcterms:created>
  <dcterms:modified xsi:type="dcterms:W3CDTF">2015-02-17T00:55:29Z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