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DBC6-55FB-4271-9D02-993BED9DBF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E0DB-025E-48AC-B12B-E7A44EECBA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95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DBC6-55FB-4271-9D02-993BED9DBF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E0DB-025E-48AC-B12B-E7A44EECBA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4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DBC6-55FB-4271-9D02-993BED9DBF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E0DB-025E-48AC-B12B-E7A44EECBA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3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DBC6-55FB-4271-9D02-993BED9DBF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E0DB-025E-48AC-B12B-E7A44EECBA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12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DBC6-55FB-4271-9D02-993BED9DBF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E0DB-025E-48AC-B12B-E7A44EECBA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61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DBC6-55FB-4271-9D02-993BED9DBF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E0DB-025E-48AC-B12B-E7A44EECBA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9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DBC6-55FB-4271-9D02-993BED9DBF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E0DB-025E-48AC-B12B-E7A44EECBA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90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DBC6-55FB-4271-9D02-993BED9DBF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E0DB-025E-48AC-B12B-E7A44EECBA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DBC6-55FB-4271-9D02-993BED9DBF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E0DB-025E-48AC-B12B-E7A44EECBA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21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DBC6-55FB-4271-9D02-993BED9DBF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E0DB-025E-48AC-B12B-E7A44EECBA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6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DBC6-55FB-4271-9D02-993BED9DBF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E0DB-025E-48AC-B12B-E7A44EECBA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97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DBC6-55FB-4271-9D02-993BED9DBF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E0DB-025E-48AC-B12B-E7A44EECBA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12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Verification &amp; ABC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28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7 (5ABC)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program to </a:t>
            </a:r>
          </a:p>
          <a:p>
            <a:pPr lvl="1"/>
            <a:r>
              <a:rPr lang="en-US" altLang="zh-TW" dirty="0" smtClean="0"/>
              <a:t>Read a benchmark circuit</a:t>
            </a:r>
          </a:p>
          <a:p>
            <a:pPr lvl="2"/>
            <a:r>
              <a:rPr lang="en-US" altLang="zh-TW" dirty="0" smtClean="0"/>
              <a:t>/benchmark/</a:t>
            </a:r>
            <a:r>
              <a:rPr lang="en-US" altLang="zh-TW" dirty="0" err="1" smtClean="0"/>
              <a:t>mlex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xxx.blif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 the information of the nodes that have more than one </a:t>
            </a:r>
            <a:r>
              <a:rPr lang="en-US" altLang="zh-TW" dirty="0" err="1" smtClean="0"/>
              <a:t>fanout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Hint</a:t>
            </a:r>
            <a:r>
              <a:rPr lang="en-US" altLang="zh-TW" smtClean="0"/>
              <a:t>: refer to /5ABC/basic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8890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</a:t>
            </a:r>
            <a:r>
              <a:rPr lang="en-US" altLang="zh-TW" dirty="0" smtClean="0"/>
              <a:t>8 </a:t>
            </a:r>
            <a:r>
              <a:rPr lang="en-US" altLang="zh-TW" dirty="0"/>
              <a:t>(5ABC)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parallel (bitwise) random simulator</a:t>
            </a:r>
          </a:p>
          <a:p>
            <a:pPr lvl="1"/>
            <a:r>
              <a:rPr lang="en-US" altLang="zh-TW" dirty="0"/>
              <a:t>Read a benchmark circuit</a:t>
            </a:r>
          </a:p>
          <a:p>
            <a:pPr lvl="1"/>
            <a:r>
              <a:rPr lang="en-US" altLang="zh-TW" dirty="0" smtClean="0"/>
              <a:t>Simulate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words of random patterns</a:t>
            </a:r>
          </a:p>
          <a:p>
            <a:pPr lvl="1"/>
            <a:r>
              <a:rPr lang="en-US" altLang="zh-TW" dirty="0" smtClean="0"/>
              <a:t>Output the top-5 nodes that have the highest rate of being 1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E.g.: &gt;&gt; ./ace –w 5 </a:t>
            </a:r>
            <a:r>
              <a:rPr lang="en-US" altLang="zh-TW" dirty="0" err="1" smtClean="0"/>
              <a:t>xxx.blif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Hint</a:t>
            </a:r>
            <a:r>
              <a:rPr lang="en-US" altLang="zh-TW" dirty="0" smtClean="0"/>
              <a:t>: refer to /1Program2_SAT/1Programming2/6_bitwise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812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Exercise </a:t>
            </a:r>
            <a:r>
              <a:rPr lang="en-US" altLang="zh-TW" dirty="0" smtClean="0"/>
              <a:t>9: SAT-based </a:t>
            </a:r>
            <a:r>
              <a:rPr lang="en-US" altLang="zh-TW" dirty="0"/>
              <a:t>combinational equivalence checker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4140"/>
          </a:xfrm>
        </p:spPr>
        <p:txBody>
          <a:bodyPr>
            <a:normAutofit fontScale="92500"/>
          </a:bodyPr>
          <a:lstStyle/>
          <a:p>
            <a:r>
              <a:rPr lang="en-US" altLang="zh-TW" sz="3200" dirty="0" smtClean="0"/>
              <a:t>Implement a SAT-based combinational equivalence checking with the ABC environment</a:t>
            </a:r>
            <a:endParaRPr lang="en-US" altLang="zh-TW" sz="3200" dirty="0"/>
          </a:p>
          <a:p>
            <a:r>
              <a:rPr lang="en-US" altLang="zh-TW" sz="3200" dirty="0" smtClean="0"/>
              <a:t>Inputs</a:t>
            </a:r>
          </a:p>
          <a:p>
            <a:pPr lvl="1"/>
            <a:r>
              <a:rPr lang="en-US" altLang="zh-TW" sz="2800" dirty="0" smtClean="0"/>
              <a:t>Two combinational circuits in the </a:t>
            </a:r>
            <a:r>
              <a:rPr lang="en-US" altLang="zh-TW" sz="2800" dirty="0" err="1" smtClean="0"/>
              <a:t>blif</a:t>
            </a:r>
            <a:r>
              <a:rPr lang="en-US" altLang="zh-TW" sz="2800" dirty="0" smtClean="0"/>
              <a:t> format</a:t>
            </a:r>
            <a:endParaRPr lang="en-US" altLang="zh-TW" sz="2800" dirty="0"/>
          </a:p>
          <a:p>
            <a:r>
              <a:rPr lang="en-US" altLang="zh-TW" sz="3200" dirty="0" smtClean="0"/>
              <a:t>Output</a:t>
            </a:r>
          </a:p>
          <a:p>
            <a:pPr lvl="1"/>
            <a:r>
              <a:rPr lang="en-US" altLang="zh-TW" sz="2800" dirty="0" smtClean="0"/>
              <a:t>EQ or</a:t>
            </a:r>
          </a:p>
          <a:p>
            <a:pPr lvl="1"/>
            <a:r>
              <a:rPr lang="en-US" altLang="zh-TW" sz="2800" dirty="0" smtClean="0"/>
              <a:t>NEQ with an input pattern that can distinguish the two circuits</a:t>
            </a:r>
          </a:p>
          <a:p>
            <a:r>
              <a:rPr lang="en-US" altLang="zh-TW" sz="3200" dirty="0" smtClean="0"/>
              <a:t>&gt;&gt;./</a:t>
            </a:r>
            <a:r>
              <a:rPr lang="en-US" altLang="zh-TW" sz="3200" dirty="0" err="1" smtClean="0"/>
              <a:t>scec</a:t>
            </a:r>
            <a:r>
              <a:rPr lang="en-US" altLang="zh-TW" sz="3200" dirty="0" smtClean="0"/>
              <a:t> input1.blif input2.blif</a:t>
            </a:r>
          </a:p>
          <a:p>
            <a:r>
              <a:rPr lang="en-US" altLang="zh-TW" sz="3200" dirty="0" smtClean="0">
                <a:solidFill>
                  <a:srgbClr val="0070C0"/>
                </a:solidFill>
              </a:rPr>
              <a:t>Hint: refer to /5ABC/sat</a:t>
            </a:r>
          </a:p>
        </p:txBody>
      </p:sp>
    </p:spTree>
    <p:extLst>
      <p:ext uri="{BB962C8B-B14F-4D97-AF65-F5344CB8AC3E}">
        <p14:creationId xmlns:p14="http://schemas.microsoft.com/office/powerpoint/2010/main" val="392551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Procedure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Read the two circuits</a:t>
            </a:r>
            <a:endParaRPr lang="en-US" altLang="zh-TW" dirty="0" smtClean="0"/>
          </a:p>
          <a:p>
            <a:r>
              <a:rPr lang="en-US" altLang="zh-TW" sz="3200" dirty="0" smtClean="0"/>
              <a:t>Construct a miter of the two circuits</a:t>
            </a:r>
          </a:p>
          <a:p>
            <a:r>
              <a:rPr lang="en-US" altLang="zh-TW" sz="3200" dirty="0" smtClean="0"/>
              <a:t>Build the CNF formula of the miter with the output O=1</a:t>
            </a:r>
          </a:p>
          <a:p>
            <a:r>
              <a:rPr lang="en-US" altLang="zh-TW" sz="3200" dirty="0" smtClean="0"/>
              <a:t>Call the SAT solver</a:t>
            </a:r>
          </a:p>
          <a:p>
            <a:r>
              <a:rPr lang="en-US" altLang="zh-TW" sz="3200" dirty="0" smtClean="0"/>
              <a:t>Check the solving result</a:t>
            </a:r>
          </a:p>
          <a:p>
            <a:pPr lvl="1"/>
            <a:r>
              <a:rPr lang="en-US" altLang="zh-TW" sz="2800" dirty="0" smtClean="0"/>
              <a:t>SAT: NEQ, get the values of the primary inputs</a:t>
            </a:r>
          </a:p>
          <a:p>
            <a:pPr lvl="1"/>
            <a:r>
              <a:rPr lang="en-US" altLang="zh-TW" sz="2800" dirty="0" smtClean="0"/>
              <a:t>UNSAT: EQ</a:t>
            </a:r>
          </a:p>
          <a:p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47579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Miter</a:t>
            </a:r>
            <a:endParaRPr lang="zh-TW" altLang="en-US" dirty="0"/>
          </a:p>
        </p:txBody>
      </p:sp>
      <p:pic>
        <p:nvPicPr>
          <p:cNvPr id="4" name="Picture 3" descr="fig3_1_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4605" y="2185467"/>
            <a:ext cx="6014790" cy="29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167</Words>
  <Application>Microsoft Office PowerPoint</Application>
  <PresentationFormat>如螢幕大小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Verification &amp; ABC</vt:lpstr>
      <vt:lpstr>Exercise 7 (5ABC)</vt:lpstr>
      <vt:lpstr>Exercise 8 (5ABC)</vt:lpstr>
      <vt:lpstr>Exercise 9: SAT-based combinational equivalence checker</vt:lpstr>
      <vt:lpstr>Procedure</vt:lpstr>
      <vt:lpstr>Miter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&amp; SAT</dc:title>
  <dc:creator>Yung-Chih Chen</dc:creator>
  <cp:lastModifiedBy>Yung-Chih Chen</cp:lastModifiedBy>
  <cp:revision>41</cp:revision>
  <dcterms:created xsi:type="dcterms:W3CDTF">2019-07-02T03:28:24Z</dcterms:created>
  <dcterms:modified xsi:type="dcterms:W3CDTF">2020-07-07T03:26:06Z</dcterms:modified>
</cp:coreProperties>
</file>