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78" r:id="rId4"/>
    <p:sldId id="282" r:id="rId5"/>
    <p:sldId id="284" r:id="rId6"/>
    <p:sldId id="279" r:id="rId7"/>
    <p:sldId id="280" r:id="rId8"/>
    <p:sldId id="285" r:id="rId9"/>
    <p:sldId id="281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5c088e0944548d0" providerId="LiveId" clId="{FB8EE75E-871A-4B2A-893D-A8A14AED5815}"/>
    <pc:docChg chg="undo custSel addSld delSld modSld">
      <pc:chgData name="" userId="a5c088e0944548d0" providerId="LiveId" clId="{FB8EE75E-871A-4B2A-893D-A8A14AED5815}" dt="2022-03-11T08:42:57.984" v="574" actId="1076"/>
      <pc:docMkLst>
        <pc:docMk/>
      </pc:docMkLst>
      <pc:sldChg chg="modSp">
        <pc:chgData name="" userId="a5c088e0944548d0" providerId="LiveId" clId="{FB8EE75E-871A-4B2A-893D-A8A14AED5815}" dt="2022-03-11T07:43:13.082" v="0" actId="20577"/>
        <pc:sldMkLst>
          <pc:docMk/>
          <pc:sldMk cId="0" sldId="256"/>
        </pc:sldMkLst>
        <pc:spChg chg="mod">
          <ac:chgData name="" userId="a5c088e0944548d0" providerId="LiveId" clId="{FB8EE75E-871A-4B2A-893D-A8A14AED5815}" dt="2022-03-11T07:43:13.082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">
        <pc:chgData name="" userId="a5c088e0944548d0" providerId="LiveId" clId="{FB8EE75E-871A-4B2A-893D-A8A14AED5815}" dt="2022-03-11T08:42:57.984" v="574" actId="1076"/>
        <pc:sldMkLst>
          <pc:docMk/>
          <pc:sldMk cId="1441608025" sldId="277"/>
        </pc:sldMkLst>
        <pc:picChg chg="add mod">
          <ac:chgData name="" userId="a5c088e0944548d0" providerId="LiveId" clId="{FB8EE75E-871A-4B2A-893D-A8A14AED5815}" dt="2022-03-11T08:42:57.984" v="574" actId="1076"/>
          <ac:picMkLst>
            <pc:docMk/>
            <pc:sldMk cId="1441608025" sldId="277"/>
            <ac:picMk id="5" creationId="{C4CE0C2B-D833-4EF4-BAB8-519F8D9ED085}"/>
          </ac:picMkLst>
        </pc:picChg>
      </pc:sldChg>
      <pc:sldChg chg="modTransition">
        <pc:chgData name="" userId="a5c088e0944548d0" providerId="LiveId" clId="{FB8EE75E-871A-4B2A-893D-A8A14AED5815}" dt="2022-03-11T08:42:10.084" v="572"/>
        <pc:sldMkLst>
          <pc:docMk/>
          <pc:sldMk cId="4202373429" sldId="278"/>
        </pc:sldMkLst>
      </pc:sldChg>
      <pc:sldChg chg="modSp">
        <pc:chgData name="" userId="a5c088e0944548d0" providerId="LiveId" clId="{FB8EE75E-871A-4B2A-893D-A8A14AED5815}" dt="2022-03-11T07:46:27.464" v="14" actId="20577"/>
        <pc:sldMkLst>
          <pc:docMk/>
          <pc:sldMk cId="125714359" sldId="279"/>
        </pc:sldMkLst>
        <pc:spChg chg="mod">
          <ac:chgData name="" userId="a5c088e0944548d0" providerId="LiveId" clId="{FB8EE75E-871A-4B2A-893D-A8A14AED5815}" dt="2022-03-11T07:46:27.464" v="14" actId="20577"/>
          <ac:spMkLst>
            <pc:docMk/>
            <pc:sldMk cId="125714359" sldId="279"/>
            <ac:spMk id="2" creationId="{00000000-0000-0000-0000-000000000000}"/>
          </ac:spMkLst>
        </pc:spChg>
      </pc:sldChg>
      <pc:sldChg chg="modSp add">
        <pc:chgData name="" userId="a5c088e0944548d0" providerId="LiveId" clId="{FB8EE75E-871A-4B2A-893D-A8A14AED5815}" dt="2022-03-11T07:45:35.527" v="4" actId="20577"/>
        <pc:sldMkLst>
          <pc:docMk/>
          <pc:sldMk cId="1736807986" sldId="281"/>
        </pc:sldMkLst>
        <pc:spChg chg="mod">
          <ac:chgData name="" userId="a5c088e0944548d0" providerId="LiveId" clId="{FB8EE75E-871A-4B2A-893D-A8A14AED5815}" dt="2022-03-11T07:45:35.527" v="4" actId="20577"/>
          <ac:spMkLst>
            <pc:docMk/>
            <pc:sldMk cId="1736807986" sldId="281"/>
            <ac:spMk id="2" creationId="{00000000-0000-0000-0000-000000000000}"/>
          </ac:spMkLst>
        </pc:spChg>
      </pc:sldChg>
      <pc:sldChg chg="addSp delSp modSp add">
        <pc:chgData name="" userId="a5c088e0944548d0" providerId="LiveId" clId="{FB8EE75E-871A-4B2A-893D-A8A14AED5815}" dt="2022-03-11T07:53:03.420" v="265" actId="12"/>
        <pc:sldMkLst>
          <pc:docMk/>
          <pc:sldMk cId="2070706112" sldId="282"/>
        </pc:sldMkLst>
        <pc:spChg chg="mod">
          <ac:chgData name="" userId="a5c088e0944548d0" providerId="LiveId" clId="{FB8EE75E-871A-4B2A-893D-A8A14AED5815}" dt="2022-03-11T07:47:06.564" v="53" actId="20577"/>
          <ac:spMkLst>
            <pc:docMk/>
            <pc:sldMk cId="2070706112" sldId="282"/>
            <ac:spMk id="2" creationId="{00000000-0000-0000-0000-000000000000}"/>
          </ac:spMkLst>
        </pc:spChg>
        <pc:spChg chg="mod">
          <ac:chgData name="" userId="a5c088e0944548d0" providerId="LiveId" clId="{FB8EE75E-871A-4B2A-893D-A8A14AED5815}" dt="2022-03-11T07:51:03.524" v="213" actId="20577"/>
          <ac:spMkLst>
            <pc:docMk/>
            <pc:sldMk cId="2070706112" sldId="282"/>
            <ac:spMk id="3" creationId="{00000000-0000-0000-0000-000000000000}"/>
          </ac:spMkLst>
        </pc:spChg>
        <pc:spChg chg="add del">
          <ac:chgData name="" userId="a5c088e0944548d0" providerId="LiveId" clId="{FB8EE75E-871A-4B2A-893D-A8A14AED5815}" dt="2022-03-11T07:49:18.637" v="137"/>
          <ac:spMkLst>
            <pc:docMk/>
            <pc:sldMk cId="2070706112" sldId="282"/>
            <ac:spMk id="5" creationId="{9D6A29DC-6403-43CC-AF32-E06CDC07FF69}"/>
          </ac:spMkLst>
        </pc:spChg>
        <pc:spChg chg="add mod">
          <ac:chgData name="" userId="a5c088e0944548d0" providerId="LiveId" clId="{FB8EE75E-871A-4B2A-893D-A8A14AED5815}" dt="2022-03-11T07:53:03.420" v="265" actId="12"/>
          <ac:spMkLst>
            <pc:docMk/>
            <pc:sldMk cId="2070706112" sldId="282"/>
            <ac:spMk id="7" creationId="{516ABAEF-AD4D-4393-AE4B-EF31B381BA38}"/>
          </ac:spMkLst>
        </pc:spChg>
        <pc:picChg chg="add mod">
          <ac:chgData name="" userId="a5c088e0944548d0" providerId="LiveId" clId="{FB8EE75E-871A-4B2A-893D-A8A14AED5815}" dt="2022-03-11T07:52:17.707" v="221" actId="1076"/>
          <ac:picMkLst>
            <pc:docMk/>
            <pc:sldMk cId="2070706112" sldId="282"/>
            <ac:picMk id="6" creationId="{2580FAAE-DC56-4314-B518-C1388746CEB7}"/>
          </ac:picMkLst>
        </pc:picChg>
        <pc:picChg chg="add mod">
          <ac:chgData name="" userId="a5c088e0944548d0" providerId="LiveId" clId="{FB8EE75E-871A-4B2A-893D-A8A14AED5815}" dt="2022-03-11T07:52:22.052" v="224" actId="1076"/>
          <ac:picMkLst>
            <pc:docMk/>
            <pc:sldMk cId="2070706112" sldId="282"/>
            <ac:picMk id="1027" creationId="{77900BAF-329F-4C62-844F-B9946EF2FAA5}"/>
          </ac:picMkLst>
        </pc:picChg>
      </pc:sldChg>
      <pc:sldChg chg="addSp delSp modSp add del">
        <pc:chgData name="" userId="a5c088e0944548d0" providerId="LiveId" clId="{FB8EE75E-871A-4B2A-893D-A8A14AED5815}" dt="2022-03-11T08:22:06.429" v="504" actId="2696"/>
        <pc:sldMkLst>
          <pc:docMk/>
          <pc:sldMk cId="1005660698" sldId="283"/>
        </pc:sldMkLst>
        <pc:spChg chg="mod">
          <ac:chgData name="" userId="a5c088e0944548d0" providerId="LiveId" clId="{FB8EE75E-871A-4B2A-893D-A8A14AED5815}" dt="2022-03-11T07:54:08.920" v="314" actId="20577"/>
          <ac:spMkLst>
            <pc:docMk/>
            <pc:sldMk cId="1005660698" sldId="283"/>
            <ac:spMk id="2" creationId="{00000000-0000-0000-0000-000000000000}"/>
          </ac:spMkLst>
        </pc:spChg>
        <pc:spChg chg="mod">
          <ac:chgData name="" userId="a5c088e0944548d0" providerId="LiveId" clId="{FB8EE75E-871A-4B2A-893D-A8A14AED5815}" dt="2022-03-11T07:55:26.391" v="349" actId="14100"/>
          <ac:spMkLst>
            <pc:docMk/>
            <pc:sldMk cId="1005660698" sldId="283"/>
            <ac:spMk id="3" creationId="{00000000-0000-0000-0000-000000000000}"/>
          </ac:spMkLst>
        </pc:spChg>
        <pc:spChg chg="del">
          <ac:chgData name="" userId="a5c088e0944548d0" providerId="LiveId" clId="{FB8EE75E-871A-4B2A-893D-A8A14AED5815}" dt="2022-03-11T07:54:15.694" v="317" actId="478"/>
          <ac:spMkLst>
            <pc:docMk/>
            <pc:sldMk cId="1005660698" sldId="283"/>
            <ac:spMk id="7" creationId="{516ABAEF-AD4D-4393-AE4B-EF31B381BA38}"/>
          </ac:spMkLst>
        </pc:spChg>
        <pc:spChg chg="add del mod">
          <ac:chgData name="" userId="a5c088e0944548d0" providerId="LiveId" clId="{FB8EE75E-871A-4B2A-893D-A8A14AED5815}" dt="2022-03-11T08:02:10.910" v="357" actId="478"/>
          <ac:spMkLst>
            <pc:docMk/>
            <pc:sldMk cId="1005660698" sldId="283"/>
            <ac:spMk id="8" creationId="{8F168456-F6F9-4FB7-B6EA-3B5E57407E56}"/>
          </ac:spMkLst>
        </pc:spChg>
        <pc:picChg chg="add mod">
          <ac:chgData name="" userId="a5c088e0944548d0" providerId="LiveId" clId="{FB8EE75E-871A-4B2A-893D-A8A14AED5815}" dt="2022-03-11T08:02:07.716" v="356" actId="1076"/>
          <ac:picMkLst>
            <pc:docMk/>
            <pc:sldMk cId="1005660698" sldId="283"/>
            <ac:picMk id="5" creationId="{A9FDFC3B-BEC7-4CC9-A4CE-F4098BFD1517}"/>
          </ac:picMkLst>
        </pc:picChg>
        <pc:picChg chg="del">
          <ac:chgData name="" userId="a5c088e0944548d0" providerId="LiveId" clId="{FB8EE75E-871A-4B2A-893D-A8A14AED5815}" dt="2022-03-11T07:54:13.789" v="316" actId="478"/>
          <ac:picMkLst>
            <pc:docMk/>
            <pc:sldMk cId="1005660698" sldId="283"/>
            <ac:picMk id="6" creationId="{2580FAAE-DC56-4314-B518-C1388746CEB7}"/>
          </ac:picMkLst>
        </pc:picChg>
        <pc:picChg chg="del">
          <ac:chgData name="" userId="a5c088e0944548d0" providerId="LiveId" clId="{FB8EE75E-871A-4B2A-893D-A8A14AED5815}" dt="2022-03-11T07:54:12.467" v="315" actId="478"/>
          <ac:picMkLst>
            <pc:docMk/>
            <pc:sldMk cId="1005660698" sldId="283"/>
            <ac:picMk id="1027" creationId="{77900BAF-329F-4C62-844F-B9946EF2FAA5}"/>
          </ac:picMkLst>
        </pc:picChg>
      </pc:sldChg>
      <pc:sldChg chg="addSp delSp modSp add">
        <pc:chgData name="" userId="a5c088e0944548d0" providerId="LiveId" clId="{FB8EE75E-871A-4B2A-893D-A8A14AED5815}" dt="2022-03-11T08:21:32.953" v="503" actId="14100"/>
        <pc:sldMkLst>
          <pc:docMk/>
          <pc:sldMk cId="499199368" sldId="284"/>
        </pc:sldMkLst>
        <pc:spChg chg="mod">
          <ac:chgData name="" userId="a5c088e0944548d0" providerId="LiveId" clId="{FB8EE75E-871A-4B2A-893D-A8A14AED5815}" dt="2022-03-11T08:02:22.954" v="362" actId="20577"/>
          <ac:spMkLst>
            <pc:docMk/>
            <pc:sldMk cId="499199368" sldId="284"/>
            <ac:spMk id="2" creationId="{00000000-0000-0000-0000-000000000000}"/>
          </ac:spMkLst>
        </pc:spChg>
        <pc:spChg chg="mod">
          <ac:chgData name="" userId="a5c088e0944548d0" providerId="LiveId" clId="{FB8EE75E-871A-4B2A-893D-A8A14AED5815}" dt="2022-03-11T08:19:45.061" v="489" actId="20577"/>
          <ac:spMkLst>
            <pc:docMk/>
            <pc:sldMk cId="499199368" sldId="284"/>
            <ac:spMk id="3" creationId="{00000000-0000-0000-0000-000000000000}"/>
          </ac:spMkLst>
        </pc:spChg>
        <pc:spChg chg="add del mod">
          <ac:chgData name="" userId="a5c088e0944548d0" providerId="LiveId" clId="{FB8EE75E-871A-4B2A-893D-A8A14AED5815}" dt="2022-03-11T08:10:30.088" v="474" actId="478"/>
          <ac:spMkLst>
            <pc:docMk/>
            <pc:sldMk cId="499199368" sldId="284"/>
            <ac:spMk id="10" creationId="{5F99F601-89DA-4182-A8BE-50174661FDD6}"/>
          </ac:spMkLst>
        </pc:spChg>
        <pc:spChg chg="add del mod">
          <ac:chgData name="" userId="a5c088e0944548d0" providerId="LiveId" clId="{FB8EE75E-871A-4B2A-893D-A8A14AED5815}" dt="2022-03-11T08:10:29.311" v="473" actId="478"/>
          <ac:spMkLst>
            <pc:docMk/>
            <pc:sldMk cId="499199368" sldId="284"/>
            <ac:spMk id="11" creationId="{9163F6A7-4AB4-40E2-AB9C-C320981946D7}"/>
          </ac:spMkLst>
        </pc:spChg>
        <pc:spChg chg="add del mod">
          <ac:chgData name="" userId="a5c088e0944548d0" providerId="LiveId" clId="{FB8EE75E-871A-4B2A-893D-A8A14AED5815}" dt="2022-03-11T08:10:28.856" v="472" actId="478"/>
          <ac:spMkLst>
            <pc:docMk/>
            <pc:sldMk cId="499199368" sldId="284"/>
            <ac:spMk id="12" creationId="{17DF6C5D-0B4A-48E8-804B-7F17BB69772B}"/>
          </ac:spMkLst>
        </pc:spChg>
        <pc:picChg chg="del">
          <ac:chgData name="" userId="a5c088e0944548d0" providerId="LiveId" clId="{FB8EE75E-871A-4B2A-893D-A8A14AED5815}" dt="2022-03-11T08:02:25.342" v="363" actId="478"/>
          <ac:picMkLst>
            <pc:docMk/>
            <pc:sldMk cId="499199368" sldId="284"/>
            <ac:picMk id="5" creationId="{A9FDFC3B-BEC7-4CC9-A4CE-F4098BFD1517}"/>
          </ac:picMkLst>
        </pc:picChg>
        <pc:picChg chg="add del mod">
          <ac:chgData name="" userId="a5c088e0944548d0" providerId="LiveId" clId="{FB8EE75E-871A-4B2A-893D-A8A14AED5815}" dt="2022-03-11T08:05:17.270" v="430" actId="478"/>
          <ac:picMkLst>
            <pc:docMk/>
            <pc:sldMk cId="499199368" sldId="284"/>
            <ac:picMk id="6" creationId="{F940E04A-FDFC-445A-B501-1E62FDAD53C0}"/>
          </ac:picMkLst>
        </pc:picChg>
        <pc:picChg chg="add mod">
          <ac:chgData name="" userId="a5c088e0944548d0" providerId="LiveId" clId="{FB8EE75E-871A-4B2A-893D-A8A14AED5815}" dt="2022-03-11T08:10:13.789" v="467" actId="1076"/>
          <ac:picMkLst>
            <pc:docMk/>
            <pc:sldMk cId="499199368" sldId="284"/>
            <ac:picMk id="7" creationId="{D4DC6D37-DDD2-4C75-B149-5A266E6B9B45}"/>
          </ac:picMkLst>
        </pc:picChg>
        <pc:picChg chg="add del mod">
          <ac:chgData name="" userId="a5c088e0944548d0" providerId="LiveId" clId="{FB8EE75E-871A-4B2A-893D-A8A14AED5815}" dt="2022-03-11T08:09:34.543" v="452" actId="478"/>
          <ac:picMkLst>
            <pc:docMk/>
            <pc:sldMk cId="499199368" sldId="284"/>
            <ac:picMk id="8" creationId="{98A3215B-5E4E-48DF-9357-A2DD640F918F}"/>
          </ac:picMkLst>
        </pc:picChg>
        <pc:picChg chg="add mod">
          <ac:chgData name="" userId="a5c088e0944548d0" providerId="LiveId" clId="{FB8EE75E-871A-4B2A-893D-A8A14AED5815}" dt="2022-03-11T08:19:54.708" v="490" actId="14100"/>
          <ac:picMkLst>
            <pc:docMk/>
            <pc:sldMk cId="499199368" sldId="284"/>
            <ac:picMk id="9" creationId="{F03F22F4-DD35-47C5-A90B-AD102C390195}"/>
          </ac:picMkLst>
        </pc:picChg>
        <pc:picChg chg="add mod">
          <ac:chgData name="" userId="a5c088e0944548d0" providerId="LiveId" clId="{FB8EE75E-871A-4B2A-893D-A8A14AED5815}" dt="2022-03-11T08:21:21.666" v="499" actId="14100"/>
          <ac:picMkLst>
            <pc:docMk/>
            <pc:sldMk cId="499199368" sldId="284"/>
            <ac:picMk id="21" creationId="{D28F87D0-9297-457E-AE98-B0B9FA59D517}"/>
          </ac:picMkLst>
        </pc:picChg>
        <pc:cxnChg chg="add mod">
          <ac:chgData name="" userId="a5c088e0944548d0" providerId="LiveId" clId="{FB8EE75E-871A-4B2A-893D-A8A14AED5815}" dt="2022-03-11T08:10:39.890" v="476" actId="208"/>
          <ac:cxnSpMkLst>
            <pc:docMk/>
            <pc:sldMk cId="499199368" sldId="284"/>
            <ac:cxnSpMk id="14" creationId="{C73E711D-A479-42DC-A4C5-99A06F12AF14}"/>
          </ac:cxnSpMkLst>
        </pc:cxnChg>
        <pc:cxnChg chg="add mod">
          <ac:chgData name="" userId="a5c088e0944548d0" providerId="LiveId" clId="{FB8EE75E-871A-4B2A-893D-A8A14AED5815}" dt="2022-03-11T08:10:54.338" v="480" actId="14100"/>
          <ac:cxnSpMkLst>
            <pc:docMk/>
            <pc:sldMk cId="499199368" sldId="284"/>
            <ac:cxnSpMk id="15" creationId="{8F99BB6A-D560-4503-8613-7238B968DE66}"/>
          </ac:cxnSpMkLst>
        </pc:cxnChg>
        <pc:cxnChg chg="add mod">
          <ac:chgData name="" userId="a5c088e0944548d0" providerId="LiveId" clId="{FB8EE75E-871A-4B2A-893D-A8A14AED5815}" dt="2022-03-11T08:10:46.419" v="478" actId="571"/>
          <ac:cxnSpMkLst>
            <pc:docMk/>
            <pc:sldMk cId="499199368" sldId="284"/>
            <ac:cxnSpMk id="16" creationId="{AD174139-6715-4F01-A9E2-79D4363FCED8}"/>
          </ac:cxnSpMkLst>
        </pc:cxnChg>
        <pc:cxnChg chg="add mod">
          <ac:chgData name="" userId="a5c088e0944548d0" providerId="LiveId" clId="{FB8EE75E-871A-4B2A-893D-A8A14AED5815}" dt="2022-03-11T08:10:50.103" v="479" actId="571"/>
          <ac:cxnSpMkLst>
            <pc:docMk/>
            <pc:sldMk cId="499199368" sldId="284"/>
            <ac:cxnSpMk id="17" creationId="{8675FD00-8374-45F6-A090-F8CA97B6D100}"/>
          </ac:cxnSpMkLst>
        </pc:cxnChg>
        <pc:cxnChg chg="add mod">
          <ac:chgData name="" userId="a5c088e0944548d0" providerId="LiveId" clId="{FB8EE75E-871A-4B2A-893D-A8A14AED5815}" dt="2022-03-11T08:11:13.344" v="486" actId="1035"/>
          <ac:cxnSpMkLst>
            <pc:docMk/>
            <pc:sldMk cId="499199368" sldId="284"/>
            <ac:cxnSpMk id="19" creationId="{B9EAF0B1-4002-4B85-ACC0-24E3AB4D467E}"/>
          </ac:cxnSpMkLst>
        </pc:cxnChg>
        <pc:cxnChg chg="add del mod">
          <ac:chgData name="" userId="a5c088e0944548d0" providerId="LiveId" clId="{FB8EE75E-871A-4B2A-893D-A8A14AED5815}" dt="2022-03-11T08:21:24.909" v="500" actId="478"/>
          <ac:cxnSpMkLst>
            <pc:docMk/>
            <pc:sldMk cId="499199368" sldId="284"/>
            <ac:cxnSpMk id="22" creationId="{D28FA153-4C22-4EAD-920D-4BB79CA6A0C6}"/>
          </ac:cxnSpMkLst>
        </pc:cxnChg>
        <pc:cxnChg chg="add mod">
          <ac:chgData name="" userId="a5c088e0944548d0" providerId="LiveId" clId="{FB8EE75E-871A-4B2A-893D-A8A14AED5815}" dt="2022-03-11T08:21:32.953" v="503" actId="14100"/>
          <ac:cxnSpMkLst>
            <pc:docMk/>
            <pc:sldMk cId="499199368" sldId="284"/>
            <ac:cxnSpMk id="24" creationId="{CEE500E6-A0A7-4A40-A940-341068F74141}"/>
          </ac:cxnSpMkLst>
        </pc:cxnChg>
      </pc:sldChg>
      <pc:sldChg chg="addSp modSp add">
        <pc:chgData name="" userId="a5c088e0944548d0" providerId="LiveId" clId="{FB8EE75E-871A-4B2A-893D-A8A14AED5815}" dt="2022-03-11T08:34:06.897" v="571" actId="1036"/>
        <pc:sldMkLst>
          <pc:docMk/>
          <pc:sldMk cId="184811399" sldId="285"/>
        </pc:sldMkLst>
        <pc:spChg chg="mod">
          <ac:chgData name="" userId="a5c088e0944548d0" providerId="LiveId" clId="{FB8EE75E-871A-4B2A-893D-A8A14AED5815}" dt="2022-03-11T08:22:30.873" v="516" actId="20577"/>
          <ac:spMkLst>
            <pc:docMk/>
            <pc:sldMk cId="184811399" sldId="285"/>
            <ac:spMk id="2" creationId="{00000000-0000-0000-0000-000000000000}"/>
          </ac:spMkLst>
        </pc:spChg>
        <pc:spChg chg="mod">
          <ac:chgData name="" userId="a5c088e0944548d0" providerId="LiveId" clId="{FB8EE75E-871A-4B2A-893D-A8A14AED5815}" dt="2022-03-11T08:32:32.226" v="554" actId="20577"/>
          <ac:spMkLst>
            <pc:docMk/>
            <pc:sldMk cId="184811399" sldId="285"/>
            <ac:spMk id="3" creationId="{00000000-0000-0000-0000-000000000000}"/>
          </ac:spMkLst>
        </pc:spChg>
        <pc:spChg chg="add mod">
          <ac:chgData name="" userId="a5c088e0944548d0" providerId="LiveId" clId="{FB8EE75E-871A-4B2A-893D-A8A14AED5815}" dt="2022-03-11T08:33:06.733" v="561" actId="1076"/>
          <ac:spMkLst>
            <pc:docMk/>
            <pc:sldMk cId="184811399" sldId="285"/>
            <ac:spMk id="6" creationId="{4BC31599-7073-4810-8907-262FF23BADDE}"/>
          </ac:spMkLst>
        </pc:spChg>
        <pc:spChg chg="add mod">
          <ac:chgData name="" userId="a5c088e0944548d0" providerId="LiveId" clId="{FB8EE75E-871A-4B2A-893D-A8A14AED5815}" dt="2022-03-11T08:33:53.205" v="567" actId="208"/>
          <ac:spMkLst>
            <pc:docMk/>
            <pc:sldMk cId="184811399" sldId="285"/>
            <ac:spMk id="8" creationId="{C15ACB63-2A71-455E-9027-1D5A9903B685}"/>
          </ac:spMkLst>
        </pc:spChg>
        <pc:spChg chg="add mod">
          <ac:chgData name="" userId="a5c088e0944548d0" providerId="LiveId" clId="{FB8EE75E-871A-4B2A-893D-A8A14AED5815}" dt="2022-03-11T08:33:53.205" v="567" actId="208"/>
          <ac:spMkLst>
            <pc:docMk/>
            <pc:sldMk cId="184811399" sldId="285"/>
            <ac:spMk id="9" creationId="{F117E996-37CF-4ED8-B3EC-637699AA455E}"/>
          </ac:spMkLst>
        </pc:spChg>
        <pc:spChg chg="add mod">
          <ac:chgData name="" userId="a5c088e0944548d0" providerId="LiveId" clId="{FB8EE75E-871A-4B2A-893D-A8A14AED5815}" dt="2022-03-11T08:34:06.897" v="571" actId="1036"/>
          <ac:spMkLst>
            <pc:docMk/>
            <pc:sldMk cId="184811399" sldId="285"/>
            <ac:spMk id="10" creationId="{3D14B7E3-2CA5-4DAF-B5B2-EBE5CB9D28AB}"/>
          </ac:spMkLst>
        </pc:spChg>
        <pc:picChg chg="add mod">
          <ac:chgData name="" userId="a5c088e0944548d0" providerId="LiveId" clId="{FB8EE75E-871A-4B2A-893D-A8A14AED5815}" dt="2022-03-11T08:33:00.838" v="558" actId="14100"/>
          <ac:picMkLst>
            <pc:docMk/>
            <pc:sldMk cId="184811399" sldId="285"/>
            <ac:picMk id="5" creationId="{FBEDF4E5-527C-4D3F-B2A4-26F00E94309A}"/>
          </ac:picMkLst>
        </pc:picChg>
        <pc:picChg chg="add mod">
          <ac:chgData name="" userId="a5c088e0944548d0" providerId="LiveId" clId="{FB8EE75E-871A-4B2A-893D-A8A14AED5815}" dt="2022-03-11T08:33:09.598" v="562" actId="14100"/>
          <ac:picMkLst>
            <pc:docMk/>
            <pc:sldMk cId="184811399" sldId="285"/>
            <ac:picMk id="7" creationId="{0102A505-8E09-438D-BE40-78B0B570CB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9C008-323D-4258-A100-5298A2AA1242}" type="datetimeFigureOut">
              <a:rPr lang="zh-TW" altLang="en-US" smtClean="0"/>
              <a:pPr/>
              <a:t>2022/3/11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BC3F7-1987-402D-9087-FF8DAB362B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7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F99D-4ABE-46A2-9F99-4E56C0A4A2A2}" type="datetime1">
              <a:rPr lang="zh-TW" altLang="en-US" smtClean="0"/>
              <a:pPr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CA00-31FD-4B0C-8C61-FF538B4A2288}" type="datetime1">
              <a:rPr lang="zh-TW" altLang="en-US" smtClean="0"/>
              <a:pPr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B530-18D9-4162-ACAC-56187B99FF72}" type="datetime1">
              <a:rPr lang="zh-TW" altLang="en-US" smtClean="0"/>
              <a:pPr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ADDB-E1EA-4A72-9B6D-79AA2DFF5966}" type="datetime1">
              <a:rPr lang="zh-TW" altLang="en-US" smtClean="0"/>
              <a:pPr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0892-3024-43FB-BB67-D88910CF6892}" type="datetime1">
              <a:rPr lang="zh-TW" altLang="en-US" smtClean="0"/>
              <a:pPr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FADE-F03C-49EC-A6DC-89F1C5C442BB}" type="datetime1">
              <a:rPr lang="zh-TW" altLang="en-US" smtClean="0"/>
              <a:pPr/>
              <a:t>2022/3/11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AB16-B114-4AAB-B52E-16674438EBD2}" type="datetime1">
              <a:rPr lang="zh-TW" altLang="en-US" smtClean="0"/>
              <a:pPr/>
              <a:t>2022/3/11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E8C4-B2E1-403F-AA94-5AB9F036B04E}" type="datetime1">
              <a:rPr lang="zh-TW" altLang="en-US" smtClean="0"/>
              <a:pPr/>
              <a:t>2022/3/11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EF97-3C9C-4906-8EE9-2298D7BAB138}" type="datetime1">
              <a:rPr lang="zh-TW" altLang="en-US" smtClean="0"/>
              <a:pPr/>
              <a:t>2022/3/11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1F56-F692-4D77-B861-281DF7913F59}" type="datetime1">
              <a:rPr lang="zh-TW" altLang="en-US" smtClean="0"/>
              <a:pPr/>
              <a:t>2022/3/11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BF14-0139-4777-BE83-0FF9B6E88576}" type="datetime1">
              <a:rPr lang="zh-TW" altLang="en-US" smtClean="0"/>
              <a:pPr/>
              <a:t>2022/3/11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F5122-E0DB-481F-B8AC-B9DB9A7CC226}" type="datetime1">
              <a:rPr lang="zh-TW" altLang="en-US" smtClean="0"/>
              <a:pPr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eople.eecs.berkeley.edu/~alanmi/abc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hyperlink" Target="http://en.wikipedia.org/wiki/Tseitin-Transformation" TargetMode="Externa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keley-abc/ab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ABC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64096"/>
          </a:xfrm>
        </p:spPr>
        <p:txBody>
          <a:bodyPr/>
          <a:lstStyle/>
          <a:p>
            <a:r>
              <a:rPr lang="en-US" altLang="zh-TW" dirty="0"/>
              <a:t>How to use </a:t>
            </a:r>
            <a:r>
              <a:rPr lang="en-US" altLang="zh-TW" dirty="0" err="1"/>
              <a:t>MiniSAT</a:t>
            </a:r>
            <a:r>
              <a:rPr lang="en-US" altLang="zh-TW" dirty="0"/>
              <a:t> in ABC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Include the header file</a:t>
            </a:r>
          </a:p>
          <a:p>
            <a:r>
              <a:rPr lang="en-US" altLang="zh-TW" dirty="0"/>
              <a:t>Create a CNF formula</a:t>
            </a:r>
          </a:p>
          <a:p>
            <a:r>
              <a:rPr lang="en-US" altLang="zh-TW" dirty="0"/>
              <a:t>Create clauses</a:t>
            </a:r>
          </a:p>
          <a:p>
            <a:r>
              <a:rPr lang="en-US" altLang="zh-TW" dirty="0"/>
              <a:t>Add literals</a:t>
            </a:r>
          </a:p>
          <a:p>
            <a:pPr lvl="1"/>
            <a:r>
              <a:rPr lang="en-US" altLang="zh-TW" dirty="0"/>
              <a:t>(normal) variables and negated variables</a:t>
            </a:r>
          </a:p>
          <a:p>
            <a:r>
              <a:rPr lang="en-US" altLang="zh-TW" dirty="0"/>
              <a:t>Add clauses</a:t>
            </a:r>
          </a:p>
          <a:p>
            <a:r>
              <a:rPr lang="en-US" altLang="zh-TW" dirty="0"/>
              <a:t>Run SAT solver</a:t>
            </a:r>
          </a:p>
          <a:p>
            <a:r>
              <a:rPr lang="en-US" altLang="zh-TW" dirty="0"/>
              <a:t>Show results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Include the header 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556792"/>
            <a:ext cx="81369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“sat/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bsat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satSolver.h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zh-TW" alt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Create a CNF formula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556792"/>
            <a:ext cx="813690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sat_solver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*S;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declaration</a:t>
            </a:r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sat_solver_new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create</a:t>
            </a:r>
          </a:p>
          <a:p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sat_solver_delete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delete</a:t>
            </a:r>
          </a:p>
          <a:p>
            <a:endParaRPr lang="zh-TW" alt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TW" dirty="0"/>
              <a:t>Create clauses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412776"/>
            <a:ext cx="8136904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declaration</a:t>
            </a:r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veci_new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create</a:t>
            </a:r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veci_delete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delete</a:t>
            </a: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TW" alt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literals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412776"/>
            <a:ext cx="8640960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veci_resize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0);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initialize a clause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veci_push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toLit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varA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add a variable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varA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veci_push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toLit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varB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add a variable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varB</a:t>
            </a:r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veci_push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lit_neg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toLit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varC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)));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add a negated variable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varA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varA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varB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and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varC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are positive integers</a:t>
            </a:r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TW" alt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clauses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412776"/>
            <a:ext cx="8640960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lit* begin;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declaration </a:t>
            </a:r>
          </a:p>
          <a:p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 =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veci_begin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sat_solver_addclause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(S, begin,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begin+veci_size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return false if S is detected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unsatisfiable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is a Boolean variable</a:t>
            </a:r>
            <a:endParaRPr lang="zh-TW" alt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Add two clauses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412776"/>
            <a:ext cx="864096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add the first clause: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varA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varB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varC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veci_resize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0); 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veci_push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toLit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varA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 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veci_push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toLit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varB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 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veci_push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lit_neg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toLit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varC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))); 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 =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veci_begin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sat_solver_addclause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(S, begin,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begin+veci_size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 </a:t>
            </a: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add the second clause;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varA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’,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varC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veci_resize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0); 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veci_push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lit_neg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toLit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varA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))); 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veci_push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toLit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varC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 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 =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veci_begin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sat_solver_addclause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(S, begin,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begin+veci_size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TW" alt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Run SAT solver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412776"/>
            <a:ext cx="8640960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sat_solver_solve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(S, 0, 0, (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ABC_INT64_T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)0, (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ABC_INT64_T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)0, (ABC_INT64_T)0, (ABC_INT64_T)0);</a:t>
            </a: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sat_solver_solve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sat_solver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 s, lit* begin, lit* end, ABC_INT64_T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nConfLimit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ABC_INT64_T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nInsLimit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ABC_INT64_T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nConfLimitGlobal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ABC_INT64_T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nInsLimitGlobal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return -1, if UNSAT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return 1, if SAT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return 0, if out of conflict limit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Show results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412776"/>
            <a:ext cx="8640960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("%d %d, ",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varId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sat_solver_var_value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varId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 </a:t>
            </a: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show the variable,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varId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en-US" altLang="zh-TW" dirty="0"/>
              <a:t>Incremental SAT solving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TW" dirty="0"/>
              <a:t>Current SAT solving run reuse the learned information of previous SAT solving runs</a:t>
            </a:r>
          </a:p>
          <a:p>
            <a:endParaRPr lang="en-US" altLang="zh-TW" dirty="0"/>
          </a:p>
          <a:p>
            <a:pPr>
              <a:buNone/>
            </a:pPr>
            <a:r>
              <a:rPr lang="en-US" altLang="zh-TW" i="1" dirty="0"/>
              <a:t>		S</a:t>
            </a:r>
            <a:r>
              <a:rPr lang="en-US" altLang="zh-TW" dirty="0"/>
              <a:t>1: </a:t>
            </a:r>
            <a:r>
              <a:rPr lang="en-US" altLang="zh-TW" i="1" dirty="0" err="1">
                <a:solidFill>
                  <a:srgbClr val="0000FF"/>
                </a:solidFill>
              </a:rPr>
              <a:t>common_clauses</a:t>
            </a:r>
            <a:r>
              <a:rPr lang="en-US" altLang="zh-TW" i="1" dirty="0"/>
              <a:t> </a:t>
            </a:r>
            <a:r>
              <a:rPr lang="en-US" altLang="zh-TW" dirty="0"/>
              <a:t>&amp;</a:t>
            </a:r>
            <a:r>
              <a:rPr lang="en-US" altLang="zh-TW" i="1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i="1" dirty="0">
                <a:solidFill>
                  <a:srgbClr val="C00000"/>
                </a:solidFill>
              </a:rPr>
              <a:t>A</a:t>
            </a:r>
            <a:r>
              <a:rPr lang="en-US" altLang="zh-TW" dirty="0">
                <a:solidFill>
                  <a:srgbClr val="C00000"/>
                </a:solidFill>
              </a:rPr>
              <a:t> | </a:t>
            </a:r>
            <a:r>
              <a:rPr lang="en-US" altLang="zh-TW" i="1" dirty="0">
                <a:solidFill>
                  <a:srgbClr val="C00000"/>
                </a:solidFill>
              </a:rPr>
              <a:t>B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altLang="zh-TW" dirty="0"/>
              <a:t>		</a:t>
            </a:r>
            <a:r>
              <a:rPr lang="en-US" altLang="zh-TW" i="1" dirty="0"/>
              <a:t>S</a:t>
            </a:r>
            <a:r>
              <a:rPr lang="en-US" altLang="zh-TW" dirty="0"/>
              <a:t>2: </a:t>
            </a:r>
            <a:r>
              <a:rPr lang="en-US" altLang="zh-TW" i="1" dirty="0" err="1">
                <a:solidFill>
                  <a:srgbClr val="0000FF"/>
                </a:solidFill>
              </a:rPr>
              <a:t>common_clauses</a:t>
            </a:r>
            <a:r>
              <a:rPr lang="en-US" altLang="zh-TW" i="1" dirty="0"/>
              <a:t> </a:t>
            </a:r>
            <a:r>
              <a:rPr lang="en-US" altLang="zh-TW" dirty="0"/>
              <a:t>&amp;</a:t>
            </a:r>
            <a:r>
              <a:rPr lang="en-US" altLang="zh-TW" i="1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i="1" dirty="0">
                <a:solidFill>
                  <a:srgbClr val="C00000"/>
                </a:solidFill>
              </a:rPr>
              <a:t>B</a:t>
            </a:r>
            <a:r>
              <a:rPr lang="en-US" altLang="zh-TW" dirty="0">
                <a:solidFill>
                  <a:srgbClr val="C00000"/>
                </a:solidFill>
              </a:rPr>
              <a:t> | </a:t>
            </a:r>
            <a:r>
              <a:rPr lang="en-US" altLang="zh-TW" i="1" dirty="0">
                <a:solidFill>
                  <a:srgbClr val="C00000"/>
                </a:solidFill>
              </a:rPr>
              <a:t>C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altLang="zh-TW" dirty="0"/>
              <a:t>		</a:t>
            </a:r>
            <a:r>
              <a:rPr lang="en-US" altLang="zh-TW" i="1" dirty="0"/>
              <a:t>S</a:t>
            </a:r>
            <a:r>
              <a:rPr lang="en-US" altLang="zh-TW" dirty="0"/>
              <a:t>3: </a:t>
            </a:r>
            <a:r>
              <a:rPr lang="en-US" altLang="zh-TW" i="1" dirty="0" err="1">
                <a:solidFill>
                  <a:srgbClr val="0000FF"/>
                </a:solidFill>
              </a:rPr>
              <a:t>common_clauses</a:t>
            </a:r>
            <a:r>
              <a:rPr lang="en-US" altLang="zh-TW" i="1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&amp;</a:t>
            </a:r>
            <a:r>
              <a:rPr lang="en-US" altLang="zh-TW" i="1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i="1" dirty="0">
                <a:solidFill>
                  <a:srgbClr val="C00000"/>
                </a:solidFill>
              </a:rPr>
              <a:t>A</a:t>
            </a:r>
            <a:r>
              <a:rPr lang="en-US" altLang="zh-TW" dirty="0">
                <a:solidFill>
                  <a:srgbClr val="C00000"/>
                </a:solidFill>
              </a:rPr>
              <a:t> | </a:t>
            </a:r>
            <a:r>
              <a:rPr lang="en-US" altLang="zh-TW" i="1" dirty="0">
                <a:solidFill>
                  <a:srgbClr val="C00000"/>
                </a:solidFill>
              </a:rPr>
              <a:t>C’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very powerful academic tool for logic synthesis and verification</a:t>
            </a:r>
          </a:p>
          <a:p>
            <a:pPr lvl="1"/>
            <a:r>
              <a:rPr lang="en-US" altLang="zh-TW" dirty="0">
                <a:hlinkClick r:id="rId2"/>
              </a:rPr>
              <a:t>https://people.eecs.berkeley.edu/~alanmi/abc/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How to install ABC</a:t>
            </a:r>
          </a:p>
          <a:p>
            <a:r>
              <a:rPr lang="en-US" altLang="zh-TW" dirty="0"/>
              <a:t>How to use it in the iterative mode and API mode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CE0C2B-D833-4EF4-BAB8-519F8D9ED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11951"/>
            <a:ext cx="7904762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0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en-US" altLang="zh-TW" dirty="0"/>
              <a:t>Incremental SAT solving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052736"/>
            <a:ext cx="8784976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Suppose the common clauses have been added into </a:t>
            </a:r>
            <a:r>
              <a:rPr lang="en-US" altLang="zh-TW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for clause (</a:t>
            </a:r>
            <a:r>
              <a:rPr lang="en-US" altLang="zh-TW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altLang="zh-TW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veci_resize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0); 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veci_push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toLit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varA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 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veci_push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toLit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varB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 =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veci_begin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sat_solver_solve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(S, begin,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begin+veci_size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(ABC_INT64_T)0, (ABC_INT64_T)0, (ABC_INT64_T)0, (ABC_INT64_T)0);</a:t>
            </a: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for clause (</a:t>
            </a:r>
            <a:r>
              <a:rPr lang="en-US" altLang="zh-TW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altLang="zh-TW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veci_resize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0); 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veci_push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toLit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varB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 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veci_push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toLit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varC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 =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veci_begin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sat_solver_solve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(S, begin,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begin+veci_size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(ABC_INT64_T)0, (ABC_INT64_T)0, (ABC_INT64_T)0, (ABC_INT64_T)0);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en-US" altLang="zh-TW" dirty="0"/>
              <a:t>More than one different clause?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800200"/>
          </a:xfrm>
        </p:spPr>
        <p:txBody>
          <a:bodyPr/>
          <a:lstStyle/>
          <a:p>
            <a:pPr>
              <a:buNone/>
            </a:pPr>
            <a:r>
              <a:rPr lang="en-US" altLang="zh-TW" dirty="0"/>
              <a:t>		</a:t>
            </a:r>
            <a:r>
              <a:rPr lang="en-US" altLang="zh-TW" i="1" dirty="0"/>
              <a:t>S</a:t>
            </a:r>
            <a:r>
              <a:rPr lang="en-US" altLang="zh-TW" dirty="0"/>
              <a:t>1: </a:t>
            </a:r>
            <a:r>
              <a:rPr lang="en-US" altLang="zh-TW" i="1" dirty="0" err="1">
                <a:solidFill>
                  <a:srgbClr val="0000FF"/>
                </a:solidFill>
              </a:rPr>
              <a:t>common_clauses</a:t>
            </a:r>
            <a:r>
              <a:rPr lang="en-US" altLang="zh-TW" i="1" dirty="0"/>
              <a:t> </a:t>
            </a:r>
            <a:r>
              <a:rPr lang="en-US" altLang="zh-TW" dirty="0"/>
              <a:t>&amp;</a:t>
            </a:r>
            <a:r>
              <a:rPr lang="en-US" altLang="zh-TW" i="1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i="1" dirty="0">
                <a:solidFill>
                  <a:srgbClr val="C00000"/>
                </a:solidFill>
              </a:rPr>
              <a:t>A</a:t>
            </a:r>
            <a:r>
              <a:rPr lang="en-US" altLang="zh-TW" dirty="0">
                <a:solidFill>
                  <a:srgbClr val="C00000"/>
                </a:solidFill>
              </a:rPr>
              <a:t> | </a:t>
            </a:r>
            <a:r>
              <a:rPr lang="en-US" altLang="zh-TW" i="1" dirty="0">
                <a:solidFill>
                  <a:srgbClr val="C00000"/>
                </a:solidFill>
              </a:rPr>
              <a:t>B</a:t>
            </a:r>
            <a:r>
              <a:rPr lang="en-US" altLang="zh-TW" dirty="0">
                <a:solidFill>
                  <a:srgbClr val="C00000"/>
                </a:solidFill>
              </a:rPr>
              <a:t>) &amp; (</a:t>
            </a:r>
            <a:r>
              <a:rPr lang="en-US" altLang="zh-TW" i="1" dirty="0">
                <a:solidFill>
                  <a:srgbClr val="C00000"/>
                </a:solidFill>
              </a:rPr>
              <a:t>B </a:t>
            </a:r>
            <a:r>
              <a:rPr lang="en-US" altLang="zh-TW" dirty="0">
                <a:solidFill>
                  <a:srgbClr val="C00000"/>
                </a:solidFill>
              </a:rPr>
              <a:t>|</a:t>
            </a:r>
            <a:r>
              <a:rPr lang="en-US" altLang="zh-TW" i="1" dirty="0">
                <a:solidFill>
                  <a:srgbClr val="C00000"/>
                </a:solidFill>
              </a:rPr>
              <a:t> D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altLang="zh-TW" dirty="0"/>
              <a:t>		</a:t>
            </a:r>
            <a:r>
              <a:rPr lang="en-US" altLang="zh-TW" i="1" dirty="0"/>
              <a:t>S</a:t>
            </a:r>
            <a:r>
              <a:rPr lang="en-US" altLang="zh-TW" dirty="0"/>
              <a:t>2: </a:t>
            </a:r>
            <a:r>
              <a:rPr lang="en-US" altLang="zh-TW" i="1" dirty="0" err="1">
                <a:solidFill>
                  <a:srgbClr val="0000FF"/>
                </a:solidFill>
              </a:rPr>
              <a:t>common_clauses</a:t>
            </a:r>
            <a:r>
              <a:rPr lang="en-US" altLang="zh-TW" i="1" dirty="0"/>
              <a:t> </a:t>
            </a:r>
            <a:r>
              <a:rPr lang="en-US" altLang="zh-TW" dirty="0"/>
              <a:t>&amp;</a:t>
            </a:r>
            <a:r>
              <a:rPr lang="en-US" altLang="zh-TW" i="1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i="1" dirty="0">
                <a:solidFill>
                  <a:srgbClr val="C00000"/>
                </a:solidFill>
              </a:rPr>
              <a:t>B</a:t>
            </a:r>
            <a:r>
              <a:rPr lang="en-US" altLang="zh-TW" dirty="0">
                <a:solidFill>
                  <a:srgbClr val="C00000"/>
                </a:solidFill>
              </a:rPr>
              <a:t> | </a:t>
            </a:r>
            <a:r>
              <a:rPr lang="en-US" altLang="zh-TW" i="1" dirty="0">
                <a:solidFill>
                  <a:srgbClr val="C00000"/>
                </a:solidFill>
              </a:rPr>
              <a:t>C</a:t>
            </a:r>
            <a:r>
              <a:rPr lang="en-US" altLang="zh-TW" dirty="0">
                <a:solidFill>
                  <a:srgbClr val="C00000"/>
                </a:solidFill>
              </a:rPr>
              <a:t>) &amp; (</a:t>
            </a:r>
            <a:r>
              <a:rPr lang="en-US" altLang="zh-TW" i="1" dirty="0">
                <a:solidFill>
                  <a:srgbClr val="C00000"/>
                </a:solidFill>
              </a:rPr>
              <a:t>C </a:t>
            </a:r>
            <a:r>
              <a:rPr lang="en-US" altLang="zh-TW" dirty="0">
                <a:solidFill>
                  <a:srgbClr val="C00000"/>
                </a:solidFill>
              </a:rPr>
              <a:t>|</a:t>
            </a:r>
            <a:r>
              <a:rPr lang="en-US" altLang="zh-TW" i="1" dirty="0">
                <a:solidFill>
                  <a:srgbClr val="C00000"/>
                </a:solidFill>
              </a:rPr>
              <a:t> D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altLang="zh-TW" dirty="0"/>
              <a:t>		</a:t>
            </a:r>
            <a:r>
              <a:rPr lang="en-US" altLang="zh-TW" i="1" dirty="0"/>
              <a:t>S</a:t>
            </a:r>
            <a:r>
              <a:rPr lang="en-US" altLang="zh-TW" dirty="0"/>
              <a:t>3: </a:t>
            </a:r>
            <a:r>
              <a:rPr lang="en-US" altLang="zh-TW" i="1" dirty="0" err="1">
                <a:solidFill>
                  <a:srgbClr val="0000FF"/>
                </a:solidFill>
              </a:rPr>
              <a:t>common_clauses</a:t>
            </a:r>
            <a:r>
              <a:rPr lang="en-US" altLang="zh-TW" i="1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&amp;</a:t>
            </a:r>
            <a:r>
              <a:rPr lang="en-US" altLang="zh-TW" i="1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i="1" dirty="0">
                <a:solidFill>
                  <a:srgbClr val="C00000"/>
                </a:solidFill>
              </a:rPr>
              <a:t>A</a:t>
            </a:r>
            <a:r>
              <a:rPr lang="en-US" altLang="zh-TW" dirty="0">
                <a:solidFill>
                  <a:srgbClr val="C00000"/>
                </a:solidFill>
              </a:rPr>
              <a:t> | </a:t>
            </a:r>
            <a:r>
              <a:rPr lang="en-US" altLang="zh-TW" i="1" dirty="0">
                <a:solidFill>
                  <a:srgbClr val="C00000"/>
                </a:solidFill>
              </a:rPr>
              <a:t>C’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79512" y="3573016"/>
            <a:ext cx="8784976" cy="2304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1: </a:t>
            </a:r>
            <a:r>
              <a:rPr kumimoji="0" lang="en-US" altLang="zh-TW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common_clauses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(K1 | 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&amp; (K1 | 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lang="en-US" altLang="zh-TW" sz="3200" dirty="0"/>
              <a:t>&amp; </a:t>
            </a:r>
            <a:r>
              <a:rPr lang="en-US" altLang="zh-TW" sz="3200" dirty="0">
                <a:solidFill>
                  <a:srgbClr val="C00000"/>
                </a:solidFill>
              </a:rPr>
              <a:t>(K1’)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2: </a:t>
            </a:r>
            <a:r>
              <a:rPr kumimoji="0" lang="en-US" altLang="zh-TW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common_clauses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zh-TW" sz="3200" dirty="0">
                <a:solidFill>
                  <a:srgbClr val="0000FF"/>
                </a:solidFill>
              </a:rPr>
              <a:t>&amp;</a:t>
            </a:r>
            <a:r>
              <a:rPr lang="en-US" altLang="zh-TW" sz="3200" i="1" dirty="0">
                <a:solidFill>
                  <a:srgbClr val="0000FF"/>
                </a:solidFill>
              </a:rPr>
              <a:t> </a:t>
            </a:r>
            <a:r>
              <a:rPr lang="en-US" altLang="zh-TW" sz="3200" dirty="0">
                <a:solidFill>
                  <a:srgbClr val="0000FF"/>
                </a:solidFill>
              </a:rPr>
              <a:t>(K1 | </a:t>
            </a:r>
            <a:r>
              <a:rPr lang="en-US" altLang="zh-TW" sz="3200" i="1" dirty="0">
                <a:solidFill>
                  <a:srgbClr val="0000FF"/>
                </a:solidFill>
              </a:rPr>
              <a:t>A</a:t>
            </a:r>
            <a:r>
              <a:rPr lang="en-US" altLang="zh-TW" sz="3200" dirty="0">
                <a:solidFill>
                  <a:srgbClr val="0000FF"/>
                </a:solidFill>
              </a:rPr>
              <a:t> | </a:t>
            </a:r>
            <a:r>
              <a:rPr lang="en-US" altLang="zh-TW" sz="3200" i="1" dirty="0">
                <a:solidFill>
                  <a:srgbClr val="0000FF"/>
                </a:solidFill>
              </a:rPr>
              <a:t>B</a:t>
            </a:r>
            <a:r>
              <a:rPr lang="en-US" altLang="zh-TW" sz="3200" dirty="0">
                <a:solidFill>
                  <a:srgbClr val="0000FF"/>
                </a:solidFill>
              </a:rPr>
              <a:t>) &amp; (K1 | </a:t>
            </a:r>
            <a:r>
              <a:rPr lang="en-US" altLang="zh-TW" sz="3200" i="1" dirty="0">
                <a:solidFill>
                  <a:srgbClr val="0000FF"/>
                </a:solidFill>
              </a:rPr>
              <a:t>B </a:t>
            </a:r>
            <a:r>
              <a:rPr lang="en-US" altLang="zh-TW" sz="3200" dirty="0">
                <a:solidFill>
                  <a:srgbClr val="0000FF"/>
                </a:solidFill>
              </a:rPr>
              <a:t>|</a:t>
            </a:r>
            <a:r>
              <a:rPr lang="en-US" altLang="zh-TW" sz="3200" i="1" dirty="0">
                <a:solidFill>
                  <a:srgbClr val="0000FF"/>
                </a:solidFill>
              </a:rPr>
              <a:t> D</a:t>
            </a:r>
            <a:r>
              <a:rPr lang="en-US" altLang="zh-TW" sz="3200" dirty="0">
                <a:solidFill>
                  <a:srgbClr val="0000FF"/>
                </a:solidFill>
              </a:rPr>
              <a:t>) &amp;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(K1)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0000FF"/>
                </a:solidFill>
              </a:rPr>
              <a:t>&amp;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(K2 | 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&amp; (K2</a:t>
            </a:r>
            <a:r>
              <a:rPr kumimoji="0" lang="en-US" altLang="zh-TW" sz="32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US" altLang="zh-TW" sz="3200" dirty="0"/>
              <a:t> &amp; </a:t>
            </a:r>
            <a:r>
              <a:rPr lang="en-US" altLang="zh-TW" sz="3200" dirty="0">
                <a:solidFill>
                  <a:srgbClr val="C00000"/>
                </a:solidFill>
              </a:rPr>
              <a:t>(K2’)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3: </a:t>
            </a:r>
            <a:r>
              <a:rPr lang="en-US" altLang="zh-TW" sz="3200" i="1" dirty="0" err="1">
                <a:solidFill>
                  <a:srgbClr val="0000FF"/>
                </a:solidFill>
              </a:rPr>
              <a:t>common_clauses</a:t>
            </a:r>
            <a:r>
              <a:rPr lang="en-US" altLang="zh-TW" sz="3200" i="1" dirty="0"/>
              <a:t> </a:t>
            </a:r>
            <a:r>
              <a:rPr lang="en-US" altLang="zh-TW" sz="3200" dirty="0">
                <a:solidFill>
                  <a:srgbClr val="0000FF"/>
                </a:solidFill>
              </a:rPr>
              <a:t>&amp;</a:t>
            </a:r>
            <a:r>
              <a:rPr lang="en-US" altLang="zh-TW" sz="3200" i="1" dirty="0">
                <a:solidFill>
                  <a:srgbClr val="0000FF"/>
                </a:solidFill>
              </a:rPr>
              <a:t> </a:t>
            </a:r>
            <a:r>
              <a:rPr lang="en-US" altLang="zh-TW" sz="3200" dirty="0">
                <a:solidFill>
                  <a:srgbClr val="0000FF"/>
                </a:solidFill>
              </a:rPr>
              <a:t>(K1 | </a:t>
            </a:r>
            <a:r>
              <a:rPr lang="en-US" altLang="zh-TW" sz="3200" i="1" dirty="0">
                <a:solidFill>
                  <a:srgbClr val="0000FF"/>
                </a:solidFill>
              </a:rPr>
              <a:t>A</a:t>
            </a:r>
            <a:r>
              <a:rPr lang="en-US" altLang="zh-TW" sz="3200" dirty="0">
                <a:solidFill>
                  <a:srgbClr val="0000FF"/>
                </a:solidFill>
              </a:rPr>
              <a:t> | </a:t>
            </a:r>
            <a:r>
              <a:rPr lang="en-US" altLang="zh-TW" sz="3200" i="1" dirty="0">
                <a:solidFill>
                  <a:srgbClr val="0000FF"/>
                </a:solidFill>
              </a:rPr>
              <a:t>B</a:t>
            </a:r>
            <a:r>
              <a:rPr lang="en-US" altLang="zh-TW" sz="3200" dirty="0">
                <a:solidFill>
                  <a:srgbClr val="0000FF"/>
                </a:solidFill>
              </a:rPr>
              <a:t>) &amp; (K1 | </a:t>
            </a:r>
            <a:r>
              <a:rPr lang="en-US" altLang="zh-TW" sz="3200" i="1" dirty="0">
                <a:solidFill>
                  <a:srgbClr val="0000FF"/>
                </a:solidFill>
              </a:rPr>
              <a:t>B </a:t>
            </a:r>
            <a:r>
              <a:rPr lang="en-US" altLang="zh-TW" sz="3200" dirty="0">
                <a:solidFill>
                  <a:srgbClr val="0000FF"/>
                </a:solidFill>
              </a:rPr>
              <a:t>|</a:t>
            </a:r>
            <a:r>
              <a:rPr lang="en-US" altLang="zh-TW" sz="3200" i="1" dirty="0">
                <a:solidFill>
                  <a:srgbClr val="0000FF"/>
                </a:solidFill>
              </a:rPr>
              <a:t> D</a:t>
            </a:r>
            <a:r>
              <a:rPr lang="en-US" altLang="zh-TW" sz="3200" dirty="0">
                <a:solidFill>
                  <a:srgbClr val="0000FF"/>
                </a:solidFill>
              </a:rPr>
              <a:t>) &amp;</a:t>
            </a:r>
            <a:r>
              <a:rPr lang="en-US" altLang="zh-TW" sz="3200" i="1" dirty="0"/>
              <a:t> </a:t>
            </a:r>
            <a:r>
              <a:rPr lang="en-US" altLang="zh-TW" sz="3200" dirty="0">
                <a:solidFill>
                  <a:srgbClr val="0000FF"/>
                </a:solidFill>
              </a:rPr>
              <a:t>(K1)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0000FF"/>
                </a:solidFill>
              </a:rPr>
              <a:t>&amp; (K2 | </a:t>
            </a:r>
            <a:r>
              <a:rPr lang="en-US" altLang="zh-TW" sz="3200" i="1" dirty="0">
                <a:solidFill>
                  <a:srgbClr val="0000FF"/>
                </a:solidFill>
              </a:rPr>
              <a:t>B</a:t>
            </a:r>
            <a:r>
              <a:rPr lang="en-US" altLang="zh-TW" sz="3200" dirty="0">
                <a:solidFill>
                  <a:srgbClr val="0000FF"/>
                </a:solidFill>
              </a:rPr>
              <a:t> | </a:t>
            </a:r>
            <a:r>
              <a:rPr lang="en-US" altLang="zh-TW" sz="3200" i="1" dirty="0">
                <a:solidFill>
                  <a:srgbClr val="0000FF"/>
                </a:solidFill>
              </a:rPr>
              <a:t>C</a:t>
            </a:r>
            <a:r>
              <a:rPr lang="en-US" altLang="zh-TW" sz="3200" dirty="0">
                <a:solidFill>
                  <a:srgbClr val="0000FF"/>
                </a:solidFill>
              </a:rPr>
              <a:t>) &amp; (K2 | </a:t>
            </a:r>
            <a:r>
              <a:rPr lang="en-US" altLang="zh-TW" sz="3200" i="1" dirty="0">
                <a:solidFill>
                  <a:srgbClr val="0000FF"/>
                </a:solidFill>
              </a:rPr>
              <a:t>C </a:t>
            </a:r>
            <a:r>
              <a:rPr lang="en-US" altLang="zh-TW" sz="3200" dirty="0">
                <a:solidFill>
                  <a:srgbClr val="0000FF"/>
                </a:solidFill>
              </a:rPr>
              <a:t>|</a:t>
            </a:r>
            <a:r>
              <a:rPr lang="en-US" altLang="zh-TW" sz="3200" i="1" dirty="0">
                <a:solidFill>
                  <a:srgbClr val="0000FF"/>
                </a:solidFill>
              </a:rPr>
              <a:t> D</a:t>
            </a:r>
            <a:r>
              <a:rPr lang="en-US" altLang="zh-TW" sz="3200" dirty="0">
                <a:solidFill>
                  <a:srgbClr val="0000FF"/>
                </a:solidFill>
              </a:rPr>
              <a:t>) &amp; (K2)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altLang="zh-TW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C’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向下箭號 5"/>
          <p:cNvSpPr/>
          <p:nvPr/>
        </p:nvSpPr>
        <p:spPr>
          <a:xfrm>
            <a:off x="4427984" y="2996952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Combinational Equivalence Checking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TW" dirty="0"/>
              <a:t>Check whether two combinational circuits are functionally equivalent or not?</a:t>
            </a:r>
          </a:p>
          <a:p>
            <a:pPr lvl="1"/>
            <a:r>
              <a:rPr lang="en-US" altLang="zh-TW" dirty="0"/>
              <a:t>Simulation</a:t>
            </a:r>
          </a:p>
          <a:p>
            <a:pPr lvl="1"/>
            <a:r>
              <a:rPr lang="en-US" altLang="zh-TW" dirty="0"/>
              <a:t>Formal method</a:t>
            </a:r>
          </a:p>
          <a:p>
            <a:pPr lvl="2"/>
            <a:r>
              <a:rPr lang="en-US" altLang="zh-TW" dirty="0">
                <a:solidFill>
                  <a:srgbClr val="0000FF"/>
                </a:solidFill>
              </a:rPr>
              <a:t>SAT-based method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en-US" altLang="zh-TW" dirty="0"/>
              <a:t>SAT-based CEC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/>
          <a:lstStyle/>
          <a:p>
            <a:r>
              <a:rPr lang="en-US" altLang="zh-TW" dirty="0"/>
              <a:t>Construct a miter of the two circuits</a:t>
            </a:r>
          </a:p>
          <a:p>
            <a:pPr lvl="1"/>
            <a:r>
              <a:rPr lang="en-US" altLang="zh-TW" dirty="0"/>
              <a:t>C1 and C2 are equivalent, if O is never 1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Transform the miter into a CNF formula</a:t>
            </a:r>
          </a:p>
          <a:p>
            <a:r>
              <a:rPr lang="en-US" altLang="zh-TW" dirty="0"/>
              <a:t>Check whether the formula is </a:t>
            </a:r>
            <a:r>
              <a:rPr lang="en-US" altLang="zh-TW" dirty="0" err="1"/>
              <a:t>satisfiable</a:t>
            </a:r>
            <a:r>
              <a:rPr lang="en-US" altLang="zh-TW" dirty="0"/>
              <a:t> or not with the clause </a:t>
            </a:r>
            <a:r>
              <a:rPr lang="en-US" altLang="zh-TW" dirty="0">
                <a:solidFill>
                  <a:srgbClr val="0000FF"/>
                </a:solidFill>
              </a:rPr>
              <a:t>(O)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SAT -&gt; non-equivalent, UNSAT -&gt; equivalent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110847" y="2420888"/>
            <a:ext cx="172819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110847" y="3429000"/>
            <a:ext cx="172819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肘形接點 7"/>
          <p:cNvCxnSpPr>
            <a:endCxn id="5" idx="1"/>
          </p:cNvCxnSpPr>
          <p:nvPr/>
        </p:nvCxnSpPr>
        <p:spPr>
          <a:xfrm flipV="1">
            <a:off x="1958719" y="2780928"/>
            <a:ext cx="1152128" cy="50405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endCxn id="6" idx="1"/>
          </p:cNvCxnSpPr>
          <p:nvPr/>
        </p:nvCxnSpPr>
        <p:spPr>
          <a:xfrm>
            <a:off x="1958719" y="3284984"/>
            <a:ext cx="1152128" cy="50405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2174743" y="3140968"/>
            <a:ext cx="144016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月亮 12"/>
          <p:cNvSpPr/>
          <p:nvPr/>
        </p:nvSpPr>
        <p:spPr>
          <a:xfrm rot="10800000">
            <a:off x="5559119" y="2948391"/>
            <a:ext cx="504056" cy="576064"/>
          </a:xfrm>
          <a:prstGeom prst="moon">
            <a:avLst>
              <a:gd name="adj" fmla="val 779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5199079" y="2948390"/>
            <a:ext cx="360040" cy="576064"/>
          </a:xfrm>
          <a:prstGeom prst="arc">
            <a:avLst>
              <a:gd name="adj1" fmla="val 16200000"/>
              <a:gd name="adj2" fmla="val 540209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肘形接點 15"/>
          <p:cNvCxnSpPr>
            <a:stCxn id="5" idx="3"/>
          </p:cNvCxnSpPr>
          <p:nvPr/>
        </p:nvCxnSpPr>
        <p:spPr>
          <a:xfrm>
            <a:off x="4839039" y="2780928"/>
            <a:ext cx="648072" cy="3600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6" idx="3"/>
          </p:cNvCxnSpPr>
          <p:nvPr/>
        </p:nvCxnSpPr>
        <p:spPr>
          <a:xfrm flipV="1">
            <a:off x="4839039" y="3356992"/>
            <a:ext cx="648072" cy="3600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4922770" y="2636912"/>
            <a:ext cx="144016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4922770" y="3573016"/>
            <a:ext cx="144016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3" idx="1"/>
          </p:cNvCxnSpPr>
          <p:nvPr/>
        </p:nvCxnSpPr>
        <p:spPr>
          <a:xfrm flipV="1">
            <a:off x="6063175" y="3212976"/>
            <a:ext cx="360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月亮 23"/>
          <p:cNvSpPr/>
          <p:nvPr/>
        </p:nvSpPr>
        <p:spPr>
          <a:xfrm rot="10800000">
            <a:off x="6290922" y="2948390"/>
            <a:ext cx="504056" cy="576064"/>
          </a:xfrm>
          <a:prstGeom prst="moon">
            <a:avLst>
              <a:gd name="adj" fmla="val 779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6125130" y="3080683"/>
            <a:ext cx="144016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4" idx="1"/>
          </p:cNvCxnSpPr>
          <p:nvPr/>
        </p:nvCxnSpPr>
        <p:spPr>
          <a:xfrm flipV="1">
            <a:off x="6794978" y="3212976"/>
            <a:ext cx="2763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115368" y="304384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O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US" altLang="zh-TW" dirty="0" err="1"/>
              <a:t>Tseitin</a:t>
            </a:r>
            <a:r>
              <a:rPr lang="en-US" altLang="zh-TW" dirty="0"/>
              <a:t> Transformation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57403"/>
          </a:xfrm>
        </p:spPr>
        <p:txBody>
          <a:bodyPr/>
          <a:lstStyle/>
          <a:p>
            <a:r>
              <a:rPr lang="en-US" altLang="zh-TW" dirty="0"/>
              <a:t>WIKI: </a:t>
            </a:r>
            <a:r>
              <a:rPr lang="en-US" altLang="zh-TW" dirty="0">
                <a:hlinkClick r:id="rId2"/>
              </a:rPr>
              <a:t>http://en.wikipedia.org/wiki/Tseitin-Transformation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6387" name="Picture 3" descr="AND 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20888"/>
            <a:ext cx="952500" cy="476250"/>
          </a:xfrm>
          <a:prstGeom prst="rect">
            <a:avLst/>
          </a:prstGeom>
          <a:noFill/>
        </p:spPr>
      </p:pic>
      <p:pic>
        <p:nvPicPr>
          <p:cNvPr id="16388" name="Picture 4" descr="C = A \cdot 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4663" y="2564904"/>
            <a:ext cx="809625" cy="133350"/>
          </a:xfrm>
          <a:prstGeom prst="rect">
            <a:avLst/>
          </a:prstGeom>
          <a:noFill/>
        </p:spPr>
      </p:pic>
      <p:pic>
        <p:nvPicPr>
          <p:cNvPr id="16389" name="Picture 5" descr="(\overline{A} \vee \overline{B} \vee C) \wedge (A \vee \overline{C}) \wedge (B \vee \overline{C}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1742" y="2564904"/>
            <a:ext cx="2695575" cy="209550"/>
          </a:xfrm>
          <a:prstGeom prst="rect">
            <a:avLst/>
          </a:prstGeom>
          <a:noFill/>
        </p:spPr>
      </p:pic>
      <p:pic>
        <p:nvPicPr>
          <p:cNvPr id="16390" name="Picture 6" descr="NAND symbo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2996952"/>
            <a:ext cx="952500" cy="476250"/>
          </a:xfrm>
          <a:prstGeom prst="rect">
            <a:avLst/>
          </a:prstGeom>
          <a:noFill/>
        </p:spPr>
      </p:pic>
      <p:pic>
        <p:nvPicPr>
          <p:cNvPr id="16391" name="Picture 7" descr="C = \overline{A \cdot B}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44663" y="3140968"/>
            <a:ext cx="819150" cy="161925"/>
          </a:xfrm>
          <a:prstGeom prst="rect">
            <a:avLst/>
          </a:prstGeom>
          <a:noFill/>
        </p:spPr>
      </p:pic>
      <p:pic>
        <p:nvPicPr>
          <p:cNvPr id="16392" name="Picture 8" descr="(\overline{A} \vee \overline{B} \vee \overline{C}) \wedge (A \vee C) \wedge (B \vee C)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1742" y="3140968"/>
            <a:ext cx="2695575" cy="209550"/>
          </a:xfrm>
          <a:prstGeom prst="rect">
            <a:avLst/>
          </a:prstGeom>
          <a:noFill/>
        </p:spPr>
      </p:pic>
      <p:pic>
        <p:nvPicPr>
          <p:cNvPr id="16393" name="Picture 9" descr="OR symbo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3645024"/>
            <a:ext cx="952500" cy="476250"/>
          </a:xfrm>
          <a:prstGeom prst="rect">
            <a:avLst/>
          </a:prstGeom>
          <a:noFill/>
        </p:spPr>
      </p:pic>
      <p:pic>
        <p:nvPicPr>
          <p:cNvPr id="16394" name="Picture 10" descr="C = A+B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44663" y="3789040"/>
            <a:ext cx="904875" cy="152400"/>
          </a:xfrm>
          <a:prstGeom prst="rect">
            <a:avLst/>
          </a:prstGeom>
          <a:noFill/>
        </p:spPr>
      </p:pic>
      <p:pic>
        <p:nvPicPr>
          <p:cNvPr id="16395" name="Picture 11" descr="(A \vee B \vee \overline{C}) \wedge (\overline{A} \vee C) \wedge (\overline{B} \vee C)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72855" y="3789040"/>
            <a:ext cx="2695575" cy="209550"/>
          </a:xfrm>
          <a:prstGeom prst="rect">
            <a:avLst/>
          </a:prstGeom>
          <a:noFill/>
        </p:spPr>
      </p:pic>
      <p:pic>
        <p:nvPicPr>
          <p:cNvPr id="16396" name="Picture 12" descr="NOR symbol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43608" y="4365104"/>
            <a:ext cx="952500" cy="476250"/>
          </a:xfrm>
          <a:prstGeom prst="rect">
            <a:avLst/>
          </a:prstGeom>
          <a:noFill/>
        </p:spPr>
      </p:pic>
      <p:pic>
        <p:nvPicPr>
          <p:cNvPr id="16397" name="Picture 13" descr="C = \overline{A + B}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66367" y="4509120"/>
            <a:ext cx="914400" cy="180975"/>
          </a:xfrm>
          <a:prstGeom prst="rect">
            <a:avLst/>
          </a:prstGeom>
          <a:noFill/>
        </p:spPr>
      </p:pic>
      <p:pic>
        <p:nvPicPr>
          <p:cNvPr id="16398" name="Picture 14" descr="(A \vee B \vee C) \wedge (\overline{A} \vee \overline{C}) \wedge (\overline{B} \vee \overline{C})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72855" y="4509120"/>
            <a:ext cx="2695575" cy="209550"/>
          </a:xfrm>
          <a:prstGeom prst="rect">
            <a:avLst/>
          </a:prstGeom>
          <a:noFill/>
        </p:spPr>
      </p:pic>
      <p:pic>
        <p:nvPicPr>
          <p:cNvPr id="16399" name="Picture 15" descr="NOT symbo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43608" y="5013176"/>
            <a:ext cx="952500" cy="476250"/>
          </a:xfrm>
          <a:prstGeom prst="rect">
            <a:avLst/>
          </a:prstGeom>
          <a:noFill/>
        </p:spPr>
      </p:pic>
      <p:pic>
        <p:nvPicPr>
          <p:cNvPr id="16400" name="Picture 16" descr="C = \overline{A}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87327" y="5157192"/>
            <a:ext cx="533400" cy="161925"/>
          </a:xfrm>
          <a:prstGeom prst="rect">
            <a:avLst/>
          </a:prstGeom>
          <a:noFill/>
        </p:spPr>
      </p:pic>
      <p:pic>
        <p:nvPicPr>
          <p:cNvPr id="16401" name="Picture 17" descr="(\overline{A} \vee \overline{C}) \wedge (A \vee C)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272855" y="5157192"/>
            <a:ext cx="1466850" cy="209550"/>
          </a:xfrm>
          <a:prstGeom prst="rect">
            <a:avLst/>
          </a:prstGeom>
          <a:noFill/>
        </p:spPr>
      </p:pic>
      <p:pic>
        <p:nvPicPr>
          <p:cNvPr id="16402" name="Picture 18" descr="XOR symbol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43608" y="5689054"/>
            <a:ext cx="952500" cy="476250"/>
          </a:xfrm>
          <a:prstGeom prst="rect">
            <a:avLst/>
          </a:prstGeom>
          <a:noFill/>
        </p:spPr>
      </p:pic>
      <p:pic>
        <p:nvPicPr>
          <p:cNvPr id="16403" name="Picture 19" descr="C = A \oplus 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575892" y="5877272"/>
            <a:ext cx="904875" cy="152400"/>
          </a:xfrm>
          <a:prstGeom prst="rect">
            <a:avLst/>
          </a:prstGeom>
          <a:noFill/>
        </p:spPr>
      </p:pic>
      <p:pic>
        <p:nvPicPr>
          <p:cNvPr id="16404" name="Picture 20" descr="(\overline{A} \vee \overline{B} \vee \overline{C}) \wedge (A \vee B \vee \overline{C}) \wedge (A \vee \overline{B} \vee C) \wedge (\overline{A} \vee B \vee C)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272855" y="5805264"/>
            <a:ext cx="4619625" cy="209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Getting ABC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https://github.com/berkeley-abc/abc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Run ABC in the iterative mode</a:t>
            </a:r>
          </a:p>
          <a:p>
            <a:pPr lvl="1"/>
            <a:r>
              <a:rPr lang="en-US" altLang="zh-TW" dirty="0"/>
              <a:t>See the website</a:t>
            </a:r>
          </a:p>
          <a:p>
            <a:pPr lvl="1"/>
            <a:r>
              <a:rPr lang="en-US" altLang="zh-TW" dirty="0"/>
              <a:t>Add –</a:t>
            </a:r>
            <a:r>
              <a:rPr lang="en-US" altLang="zh-TW" dirty="0" err="1"/>
              <a:t>lrt</a:t>
            </a:r>
            <a:r>
              <a:rPr lang="en-US" altLang="zh-TW" dirty="0"/>
              <a:t> for solving the error of “</a:t>
            </a:r>
            <a:r>
              <a:rPr lang="en-US" altLang="zh-TW" dirty="0" err="1"/>
              <a:t>clock_gettime</a:t>
            </a:r>
            <a:r>
              <a:rPr lang="en-US" altLang="zh-TW" dirty="0"/>
              <a:t>”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Verification with </a:t>
            </a:r>
            <a:r>
              <a:rPr lang="en-US" altLang="zh-TW" i="1" dirty="0" err="1">
                <a:solidFill>
                  <a:srgbClr val="0000FF"/>
                </a:solidFill>
              </a:rPr>
              <a:t>cec</a:t>
            </a:r>
            <a:endParaRPr lang="zh-TW" altLang="en-US" i="1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37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can </a:t>
            </a:r>
            <a:r>
              <a:rPr lang="en-US" altLang="zh-TW" dirty="0" err="1"/>
              <a:t>abc</a:t>
            </a:r>
            <a:r>
              <a:rPr lang="en-US" altLang="zh-TW" dirty="0"/>
              <a:t> do?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Read network</a:t>
            </a:r>
          </a:p>
          <a:p>
            <a:r>
              <a:rPr lang="en-US" altLang="zh-TW" dirty="0"/>
              <a:t>Show information of the network</a:t>
            </a:r>
          </a:p>
          <a:p>
            <a:r>
              <a:rPr lang="en-US" altLang="zh-TW" dirty="0" err="1"/>
              <a:t>Resynthesis</a:t>
            </a:r>
            <a:r>
              <a:rPr lang="en-US" altLang="zh-TW" dirty="0"/>
              <a:t> (optimize)</a:t>
            </a:r>
          </a:p>
          <a:p>
            <a:r>
              <a:rPr lang="en-US" altLang="zh-TW" dirty="0"/>
              <a:t>Transform network into various structure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80FAAE-DC56-4314-B518-C1388746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" y="4718592"/>
            <a:ext cx="9144000" cy="1864770"/>
          </a:xfrm>
          <a:prstGeom prst="rect">
            <a:avLst/>
          </a:prstGeom>
        </p:spPr>
      </p:pic>
      <p:pic>
        <p:nvPicPr>
          <p:cNvPr id="1027" name="Picture 3" descr="an AIG.">
            <a:extLst>
              <a:ext uri="{FF2B5EF4-FFF2-40B4-BE49-F238E27FC236}">
                <a16:creationId xmlns:a16="http://schemas.microsoft.com/office/drawing/2014/main" id="{77900BAF-329F-4C62-844F-B9946EF2F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918027"/>
            <a:ext cx="2880320" cy="234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6ABAEF-AD4D-4393-AE4B-EF31B381BA38}"/>
              </a:ext>
            </a:extLst>
          </p:cNvPr>
          <p:cNvSpPr/>
          <p:nvPr/>
        </p:nvSpPr>
        <p:spPr>
          <a:xfrm>
            <a:off x="-9767" y="4349260"/>
            <a:ext cx="3034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92F"/>
                </a:solidFill>
                <a:latin typeface="-apple-system"/>
              </a:rPr>
              <a:t>Example of steps using ABC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70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 Ways for Using ABC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49"/>
          </a:xfrm>
        </p:spPr>
        <p:txBody>
          <a:bodyPr>
            <a:normAutofit/>
          </a:bodyPr>
          <a:lstStyle/>
          <a:p>
            <a:r>
              <a:rPr lang="en-US" altLang="zh-TW" dirty="0"/>
              <a:t>Command mode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 C/C++ 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recommand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altLang="zh-TW" dirty="0"/>
          </a:p>
          <a:p>
            <a:pPr lvl="1"/>
            <a:r>
              <a:rPr lang="en-US" altLang="zh-TW" dirty="0"/>
              <a:t>Command mode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Function mode</a:t>
            </a:r>
            <a:endParaRPr lang="en-US" altLang="zh-TW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4DC6D37-DDD2-4C75-B149-5A266E6B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08353"/>
            <a:ext cx="7297960" cy="13458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3F22F4-DD35-47C5-A90B-AD102C39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3" y="4387728"/>
            <a:ext cx="4968551" cy="1115962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73E711D-A479-42DC-A4C5-99A06F12AF14}"/>
              </a:ext>
            </a:extLst>
          </p:cNvPr>
          <p:cNvCxnSpPr/>
          <p:nvPr/>
        </p:nvCxnSpPr>
        <p:spPr>
          <a:xfrm>
            <a:off x="1331640" y="2564904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F99BB6A-D560-4503-8613-7238B968DE66}"/>
              </a:ext>
            </a:extLst>
          </p:cNvPr>
          <p:cNvCxnSpPr>
            <a:cxnSpLocks/>
          </p:cNvCxnSpPr>
          <p:nvPr/>
        </p:nvCxnSpPr>
        <p:spPr>
          <a:xfrm>
            <a:off x="1331640" y="3140968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D174139-6715-4F01-A9E2-79D4363FCED8}"/>
              </a:ext>
            </a:extLst>
          </p:cNvPr>
          <p:cNvCxnSpPr/>
          <p:nvPr/>
        </p:nvCxnSpPr>
        <p:spPr>
          <a:xfrm>
            <a:off x="1331640" y="2852936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75FD00-8374-45F6-A090-F8CA97B6D100}"/>
              </a:ext>
            </a:extLst>
          </p:cNvPr>
          <p:cNvCxnSpPr/>
          <p:nvPr/>
        </p:nvCxnSpPr>
        <p:spPr>
          <a:xfrm>
            <a:off x="1331640" y="3284984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9EAF0B1-4002-4B85-ACC0-24E3AB4D467E}"/>
              </a:ext>
            </a:extLst>
          </p:cNvPr>
          <p:cNvCxnSpPr>
            <a:cxnSpLocks/>
          </p:cNvCxnSpPr>
          <p:nvPr/>
        </p:nvCxnSpPr>
        <p:spPr>
          <a:xfrm>
            <a:off x="1619672" y="4869160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>
            <a:extLst>
              <a:ext uri="{FF2B5EF4-FFF2-40B4-BE49-F238E27FC236}">
                <a16:creationId xmlns:a16="http://schemas.microsoft.com/office/drawing/2014/main" id="{D28F87D0-9297-457E-AE98-B0B9FA59D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3" y="5951319"/>
            <a:ext cx="7848871" cy="379692"/>
          </a:xfrm>
          <a:prstGeom prst="rect">
            <a:avLst/>
          </a:prstGeom>
        </p:spPr>
      </p:pic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EE500E6-A0A7-4A40-A940-341068F74141}"/>
              </a:ext>
            </a:extLst>
          </p:cNvPr>
          <p:cNvCxnSpPr>
            <a:cxnSpLocks/>
          </p:cNvCxnSpPr>
          <p:nvPr/>
        </p:nvCxnSpPr>
        <p:spPr>
          <a:xfrm>
            <a:off x="1331640" y="6309320"/>
            <a:ext cx="1512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9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ABC in the API mode</a:t>
            </a:r>
            <a:r>
              <a:rPr lang="zh-TW" altLang="en-US" dirty="0"/>
              <a:t> </a:t>
            </a:r>
            <a:r>
              <a:rPr lang="en-US" altLang="zh-TW" dirty="0"/>
              <a:t>(c/</a:t>
            </a:r>
            <a:r>
              <a:rPr lang="en-US" altLang="zh-TW" dirty="0" err="1"/>
              <a:t>c++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Setup your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pPr lvl="1"/>
            <a:r>
              <a:rPr lang="en-US" altLang="zh-TW" dirty="0"/>
              <a:t>Library: </a:t>
            </a:r>
            <a:r>
              <a:rPr lang="en-US" altLang="zh-TW" dirty="0" err="1"/>
              <a:t>libabc.a</a:t>
            </a:r>
            <a:endParaRPr lang="en-US" altLang="zh-TW" dirty="0"/>
          </a:p>
          <a:p>
            <a:pPr lvl="1"/>
            <a:r>
              <a:rPr lang="en-US" altLang="zh-TW" dirty="0"/>
              <a:t>Include header files</a:t>
            </a:r>
          </a:p>
          <a:p>
            <a:endParaRPr lang="en-US" altLang="zh-TW" dirty="0"/>
          </a:p>
          <a:p>
            <a:r>
              <a:rPr lang="en-US" altLang="zh-TW" dirty="0"/>
              <a:t>Add </a:t>
            </a:r>
            <a:r>
              <a:rPr lang="en-US" altLang="zh-TW" dirty="0" err="1">
                <a:solidFill>
                  <a:srgbClr val="0000FF"/>
                </a:solidFill>
              </a:rPr>
              <a:t>Abc_Start</a:t>
            </a:r>
            <a:r>
              <a:rPr lang="en-US" altLang="zh-TW" dirty="0">
                <a:solidFill>
                  <a:srgbClr val="0000FF"/>
                </a:solidFill>
              </a:rPr>
              <a:t>() </a:t>
            </a:r>
            <a:r>
              <a:rPr lang="en-US" altLang="zh-TW" dirty="0"/>
              <a:t>and </a:t>
            </a:r>
            <a:r>
              <a:rPr lang="en-US" altLang="zh-TW" dirty="0" err="1">
                <a:solidFill>
                  <a:srgbClr val="0000FF"/>
                </a:solidFill>
              </a:rPr>
              <a:t>Abc_Stop</a:t>
            </a:r>
            <a:r>
              <a:rPr lang="en-US" altLang="zh-TW" dirty="0">
                <a:solidFill>
                  <a:srgbClr val="0000FF"/>
                </a:solidFill>
              </a:rPr>
              <a:t>() </a:t>
            </a:r>
            <a:r>
              <a:rPr lang="en-US" altLang="zh-TW" dirty="0"/>
              <a:t>in </a:t>
            </a:r>
            <a:r>
              <a:rPr lang="en-US" altLang="zh-TW" dirty="0" err="1"/>
              <a:t>main.c</a:t>
            </a:r>
            <a:r>
              <a:rPr lang="en-US" altLang="zh-TW" dirty="0"/>
              <a:t> for the ABC framework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1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can do with ABC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Read netlists in many file formats</a:t>
            </a:r>
          </a:p>
          <a:p>
            <a:pPr lvl="1"/>
            <a:r>
              <a:rPr lang="en-US" altLang="zh-TW" dirty="0"/>
              <a:t>Transferred to the </a:t>
            </a:r>
            <a:r>
              <a:rPr lang="en-US" altLang="zh-TW" dirty="0">
                <a:solidFill>
                  <a:srgbClr val="0000FF"/>
                </a:solidFill>
              </a:rPr>
              <a:t>And-Inverter Graph (AIG) </a:t>
            </a:r>
            <a:r>
              <a:rPr lang="en-US" altLang="zh-TW" dirty="0"/>
              <a:t>format</a:t>
            </a:r>
          </a:p>
          <a:p>
            <a:r>
              <a:rPr lang="en-US" altLang="zh-TW" dirty="0"/>
              <a:t>Manipulate the netlists</a:t>
            </a:r>
          </a:p>
          <a:p>
            <a:pPr lvl="1"/>
            <a:r>
              <a:rPr lang="en-US" altLang="zh-TW" dirty="0"/>
              <a:t>For each primary inputs</a:t>
            </a:r>
          </a:p>
          <a:p>
            <a:pPr lvl="1"/>
            <a:r>
              <a:rPr lang="en-US" altLang="zh-TW" dirty="0"/>
              <a:t>For each primary outputs</a:t>
            </a:r>
          </a:p>
          <a:p>
            <a:pPr lvl="1"/>
            <a:r>
              <a:rPr lang="en-US" altLang="zh-TW" dirty="0"/>
              <a:t>For each nodes (gates)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Most functions can be found in </a:t>
            </a:r>
            <a:r>
              <a:rPr lang="en-US" altLang="zh-TW" dirty="0" err="1"/>
              <a:t>src</a:t>
            </a:r>
            <a:r>
              <a:rPr lang="en-US" altLang="zh-TW" dirty="0"/>
              <a:t>/base/</a:t>
            </a:r>
            <a:r>
              <a:rPr lang="en-US" altLang="zh-TW" dirty="0" err="1"/>
              <a:t>abc</a:t>
            </a:r>
            <a:r>
              <a:rPr lang="en-US" altLang="zh-TW" dirty="0"/>
              <a:t>/</a:t>
            </a:r>
            <a:r>
              <a:rPr lang="en-US" altLang="zh-TW" dirty="0" err="1"/>
              <a:t>abc.h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06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2962672" cy="53265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Framework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EDF4E5-527C-4D3F-B2A4-26F00E943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149872"/>
            <a:ext cx="3228444" cy="3223344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BC31599-7073-4810-8907-262FF23BADDE}"/>
              </a:ext>
            </a:extLst>
          </p:cNvPr>
          <p:cNvSpPr txBox="1">
            <a:spLocks/>
          </p:cNvSpPr>
          <p:nvPr/>
        </p:nvSpPr>
        <p:spPr>
          <a:xfrm>
            <a:off x="3995936" y="1600201"/>
            <a:ext cx="2962672" cy="532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Ntk</a:t>
            </a:r>
            <a:r>
              <a:rPr lang="en-US" altLang="zh-TW" dirty="0"/>
              <a:t> traversal</a:t>
            </a:r>
          </a:p>
          <a:p>
            <a:pPr marL="0" indent="0">
              <a:buFont typeface="Arial" pitchFamily="34" charset="0"/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102A505-8E09-438D-BE40-78B0B570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132856"/>
            <a:ext cx="5104695" cy="244827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15ACB63-2A71-455E-9027-1D5A9903B685}"/>
              </a:ext>
            </a:extLst>
          </p:cNvPr>
          <p:cNvSpPr/>
          <p:nvPr/>
        </p:nvSpPr>
        <p:spPr>
          <a:xfrm>
            <a:off x="611560" y="3123953"/>
            <a:ext cx="1152128" cy="305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17E996-37CF-4ED8-B3EC-637699AA455E}"/>
              </a:ext>
            </a:extLst>
          </p:cNvPr>
          <p:cNvSpPr/>
          <p:nvPr/>
        </p:nvSpPr>
        <p:spPr>
          <a:xfrm>
            <a:off x="611560" y="4653136"/>
            <a:ext cx="1152128" cy="305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14B7E3-2CA5-4DAF-B5B2-EBE5CB9D28AB}"/>
              </a:ext>
            </a:extLst>
          </p:cNvPr>
          <p:cNvSpPr/>
          <p:nvPr/>
        </p:nvSpPr>
        <p:spPr>
          <a:xfrm>
            <a:off x="4211960" y="3356991"/>
            <a:ext cx="1800200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1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SAT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80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1320</Words>
  <Application>Microsoft Office PowerPoint</Application>
  <PresentationFormat>如螢幕大小 (4:3)</PresentationFormat>
  <Paragraphs>208</Paragraphs>
  <Slides>24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-apple-system</vt:lpstr>
      <vt:lpstr>新細明體</vt:lpstr>
      <vt:lpstr>Arial</vt:lpstr>
      <vt:lpstr>Calibri</vt:lpstr>
      <vt:lpstr>Courier New</vt:lpstr>
      <vt:lpstr>Office 佈景主題</vt:lpstr>
      <vt:lpstr>ABC</vt:lpstr>
      <vt:lpstr>ABC</vt:lpstr>
      <vt:lpstr>Getting ABC</vt:lpstr>
      <vt:lpstr>What can abc do?</vt:lpstr>
      <vt:lpstr>3 Ways for Using ABC</vt:lpstr>
      <vt:lpstr>Run ABC in the API mode (c/c++)</vt:lpstr>
      <vt:lpstr>What you can do with ABC</vt:lpstr>
      <vt:lpstr>Example</vt:lpstr>
      <vt:lpstr>SAT</vt:lpstr>
      <vt:lpstr>How to use MiniSAT in ABC</vt:lpstr>
      <vt:lpstr>Include the header file</vt:lpstr>
      <vt:lpstr>Create a CNF formula</vt:lpstr>
      <vt:lpstr>Create clauses</vt:lpstr>
      <vt:lpstr>Add literals</vt:lpstr>
      <vt:lpstr>Add clauses</vt:lpstr>
      <vt:lpstr>Example: Add two clauses</vt:lpstr>
      <vt:lpstr>Run SAT solver</vt:lpstr>
      <vt:lpstr>Show results</vt:lpstr>
      <vt:lpstr>Incremental SAT solving</vt:lpstr>
      <vt:lpstr>Incremental SAT solving</vt:lpstr>
      <vt:lpstr>More than one different clause?</vt:lpstr>
      <vt:lpstr>Combinational Equivalence Checking </vt:lpstr>
      <vt:lpstr>SAT-based CEC</vt:lpstr>
      <vt:lpstr>Tseitin Transformation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MiniSAT (in ABC)</dc:title>
  <dc:creator>ycchen</dc:creator>
  <cp:lastModifiedBy>Cheng-Yu</cp:lastModifiedBy>
  <cp:revision>117</cp:revision>
  <dcterms:created xsi:type="dcterms:W3CDTF">2013-08-16T11:33:24Z</dcterms:created>
  <dcterms:modified xsi:type="dcterms:W3CDTF">2022-03-11T08:43:02Z</dcterms:modified>
</cp:coreProperties>
</file>