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3C61-D39F-5C28-0F90-68D0AF20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D0A58-A6BA-FD93-6A2C-49D62B881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404A-47CF-16D7-C0F9-B1116DF6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05D7-32A0-F93F-4122-1663CDE5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BB4E-011A-10F4-A53D-4B7B9CF9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B7E1-B81E-BAE7-C90A-C1D51BF3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DC0A8-568B-8DAC-92CF-02A5CDEEC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B690-9FEC-2CFB-AB89-CCF315DE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7BF9-BCB8-BF4A-3357-8D3DBE77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4FBF-E2E8-6866-0E6D-94DE4167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49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96596-EED3-C419-3A3B-221304A8E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F0514-3597-5442-317D-3A80580D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186C-9490-BCBF-C1A2-2AD38EF7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6E86-FD9E-5137-9EAF-5E13B9BE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D920-85A9-43B6-C5E4-CAFC1257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26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B916-4733-22FA-D258-F4594605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3973-303B-FD70-36A8-5DCE4668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217D-303B-2B97-9D4F-1FDD019E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9ADAE-E22E-C74F-3322-EA271107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CFABF-436D-061C-3532-7A6EBBA2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1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5535-FE3E-3244-26B9-78A8AF96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6E860-D2D2-F7EC-C5E4-75028D89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5A00-1638-5916-15AC-41D17E17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363A-1BB6-BC3C-3E3A-EEC05CD6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9B70-E051-C508-D1E1-4873F9A5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0F4C-5564-3A51-1682-86F2F6D0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38E4-B06A-A28A-88E1-B663B8949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E6AFD-23A4-FB19-9FD7-BC10F6988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BA1F5-F1D1-6EE3-E85D-9077BD98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8AAC-2680-558E-CA25-B3F7F52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D841E-9CB1-3D78-FB97-AD48570C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945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4342-6B32-8A1F-0DCC-7D39B8F4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48F6-8C0E-4F41-FB64-DF3DAB25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FC679-55C0-BFF2-1D63-108EFECF5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73C03-AB13-476B-CD76-D538BA2E4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665BA-7BA7-8BB4-8B8F-E3D5901A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FFA6B-5974-CB67-0575-516F658F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DBC4A-693F-98F3-4FCA-308B1E19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72CD2-85F3-17C2-7AA7-F3F40009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9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AD-63F7-B370-0742-A056B801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C7EEA-2ED3-3855-0DC4-88DE3EAB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D067D-F6BF-9EBD-239F-F0C3A87D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C3022-4F37-1DC4-5A2B-311CE105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47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A8954-E800-7714-BA19-978C6978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43EEF-0831-FB6F-2E08-17680754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051B7-30F2-49E2-C663-80FC069C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EE2F-CE47-ABAB-C3F4-ACFB0A57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1DA8-239C-217A-C5FF-E7C17803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7BC69-A21C-52FF-6AC1-A27022F55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7279-4397-B92E-1DB1-5D321263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EE122-7057-D362-814E-5E6A0DFA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E5ED8-A281-B8A2-753F-0521D99A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8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2D7A-52E6-A2AA-DF67-113437C3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B8E80-B1BE-2923-3FDC-E0C49953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15004-8457-11E7-FBD4-7A9895FD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B8C1F-D6CA-D7AB-46EB-1BBF5BE4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1FAF2-FBC1-0FF1-8CE5-996B31C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FF3D4-9E93-1E3E-F705-268D327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52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7FEC4-4C73-A821-BEEE-5D13709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7A3D9-0C27-E321-23CF-971163AD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D7A7-D70E-7D58-11C4-CEC76B603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F5A6-0F38-471D-9E83-E3E447D8BC16}" type="datetimeFigureOut">
              <a:rPr lang="en-SG" smtClean="0"/>
              <a:t>2/6/2022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3D20-2558-F43B-92C6-33D5C9C3B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4B697-88DA-BD0D-918F-D148D0A2A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C157-0ECD-4D49-BDC0-343601E725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57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FD28-8250-283C-A8F4-AA24879C0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0E9B-9306-8770-21E1-DFF965FF7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C3774-D9C4-4D1B-37FE-C48473C1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670" y="0"/>
            <a:ext cx="123573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E4AA7C-2C90-5982-7569-859763534B26}"/>
              </a:ext>
            </a:extLst>
          </p:cNvPr>
          <p:cNvSpPr/>
          <p:nvPr/>
        </p:nvSpPr>
        <p:spPr>
          <a:xfrm>
            <a:off x="-82671" y="0"/>
            <a:ext cx="940799" cy="284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889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Iyer</dc:creator>
  <cp:lastModifiedBy>Sowmya Iyer</cp:lastModifiedBy>
  <cp:revision>1</cp:revision>
  <dcterms:created xsi:type="dcterms:W3CDTF">2022-06-02T16:16:32Z</dcterms:created>
  <dcterms:modified xsi:type="dcterms:W3CDTF">2022-06-02T16:17:43Z</dcterms:modified>
</cp:coreProperties>
</file>