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460" r:id="rId2"/>
    <p:sldId id="450" r:id="rId3"/>
    <p:sldId id="451" r:id="rId4"/>
    <p:sldId id="295" r:id="rId5"/>
    <p:sldId id="452" r:id="rId6"/>
    <p:sldId id="318" r:id="rId7"/>
    <p:sldId id="298" r:id="rId8"/>
    <p:sldId id="453" r:id="rId9"/>
    <p:sldId id="454" r:id="rId10"/>
    <p:sldId id="303" r:id="rId11"/>
    <p:sldId id="308" r:id="rId12"/>
    <p:sldId id="324" r:id="rId13"/>
    <p:sldId id="328" r:id="rId14"/>
    <p:sldId id="329" r:id="rId15"/>
    <p:sldId id="326" r:id="rId16"/>
    <p:sldId id="327" r:id="rId17"/>
    <p:sldId id="455" r:id="rId18"/>
    <p:sldId id="456" r:id="rId19"/>
    <p:sldId id="457" r:id="rId20"/>
    <p:sldId id="458" r:id="rId21"/>
    <p:sldId id="320" r:id="rId22"/>
    <p:sldId id="256" r:id="rId23"/>
    <p:sldId id="292" r:id="rId24"/>
    <p:sldId id="289" r:id="rId25"/>
    <p:sldId id="290" r:id="rId26"/>
    <p:sldId id="291" r:id="rId27"/>
    <p:sldId id="257" r:id="rId28"/>
    <p:sldId id="258" r:id="rId29"/>
    <p:sldId id="261" r:id="rId30"/>
    <p:sldId id="259" r:id="rId31"/>
    <p:sldId id="262" r:id="rId32"/>
    <p:sldId id="263" r:id="rId33"/>
    <p:sldId id="264" r:id="rId34"/>
    <p:sldId id="260" r:id="rId35"/>
    <p:sldId id="265" r:id="rId36"/>
    <p:sldId id="266" r:id="rId37"/>
    <p:sldId id="267" r:id="rId38"/>
    <p:sldId id="462" r:id="rId39"/>
    <p:sldId id="293" r:id="rId40"/>
    <p:sldId id="269" r:id="rId41"/>
    <p:sldId id="268" r:id="rId42"/>
    <p:sldId id="270" r:id="rId43"/>
    <p:sldId id="271" r:id="rId44"/>
    <p:sldId id="272" r:id="rId45"/>
    <p:sldId id="273" r:id="rId46"/>
    <p:sldId id="274" r:id="rId47"/>
    <p:sldId id="277" r:id="rId48"/>
    <p:sldId id="275" r:id="rId49"/>
    <p:sldId id="294" r:id="rId50"/>
    <p:sldId id="282" r:id="rId51"/>
    <p:sldId id="283" r:id="rId52"/>
    <p:sldId id="284" r:id="rId53"/>
    <p:sldId id="276" r:id="rId54"/>
    <p:sldId id="278" r:id="rId55"/>
    <p:sldId id="461" r:id="rId56"/>
    <p:sldId id="279" r:id="rId57"/>
    <p:sldId id="280" r:id="rId58"/>
    <p:sldId id="281" r:id="rId59"/>
    <p:sldId id="285" r:id="rId60"/>
    <p:sldId id="286"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3CF0"/>
    <a:srgbClr val="193CF0"/>
    <a:srgbClr val="357B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147D83-4268-4132-88A5-BFB10F7F7427}" v="2" dt="2024-11-11T08:37:59.29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9"/>
    <p:restoredTop sz="94680"/>
  </p:normalViewPr>
  <p:slideViewPr>
    <p:cSldViewPr snapToGrid="0">
      <p:cViewPr varScale="1">
        <p:scale>
          <a:sx n="104" d="100"/>
          <a:sy n="104" d="100"/>
        </p:scale>
        <p:origin x="29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nan Li" userId="55ba4f79fc26ccb6" providerId="LiveId" clId="{D2B1E529-4BC7-4402-83E0-275CE42B2EDE}"/>
    <pc:docChg chg="undo custSel addSld delSld modSld sldOrd">
      <pc:chgData name="Yinan Li" userId="55ba4f79fc26ccb6" providerId="LiveId" clId="{D2B1E529-4BC7-4402-83E0-275CE42B2EDE}" dt="2024-11-11T08:35:52.890" v="745"/>
      <pc:docMkLst>
        <pc:docMk/>
      </pc:docMkLst>
      <pc:sldChg chg="modSp add mod modAnim">
        <pc:chgData name="Yinan Li" userId="55ba4f79fc26ccb6" providerId="LiveId" clId="{D2B1E529-4BC7-4402-83E0-275CE42B2EDE}" dt="2024-10-28T08:10:35.353" v="607" actId="20577"/>
        <pc:sldMkLst>
          <pc:docMk/>
          <pc:sldMk cId="1724846870" sldId="257"/>
        </pc:sldMkLst>
        <pc:spChg chg="mod">
          <ac:chgData name="Yinan Li" userId="55ba4f79fc26ccb6" providerId="LiveId" clId="{D2B1E529-4BC7-4402-83E0-275CE42B2EDE}" dt="2024-10-28T08:10:35.353" v="607" actId="20577"/>
          <ac:spMkLst>
            <pc:docMk/>
            <pc:sldMk cId="1724846870" sldId="257"/>
            <ac:spMk id="4" creationId="{00000000-0000-0000-0000-000000000000}"/>
          </ac:spMkLst>
        </pc:spChg>
      </pc:sldChg>
      <pc:sldChg chg="del">
        <pc:chgData name="Yinan Li" userId="55ba4f79fc26ccb6" providerId="LiveId" clId="{D2B1E529-4BC7-4402-83E0-275CE42B2EDE}" dt="2024-10-28T07:14:07.165" v="0" actId="47"/>
        <pc:sldMkLst>
          <pc:docMk/>
          <pc:sldMk cId="3363274925" sldId="257"/>
        </pc:sldMkLst>
      </pc:sldChg>
      <pc:sldChg chg="del">
        <pc:chgData name="Yinan Li" userId="55ba4f79fc26ccb6" providerId="LiveId" clId="{D2B1E529-4BC7-4402-83E0-275CE42B2EDE}" dt="2024-10-28T07:14:07.165" v="0" actId="47"/>
        <pc:sldMkLst>
          <pc:docMk/>
          <pc:sldMk cId="3389420096" sldId="258"/>
        </pc:sldMkLst>
      </pc:sldChg>
      <pc:sldChg chg="add del">
        <pc:chgData name="Yinan Li" userId="55ba4f79fc26ccb6" providerId="LiveId" clId="{D2B1E529-4BC7-4402-83E0-275CE42B2EDE}" dt="2024-10-28T07:18:50.397" v="193" actId="47"/>
        <pc:sldMkLst>
          <pc:docMk/>
          <pc:sldMk cId="3457792886" sldId="258"/>
        </pc:sldMkLst>
      </pc:sldChg>
      <pc:sldChg chg="add modAnim">
        <pc:chgData name="Yinan Li" userId="55ba4f79fc26ccb6" providerId="LiveId" clId="{D2B1E529-4BC7-4402-83E0-275CE42B2EDE}" dt="2024-10-28T07:19:05.264" v="215"/>
        <pc:sldMkLst>
          <pc:docMk/>
          <pc:sldMk cId="694360854" sldId="259"/>
        </pc:sldMkLst>
      </pc:sldChg>
      <pc:sldChg chg="del">
        <pc:chgData name="Yinan Li" userId="55ba4f79fc26ccb6" providerId="LiveId" clId="{D2B1E529-4BC7-4402-83E0-275CE42B2EDE}" dt="2024-10-28T07:14:07.165" v="0" actId="47"/>
        <pc:sldMkLst>
          <pc:docMk/>
          <pc:sldMk cId="2690863062" sldId="259"/>
        </pc:sldMkLst>
      </pc:sldChg>
      <pc:sldChg chg="del">
        <pc:chgData name="Yinan Li" userId="55ba4f79fc26ccb6" providerId="LiveId" clId="{D2B1E529-4BC7-4402-83E0-275CE42B2EDE}" dt="2024-10-28T07:14:07.165" v="0" actId="47"/>
        <pc:sldMkLst>
          <pc:docMk/>
          <pc:sldMk cId="1132034910" sldId="260"/>
        </pc:sldMkLst>
      </pc:sldChg>
      <pc:sldChg chg="add modAnim">
        <pc:chgData name="Yinan Li" userId="55ba4f79fc26ccb6" providerId="LiveId" clId="{D2B1E529-4BC7-4402-83E0-275CE42B2EDE}" dt="2024-10-28T07:19:45.435" v="242"/>
        <pc:sldMkLst>
          <pc:docMk/>
          <pc:sldMk cId="2516411333" sldId="260"/>
        </pc:sldMkLst>
      </pc:sldChg>
      <pc:sldChg chg="add modAnim">
        <pc:chgData name="Yinan Li" userId="55ba4f79fc26ccb6" providerId="LiveId" clId="{D2B1E529-4BC7-4402-83E0-275CE42B2EDE}" dt="2024-10-28T07:20:10.584" v="255"/>
        <pc:sldMkLst>
          <pc:docMk/>
          <pc:sldMk cId="627880356" sldId="261"/>
        </pc:sldMkLst>
      </pc:sldChg>
      <pc:sldChg chg="del">
        <pc:chgData name="Yinan Li" userId="55ba4f79fc26ccb6" providerId="LiveId" clId="{D2B1E529-4BC7-4402-83E0-275CE42B2EDE}" dt="2024-10-28T07:14:07.165" v="0" actId="47"/>
        <pc:sldMkLst>
          <pc:docMk/>
          <pc:sldMk cId="718761209" sldId="261"/>
        </pc:sldMkLst>
      </pc:sldChg>
      <pc:sldChg chg="del">
        <pc:chgData name="Yinan Li" userId="55ba4f79fc26ccb6" providerId="LiveId" clId="{D2B1E529-4BC7-4402-83E0-275CE42B2EDE}" dt="2024-10-28T07:14:07.165" v="0" actId="47"/>
        <pc:sldMkLst>
          <pc:docMk/>
          <pc:sldMk cId="103111116" sldId="262"/>
        </pc:sldMkLst>
      </pc:sldChg>
      <pc:sldChg chg="add modAnim">
        <pc:chgData name="Yinan Li" userId="55ba4f79fc26ccb6" providerId="LiveId" clId="{D2B1E529-4BC7-4402-83E0-275CE42B2EDE}" dt="2024-10-28T07:21:08.897" v="313"/>
        <pc:sldMkLst>
          <pc:docMk/>
          <pc:sldMk cId="888670624" sldId="262"/>
        </pc:sldMkLst>
      </pc:sldChg>
      <pc:sldChg chg="add">
        <pc:chgData name="Yinan Li" userId="55ba4f79fc26ccb6" providerId="LiveId" clId="{D2B1E529-4BC7-4402-83E0-275CE42B2EDE}" dt="2024-10-28T07:18:26.070" v="190"/>
        <pc:sldMkLst>
          <pc:docMk/>
          <pc:sldMk cId="153133535" sldId="263"/>
        </pc:sldMkLst>
      </pc:sldChg>
      <pc:sldChg chg="del">
        <pc:chgData name="Yinan Li" userId="55ba4f79fc26ccb6" providerId="LiveId" clId="{D2B1E529-4BC7-4402-83E0-275CE42B2EDE}" dt="2024-10-28T07:14:07.165" v="0" actId="47"/>
        <pc:sldMkLst>
          <pc:docMk/>
          <pc:sldMk cId="4127451225" sldId="263"/>
        </pc:sldMkLst>
      </pc:sldChg>
      <pc:sldChg chg="del">
        <pc:chgData name="Yinan Li" userId="55ba4f79fc26ccb6" providerId="LiveId" clId="{D2B1E529-4BC7-4402-83E0-275CE42B2EDE}" dt="2024-10-28T07:14:07.165" v="0" actId="47"/>
        <pc:sldMkLst>
          <pc:docMk/>
          <pc:sldMk cId="314599703" sldId="264"/>
        </pc:sldMkLst>
      </pc:sldChg>
      <pc:sldChg chg="add">
        <pc:chgData name="Yinan Li" userId="55ba4f79fc26ccb6" providerId="LiveId" clId="{D2B1E529-4BC7-4402-83E0-275CE42B2EDE}" dt="2024-10-28T07:18:26.070" v="190"/>
        <pc:sldMkLst>
          <pc:docMk/>
          <pc:sldMk cId="3720889536" sldId="264"/>
        </pc:sldMkLst>
      </pc:sldChg>
      <pc:sldChg chg="add">
        <pc:chgData name="Yinan Li" userId="55ba4f79fc26ccb6" providerId="LiveId" clId="{D2B1E529-4BC7-4402-83E0-275CE42B2EDE}" dt="2024-10-28T07:18:26.070" v="190"/>
        <pc:sldMkLst>
          <pc:docMk/>
          <pc:sldMk cId="1390378688" sldId="265"/>
        </pc:sldMkLst>
      </pc:sldChg>
      <pc:sldChg chg="del">
        <pc:chgData name="Yinan Li" userId="55ba4f79fc26ccb6" providerId="LiveId" clId="{D2B1E529-4BC7-4402-83E0-275CE42B2EDE}" dt="2024-10-28T07:14:07.165" v="0" actId="47"/>
        <pc:sldMkLst>
          <pc:docMk/>
          <pc:sldMk cId="2608878078" sldId="265"/>
        </pc:sldMkLst>
      </pc:sldChg>
      <pc:sldChg chg="add">
        <pc:chgData name="Yinan Li" userId="55ba4f79fc26ccb6" providerId="LiveId" clId="{D2B1E529-4BC7-4402-83E0-275CE42B2EDE}" dt="2024-10-28T07:18:26.070" v="190"/>
        <pc:sldMkLst>
          <pc:docMk/>
          <pc:sldMk cId="2294460135" sldId="266"/>
        </pc:sldMkLst>
      </pc:sldChg>
      <pc:sldChg chg="del">
        <pc:chgData name="Yinan Li" userId="55ba4f79fc26ccb6" providerId="LiveId" clId="{D2B1E529-4BC7-4402-83E0-275CE42B2EDE}" dt="2024-10-28T07:14:07.165" v="0" actId="47"/>
        <pc:sldMkLst>
          <pc:docMk/>
          <pc:sldMk cId="4122211453" sldId="266"/>
        </pc:sldMkLst>
      </pc:sldChg>
      <pc:sldChg chg="modSp add mod modAnim">
        <pc:chgData name="Yinan Li" userId="55ba4f79fc26ccb6" providerId="LiveId" clId="{D2B1E529-4BC7-4402-83E0-275CE42B2EDE}" dt="2024-10-28T07:42:20.075" v="501"/>
        <pc:sldMkLst>
          <pc:docMk/>
          <pc:sldMk cId="1629446967" sldId="267"/>
        </pc:sldMkLst>
        <pc:spChg chg="mod">
          <ac:chgData name="Yinan Li" userId="55ba4f79fc26ccb6" providerId="LiveId" clId="{D2B1E529-4BC7-4402-83E0-275CE42B2EDE}" dt="2024-10-28T07:41:55.933" v="489" actId="1076"/>
          <ac:spMkLst>
            <pc:docMk/>
            <pc:sldMk cId="1629446967" sldId="267"/>
            <ac:spMk id="7" creationId="{00000000-0000-0000-0000-000000000000}"/>
          </ac:spMkLst>
        </pc:spChg>
        <pc:spChg chg="mod">
          <ac:chgData name="Yinan Li" userId="55ba4f79fc26ccb6" providerId="LiveId" clId="{D2B1E529-4BC7-4402-83E0-275CE42B2EDE}" dt="2024-10-28T07:42:20.075" v="501"/>
          <ac:spMkLst>
            <pc:docMk/>
            <pc:sldMk cId="1629446967" sldId="267"/>
            <ac:spMk id="8" creationId="{00000000-0000-0000-0000-000000000000}"/>
          </ac:spMkLst>
        </pc:spChg>
        <pc:spChg chg="mod">
          <ac:chgData name="Yinan Li" userId="55ba4f79fc26ccb6" providerId="LiveId" clId="{D2B1E529-4BC7-4402-83E0-275CE42B2EDE}" dt="2024-10-28T07:41:55.933" v="489" actId="1076"/>
          <ac:spMkLst>
            <pc:docMk/>
            <pc:sldMk cId="1629446967" sldId="267"/>
            <ac:spMk id="9" creationId="{00000000-0000-0000-0000-000000000000}"/>
          </ac:spMkLst>
        </pc:spChg>
        <pc:spChg chg="mod">
          <ac:chgData name="Yinan Li" userId="55ba4f79fc26ccb6" providerId="LiveId" clId="{D2B1E529-4BC7-4402-83E0-275CE42B2EDE}" dt="2024-10-28T07:41:55.933" v="489" actId="1076"/>
          <ac:spMkLst>
            <pc:docMk/>
            <pc:sldMk cId="1629446967" sldId="267"/>
            <ac:spMk id="10" creationId="{00000000-0000-0000-0000-000000000000}"/>
          </ac:spMkLst>
        </pc:spChg>
        <pc:grpChg chg="mod">
          <ac:chgData name="Yinan Li" userId="55ba4f79fc26ccb6" providerId="LiveId" clId="{D2B1E529-4BC7-4402-83E0-275CE42B2EDE}" dt="2024-10-28T07:41:55.933" v="489" actId="1076"/>
          <ac:grpSpMkLst>
            <pc:docMk/>
            <pc:sldMk cId="1629446967" sldId="267"/>
            <ac:grpSpMk id="15" creationId="{00000000-0000-0000-0000-000000000000}"/>
          </ac:grpSpMkLst>
        </pc:grpChg>
        <pc:graphicFrameChg chg="mod">
          <ac:chgData name="Yinan Li" userId="55ba4f79fc26ccb6" providerId="LiveId" clId="{D2B1E529-4BC7-4402-83E0-275CE42B2EDE}" dt="2024-10-28T07:41:55.933" v="489" actId="1076"/>
          <ac:graphicFrameMkLst>
            <pc:docMk/>
            <pc:sldMk cId="1629446967" sldId="267"/>
            <ac:graphicFrameMk id="2" creationId="{00000000-0000-0000-0000-000000000000}"/>
          </ac:graphicFrameMkLst>
        </pc:graphicFrameChg>
        <pc:graphicFrameChg chg="mod">
          <ac:chgData name="Yinan Li" userId="55ba4f79fc26ccb6" providerId="LiveId" clId="{D2B1E529-4BC7-4402-83E0-275CE42B2EDE}" dt="2024-10-28T07:41:55.933" v="489" actId="1076"/>
          <ac:graphicFrameMkLst>
            <pc:docMk/>
            <pc:sldMk cId="1629446967" sldId="267"/>
            <ac:graphicFrameMk id="3" creationId="{00000000-0000-0000-0000-000000000000}"/>
          </ac:graphicFrameMkLst>
        </pc:graphicFrameChg>
        <pc:graphicFrameChg chg="mod">
          <ac:chgData name="Yinan Li" userId="55ba4f79fc26ccb6" providerId="LiveId" clId="{D2B1E529-4BC7-4402-83E0-275CE42B2EDE}" dt="2024-10-28T07:41:55.933" v="489" actId="1076"/>
          <ac:graphicFrameMkLst>
            <pc:docMk/>
            <pc:sldMk cId="1629446967" sldId="267"/>
            <ac:graphicFrameMk id="4" creationId="{00000000-0000-0000-0000-000000000000}"/>
          </ac:graphicFrameMkLst>
        </pc:graphicFrameChg>
      </pc:sldChg>
      <pc:sldChg chg="del">
        <pc:chgData name="Yinan Li" userId="55ba4f79fc26ccb6" providerId="LiveId" clId="{D2B1E529-4BC7-4402-83E0-275CE42B2EDE}" dt="2024-10-28T07:14:07.165" v="0" actId="47"/>
        <pc:sldMkLst>
          <pc:docMk/>
          <pc:sldMk cId="2444810931" sldId="267"/>
        </pc:sldMkLst>
      </pc:sldChg>
      <pc:sldChg chg="del">
        <pc:chgData name="Yinan Li" userId="55ba4f79fc26ccb6" providerId="LiveId" clId="{D2B1E529-4BC7-4402-83E0-275CE42B2EDE}" dt="2024-10-28T07:14:07.165" v="0" actId="47"/>
        <pc:sldMkLst>
          <pc:docMk/>
          <pc:sldMk cId="1059202870" sldId="268"/>
        </pc:sldMkLst>
      </pc:sldChg>
      <pc:sldChg chg="add modAnim">
        <pc:chgData name="Yinan Li" userId="55ba4f79fc26ccb6" providerId="LiveId" clId="{D2B1E529-4BC7-4402-83E0-275CE42B2EDE}" dt="2024-10-28T07:43:08.449" v="503"/>
        <pc:sldMkLst>
          <pc:docMk/>
          <pc:sldMk cId="4113676717" sldId="268"/>
        </pc:sldMkLst>
      </pc:sldChg>
      <pc:sldChg chg="del">
        <pc:chgData name="Yinan Li" userId="55ba4f79fc26ccb6" providerId="LiveId" clId="{D2B1E529-4BC7-4402-83E0-275CE42B2EDE}" dt="2024-10-28T07:14:07.165" v="0" actId="47"/>
        <pc:sldMkLst>
          <pc:docMk/>
          <pc:sldMk cId="2544773177" sldId="269"/>
        </pc:sldMkLst>
      </pc:sldChg>
      <pc:sldChg chg="add del modTransition">
        <pc:chgData name="Yinan Li" userId="55ba4f79fc26ccb6" providerId="LiveId" clId="{D2B1E529-4BC7-4402-83E0-275CE42B2EDE}" dt="2024-10-28T08:11:52.998" v="611" actId="47"/>
        <pc:sldMkLst>
          <pc:docMk/>
          <pc:sldMk cId="3227207860" sldId="269"/>
        </pc:sldMkLst>
      </pc:sldChg>
      <pc:sldChg chg="del">
        <pc:chgData name="Yinan Li" userId="55ba4f79fc26ccb6" providerId="LiveId" clId="{D2B1E529-4BC7-4402-83E0-275CE42B2EDE}" dt="2024-10-28T07:14:07.165" v="0" actId="47"/>
        <pc:sldMkLst>
          <pc:docMk/>
          <pc:sldMk cId="2786438613" sldId="270"/>
        </pc:sldMkLst>
      </pc:sldChg>
      <pc:sldChg chg="add modTransition">
        <pc:chgData name="Yinan Li" userId="55ba4f79fc26ccb6" providerId="LiveId" clId="{D2B1E529-4BC7-4402-83E0-275CE42B2EDE}" dt="2024-10-28T08:03:40.443" v="524"/>
        <pc:sldMkLst>
          <pc:docMk/>
          <pc:sldMk cId="3471849128" sldId="270"/>
        </pc:sldMkLst>
      </pc:sldChg>
      <pc:sldChg chg="add modTransition">
        <pc:chgData name="Yinan Li" userId="55ba4f79fc26ccb6" providerId="LiveId" clId="{D2B1E529-4BC7-4402-83E0-275CE42B2EDE}" dt="2024-10-28T08:02:20.686" v="523"/>
        <pc:sldMkLst>
          <pc:docMk/>
          <pc:sldMk cId="9306711" sldId="271"/>
        </pc:sldMkLst>
      </pc:sldChg>
      <pc:sldChg chg="del">
        <pc:chgData name="Yinan Li" userId="55ba4f79fc26ccb6" providerId="LiveId" clId="{D2B1E529-4BC7-4402-83E0-275CE42B2EDE}" dt="2024-10-28T07:14:07.165" v="0" actId="47"/>
        <pc:sldMkLst>
          <pc:docMk/>
          <pc:sldMk cId="2016218759" sldId="271"/>
        </pc:sldMkLst>
      </pc:sldChg>
      <pc:sldChg chg="add modTransition">
        <pc:chgData name="Yinan Li" userId="55ba4f79fc26ccb6" providerId="LiveId" clId="{D2B1E529-4BC7-4402-83E0-275CE42B2EDE}" dt="2024-10-28T08:02:20.686" v="523"/>
        <pc:sldMkLst>
          <pc:docMk/>
          <pc:sldMk cId="3486566063" sldId="272"/>
        </pc:sldMkLst>
      </pc:sldChg>
      <pc:sldChg chg="del">
        <pc:chgData name="Yinan Li" userId="55ba4f79fc26ccb6" providerId="LiveId" clId="{D2B1E529-4BC7-4402-83E0-275CE42B2EDE}" dt="2024-10-28T07:14:07.165" v="0" actId="47"/>
        <pc:sldMkLst>
          <pc:docMk/>
          <pc:sldMk cId="656750360" sldId="273"/>
        </pc:sldMkLst>
      </pc:sldChg>
      <pc:sldChg chg="add del modTransition">
        <pc:chgData name="Yinan Li" userId="55ba4f79fc26ccb6" providerId="LiveId" clId="{D2B1E529-4BC7-4402-83E0-275CE42B2EDE}" dt="2024-10-28T08:11:52.998" v="611" actId="47"/>
        <pc:sldMkLst>
          <pc:docMk/>
          <pc:sldMk cId="2932815099" sldId="273"/>
        </pc:sldMkLst>
      </pc:sldChg>
      <pc:sldChg chg="del">
        <pc:chgData name="Yinan Li" userId="55ba4f79fc26ccb6" providerId="LiveId" clId="{D2B1E529-4BC7-4402-83E0-275CE42B2EDE}" dt="2024-10-28T07:14:07.165" v="0" actId="47"/>
        <pc:sldMkLst>
          <pc:docMk/>
          <pc:sldMk cId="2304279876" sldId="274"/>
        </pc:sldMkLst>
      </pc:sldChg>
      <pc:sldChg chg="add del modTransition">
        <pc:chgData name="Yinan Li" userId="55ba4f79fc26ccb6" providerId="LiveId" clId="{D2B1E529-4BC7-4402-83E0-275CE42B2EDE}" dt="2024-10-28T08:11:52.998" v="611" actId="47"/>
        <pc:sldMkLst>
          <pc:docMk/>
          <pc:sldMk cId="2780257108" sldId="274"/>
        </pc:sldMkLst>
      </pc:sldChg>
      <pc:sldChg chg="add del modTransition">
        <pc:chgData name="Yinan Li" userId="55ba4f79fc26ccb6" providerId="LiveId" clId="{D2B1E529-4BC7-4402-83E0-275CE42B2EDE}" dt="2024-10-28T08:11:52.998" v="611" actId="47"/>
        <pc:sldMkLst>
          <pc:docMk/>
          <pc:sldMk cId="2478366512" sldId="275"/>
        </pc:sldMkLst>
      </pc:sldChg>
      <pc:sldChg chg="del">
        <pc:chgData name="Yinan Li" userId="55ba4f79fc26ccb6" providerId="LiveId" clId="{D2B1E529-4BC7-4402-83E0-275CE42B2EDE}" dt="2024-10-28T07:14:07.165" v="0" actId="47"/>
        <pc:sldMkLst>
          <pc:docMk/>
          <pc:sldMk cId="3580875183" sldId="275"/>
        </pc:sldMkLst>
      </pc:sldChg>
      <pc:sldChg chg="add del modTransition">
        <pc:chgData name="Yinan Li" userId="55ba4f79fc26ccb6" providerId="LiveId" clId="{D2B1E529-4BC7-4402-83E0-275CE42B2EDE}" dt="2024-10-28T08:11:52.998" v="611" actId="47"/>
        <pc:sldMkLst>
          <pc:docMk/>
          <pc:sldMk cId="1559371099" sldId="276"/>
        </pc:sldMkLst>
      </pc:sldChg>
      <pc:sldChg chg="del">
        <pc:chgData name="Yinan Li" userId="55ba4f79fc26ccb6" providerId="LiveId" clId="{D2B1E529-4BC7-4402-83E0-275CE42B2EDE}" dt="2024-10-28T07:14:07.165" v="0" actId="47"/>
        <pc:sldMkLst>
          <pc:docMk/>
          <pc:sldMk cId="3505425337" sldId="276"/>
        </pc:sldMkLst>
      </pc:sldChg>
      <pc:sldChg chg="add">
        <pc:chgData name="Yinan Li" userId="55ba4f79fc26ccb6" providerId="LiveId" clId="{D2B1E529-4BC7-4402-83E0-275CE42B2EDE}" dt="2024-10-28T08:02:20.686" v="523"/>
        <pc:sldMkLst>
          <pc:docMk/>
          <pc:sldMk cId="882337868" sldId="277"/>
        </pc:sldMkLst>
      </pc:sldChg>
      <pc:sldChg chg="del">
        <pc:chgData name="Yinan Li" userId="55ba4f79fc26ccb6" providerId="LiveId" clId="{D2B1E529-4BC7-4402-83E0-275CE42B2EDE}" dt="2024-10-28T07:14:07.165" v="0" actId="47"/>
        <pc:sldMkLst>
          <pc:docMk/>
          <pc:sldMk cId="1600698911" sldId="277"/>
        </pc:sldMkLst>
      </pc:sldChg>
      <pc:sldChg chg="del">
        <pc:chgData name="Yinan Li" userId="55ba4f79fc26ccb6" providerId="LiveId" clId="{D2B1E529-4BC7-4402-83E0-275CE42B2EDE}" dt="2024-10-28T07:14:07.165" v="0" actId="47"/>
        <pc:sldMkLst>
          <pc:docMk/>
          <pc:sldMk cId="1254969225" sldId="278"/>
        </pc:sldMkLst>
      </pc:sldChg>
      <pc:sldChg chg="add modTransition">
        <pc:chgData name="Yinan Li" userId="55ba4f79fc26ccb6" providerId="LiveId" clId="{D2B1E529-4BC7-4402-83E0-275CE42B2EDE}" dt="2024-10-28T08:02:20.686" v="523"/>
        <pc:sldMkLst>
          <pc:docMk/>
          <pc:sldMk cId="2338920230" sldId="278"/>
        </pc:sldMkLst>
      </pc:sldChg>
      <pc:sldChg chg="add modTransition">
        <pc:chgData name="Yinan Li" userId="55ba4f79fc26ccb6" providerId="LiveId" clId="{D2B1E529-4BC7-4402-83E0-275CE42B2EDE}" dt="2024-10-28T08:01:19.454" v="522"/>
        <pc:sldMkLst>
          <pc:docMk/>
          <pc:sldMk cId="402363908" sldId="279"/>
        </pc:sldMkLst>
      </pc:sldChg>
      <pc:sldChg chg="del">
        <pc:chgData name="Yinan Li" userId="55ba4f79fc26ccb6" providerId="LiveId" clId="{D2B1E529-4BC7-4402-83E0-275CE42B2EDE}" dt="2024-10-28T07:14:07.165" v="0" actId="47"/>
        <pc:sldMkLst>
          <pc:docMk/>
          <pc:sldMk cId="3331461775" sldId="279"/>
        </pc:sldMkLst>
      </pc:sldChg>
      <pc:sldChg chg="del">
        <pc:chgData name="Yinan Li" userId="55ba4f79fc26ccb6" providerId="LiveId" clId="{D2B1E529-4BC7-4402-83E0-275CE42B2EDE}" dt="2024-10-28T07:14:07.165" v="0" actId="47"/>
        <pc:sldMkLst>
          <pc:docMk/>
          <pc:sldMk cId="1715946780" sldId="281"/>
        </pc:sldMkLst>
      </pc:sldChg>
      <pc:sldChg chg="add modAnim">
        <pc:chgData name="Yinan Li" userId="55ba4f79fc26ccb6" providerId="LiveId" clId="{D2B1E529-4BC7-4402-83E0-275CE42B2EDE}" dt="2024-10-28T07:26:11.377" v="319"/>
        <pc:sldMkLst>
          <pc:docMk/>
          <pc:sldMk cId="3116108306" sldId="281"/>
        </pc:sldMkLst>
      </pc:sldChg>
      <pc:sldChg chg="add del modAnim">
        <pc:chgData name="Yinan Li" userId="55ba4f79fc26ccb6" providerId="LiveId" clId="{D2B1E529-4BC7-4402-83E0-275CE42B2EDE}" dt="2024-10-28T07:40:13.632" v="447"/>
        <pc:sldMkLst>
          <pc:docMk/>
          <pc:sldMk cId="2467865174" sldId="282"/>
        </pc:sldMkLst>
      </pc:sldChg>
      <pc:sldChg chg="del">
        <pc:chgData name="Yinan Li" userId="55ba4f79fc26ccb6" providerId="LiveId" clId="{D2B1E529-4BC7-4402-83E0-275CE42B2EDE}" dt="2024-10-28T07:14:07.165" v="0" actId="47"/>
        <pc:sldMkLst>
          <pc:docMk/>
          <pc:sldMk cId="2956572268" sldId="282"/>
        </pc:sldMkLst>
      </pc:sldChg>
      <pc:sldChg chg="add modAnim">
        <pc:chgData name="Yinan Li" userId="55ba4f79fc26ccb6" providerId="LiveId" clId="{D2B1E529-4BC7-4402-83E0-275CE42B2EDE}" dt="2024-10-28T07:26:34.119" v="327"/>
        <pc:sldMkLst>
          <pc:docMk/>
          <pc:sldMk cId="1869178649" sldId="283"/>
        </pc:sldMkLst>
      </pc:sldChg>
      <pc:sldChg chg="del">
        <pc:chgData name="Yinan Li" userId="55ba4f79fc26ccb6" providerId="LiveId" clId="{D2B1E529-4BC7-4402-83E0-275CE42B2EDE}" dt="2024-10-28T07:14:07.165" v="0" actId="47"/>
        <pc:sldMkLst>
          <pc:docMk/>
          <pc:sldMk cId="3743801873" sldId="283"/>
        </pc:sldMkLst>
      </pc:sldChg>
      <pc:sldChg chg="add modAnim">
        <pc:chgData name="Yinan Li" userId="55ba4f79fc26ccb6" providerId="LiveId" clId="{D2B1E529-4BC7-4402-83E0-275CE42B2EDE}" dt="2024-10-28T07:28:14.324" v="357"/>
        <pc:sldMkLst>
          <pc:docMk/>
          <pc:sldMk cId="2485521213" sldId="284"/>
        </pc:sldMkLst>
      </pc:sldChg>
      <pc:sldChg chg="del">
        <pc:chgData name="Yinan Li" userId="55ba4f79fc26ccb6" providerId="LiveId" clId="{D2B1E529-4BC7-4402-83E0-275CE42B2EDE}" dt="2024-10-28T07:14:07.165" v="0" actId="47"/>
        <pc:sldMkLst>
          <pc:docMk/>
          <pc:sldMk cId="3768372802" sldId="284"/>
        </pc:sldMkLst>
      </pc:sldChg>
      <pc:sldChg chg="add modAnim">
        <pc:chgData name="Yinan Li" userId="55ba4f79fc26ccb6" providerId="LiveId" clId="{D2B1E529-4BC7-4402-83E0-275CE42B2EDE}" dt="2024-10-28T07:27:21.594" v="342"/>
        <pc:sldMkLst>
          <pc:docMk/>
          <pc:sldMk cId="1298451470" sldId="285"/>
        </pc:sldMkLst>
      </pc:sldChg>
      <pc:sldChg chg="del">
        <pc:chgData name="Yinan Li" userId="55ba4f79fc26ccb6" providerId="LiveId" clId="{D2B1E529-4BC7-4402-83E0-275CE42B2EDE}" dt="2024-10-28T07:14:07.165" v="0" actId="47"/>
        <pc:sldMkLst>
          <pc:docMk/>
          <pc:sldMk cId="1689552250" sldId="286"/>
        </pc:sldMkLst>
      </pc:sldChg>
      <pc:sldChg chg="add">
        <pc:chgData name="Yinan Li" userId="55ba4f79fc26ccb6" providerId="LiveId" clId="{D2B1E529-4BC7-4402-83E0-275CE42B2EDE}" dt="2024-10-28T07:18:26.070" v="190"/>
        <pc:sldMkLst>
          <pc:docMk/>
          <pc:sldMk cId="2179144606" sldId="286"/>
        </pc:sldMkLst>
      </pc:sldChg>
      <pc:sldChg chg="del">
        <pc:chgData name="Yinan Li" userId="55ba4f79fc26ccb6" providerId="LiveId" clId="{D2B1E529-4BC7-4402-83E0-275CE42B2EDE}" dt="2024-10-28T07:14:07.165" v="0" actId="47"/>
        <pc:sldMkLst>
          <pc:docMk/>
          <pc:sldMk cId="2528975796" sldId="287"/>
        </pc:sldMkLst>
      </pc:sldChg>
      <pc:sldChg chg="add modAnim">
        <pc:chgData name="Yinan Li" userId="55ba4f79fc26ccb6" providerId="LiveId" clId="{D2B1E529-4BC7-4402-83E0-275CE42B2EDE}" dt="2024-10-28T07:30:57.108" v="403"/>
        <pc:sldMkLst>
          <pc:docMk/>
          <pc:sldMk cId="3321397899" sldId="287"/>
        </pc:sldMkLst>
      </pc:sldChg>
      <pc:sldChg chg="del">
        <pc:chgData name="Yinan Li" userId="55ba4f79fc26ccb6" providerId="LiveId" clId="{D2B1E529-4BC7-4402-83E0-275CE42B2EDE}" dt="2024-10-28T07:14:07.165" v="0" actId="47"/>
        <pc:sldMkLst>
          <pc:docMk/>
          <pc:sldMk cId="1893177424" sldId="288"/>
        </pc:sldMkLst>
      </pc:sldChg>
      <pc:sldChg chg="modSp add mod modAnim">
        <pc:chgData name="Yinan Li" userId="55ba4f79fc26ccb6" providerId="LiveId" clId="{D2B1E529-4BC7-4402-83E0-275CE42B2EDE}" dt="2024-10-28T07:39:10.642" v="432"/>
        <pc:sldMkLst>
          <pc:docMk/>
          <pc:sldMk cId="2817903814" sldId="288"/>
        </pc:sldMkLst>
        <pc:graphicFrameChg chg="mod">
          <ac:chgData name="Yinan Li" userId="55ba4f79fc26ccb6" providerId="LiveId" clId="{D2B1E529-4BC7-4402-83E0-275CE42B2EDE}" dt="2024-10-28T07:37:38.477" v="430" actId="1036"/>
          <ac:graphicFrameMkLst>
            <pc:docMk/>
            <pc:sldMk cId="2817903814" sldId="288"/>
            <ac:graphicFrameMk id="46081" creationId="{00000000-0000-0000-0000-000000000000}"/>
          </ac:graphicFrameMkLst>
        </pc:graphicFrameChg>
      </pc:sldChg>
      <pc:sldChg chg="del">
        <pc:chgData name="Yinan Li" userId="55ba4f79fc26ccb6" providerId="LiveId" clId="{D2B1E529-4BC7-4402-83E0-275CE42B2EDE}" dt="2024-10-28T07:14:07.165" v="0" actId="47"/>
        <pc:sldMkLst>
          <pc:docMk/>
          <pc:sldMk cId="55211111" sldId="289"/>
        </pc:sldMkLst>
      </pc:sldChg>
      <pc:sldChg chg="add modAnim">
        <pc:chgData name="Yinan Li" userId="55ba4f79fc26ccb6" providerId="LiveId" clId="{D2B1E529-4BC7-4402-83E0-275CE42B2EDE}" dt="2024-10-28T12:13:12.355" v="723"/>
        <pc:sldMkLst>
          <pc:docMk/>
          <pc:sldMk cId="1034698889" sldId="289"/>
        </pc:sldMkLst>
      </pc:sldChg>
      <pc:sldChg chg="del">
        <pc:chgData name="Yinan Li" userId="55ba4f79fc26ccb6" providerId="LiveId" clId="{D2B1E529-4BC7-4402-83E0-275CE42B2EDE}" dt="2024-10-28T07:14:07.165" v="0" actId="47"/>
        <pc:sldMkLst>
          <pc:docMk/>
          <pc:sldMk cId="610314609" sldId="290"/>
        </pc:sldMkLst>
      </pc:sldChg>
      <pc:sldChg chg="add modTransition">
        <pc:chgData name="Yinan Li" userId="55ba4f79fc26ccb6" providerId="LiveId" clId="{D2B1E529-4BC7-4402-83E0-275CE42B2EDE}" dt="2024-10-28T08:02:20.686" v="523"/>
        <pc:sldMkLst>
          <pc:docMk/>
          <pc:sldMk cId="1473000797" sldId="290"/>
        </pc:sldMkLst>
      </pc:sldChg>
      <pc:sldChg chg="del">
        <pc:chgData name="Yinan Li" userId="55ba4f79fc26ccb6" providerId="LiveId" clId="{D2B1E529-4BC7-4402-83E0-275CE42B2EDE}" dt="2024-10-28T07:14:07.165" v="0" actId="47"/>
        <pc:sldMkLst>
          <pc:docMk/>
          <pc:sldMk cId="20505253" sldId="291"/>
        </pc:sldMkLst>
      </pc:sldChg>
      <pc:sldChg chg="add del modTransition">
        <pc:chgData name="Yinan Li" userId="55ba4f79fc26ccb6" providerId="LiveId" clId="{D2B1E529-4BC7-4402-83E0-275CE42B2EDE}" dt="2024-10-28T08:11:52.998" v="611" actId="47"/>
        <pc:sldMkLst>
          <pc:docMk/>
          <pc:sldMk cId="377581606" sldId="291"/>
        </pc:sldMkLst>
      </pc:sldChg>
      <pc:sldChg chg="del">
        <pc:chgData name="Yinan Li" userId="55ba4f79fc26ccb6" providerId="LiveId" clId="{D2B1E529-4BC7-4402-83E0-275CE42B2EDE}" dt="2024-10-28T07:14:07.165" v="0" actId="47"/>
        <pc:sldMkLst>
          <pc:docMk/>
          <pc:sldMk cId="496875008" sldId="292"/>
        </pc:sldMkLst>
      </pc:sldChg>
      <pc:sldChg chg="add">
        <pc:chgData name="Yinan Li" userId="55ba4f79fc26ccb6" providerId="LiveId" clId="{D2B1E529-4BC7-4402-83E0-275CE42B2EDE}" dt="2024-10-28T07:18:26.070" v="190"/>
        <pc:sldMkLst>
          <pc:docMk/>
          <pc:sldMk cId="2338049278" sldId="292"/>
        </pc:sldMkLst>
      </pc:sldChg>
      <pc:sldChg chg="add modAnim">
        <pc:chgData name="Yinan Li" userId="55ba4f79fc26ccb6" providerId="LiveId" clId="{D2B1E529-4BC7-4402-83E0-275CE42B2EDE}" dt="2024-10-28T07:46:25.247" v="505"/>
        <pc:sldMkLst>
          <pc:docMk/>
          <pc:sldMk cId="1997032221" sldId="294"/>
        </pc:sldMkLst>
      </pc:sldChg>
      <pc:sldChg chg="del">
        <pc:chgData name="Yinan Li" userId="55ba4f79fc26ccb6" providerId="LiveId" clId="{D2B1E529-4BC7-4402-83E0-275CE42B2EDE}" dt="2024-10-28T07:14:07.165" v="0" actId="47"/>
        <pc:sldMkLst>
          <pc:docMk/>
          <pc:sldMk cId="3127242439" sldId="294"/>
        </pc:sldMkLst>
      </pc:sldChg>
      <pc:sldChg chg="add modTransition">
        <pc:chgData name="Yinan Li" userId="55ba4f79fc26ccb6" providerId="LiveId" clId="{D2B1E529-4BC7-4402-83E0-275CE42B2EDE}" dt="2024-10-28T08:03:40.443" v="524"/>
        <pc:sldMkLst>
          <pc:docMk/>
          <pc:sldMk cId="804487495" sldId="295"/>
        </pc:sldMkLst>
      </pc:sldChg>
      <pc:sldChg chg="del">
        <pc:chgData name="Yinan Li" userId="55ba4f79fc26ccb6" providerId="LiveId" clId="{D2B1E529-4BC7-4402-83E0-275CE42B2EDE}" dt="2024-10-28T07:14:07.165" v="0" actId="47"/>
        <pc:sldMkLst>
          <pc:docMk/>
          <pc:sldMk cId="3123590428" sldId="295"/>
        </pc:sldMkLst>
      </pc:sldChg>
      <pc:sldChg chg="add del">
        <pc:chgData name="Yinan Li" userId="55ba4f79fc26ccb6" providerId="LiveId" clId="{D2B1E529-4BC7-4402-83E0-275CE42B2EDE}" dt="2024-10-28T08:11:43.940" v="610" actId="47"/>
        <pc:sldMkLst>
          <pc:docMk/>
          <pc:sldMk cId="93562983" sldId="296"/>
        </pc:sldMkLst>
      </pc:sldChg>
      <pc:sldChg chg="del">
        <pc:chgData name="Yinan Li" userId="55ba4f79fc26ccb6" providerId="LiveId" clId="{D2B1E529-4BC7-4402-83E0-275CE42B2EDE}" dt="2024-10-28T07:14:07.165" v="0" actId="47"/>
        <pc:sldMkLst>
          <pc:docMk/>
          <pc:sldMk cId="994612118" sldId="296"/>
        </pc:sldMkLst>
      </pc:sldChg>
      <pc:sldChg chg="add del">
        <pc:chgData name="Yinan Li" userId="55ba4f79fc26ccb6" providerId="LiveId" clId="{D2B1E529-4BC7-4402-83E0-275CE42B2EDE}" dt="2024-10-28T08:11:43.940" v="610" actId="47"/>
        <pc:sldMkLst>
          <pc:docMk/>
          <pc:sldMk cId="3535099639" sldId="297"/>
        </pc:sldMkLst>
      </pc:sldChg>
      <pc:sldChg chg="add modTransition">
        <pc:chgData name="Yinan Li" userId="55ba4f79fc26ccb6" providerId="LiveId" clId="{D2B1E529-4BC7-4402-83E0-275CE42B2EDE}" dt="2024-10-28T08:03:40.443" v="524"/>
        <pc:sldMkLst>
          <pc:docMk/>
          <pc:sldMk cId="2271684270" sldId="298"/>
        </pc:sldMkLst>
      </pc:sldChg>
      <pc:sldChg chg="del">
        <pc:chgData name="Yinan Li" userId="55ba4f79fc26ccb6" providerId="LiveId" clId="{D2B1E529-4BC7-4402-83E0-275CE42B2EDE}" dt="2024-10-28T07:14:07.165" v="0" actId="47"/>
        <pc:sldMkLst>
          <pc:docMk/>
          <pc:sldMk cId="2864029899" sldId="298"/>
        </pc:sldMkLst>
      </pc:sldChg>
      <pc:sldChg chg="add del">
        <pc:chgData name="Yinan Li" userId="55ba4f79fc26ccb6" providerId="LiveId" clId="{D2B1E529-4BC7-4402-83E0-275CE42B2EDE}" dt="2024-10-28T08:11:43.940" v="610" actId="47"/>
        <pc:sldMkLst>
          <pc:docMk/>
          <pc:sldMk cId="739584190" sldId="299"/>
        </pc:sldMkLst>
      </pc:sldChg>
      <pc:sldChg chg="add del">
        <pc:chgData name="Yinan Li" userId="55ba4f79fc26ccb6" providerId="LiveId" clId="{D2B1E529-4BC7-4402-83E0-275CE42B2EDE}" dt="2024-10-28T08:11:43.940" v="610" actId="47"/>
        <pc:sldMkLst>
          <pc:docMk/>
          <pc:sldMk cId="203502471" sldId="300"/>
        </pc:sldMkLst>
      </pc:sldChg>
      <pc:sldChg chg="add">
        <pc:chgData name="Yinan Li" userId="55ba4f79fc26ccb6" providerId="LiveId" clId="{D2B1E529-4BC7-4402-83E0-275CE42B2EDE}" dt="2024-10-28T07:18:26.070" v="190"/>
        <pc:sldMkLst>
          <pc:docMk/>
          <pc:sldMk cId="873830739" sldId="302"/>
        </pc:sldMkLst>
      </pc:sldChg>
      <pc:sldChg chg="del">
        <pc:chgData name="Yinan Li" userId="55ba4f79fc26ccb6" providerId="LiveId" clId="{D2B1E529-4BC7-4402-83E0-275CE42B2EDE}" dt="2024-10-28T07:14:07.165" v="0" actId="47"/>
        <pc:sldMkLst>
          <pc:docMk/>
          <pc:sldMk cId="3371303890" sldId="302"/>
        </pc:sldMkLst>
      </pc:sldChg>
      <pc:sldChg chg="add modTransition">
        <pc:chgData name="Yinan Li" userId="55ba4f79fc26ccb6" providerId="LiveId" clId="{D2B1E529-4BC7-4402-83E0-275CE42B2EDE}" dt="2024-10-28T08:03:40.443" v="524"/>
        <pc:sldMkLst>
          <pc:docMk/>
          <pc:sldMk cId="827984716" sldId="303"/>
        </pc:sldMkLst>
      </pc:sldChg>
      <pc:sldChg chg="del">
        <pc:chgData name="Yinan Li" userId="55ba4f79fc26ccb6" providerId="LiveId" clId="{D2B1E529-4BC7-4402-83E0-275CE42B2EDE}" dt="2024-10-28T07:14:07.165" v="0" actId="47"/>
        <pc:sldMkLst>
          <pc:docMk/>
          <pc:sldMk cId="3474753677" sldId="303"/>
        </pc:sldMkLst>
      </pc:sldChg>
      <pc:sldChg chg="del">
        <pc:chgData name="Yinan Li" userId="55ba4f79fc26ccb6" providerId="LiveId" clId="{D2B1E529-4BC7-4402-83E0-275CE42B2EDE}" dt="2024-10-28T07:14:07.165" v="0" actId="47"/>
        <pc:sldMkLst>
          <pc:docMk/>
          <pc:sldMk cId="3122453743" sldId="304"/>
        </pc:sldMkLst>
      </pc:sldChg>
      <pc:sldChg chg="del">
        <pc:chgData name="Yinan Li" userId="55ba4f79fc26ccb6" providerId="LiveId" clId="{D2B1E529-4BC7-4402-83E0-275CE42B2EDE}" dt="2024-10-28T07:14:07.165" v="0" actId="47"/>
        <pc:sldMkLst>
          <pc:docMk/>
          <pc:sldMk cId="3746202836" sldId="305"/>
        </pc:sldMkLst>
      </pc:sldChg>
      <pc:sldChg chg="del">
        <pc:chgData name="Yinan Li" userId="55ba4f79fc26ccb6" providerId="LiveId" clId="{D2B1E529-4BC7-4402-83E0-275CE42B2EDE}" dt="2024-10-28T07:14:07.165" v="0" actId="47"/>
        <pc:sldMkLst>
          <pc:docMk/>
          <pc:sldMk cId="3868484221" sldId="306"/>
        </pc:sldMkLst>
      </pc:sldChg>
      <pc:sldChg chg="del">
        <pc:chgData name="Yinan Li" userId="55ba4f79fc26ccb6" providerId="LiveId" clId="{D2B1E529-4BC7-4402-83E0-275CE42B2EDE}" dt="2024-10-28T07:14:07.165" v="0" actId="47"/>
        <pc:sldMkLst>
          <pc:docMk/>
          <pc:sldMk cId="3201845309" sldId="307"/>
        </pc:sldMkLst>
      </pc:sldChg>
      <pc:sldChg chg="add modTransition">
        <pc:chgData name="Yinan Li" userId="55ba4f79fc26ccb6" providerId="LiveId" clId="{D2B1E529-4BC7-4402-83E0-275CE42B2EDE}" dt="2024-10-28T08:03:40.443" v="524"/>
        <pc:sldMkLst>
          <pc:docMk/>
          <pc:sldMk cId="2943540319" sldId="308"/>
        </pc:sldMkLst>
      </pc:sldChg>
      <pc:sldChg chg="del">
        <pc:chgData name="Yinan Li" userId="55ba4f79fc26ccb6" providerId="LiveId" clId="{D2B1E529-4BC7-4402-83E0-275CE42B2EDE}" dt="2024-10-28T07:14:07.165" v="0" actId="47"/>
        <pc:sldMkLst>
          <pc:docMk/>
          <pc:sldMk cId="3836123719" sldId="308"/>
        </pc:sldMkLst>
      </pc:sldChg>
      <pc:sldChg chg="del">
        <pc:chgData name="Yinan Li" userId="55ba4f79fc26ccb6" providerId="LiveId" clId="{D2B1E529-4BC7-4402-83E0-275CE42B2EDE}" dt="2024-10-28T07:14:07.165" v="0" actId="47"/>
        <pc:sldMkLst>
          <pc:docMk/>
          <pc:sldMk cId="2293689640" sldId="309"/>
        </pc:sldMkLst>
      </pc:sldChg>
      <pc:sldChg chg="del">
        <pc:chgData name="Yinan Li" userId="55ba4f79fc26ccb6" providerId="LiveId" clId="{D2B1E529-4BC7-4402-83E0-275CE42B2EDE}" dt="2024-10-28T07:14:07.165" v="0" actId="47"/>
        <pc:sldMkLst>
          <pc:docMk/>
          <pc:sldMk cId="1397601298" sldId="310"/>
        </pc:sldMkLst>
      </pc:sldChg>
      <pc:sldChg chg="del">
        <pc:chgData name="Yinan Li" userId="55ba4f79fc26ccb6" providerId="LiveId" clId="{D2B1E529-4BC7-4402-83E0-275CE42B2EDE}" dt="2024-10-28T07:14:07.165" v="0" actId="47"/>
        <pc:sldMkLst>
          <pc:docMk/>
          <pc:sldMk cId="803865198" sldId="311"/>
        </pc:sldMkLst>
      </pc:sldChg>
      <pc:sldChg chg="del">
        <pc:chgData name="Yinan Li" userId="55ba4f79fc26ccb6" providerId="LiveId" clId="{D2B1E529-4BC7-4402-83E0-275CE42B2EDE}" dt="2024-10-28T07:14:07.165" v="0" actId="47"/>
        <pc:sldMkLst>
          <pc:docMk/>
          <pc:sldMk cId="33101278" sldId="312"/>
        </pc:sldMkLst>
      </pc:sldChg>
      <pc:sldChg chg="del">
        <pc:chgData name="Yinan Li" userId="55ba4f79fc26ccb6" providerId="LiveId" clId="{D2B1E529-4BC7-4402-83E0-275CE42B2EDE}" dt="2024-10-28T07:14:07.165" v="0" actId="47"/>
        <pc:sldMkLst>
          <pc:docMk/>
          <pc:sldMk cId="3619616448" sldId="313"/>
        </pc:sldMkLst>
      </pc:sldChg>
      <pc:sldChg chg="del">
        <pc:chgData name="Yinan Li" userId="55ba4f79fc26ccb6" providerId="LiveId" clId="{D2B1E529-4BC7-4402-83E0-275CE42B2EDE}" dt="2024-10-28T07:14:07.165" v="0" actId="47"/>
        <pc:sldMkLst>
          <pc:docMk/>
          <pc:sldMk cId="3417169097" sldId="314"/>
        </pc:sldMkLst>
      </pc:sldChg>
      <pc:sldChg chg="del">
        <pc:chgData name="Yinan Li" userId="55ba4f79fc26ccb6" providerId="LiveId" clId="{D2B1E529-4BC7-4402-83E0-275CE42B2EDE}" dt="2024-10-28T07:14:07.165" v="0" actId="47"/>
        <pc:sldMkLst>
          <pc:docMk/>
          <pc:sldMk cId="506746020" sldId="315"/>
        </pc:sldMkLst>
      </pc:sldChg>
      <pc:sldChg chg="del">
        <pc:chgData name="Yinan Li" userId="55ba4f79fc26ccb6" providerId="LiveId" clId="{D2B1E529-4BC7-4402-83E0-275CE42B2EDE}" dt="2024-10-28T07:14:07.165" v="0" actId="47"/>
        <pc:sldMkLst>
          <pc:docMk/>
          <pc:sldMk cId="3051607680" sldId="316"/>
        </pc:sldMkLst>
      </pc:sldChg>
      <pc:sldChg chg="del">
        <pc:chgData name="Yinan Li" userId="55ba4f79fc26ccb6" providerId="LiveId" clId="{D2B1E529-4BC7-4402-83E0-275CE42B2EDE}" dt="2024-10-28T07:14:07.165" v="0" actId="47"/>
        <pc:sldMkLst>
          <pc:docMk/>
          <pc:sldMk cId="2242929353" sldId="317"/>
        </pc:sldMkLst>
      </pc:sldChg>
      <pc:sldChg chg="add modTransition">
        <pc:chgData name="Yinan Li" userId="55ba4f79fc26ccb6" providerId="LiveId" clId="{D2B1E529-4BC7-4402-83E0-275CE42B2EDE}" dt="2024-10-28T08:03:40.443" v="524"/>
        <pc:sldMkLst>
          <pc:docMk/>
          <pc:sldMk cId="3771017741" sldId="318"/>
        </pc:sldMkLst>
      </pc:sldChg>
      <pc:sldChg chg="del">
        <pc:chgData name="Yinan Li" userId="55ba4f79fc26ccb6" providerId="LiveId" clId="{D2B1E529-4BC7-4402-83E0-275CE42B2EDE}" dt="2024-10-28T07:14:07.165" v="0" actId="47"/>
        <pc:sldMkLst>
          <pc:docMk/>
          <pc:sldMk cId="4101815251" sldId="318"/>
        </pc:sldMkLst>
      </pc:sldChg>
      <pc:sldChg chg="add del">
        <pc:chgData name="Yinan Li" userId="55ba4f79fc26ccb6" providerId="LiveId" clId="{D2B1E529-4BC7-4402-83E0-275CE42B2EDE}" dt="2024-10-28T08:11:43.940" v="610" actId="47"/>
        <pc:sldMkLst>
          <pc:docMk/>
          <pc:sldMk cId="220119385" sldId="319"/>
        </pc:sldMkLst>
      </pc:sldChg>
      <pc:sldChg chg="del">
        <pc:chgData name="Yinan Li" userId="55ba4f79fc26ccb6" providerId="LiveId" clId="{D2B1E529-4BC7-4402-83E0-275CE42B2EDE}" dt="2024-10-28T07:14:07.165" v="0" actId="47"/>
        <pc:sldMkLst>
          <pc:docMk/>
          <pc:sldMk cId="1823670837" sldId="319"/>
        </pc:sldMkLst>
      </pc:sldChg>
      <pc:sldChg chg="del">
        <pc:chgData name="Yinan Li" userId="55ba4f79fc26ccb6" providerId="LiveId" clId="{D2B1E529-4BC7-4402-83E0-275CE42B2EDE}" dt="2024-10-28T07:14:07.165" v="0" actId="47"/>
        <pc:sldMkLst>
          <pc:docMk/>
          <pc:sldMk cId="1431252765" sldId="320"/>
        </pc:sldMkLst>
      </pc:sldChg>
      <pc:sldChg chg="add modTransition">
        <pc:chgData name="Yinan Li" userId="55ba4f79fc26ccb6" providerId="LiveId" clId="{D2B1E529-4BC7-4402-83E0-275CE42B2EDE}" dt="2024-10-28T08:03:40.443" v="524"/>
        <pc:sldMkLst>
          <pc:docMk/>
          <pc:sldMk cId="2243845133" sldId="320"/>
        </pc:sldMkLst>
      </pc:sldChg>
      <pc:sldChg chg="del">
        <pc:chgData name="Yinan Li" userId="55ba4f79fc26ccb6" providerId="LiveId" clId="{D2B1E529-4BC7-4402-83E0-275CE42B2EDE}" dt="2024-10-28T07:14:07.165" v="0" actId="47"/>
        <pc:sldMkLst>
          <pc:docMk/>
          <pc:sldMk cId="270983721" sldId="321"/>
        </pc:sldMkLst>
      </pc:sldChg>
      <pc:sldChg chg="del">
        <pc:chgData name="Yinan Li" userId="55ba4f79fc26ccb6" providerId="LiveId" clId="{D2B1E529-4BC7-4402-83E0-275CE42B2EDE}" dt="2024-10-28T07:14:07.165" v="0" actId="47"/>
        <pc:sldMkLst>
          <pc:docMk/>
          <pc:sldMk cId="207307576" sldId="322"/>
        </pc:sldMkLst>
      </pc:sldChg>
      <pc:sldChg chg="del">
        <pc:chgData name="Yinan Li" userId="55ba4f79fc26ccb6" providerId="LiveId" clId="{D2B1E529-4BC7-4402-83E0-275CE42B2EDE}" dt="2024-10-28T07:14:07.165" v="0" actId="47"/>
        <pc:sldMkLst>
          <pc:docMk/>
          <pc:sldMk cId="1050896406" sldId="323"/>
        </pc:sldMkLst>
      </pc:sldChg>
      <pc:sldChg chg="add modTransition">
        <pc:chgData name="Yinan Li" userId="55ba4f79fc26ccb6" providerId="LiveId" clId="{D2B1E529-4BC7-4402-83E0-275CE42B2EDE}" dt="2024-10-28T08:03:40.443" v="524"/>
        <pc:sldMkLst>
          <pc:docMk/>
          <pc:sldMk cId="2948730483" sldId="324"/>
        </pc:sldMkLst>
      </pc:sldChg>
      <pc:sldChg chg="del">
        <pc:chgData name="Yinan Li" userId="55ba4f79fc26ccb6" providerId="LiveId" clId="{D2B1E529-4BC7-4402-83E0-275CE42B2EDE}" dt="2024-10-28T07:14:07.165" v="0" actId="47"/>
        <pc:sldMkLst>
          <pc:docMk/>
          <pc:sldMk cId="4272580798" sldId="324"/>
        </pc:sldMkLst>
      </pc:sldChg>
      <pc:sldChg chg="del">
        <pc:chgData name="Yinan Li" userId="55ba4f79fc26ccb6" providerId="LiveId" clId="{D2B1E529-4BC7-4402-83E0-275CE42B2EDE}" dt="2024-10-28T07:14:07.165" v="0" actId="47"/>
        <pc:sldMkLst>
          <pc:docMk/>
          <pc:sldMk cId="3247009655" sldId="325"/>
        </pc:sldMkLst>
      </pc:sldChg>
      <pc:sldChg chg="del">
        <pc:chgData name="Yinan Li" userId="55ba4f79fc26ccb6" providerId="LiveId" clId="{D2B1E529-4BC7-4402-83E0-275CE42B2EDE}" dt="2024-10-28T07:14:07.165" v="0" actId="47"/>
        <pc:sldMkLst>
          <pc:docMk/>
          <pc:sldMk cId="1568294855" sldId="326"/>
        </pc:sldMkLst>
      </pc:sldChg>
      <pc:sldChg chg="add">
        <pc:chgData name="Yinan Li" userId="55ba4f79fc26ccb6" providerId="LiveId" clId="{D2B1E529-4BC7-4402-83E0-275CE42B2EDE}" dt="2024-10-28T08:03:40.443" v="524"/>
        <pc:sldMkLst>
          <pc:docMk/>
          <pc:sldMk cId="3789940654" sldId="326"/>
        </pc:sldMkLst>
      </pc:sldChg>
      <pc:sldChg chg="del">
        <pc:chgData name="Yinan Li" userId="55ba4f79fc26ccb6" providerId="LiveId" clId="{D2B1E529-4BC7-4402-83E0-275CE42B2EDE}" dt="2024-10-28T07:14:07.165" v="0" actId="47"/>
        <pc:sldMkLst>
          <pc:docMk/>
          <pc:sldMk cId="3828026369" sldId="327"/>
        </pc:sldMkLst>
      </pc:sldChg>
      <pc:sldChg chg="add modTransition">
        <pc:chgData name="Yinan Li" userId="55ba4f79fc26ccb6" providerId="LiveId" clId="{D2B1E529-4BC7-4402-83E0-275CE42B2EDE}" dt="2024-10-28T08:03:40.443" v="524"/>
        <pc:sldMkLst>
          <pc:docMk/>
          <pc:sldMk cId="4209881344" sldId="327"/>
        </pc:sldMkLst>
      </pc:sldChg>
      <pc:sldChg chg="del">
        <pc:chgData name="Yinan Li" userId="55ba4f79fc26ccb6" providerId="LiveId" clId="{D2B1E529-4BC7-4402-83E0-275CE42B2EDE}" dt="2024-10-28T07:14:07.165" v="0" actId="47"/>
        <pc:sldMkLst>
          <pc:docMk/>
          <pc:sldMk cId="2457013453" sldId="328"/>
        </pc:sldMkLst>
      </pc:sldChg>
      <pc:sldChg chg="add modTransition">
        <pc:chgData name="Yinan Li" userId="55ba4f79fc26ccb6" providerId="LiveId" clId="{D2B1E529-4BC7-4402-83E0-275CE42B2EDE}" dt="2024-10-28T08:03:40.443" v="524"/>
        <pc:sldMkLst>
          <pc:docMk/>
          <pc:sldMk cId="4255794892" sldId="328"/>
        </pc:sldMkLst>
      </pc:sldChg>
      <pc:sldChg chg="add modTransition">
        <pc:chgData name="Yinan Li" userId="55ba4f79fc26ccb6" providerId="LiveId" clId="{D2B1E529-4BC7-4402-83E0-275CE42B2EDE}" dt="2024-10-28T08:03:40.443" v="524"/>
        <pc:sldMkLst>
          <pc:docMk/>
          <pc:sldMk cId="369469543" sldId="329"/>
        </pc:sldMkLst>
      </pc:sldChg>
      <pc:sldChg chg="del">
        <pc:chgData name="Yinan Li" userId="55ba4f79fc26ccb6" providerId="LiveId" clId="{D2B1E529-4BC7-4402-83E0-275CE42B2EDE}" dt="2024-10-28T07:14:07.165" v="0" actId="47"/>
        <pc:sldMkLst>
          <pc:docMk/>
          <pc:sldMk cId="2720559481" sldId="329"/>
        </pc:sldMkLst>
      </pc:sldChg>
      <pc:sldChg chg="del">
        <pc:chgData name="Yinan Li" userId="55ba4f79fc26ccb6" providerId="LiveId" clId="{D2B1E529-4BC7-4402-83E0-275CE42B2EDE}" dt="2024-10-28T07:14:07.165" v="0" actId="47"/>
        <pc:sldMkLst>
          <pc:docMk/>
          <pc:sldMk cId="200167105" sldId="330"/>
        </pc:sldMkLst>
      </pc:sldChg>
      <pc:sldChg chg="add modTransition">
        <pc:chgData name="Yinan Li" userId="55ba4f79fc26ccb6" providerId="LiveId" clId="{D2B1E529-4BC7-4402-83E0-275CE42B2EDE}" dt="2024-10-28T08:03:40.443" v="524"/>
        <pc:sldMkLst>
          <pc:docMk/>
          <pc:sldMk cId="3631345098" sldId="330"/>
        </pc:sldMkLst>
      </pc:sldChg>
      <pc:sldChg chg="del">
        <pc:chgData name="Yinan Li" userId="55ba4f79fc26ccb6" providerId="LiveId" clId="{D2B1E529-4BC7-4402-83E0-275CE42B2EDE}" dt="2024-10-28T07:14:07.165" v="0" actId="47"/>
        <pc:sldMkLst>
          <pc:docMk/>
          <pc:sldMk cId="1574051908" sldId="331"/>
        </pc:sldMkLst>
      </pc:sldChg>
      <pc:sldChg chg="del">
        <pc:chgData name="Yinan Li" userId="55ba4f79fc26ccb6" providerId="LiveId" clId="{D2B1E529-4BC7-4402-83E0-275CE42B2EDE}" dt="2024-10-28T07:14:07.165" v="0" actId="47"/>
        <pc:sldMkLst>
          <pc:docMk/>
          <pc:sldMk cId="488686633" sldId="332"/>
        </pc:sldMkLst>
      </pc:sldChg>
      <pc:sldChg chg="del">
        <pc:chgData name="Yinan Li" userId="55ba4f79fc26ccb6" providerId="LiveId" clId="{D2B1E529-4BC7-4402-83E0-275CE42B2EDE}" dt="2024-10-28T07:14:07.165" v="0" actId="47"/>
        <pc:sldMkLst>
          <pc:docMk/>
          <pc:sldMk cId="1608736446" sldId="333"/>
        </pc:sldMkLst>
      </pc:sldChg>
      <pc:sldChg chg="del">
        <pc:chgData name="Yinan Li" userId="55ba4f79fc26ccb6" providerId="LiveId" clId="{D2B1E529-4BC7-4402-83E0-275CE42B2EDE}" dt="2024-10-28T07:14:07.165" v="0" actId="47"/>
        <pc:sldMkLst>
          <pc:docMk/>
          <pc:sldMk cId="179532675" sldId="334"/>
        </pc:sldMkLst>
      </pc:sldChg>
      <pc:sldChg chg="del">
        <pc:chgData name="Yinan Li" userId="55ba4f79fc26ccb6" providerId="LiveId" clId="{D2B1E529-4BC7-4402-83E0-275CE42B2EDE}" dt="2024-10-28T07:14:07.165" v="0" actId="47"/>
        <pc:sldMkLst>
          <pc:docMk/>
          <pc:sldMk cId="1013308256" sldId="335"/>
        </pc:sldMkLst>
      </pc:sldChg>
      <pc:sldChg chg="del">
        <pc:chgData name="Yinan Li" userId="55ba4f79fc26ccb6" providerId="LiveId" clId="{D2B1E529-4BC7-4402-83E0-275CE42B2EDE}" dt="2024-10-28T07:14:07.165" v="0" actId="47"/>
        <pc:sldMkLst>
          <pc:docMk/>
          <pc:sldMk cId="3838602361" sldId="336"/>
        </pc:sldMkLst>
      </pc:sldChg>
      <pc:sldChg chg="del">
        <pc:chgData name="Yinan Li" userId="55ba4f79fc26ccb6" providerId="LiveId" clId="{D2B1E529-4BC7-4402-83E0-275CE42B2EDE}" dt="2024-10-28T07:14:07.165" v="0" actId="47"/>
        <pc:sldMkLst>
          <pc:docMk/>
          <pc:sldMk cId="3035243489" sldId="337"/>
        </pc:sldMkLst>
      </pc:sldChg>
      <pc:sldChg chg="del">
        <pc:chgData name="Yinan Li" userId="55ba4f79fc26ccb6" providerId="LiveId" clId="{D2B1E529-4BC7-4402-83E0-275CE42B2EDE}" dt="2024-10-28T07:14:07.165" v="0" actId="47"/>
        <pc:sldMkLst>
          <pc:docMk/>
          <pc:sldMk cId="50431035" sldId="338"/>
        </pc:sldMkLst>
      </pc:sldChg>
      <pc:sldChg chg="del">
        <pc:chgData name="Yinan Li" userId="55ba4f79fc26ccb6" providerId="LiveId" clId="{D2B1E529-4BC7-4402-83E0-275CE42B2EDE}" dt="2024-10-28T07:14:07.165" v="0" actId="47"/>
        <pc:sldMkLst>
          <pc:docMk/>
          <pc:sldMk cId="288480314" sldId="339"/>
        </pc:sldMkLst>
      </pc:sldChg>
      <pc:sldChg chg="del">
        <pc:chgData name="Yinan Li" userId="55ba4f79fc26ccb6" providerId="LiveId" clId="{D2B1E529-4BC7-4402-83E0-275CE42B2EDE}" dt="2024-10-28T07:14:07.165" v="0" actId="47"/>
        <pc:sldMkLst>
          <pc:docMk/>
          <pc:sldMk cId="1016317237" sldId="340"/>
        </pc:sldMkLst>
      </pc:sldChg>
      <pc:sldChg chg="del">
        <pc:chgData name="Yinan Li" userId="55ba4f79fc26ccb6" providerId="LiveId" clId="{D2B1E529-4BC7-4402-83E0-275CE42B2EDE}" dt="2024-10-28T07:14:07.165" v="0" actId="47"/>
        <pc:sldMkLst>
          <pc:docMk/>
          <pc:sldMk cId="4146680254" sldId="341"/>
        </pc:sldMkLst>
      </pc:sldChg>
      <pc:sldChg chg="del">
        <pc:chgData name="Yinan Li" userId="55ba4f79fc26ccb6" providerId="LiveId" clId="{D2B1E529-4BC7-4402-83E0-275CE42B2EDE}" dt="2024-10-28T07:14:07.165" v="0" actId="47"/>
        <pc:sldMkLst>
          <pc:docMk/>
          <pc:sldMk cId="550483408" sldId="342"/>
        </pc:sldMkLst>
      </pc:sldChg>
      <pc:sldChg chg="del">
        <pc:chgData name="Yinan Li" userId="55ba4f79fc26ccb6" providerId="LiveId" clId="{D2B1E529-4BC7-4402-83E0-275CE42B2EDE}" dt="2024-10-28T07:14:07.165" v="0" actId="47"/>
        <pc:sldMkLst>
          <pc:docMk/>
          <pc:sldMk cId="2556698973" sldId="343"/>
        </pc:sldMkLst>
      </pc:sldChg>
      <pc:sldChg chg="del">
        <pc:chgData name="Yinan Li" userId="55ba4f79fc26ccb6" providerId="LiveId" clId="{D2B1E529-4BC7-4402-83E0-275CE42B2EDE}" dt="2024-10-28T07:14:07.165" v="0" actId="47"/>
        <pc:sldMkLst>
          <pc:docMk/>
          <pc:sldMk cId="2759019059" sldId="344"/>
        </pc:sldMkLst>
      </pc:sldChg>
      <pc:sldChg chg="del">
        <pc:chgData name="Yinan Li" userId="55ba4f79fc26ccb6" providerId="LiveId" clId="{D2B1E529-4BC7-4402-83E0-275CE42B2EDE}" dt="2024-10-28T07:14:07.165" v="0" actId="47"/>
        <pc:sldMkLst>
          <pc:docMk/>
          <pc:sldMk cId="1619644381" sldId="345"/>
        </pc:sldMkLst>
      </pc:sldChg>
      <pc:sldChg chg="del">
        <pc:chgData name="Yinan Li" userId="55ba4f79fc26ccb6" providerId="LiveId" clId="{D2B1E529-4BC7-4402-83E0-275CE42B2EDE}" dt="2024-10-28T07:14:07.165" v="0" actId="47"/>
        <pc:sldMkLst>
          <pc:docMk/>
          <pc:sldMk cId="561416626" sldId="346"/>
        </pc:sldMkLst>
      </pc:sldChg>
      <pc:sldChg chg="del">
        <pc:chgData name="Yinan Li" userId="55ba4f79fc26ccb6" providerId="LiveId" clId="{D2B1E529-4BC7-4402-83E0-275CE42B2EDE}" dt="2024-10-28T07:14:07.165" v="0" actId="47"/>
        <pc:sldMkLst>
          <pc:docMk/>
          <pc:sldMk cId="3631034378" sldId="347"/>
        </pc:sldMkLst>
      </pc:sldChg>
      <pc:sldChg chg="del">
        <pc:chgData name="Yinan Li" userId="55ba4f79fc26ccb6" providerId="LiveId" clId="{D2B1E529-4BC7-4402-83E0-275CE42B2EDE}" dt="2024-10-28T07:14:07.165" v="0" actId="47"/>
        <pc:sldMkLst>
          <pc:docMk/>
          <pc:sldMk cId="3331358266" sldId="348"/>
        </pc:sldMkLst>
      </pc:sldChg>
      <pc:sldChg chg="del">
        <pc:chgData name="Yinan Li" userId="55ba4f79fc26ccb6" providerId="LiveId" clId="{D2B1E529-4BC7-4402-83E0-275CE42B2EDE}" dt="2024-10-28T07:14:07.165" v="0" actId="47"/>
        <pc:sldMkLst>
          <pc:docMk/>
          <pc:sldMk cId="1756689891" sldId="349"/>
        </pc:sldMkLst>
      </pc:sldChg>
      <pc:sldChg chg="del">
        <pc:chgData name="Yinan Li" userId="55ba4f79fc26ccb6" providerId="LiveId" clId="{D2B1E529-4BC7-4402-83E0-275CE42B2EDE}" dt="2024-10-28T07:14:07.165" v="0" actId="47"/>
        <pc:sldMkLst>
          <pc:docMk/>
          <pc:sldMk cId="1102097367" sldId="350"/>
        </pc:sldMkLst>
      </pc:sldChg>
      <pc:sldChg chg="del">
        <pc:chgData name="Yinan Li" userId="55ba4f79fc26ccb6" providerId="LiveId" clId="{D2B1E529-4BC7-4402-83E0-275CE42B2EDE}" dt="2024-10-28T07:14:07.165" v="0" actId="47"/>
        <pc:sldMkLst>
          <pc:docMk/>
          <pc:sldMk cId="3471763579" sldId="367"/>
        </pc:sldMkLst>
      </pc:sldChg>
      <pc:sldChg chg="add del">
        <pc:chgData name="Yinan Li" userId="55ba4f79fc26ccb6" providerId="LiveId" clId="{D2B1E529-4BC7-4402-83E0-275CE42B2EDE}" dt="2024-10-28T08:11:43.940" v="610" actId="47"/>
        <pc:sldMkLst>
          <pc:docMk/>
          <pc:sldMk cId="3758372096" sldId="367"/>
        </pc:sldMkLst>
      </pc:sldChg>
      <pc:sldChg chg="add del modAnim">
        <pc:chgData name="Yinan Li" userId="55ba4f79fc26ccb6" providerId="LiveId" clId="{D2B1E529-4BC7-4402-83E0-275CE42B2EDE}" dt="2024-10-28T08:11:43.940" v="610" actId="47"/>
        <pc:sldMkLst>
          <pc:docMk/>
          <pc:sldMk cId="262090883" sldId="368"/>
        </pc:sldMkLst>
      </pc:sldChg>
      <pc:sldChg chg="del">
        <pc:chgData name="Yinan Li" userId="55ba4f79fc26ccb6" providerId="LiveId" clId="{D2B1E529-4BC7-4402-83E0-275CE42B2EDE}" dt="2024-10-28T07:14:07.165" v="0" actId="47"/>
        <pc:sldMkLst>
          <pc:docMk/>
          <pc:sldMk cId="2459456896" sldId="368"/>
        </pc:sldMkLst>
      </pc:sldChg>
      <pc:sldChg chg="del">
        <pc:chgData name="Yinan Li" userId="55ba4f79fc26ccb6" providerId="LiveId" clId="{D2B1E529-4BC7-4402-83E0-275CE42B2EDE}" dt="2024-10-28T07:14:07.165" v="0" actId="47"/>
        <pc:sldMkLst>
          <pc:docMk/>
          <pc:sldMk cId="4234941217" sldId="369"/>
        </pc:sldMkLst>
      </pc:sldChg>
      <pc:sldChg chg="del">
        <pc:chgData name="Yinan Li" userId="55ba4f79fc26ccb6" providerId="LiveId" clId="{D2B1E529-4BC7-4402-83E0-275CE42B2EDE}" dt="2024-10-28T07:14:07.165" v="0" actId="47"/>
        <pc:sldMkLst>
          <pc:docMk/>
          <pc:sldMk cId="3817312676" sldId="370"/>
        </pc:sldMkLst>
      </pc:sldChg>
      <pc:sldChg chg="del">
        <pc:chgData name="Yinan Li" userId="55ba4f79fc26ccb6" providerId="LiveId" clId="{D2B1E529-4BC7-4402-83E0-275CE42B2EDE}" dt="2024-10-28T07:14:07.165" v="0" actId="47"/>
        <pc:sldMkLst>
          <pc:docMk/>
          <pc:sldMk cId="2086821484" sldId="371"/>
        </pc:sldMkLst>
      </pc:sldChg>
      <pc:sldChg chg="del">
        <pc:chgData name="Yinan Li" userId="55ba4f79fc26ccb6" providerId="LiveId" clId="{D2B1E529-4BC7-4402-83E0-275CE42B2EDE}" dt="2024-10-28T07:14:07.165" v="0" actId="47"/>
        <pc:sldMkLst>
          <pc:docMk/>
          <pc:sldMk cId="3801549923" sldId="372"/>
        </pc:sldMkLst>
      </pc:sldChg>
      <pc:sldChg chg="del">
        <pc:chgData name="Yinan Li" userId="55ba4f79fc26ccb6" providerId="LiveId" clId="{D2B1E529-4BC7-4402-83E0-275CE42B2EDE}" dt="2024-10-28T07:14:07.165" v="0" actId="47"/>
        <pc:sldMkLst>
          <pc:docMk/>
          <pc:sldMk cId="1707426481" sldId="373"/>
        </pc:sldMkLst>
      </pc:sldChg>
      <pc:sldChg chg="del">
        <pc:chgData name="Yinan Li" userId="55ba4f79fc26ccb6" providerId="LiveId" clId="{D2B1E529-4BC7-4402-83E0-275CE42B2EDE}" dt="2024-10-28T07:14:07.165" v="0" actId="47"/>
        <pc:sldMkLst>
          <pc:docMk/>
          <pc:sldMk cId="625399819" sldId="374"/>
        </pc:sldMkLst>
      </pc:sldChg>
      <pc:sldChg chg="del">
        <pc:chgData name="Yinan Li" userId="55ba4f79fc26ccb6" providerId="LiveId" clId="{D2B1E529-4BC7-4402-83E0-275CE42B2EDE}" dt="2024-10-28T07:14:07.165" v="0" actId="47"/>
        <pc:sldMkLst>
          <pc:docMk/>
          <pc:sldMk cId="2024938843" sldId="375"/>
        </pc:sldMkLst>
      </pc:sldChg>
      <pc:sldChg chg="del">
        <pc:chgData name="Yinan Li" userId="55ba4f79fc26ccb6" providerId="LiveId" clId="{D2B1E529-4BC7-4402-83E0-275CE42B2EDE}" dt="2024-10-28T07:14:07.165" v="0" actId="47"/>
        <pc:sldMkLst>
          <pc:docMk/>
          <pc:sldMk cId="1052724104" sldId="382"/>
        </pc:sldMkLst>
      </pc:sldChg>
      <pc:sldChg chg="del">
        <pc:chgData name="Yinan Li" userId="55ba4f79fc26ccb6" providerId="LiveId" clId="{D2B1E529-4BC7-4402-83E0-275CE42B2EDE}" dt="2024-10-28T07:14:07.165" v="0" actId="47"/>
        <pc:sldMkLst>
          <pc:docMk/>
          <pc:sldMk cId="3783346171" sldId="383"/>
        </pc:sldMkLst>
      </pc:sldChg>
      <pc:sldChg chg="del">
        <pc:chgData name="Yinan Li" userId="55ba4f79fc26ccb6" providerId="LiveId" clId="{D2B1E529-4BC7-4402-83E0-275CE42B2EDE}" dt="2024-10-28T07:14:07.165" v="0" actId="47"/>
        <pc:sldMkLst>
          <pc:docMk/>
          <pc:sldMk cId="4122552300" sldId="384"/>
        </pc:sldMkLst>
      </pc:sldChg>
      <pc:sldChg chg="del">
        <pc:chgData name="Yinan Li" userId="55ba4f79fc26ccb6" providerId="LiveId" clId="{D2B1E529-4BC7-4402-83E0-275CE42B2EDE}" dt="2024-10-28T07:14:07.165" v="0" actId="47"/>
        <pc:sldMkLst>
          <pc:docMk/>
          <pc:sldMk cId="1431383870" sldId="385"/>
        </pc:sldMkLst>
      </pc:sldChg>
      <pc:sldChg chg="del">
        <pc:chgData name="Yinan Li" userId="55ba4f79fc26ccb6" providerId="LiveId" clId="{D2B1E529-4BC7-4402-83E0-275CE42B2EDE}" dt="2024-10-28T07:14:07.165" v="0" actId="47"/>
        <pc:sldMkLst>
          <pc:docMk/>
          <pc:sldMk cId="2625785188" sldId="386"/>
        </pc:sldMkLst>
      </pc:sldChg>
      <pc:sldChg chg="del">
        <pc:chgData name="Yinan Li" userId="55ba4f79fc26ccb6" providerId="LiveId" clId="{D2B1E529-4BC7-4402-83E0-275CE42B2EDE}" dt="2024-10-28T07:14:07.165" v="0" actId="47"/>
        <pc:sldMkLst>
          <pc:docMk/>
          <pc:sldMk cId="2114526599" sldId="387"/>
        </pc:sldMkLst>
      </pc:sldChg>
      <pc:sldChg chg="del">
        <pc:chgData name="Yinan Li" userId="55ba4f79fc26ccb6" providerId="LiveId" clId="{D2B1E529-4BC7-4402-83E0-275CE42B2EDE}" dt="2024-10-28T07:14:07.165" v="0" actId="47"/>
        <pc:sldMkLst>
          <pc:docMk/>
          <pc:sldMk cId="29030762" sldId="388"/>
        </pc:sldMkLst>
      </pc:sldChg>
      <pc:sldChg chg="del">
        <pc:chgData name="Yinan Li" userId="55ba4f79fc26ccb6" providerId="LiveId" clId="{D2B1E529-4BC7-4402-83E0-275CE42B2EDE}" dt="2024-10-28T07:14:07.165" v="0" actId="47"/>
        <pc:sldMkLst>
          <pc:docMk/>
          <pc:sldMk cId="329389919" sldId="389"/>
        </pc:sldMkLst>
      </pc:sldChg>
      <pc:sldChg chg="modSp mod ord">
        <pc:chgData name="Yinan Li" userId="55ba4f79fc26ccb6" providerId="LiveId" clId="{D2B1E529-4BC7-4402-83E0-275CE42B2EDE}" dt="2024-10-28T11:48:40.191" v="656" actId="20577"/>
        <pc:sldMkLst>
          <pc:docMk/>
          <pc:sldMk cId="1796291072" sldId="390"/>
        </pc:sldMkLst>
        <pc:spChg chg="mod">
          <ac:chgData name="Yinan Li" userId="55ba4f79fc26ccb6" providerId="LiveId" clId="{D2B1E529-4BC7-4402-83E0-275CE42B2EDE}" dt="2024-10-28T11:48:40.191" v="656" actId="20577"/>
          <ac:spMkLst>
            <pc:docMk/>
            <pc:sldMk cId="1796291072" sldId="390"/>
            <ac:spMk id="5" creationId="{B5F740FB-57E5-813D-D9FB-7401E546E33C}"/>
          </ac:spMkLst>
        </pc:spChg>
      </pc:sldChg>
      <pc:sldChg chg="add del">
        <pc:chgData name="Yinan Li" userId="55ba4f79fc26ccb6" providerId="LiveId" clId="{D2B1E529-4BC7-4402-83E0-275CE42B2EDE}" dt="2024-10-28T07:18:33.966" v="191" actId="47"/>
        <pc:sldMkLst>
          <pc:docMk/>
          <pc:sldMk cId="1400649689" sldId="391"/>
        </pc:sldMkLst>
      </pc:sldChg>
      <pc:sldChg chg="add del">
        <pc:chgData name="Yinan Li" userId="55ba4f79fc26ccb6" providerId="LiveId" clId="{D2B1E529-4BC7-4402-83E0-275CE42B2EDE}" dt="2024-10-28T08:11:43.940" v="610" actId="47"/>
        <pc:sldMkLst>
          <pc:docMk/>
          <pc:sldMk cId="1813973637" sldId="392"/>
        </pc:sldMkLst>
      </pc:sldChg>
      <pc:sldChg chg="add del">
        <pc:chgData name="Yinan Li" userId="55ba4f79fc26ccb6" providerId="LiveId" clId="{D2B1E529-4BC7-4402-83E0-275CE42B2EDE}" dt="2024-10-28T08:11:43.940" v="610" actId="47"/>
        <pc:sldMkLst>
          <pc:docMk/>
          <pc:sldMk cId="1203484160" sldId="393"/>
        </pc:sldMkLst>
      </pc:sldChg>
      <pc:sldChg chg="add del modAnim">
        <pc:chgData name="Yinan Li" userId="55ba4f79fc26ccb6" providerId="LiveId" clId="{D2B1E529-4BC7-4402-83E0-275CE42B2EDE}" dt="2024-10-28T08:11:43.940" v="610" actId="47"/>
        <pc:sldMkLst>
          <pc:docMk/>
          <pc:sldMk cId="2829023407" sldId="394"/>
        </pc:sldMkLst>
      </pc:sldChg>
      <pc:sldChg chg="add del">
        <pc:chgData name="Yinan Li" userId="55ba4f79fc26ccb6" providerId="LiveId" clId="{D2B1E529-4BC7-4402-83E0-275CE42B2EDE}" dt="2024-10-28T08:11:43.940" v="610" actId="47"/>
        <pc:sldMkLst>
          <pc:docMk/>
          <pc:sldMk cId="2737610354" sldId="395"/>
        </pc:sldMkLst>
      </pc:sldChg>
      <pc:sldChg chg="add del">
        <pc:chgData name="Yinan Li" userId="55ba4f79fc26ccb6" providerId="LiveId" clId="{D2B1E529-4BC7-4402-83E0-275CE42B2EDE}" dt="2024-10-28T08:11:43.940" v="610" actId="47"/>
        <pc:sldMkLst>
          <pc:docMk/>
          <pc:sldMk cId="1773268020" sldId="396"/>
        </pc:sldMkLst>
      </pc:sldChg>
      <pc:sldChg chg="add del">
        <pc:chgData name="Yinan Li" userId="55ba4f79fc26ccb6" providerId="LiveId" clId="{D2B1E529-4BC7-4402-83E0-275CE42B2EDE}" dt="2024-10-28T08:11:43.940" v="610" actId="47"/>
        <pc:sldMkLst>
          <pc:docMk/>
          <pc:sldMk cId="1347638535" sldId="397"/>
        </pc:sldMkLst>
      </pc:sldChg>
      <pc:sldChg chg="add del">
        <pc:chgData name="Yinan Li" userId="55ba4f79fc26ccb6" providerId="LiveId" clId="{D2B1E529-4BC7-4402-83E0-275CE42B2EDE}" dt="2024-10-28T08:11:43.940" v="610" actId="47"/>
        <pc:sldMkLst>
          <pc:docMk/>
          <pc:sldMk cId="2167970267" sldId="398"/>
        </pc:sldMkLst>
      </pc:sldChg>
      <pc:sldChg chg="add del">
        <pc:chgData name="Yinan Li" userId="55ba4f79fc26ccb6" providerId="LiveId" clId="{D2B1E529-4BC7-4402-83E0-275CE42B2EDE}" dt="2024-10-28T08:11:43.940" v="610" actId="47"/>
        <pc:sldMkLst>
          <pc:docMk/>
          <pc:sldMk cId="2899325899" sldId="399"/>
        </pc:sldMkLst>
      </pc:sldChg>
      <pc:sldChg chg="add del">
        <pc:chgData name="Yinan Li" userId="55ba4f79fc26ccb6" providerId="LiveId" clId="{D2B1E529-4BC7-4402-83E0-275CE42B2EDE}" dt="2024-10-28T08:11:43.940" v="610" actId="47"/>
        <pc:sldMkLst>
          <pc:docMk/>
          <pc:sldMk cId="1327044564" sldId="400"/>
        </pc:sldMkLst>
      </pc:sldChg>
      <pc:sldChg chg="add del">
        <pc:chgData name="Yinan Li" userId="55ba4f79fc26ccb6" providerId="LiveId" clId="{D2B1E529-4BC7-4402-83E0-275CE42B2EDE}" dt="2024-10-28T08:11:43.940" v="610" actId="47"/>
        <pc:sldMkLst>
          <pc:docMk/>
          <pc:sldMk cId="10180659" sldId="401"/>
        </pc:sldMkLst>
      </pc:sldChg>
      <pc:sldChg chg="add del">
        <pc:chgData name="Yinan Li" userId="55ba4f79fc26ccb6" providerId="LiveId" clId="{D2B1E529-4BC7-4402-83E0-275CE42B2EDE}" dt="2024-10-28T08:11:43.940" v="610" actId="47"/>
        <pc:sldMkLst>
          <pc:docMk/>
          <pc:sldMk cId="2701698691" sldId="402"/>
        </pc:sldMkLst>
      </pc:sldChg>
      <pc:sldChg chg="add del">
        <pc:chgData name="Yinan Li" userId="55ba4f79fc26ccb6" providerId="LiveId" clId="{D2B1E529-4BC7-4402-83E0-275CE42B2EDE}" dt="2024-10-28T08:11:43.940" v="610" actId="47"/>
        <pc:sldMkLst>
          <pc:docMk/>
          <pc:sldMk cId="1335861973" sldId="403"/>
        </pc:sldMkLst>
      </pc:sldChg>
      <pc:sldChg chg="add del">
        <pc:chgData name="Yinan Li" userId="55ba4f79fc26ccb6" providerId="LiveId" clId="{D2B1E529-4BC7-4402-83E0-275CE42B2EDE}" dt="2024-10-28T08:11:43.940" v="610" actId="47"/>
        <pc:sldMkLst>
          <pc:docMk/>
          <pc:sldMk cId="1188297757" sldId="404"/>
        </pc:sldMkLst>
      </pc:sldChg>
      <pc:sldChg chg="add del">
        <pc:chgData name="Yinan Li" userId="55ba4f79fc26ccb6" providerId="LiveId" clId="{D2B1E529-4BC7-4402-83E0-275CE42B2EDE}" dt="2024-10-28T08:11:43.940" v="610" actId="47"/>
        <pc:sldMkLst>
          <pc:docMk/>
          <pc:sldMk cId="589029949" sldId="405"/>
        </pc:sldMkLst>
      </pc:sldChg>
      <pc:sldChg chg="add del">
        <pc:chgData name="Yinan Li" userId="55ba4f79fc26ccb6" providerId="LiveId" clId="{D2B1E529-4BC7-4402-83E0-275CE42B2EDE}" dt="2024-10-28T08:11:43.940" v="610" actId="47"/>
        <pc:sldMkLst>
          <pc:docMk/>
          <pc:sldMk cId="1107541472" sldId="406"/>
        </pc:sldMkLst>
      </pc:sldChg>
      <pc:sldChg chg="add del">
        <pc:chgData name="Yinan Li" userId="55ba4f79fc26ccb6" providerId="LiveId" clId="{D2B1E529-4BC7-4402-83E0-275CE42B2EDE}" dt="2024-10-28T08:11:43.940" v="610" actId="47"/>
        <pc:sldMkLst>
          <pc:docMk/>
          <pc:sldMk cId="4243637570" sldId="407"/>
        </pc:sldMkLst>
      </pc:sldChg>
      <pc:sldChg chg="add del">
        <pc:chgData name="Yinan Li" userId="55ba4f79fc26ccb6" providerId="LiveId" clId="{D2B1E529-4BC7-4402-83E0-275CE42B2EDE}" dt="2024-10-28T08:11:43.940" v="610" actId="47"/>
        <pc:sldMkLst>
          <pc:docMk/>
          <pc:sldMk cId="3088280913" sldId="408"/>
        </pc:sldMkLst>
      </pc:sldChg>
      <pc:sldChg chg="add del">
        <pc:chgData name="Yinan Li" userId="55ba4f79fc26ccb6" providerId="LiveId" clId="{D2B1E529-4BC7-4402-83E0-275CE42B2EDE}" dt="2024-10-28T08:11:43.940" v="610" actId="47"/>
        <pc:sldMkLst>
          <pc:docMk/>
          <pc:sldMk cId="3885285487" sldId="409"/>
        </pc:sldMkLst>
      </pc:sldChg>
      <pc:sldChg chg="add del">
        <pc:chgData name="Yinan Li" userId="55ba4f79fc26ccb6" providerId="LiveId" clId="{D2B1E529-4BC7-4402-83E0-275CE42B2EDE}" dt="2024-10-28T08:11:43.940" v="610" actId="47"/>
        <pc:sldMkLst>
          <pc:docMk/>
          <pc:sldMk cId="622988556" sldId="410"/>
        </pc:sldMkLst>
      </pc:sldChg>
      <pc:sldChg chg="add del">
        <pc:chgData name="Yinan Li" userId="55ba4f79fc26ccb6" providerId="LiveId" clId="{D2B1E529-4BC7-4402-83E0-275CE42B2EDE}" dt="2024-10-28T08:11:43.940" v="610" actId="47"/>
        <pc:sldMkLst>
          <pc:docMk/>
          <pc:sldMk cId="3579569742" sldId="411"/>
        </pc:sldMkLst>
      </pc:sldChg>
      <pc:sldChg chg="add del">
        <pc:chgData name="Yinan Li" userId="55ba4f79fc26ccb6" providerId="LiveId" clId="{D2B1E529-4BC7-4402-83E0-275CE42B2EDE}" dt="2024-10-28T08:11:43.940" v="610" actId="47"/>
        <pc:sldMkLst>
          <pc:docMk/>
          <pc:sldMk cId="2513778164" sldId="412"/>
        </pc:sldMkLst>
      </pc:sldChg>
      <pc:sldChg chg="addSp delSp modSp add del mod ord modTransition modAnim">
        <pc:chgData name="Yinan Li" userId="55ba4f79fc26ccb6" providerId="LiveId" clId="{D2B1E529-4BC7-4402-83E0-275CE42B2EDE}" dt="2024-10-28T12:19:18.217" v="725"/>
        <pc:sldMkLst>
          <pc:docMk/>
          <pc:sldMk cId="94556664" sldId="413"/>
        </pc:sldMkLst>
        <pc:spChg chg="mod">
          <ac:chgData name="Yinan Li" userId="55ba4f79fc26ccb6" providerId="LiveId" clId="{D2B1E529-4BC7-4402-83E0-275CE42B2EDE}" dt="2024-10-28T08:05:00.777" v="526" actId="20577"/>
          <ac:spMkLst>
            <pc:docMk/>
            <pc:sldMk cId="94556664" sldId="413"/>
            <ac:spMk id="3" creationId="{00000000-0000-0000-0000-000000000000}"/>
          </ac:spMkLst>
        </pc:spChg>
        <pc:spChg chg="del">
          <ac:chgData name="Yinan Li" userId="55ba4f79fc26ccb6" providerId="LiveId" clId="{D2B1E529-4BC7-4402-83E0-275CE42B2EDE}" dt="2024-10-28T08:05:05.173" v="527" actId="478"/>
          <ac:spMkLst>
            <pc:docMk/>
            <pc:sldMk cId="94556664" sldId="413"/>
            <ac:spMk id="5" creationId="{00000000-0000-0000-0000-000000000000}"/>
          </ac:spMkLst>
        </pc:spChg>
        <pc:spChg chg="add mod">
          <ac:chgData name="Yinan Li" userId="55ba4f79fc26ccb6" providerId="LiveId" clId="{D2B1E529-4BC7-4402-83E0-275CE42B2EDE}" dt="2024-10-28T08:12:53.209" v="629" actId="20577"/>
          <ac:spMkLst>
            <pc:docMk/>
            <pc:sldMk cId="94556664" sldId="413"/>
            <ac:spMk id="6" creationId="{CF901915-42A1-1132-2340-CFF4FBC8A08D}"/>
          </ac:spMkLst>
        </pc:spChg>
        <pc:grpChg chg="del">
          <ac:chgData name="Yinan Li" userId="55ba4f79fc26ccb6" providerId="LiveId" clId="{D2B1E529-4BC7-4402-83E0-275CE42B2EDE}" dt="2024-10-28T08:05:07.501" v="528" actId="478"/>
          <ac:grpSpMkLst>
            <pc:docMk/>
            <pc:sldMk cId="94556664" sldId="413"/>
            <ac:grpSpMk id="2" creationId="{00000000-0000-0000-0000-000000000000}"/>
          </ac:grpSpMkLst>
        </pc:grpChg>
        <pc:grpChg chg="del">
          <ac:chgData name="Yinan Li" userId="55ba4f79fc26ccb6" providerId="LiveId" clId="{D2B1E529-4BC7-4402-83E0-275CE42B2EDE}" dt="2024-10-28T08:05:05.173" v="527" actId="478"/>
          <ac:grpSpMkLst>
            <pc:docMk/>
            <pc:sldMk cId="94556664" sldId="413"/>
            <ac:grpSpMk id="9" creationId="{00000000-0000-0000-0000-000000000000}"/>
          </ac:grpSpMkLst>
        </pc:grpChg>
        <pc:grpChg chg="del">
          <ac:chgData name="Yinan Li" userId="55ba4f79fc26ccb6" providerId="LiveId" clId="{D2B1E529-4BC7-4402-83E0-275CE42B2EDE}" dt="2024-10-28T08:05:05.173" v="527" actId="478"/>
          <ac:grpSpMkLst>
            <pc:docMk/>
            <pc:sldMk cId="94556664" sldId="413"/>
            <ac:grpSpMk id="13" creationId="{00000000-0000-0000-0000-000000000000}"/>
          </ac:grpSpMkLst>
        </pc:grpChg>
      </pc:sldChg>
      <pc:sldChg chg="add del">
        <pc:chgData name="Yinan Li" userId="55ba4f79fc26ccb6" providerId="LiveId" clId="{D2B1E529-4BC7-4402-83E0-275CE42B2EDE}" dt="2024-10-28T08:11:52.998" v="611" actId="47"/>
        <pc:sldMkLst>
          <pc:docMk/>
          <pc:sldMk cId="120000447" sldId="414"/>
        </pc:sldMkLst>
      </pc:sldChg>
      <pc:sldChg chg="add del modTransition">
        <pc:chgData name="Yinan Li" userId="55ba4f79fc26ccb6" providerId="LiveId" clId="{D2B1E529-4BC7-4402-83E0-275CE42B2EDE}" dt="2024-10-28T08:11:52.998" v="611" actId="47"/>
        <pc:sldMkLst>
          <pc:docMk/>
          <pc:sldMk cId="51077197" sldId="415"/>
        </pc:sldMkLst>
      </pc:sldChg>
      <pc:sldChg chg="add del modTransition">
        <pc:chgData name="Yinan Li" userId="55ba4f79fc26ccb6" providerId="LiveId" clId="{D2B1E529-4BC7-4402-83E0-275CE42B2EDE}" dt="2024-10-28T08:11:52.998" v="611" actId="47"/>
        <pc:sldMkLst>
          <pc:docMk/>
          <pc:sldMk cId="988102954" sldId="416"/>
        </pc:sldMkLst>
      </pc:sldChg>
      <pc:sldChg chg="add del modTransition">
        <pc:chgData name="Yinan Li" userId="55ba4f79fc26ccb6" providerId="LiveId" clId="{D2B1E529-4BC7-4402-83E0-275CE42B2EDE}" dt="2024-10-28T08:11:52.998" v="611" actId="47"/>
        <pc:sldMkLst>
          <pc:docMk/>
          <pc:sldMk cId="1813381234" sldId="417"/>
        </pc:sldMkLst>
      </pc:sldChg>
      <pc:sldChg chg="add del modTransition">
        <pc:chgData name="Yinan Li" userId="55ba4f79fc26ccb6" providerId="LiveId" clId="{D2B1E529-4BC7-4402-83E0-275CE42B2EDE}" dt="2024-10-28T08:11:52.998" v="611" actId="47"/>
        <pc:sldMkLst>
          <pc:docMk/>
          <pc:sldMk cId="1032843174" sldId="418"/>
        </pc:sldMkLst>
      </pc:sldChg>
      <pc:sldChg chg="add modTransition">
        <pc:chgData name="Yinan Li" userId="55ba4f79fc26ccb6" providerId="LiveId" clId="{D2B1E529-4BC7-4402-83E0-275CE42B2EDE}" dt="2024-10-28T08:01:19.454" v="522"/>
        <pc:sldMkLst>
          <pc:docMk/>
          <pc:sldMk cId="1908383604" sldId="419"/>
        </pc:sldMkLst>
      </pc:sldChg>
      <pc:sldChg chg="add modTransition">
        <pc:chgData name="Yinan Li" userId="55ba4f79fc26ccb6" providerId="LiveId" clId="{D2B1E529-4BC7-4402-83E0-275CE42B2EDE}" dt="2024-10-28T08:01:19.454" v="522"/>
        <pc:sldMkLst>
          <pc:docMk/>
          <pc:sldMk cId="2258138812" sldId="420"/>
        </pc:sldMkLst>
      </pc:sldChg>
      <pc:sldChg chg="add modTransition">
        <pc:chgData name="Yinan Li" userId="55ba4f79fc26ccb6" providerId="LiveId" clId="{D2B1E529-4BC7-4402-83E0-275CE42B2EDE}" dt="2024-10-28T08:01:19.454" v="522"/>
        <pc:sldMkLst>
          <pc:docMk/>
          <pc:sldMk cId="4124893470" sldId="421"/>
        </pc:sldMkLst>
      </pc:sldChg>
      <pc:sldChg chg="add modTransition">
        <pc:chgData name="Yinan Li" userId="55ba4f79fc26ccb6" providerId="LiveId" clId="{D2B1E529-4BC7-4402-83E0-275CE42B2EDE}" dt="2024-10-28T08:01:19.454" v="522"/>
        <pc:sldMkLst>
          <pc:docMk/>
          <pc:sldMk cId="920349935" sldId="422"/>
        </pc:sldMkLst>
      </pc:sldChg>
      <pc:sldChg chg="add">
        <pc:chgData name="Yinan Li" userId="55ba4f79fc26ccb6" providerId="LiveId" clId="{D2B1E529-4BC7-4402-83E0-275CE42B2EDE}" dt="2024-10-28T08:01:19.454" v="522"/>
        <pc:sldMkLst>
          <pc:docMk/>
          <pc:sldMk cId="3688199434" sldId="423"/>
        </pc:sldMkLst>
      </pc:sldChg>
      <pc:sldChg chg="add modTransition">
        <pc:chgData name="Yinan Li" userId="55ba4f79fc26ccb6" providerId="LiveId" clId="{D2B1E529-4BC7-4402-83E0-275CE42B2EDE}" dt="2024-10-28T08:02:20.686" v="523"/>
        <pc:sldMkLst>
          <pc:docMk/>
          <pc:sldMk cId="4047967329" sldId="424"/>
        </pc:sldMkLst>
      </pc:sldChg>
      <pc:sldChg chg="add">
        <pc:chgData name="Yinan Li" userId="55ba4f79fc26ccb6" providerId="LiveId" clId="{D2B1E529-4BC7-4402-83E0-275CE42B2EDE}" dt="2024-10-28T08:02:20.686" v="523"/>
        <pc:sldMkLst>
          <pc:docMk/>
          <pc:sldMk cId="1761309176" sldId="425"/>
        </pc:sldMkLst>
      </pc:sldChg>
      <pc:sldChg chg="modSp add mod modTransition">
        <pc:chgData name="Yinan Li" userId="55ba4f79fc26ccb6" providerId="LiveId" clId="{D2B1E529-4BC7-4402-83E0-275CE42B2EDE}" dt="2024-10-28T12:24:25.678" v="739"/>
        <pc:sldMkLst>
          <pc:docMk/>
          <pc:sldMk cId="2542098343" sldId="426"/>
        </pc:sldMkLst>
        <pc:spChg chg="mod">
          <ac:chgData name="Yinan Li" userId="55ba4f79fc26ccb6" providerId="LiveId" clId="{D2B1E529-4BC7-4402-83E0-275CE42B2EDE}" dt="2024-10-28T12:24:25.678" v="739"/>
          <ac:spMkLst>
            <pc:docMk/>
            <pc:sldMk cId="2542098343" sldId="426"/>
            <ac:spMk id="60" creationId="{00000000-0000-0000-0000-000000000000}"/>
          </ac:spMkLst>
        </pc:spChg>
      </pc:sldChg>
      <pc:sldChg chg="add modTransition">
        <pc:chgData name="Yinan Li" userId="55ba4f79fc26ccb6" providerId="LiveId" clId="{D2B1E529-4BC7-4402-83E0-275CE42B2EDE}" dt="2024-10-28T08:02:20.686" v="523"/>
        <pc:sldMkLst>
          <pc:docMk/>
          <pc:sldMk cId="2430499471" sldId="427"/>
        </pc:sldMkLst>
      </pc:sldChg>
      <pc:sldChg chg="add">
        <pc:chgData name="Yinan Li" userId="55ba4f79fc26ccb6" providerId="LiveId" clId="{D2B1E529-4BC7-4402-83E0-275CE42B2EDE}" dt="2024-10-28T08:02:20.686" v="523"/>
        <pc:sldMkLst>
          <pc:docMk/>
          <pc:sldMk cId="3367509317" sldId="428"/>
        </pc:sldMkLst>
      </pc:sldChg>
      <pc:sldChg chg="add modTransition">
        <pc:chgData name="Yinan Li" userId="55ba4f79fc26ccb6" providerId="LiveId" clId="{D2B1E529-4BC7-4402-83E0-275CE42B2EDE}" dt="2024-10-28T08:02:20.686" v="523"/>
        <pc:sldMkLst>
          <pc:docMk/>
          <pc:sldMk cId="1845278502" sldId="429"/>
        </pc:sldMkLst>
      </pc:sldChg>
      <pc:sldChg chg="add modTransition">
        <pc:chgData name="Yinan Li" userId="55ba4f79fc26ccb6" providerId="LiveId" clId="{D2B1E529-4BC7-4402-83E0-275CE42B2EDE}" dt="2024-10-28T08:02:20.686" v="523"/>
        <pc:sldMkLst>
          <pc:docMk/>
          <pc:sldMk cId="2067949547" sldId="430"/>
        </pc:sldMkLst>
      </pc:sldChg>
      <pc:sldChg chg="add modTransition">
        <pc:chgData name="Yinan Li" userId="55ba4f79fc26ccb6" providerId="LiveId" clId="{D2B1E529-4BC7-4402-83E0-275CE42B2EDE}" dt="2024-10-28T08:02:20.686" v="523"/>
        <pc:sldMkLst>
          <pc:docMk/>
          <pc:sldMk cId="1944971008" sldId="431"/>
        </pc:sldMkLst>
      </pc:sldChg>
      <pc:sldChg chg="add modTransition">
        <pc:chgData name="Yinan Li" userId="55ba4f79fc26ccb6" providerId="LiveId" clId="{D2B1E529-4BC7-4402-83E0-275CE42B2EDE}" dt="2024-10-28T08:02:20.686" v="523"/>
        <pc:sldMkLst>
          <pc:docMk/>
          <pc:sldMk cId="4097116961" sldId="432"/>
        </pc:sldMkLst>
      </pc:sldChg>
      <pc:sldChg chg="add modTransition">
        <pc:chgData name="Yinan Li" userId="55ba4f79fc26ccb6" providerId="LiveId" clId="{D2B1E529-4BC7-4402-83E0-275CE42B2EDE}" dt="2024-10-28T08:02:20.686" v="523"/>
        <pc:sldMkLst>
          <pc:docMk/>
          <pc:sldMk cId="2782839381" sldId="433"/>
        </pc:sldMkLst>
      </pc:sldChg>
      <pc:sldChg chg="add modTransition">
        <pc:chgData name="Yinan Li" userId="55ba4f79fc26ccb6" providerId="LiveId" clId="{D2B1E529-4BC7-4402-83E0-275CE42B2EDE}" dt="2024-10-28T08:02:20.686" v="523"/>
        <pc:sldMkLst>
          <pc:docMk/>
          <pc:sldMk cId="3426104883" sldId="434"/>
        </pc:sldMkLst>
      </pc:sldChg>
      <pc:sldChg chg="add modTransition">
        <pc:chgData name="Yinan Li" userId="55ba4f79fc26ccb6" providerId="LiveId" clId="{D2B1E529-4BC7-4402-83E0-275CE42B2EDE}" dt="2024-10-28T08:02:20.686" v="523"/>
        <pc:sldMkLst>
          <pc:docMk/>
          <pc:sldMk cId="2063254603" sldId="435"/>
        </pc:sldMkLst>
      </pc:sldChg>
      <pc:sldChg chg="add modTransition">
        <pc:chgData name="Yinan Li" userId="55ba4f79fc26ccb6" providerId="LiveId" clId="{D2B1E529-4BC7-4402-83E0-275CE42B2EDE}" dt="2024-10-28T08:02:20.686" v="523"/>
        <pc:sldMkLst>
          <pc:docMk/>
          <pc:sldMk cId="3924008913" sldId="436"/>
        </pc:sldMkLst>
      </pc:sldChg>
      <pc:sldChg chg="add modTransition">
        <pc:chgData name="Yinan Li" userId="55ba4f79fc26ccb6" providerId="LiveId" clId="{D2B1E529-4BC7-4402-83E0-275CE42B2EDE}" dt="2024-10-28T08:02:20.686" v="523"/>
        <pc:sldMkLst>
          <pc:docMk/>
          <pc:sldMk cId="1469449251" sldId="437"/>
        </pc:sldMkLst>
      </pc:sldChg>
      <pc:sldChg chg="add modTransition">
        <pc:chgData name="Yinan Li" userId="55ba4f79fc26ccb6" providerId="LiveId" clId="{D2B1E529-4BC7-4402-83E0-275CE42B2EDE}" dt="2024-10-28T08:02:20.686" v="523"/>
        <pc:sldMkLst>
          <pc:docMk/>
          <pc:sldMk cId="886023929" sldId="438"/>
        </pc:sldMkLst>
      </pc:sldChg>
      <pc:sldChg chg="add">
        <pc:chgData name="Yinan Li" userId="55ba4f79fc26ccb6" providerId="LiveId" clId="{D2B1E529-4BC7-4402-83E0-275CE42B2EDE}" dt="2024-10-28T08:02:20.686" v="523"/>
        <pc:sldMkLst>
          <pc:docMk/>
          <pc:sldMk cId="1708582353" sldId="439"/>
        </pc:sldMkLst>
      </pc:sldChg>
      <pc:sldChg chg="add modTransition">
        <pc:chgData name="Yinan Li" userId="55ba4f79fc26ccb6" providerId="LiveId" clId="{D2B1E529-4BC7-4402-83E0-275CE42B2EDE}" dt="2024-10-28T08:02:20.686" v="523"/>
        <pc:sldMkLst>
          <pc:docMk/>
          <pc:sldMk cId="3715994109" sldId="440"/>
        </pc:sldMkLst>
      </pc:sldChg>
      <pc:sldChg chg="add modTransition">
        <pc:chgData name="Yinan Li" userId="55ba4f79fc26ccb6" providerId="LiveId" clId="{D2B1E529-4BC7-4402-83E0-275CE42B2EDE}" dt="2024-10-28T08:02:20.686" v="523"/>
        <pc:sldMkLst>
          <pc:docMk/>
          <pc:sldMk cId="1852290797" sldId="441"/>
        </pc:sldMkLst>
      </pc:sldChg>
      <pc:sldChg chg="add">
        <pc:chgData name="Yinan Li" userId="55ba4f79fc26ccb6" providerId="LiveId" clId="{D2B1E529-4BC7-4402-83E0-275CE42B2EDE}" dt="2024-10-28T08:03:40.443" v="524"/>
        <pc:sldMkLst>
          <pc:docMk/>
          <pc:sldMk cId="678151511" sldId="442"/>
        </pc:sldMkLst>
      </pc:sldChg>
      <pc:sldChg chg="add modTransition">
        <pc:chgData name="Yinan Li" userId="55ba4f79fc26ccb6" providerId="LiveId" clId="{D2B1E529-4BC7-4402-83E0-275CE42B2EDE}" dt="2024-10-28T08:03:40.443" v="524"/>
        <pc:sldMkLst>
          <pc:docMk/>
          <pc:sldMk cId="4062038360" sldId="443"/>
        </pc:sldMkLst>
      </pc:sldChg>
      <pc:sldChg chg="add modTransition">
        <pc:chgData name="Yinan Li" userId="55ba4f79fc26ccb6" providerId="LiveId" clId="{D2B1E529-4BC7-4402-83E0-275CE42B2EDE}" dt="2024-10-28T08:03:40.443" v="524"/>
        <pc:sldMkLst>
          <pc:docMk/>
          <pc:sldMk cId="3996012380" sldId="444"/>
        </pc:sldMkLst>
      </pc:sldChg>
      <pc:sldChg chg="add modTransition">
        <pc:chgData name="Yinan Li" userId="55ba4f79fc26ccb6" providerId="LiveId" clId="{D2B1E529-4BC7-4402-83E0-275CE42B2EDE}" dt="2024-10-28T08:03:40.443" v="524"/>
        <pc:sldMkLst>
          <pc:docMk/>
          <pc:sldMk cId="3059019568" sldId="445"/>
        </pc:sldMkLst>
      </pc:sldChg>
      <pc:sldChg chg="add modTransition">
        <pc:chgData name="Yinan Li" userId="55ba4f79fc26ccb6" providerId="LiveId" clId="{D2B1E529-4BC7-4402-83E0-275CE42B2EDE}" dt="2024-10-28T08:03:40.443" v="524"/>
        <pc:sldMkLst>
          <pc:docMk/>
          <pc:sldMk cId="775864699" sldId="446"/>
        </pc:sldMkLst>
      </pc:sldChg>
      <pc:sldChg chg="add modTransition">
        <pc:chgData name="Yinan Li" userId="55ba4f79fc26ccb6" providerId="LiveId" clId="{D2B1E529-4BC7-4402-83E0-275CE42B2EDE}" dt="2024-10-28T08:03:40.443" v="524"/>
        <pc:sldMkLst>
          <pc:docMk/>
          <pc:sldMk cId="2378129639" sldId="447"/>
        </pc:sldMkLst>
      </pc:sldChg>
      <pc:sldChg chg="add modTransition">
        <pc:chgData name="Yinan Li" userId="55ba4f79fc26ccb6" providerId="LiveId" clId="{D2B1E529-4BC7-4402-83E0-275CE42B2EDE}" dt="2024-10-28T08:03:40.443" v="524"/>
        <pc:sldMkLst>
          <pc:docMk/>
          <pc:sldMk cId="1884461467" sldId="448"/>
        </pc:sldMkLst>
      </pc:sldChg>
      <pc:sldChg chg="add modTransition">
        <pc:chgData name="Yinan Li" userId="55ba4f79fc26ccb6" providerId="LiveId" clId="{D2B1E529-4BC7-4402-83E0-275CE42B2EDE}" dt="2024-10-28T08:03:40.443" v="524"/>
        <pc:sldMkLst>
          <pc:docMk/>
          <pc:sldMk cId="908820365" sldId="449"/>
        </pc:sldMkLst>
      </pc:sldChg>
      <pc:sldChg chg="add modTransition">
        <pc:chgData name="Yinan Li" userId="55ba4f79fc26ccb6" providerId="LiveId" clId="{D2B1E529-4BC7-4402-83E0-275CE42B2EDE}" dt="2024-10-28T08:03:40.443" v="524"/>
        <pc:sldMkLst>
          <pc:docMk/>
          <pc:sldMk cId="3581594950" sldId="450"/>
        </pc:sldMkLst>
      </pc:sldChg>
      <pc:sldChg chg="add modTransition">
        <pc:chgData name="Yinan Li" userId="55ba4f79fc26ccb6" providerId="LiveId" clId="{D2B1E529-4BC7-4402-83E0-275CE42B2EDE}" dt="2024-10-28T08:03:40.443" v="524"/>
        <pc:sldMkLst>
          <pc:docMk/>
          <pc:sldMk cId="500187532" sldId="451"/>
        </pc:sldMkLst>
      </pc:sldChg>
      <pc:sldChg chg="add modTransition">
        <pc:chgData name="Yinan Li" userId="55ba4f79fc26ccb6" providerId="LiveId" clId="{D2B1E529-4BC7-4402-83E0-275CE42B2EDE}" dt="2024-10-28T08:03:40.443" v="524"/>
        <pc:sldMkLst>
          <pc:docMk/>
          <pc:sldMk cId="3984960626" sldId="452"/>
        </pc:sldMkLst>
      </pc:sldChg>
      <pc:sldChg chg="add modTransition">
        <pc:chgData name="Yinan Li" userId="55ba4f79fc26ccb6" providerId="LiveId" clId="{D2B1E529-4BC7-4402-83E0-275CE42B2EDE}" dt="2024-10-28T08:03:40.443" v="524"/>
        <pc:sldMkLst>
          <pc:docMk/>
          <pc:sldMk cId="3770105825" sldId="453"/>
        </pc:sldMkLst>
      </pc:sldChg>
      <pc:sldChg chg="add modTransition">
        <pc:chgData name="Yinan Li" userId="55ba4f79fc26ccb6" providerId="LiveId" clId="{D2B1E529-4BC7-4402-83E0-275CE42B2EDE}" dt="2024-10-28T08:03:40.443" v="524"/>
        <pc:sldMkLst>
          <pc:docMk/>
          <pc:sldMk cId="2270318482" sldId="454"/>
        </pc:sldMkLst>
      </pc:sldChg>
      <pc:sldChg chg="add modTransition">
        <pc:chgData name="Yinan Li" userId="55ba4f79fc26ccb6" providerId="LiveId" clId="{D2B1E529-4BC7-4402-83E0-275CE42B2EDE}" dt="2024-10-28T08:03:40.443" v="524"/>
        <pc:sldMkLst>
          <pc:docMk/>
          <pc:sldMk cId="1469890992" sldId="455"/>
        </pc:sldMkLst>
      </pc:sldChg>
      <pc:sldChg chg="add modTransition">
        <pc:chgData name="Yinan Li" userId="55ba4f79fc26ccb6" providerId="LiveId" clId="{D2B1E529-4BC7-4402-83E0-275CE42B2EDE}" dt="2024-10-28T08:03:40.443" v="524"/>
        <pc:sldMkLst>
          <pc:docMk/>
          <pc:sldMk cId="432670884" sldId="456"/>
        </pc:sldMkLst>
      </pc:sldChg>
      <pc:sldChg chg="add modTransition">
        <pc:chgData name="Yinan Li" userId="55ba4f79fc26ccb6" providerId="LiveId" clId="{D2B1E529-4BC7-4402-83E0-275CE42B2EDE}" dt="2024-10-28T08:03:40.443" v="524"/>
        <pc:sldMkLst>
          <pc:docMk/>
          <pc:sldMk cId="2359089000" sldId="457"/>
        </pc:sldMkLst>
      </pc:sldChg>
      <pc:sldChg chg="add modTransition">
        <pc:chgData name="Yinan Li" userId="55ba4f79fc26ccb6" providerId="LiveId" clId="{D2B1E529-4BC7-4402-83E0-275CE42B2EDE}" dt="2024-10-28T08:03:40.443" v="524"/>
        <pc:sldMkLst>
          <pc:docMk/>
          <pc:sldMk cId="1208435010" sldId="458"/>
        </pc:sldMkLst>
      </pc:sldChg>
      <pc:sldChg chg="add del">
        <pc:chgData name="Yinan Li" userId="55ba4f79fc26ccb6" providerId="LiveId" clId="{D2B1E529-4BC7-4402-83E0-275CE42B2EDE}" dt="2024-10-28T08:11:52.998" v="611" actId="47"/>
        <pc:sldMkLst>
          <pc:docMk/>
          <pc:sldMk cId="3758054690" sldId="459"/>
        </pc:sldMkLst>
      </pc:sldChg>
      <pc:sldChg chg="ord">
        <pc:chgData name="Yinan Li" userId="55ba4f79fc26ccb6" providerId="LiveId" clId="{D2B1E529-4BC7-4402-83E0-275CE42B2EDE}" dt="2024-11-11T08:35:52.890" v="745"/>
        <pc:sldMkLst>
          <pc:docMk/>
          <pc:sldMk cId="111913782" sldId="460"/>
        </pc:sldMkLst>
      </pc:sldChg>
      <pc:sldMasterChg chg="delSldLayout">
        <pc:chgData name="Yinan Li" userId="55ba4f79fc26ccb6" providerId="LiveId" clId="{D2B1E529-4BC7-4402-83E0-275CE42B2EDE}" dt="2024-10-28T07:14:07.165" v="0" actId="47"/>
        <pc:sldMasterMkLst>
          <pc:docMk/>
          <pc:sldMasterMk cId="3914604378" sldId="2147483660"/>
        </pc:sldMasterMkLst>
        <pc:sldLayoutChg chg="del">
          <pc:chgData name="Yinan Li" userId="55ba4f79fc26ccb6" providerId="LiveId" clId="{D2B1E529-4BC7-4402-83E0-275CE42B2EDE}" dt="2024-10-28T07:14:07.165" v="0" actId="47"/>
          <pc:sldLayoutMkLst>
            <pc:docMk/>
            <pc:sldMasterMk cId="3914604378" sldId="2147483660"/>
            <pc:sldLayoutMk cId="2825860429" sldId="2147483663"/>
          </pc:sldLayoutMkLst>
        </pc:sldLayoutChg>
        <pc:sldLayoutChg chg="del">
          <pc:chgData name="Yinan Li" userId="55ba4f79fc26ccb6" providerId="LiveId" clId="{D2B1E529-4BC7-4402-83E0-275CE42B2EDE}" dt="2024-10-28T07:14:07.165" v="0" actId="47"/>
          <pc:sldLayoutMkLst>
            <pc:docMk/>
            <pc:sldMasterMk cId="3914604378" sldId="2147483660"/>
            <pc:sldLayoutMk cId="989937003" sldId="2147483665"/>
          </pc:sldLayoutMkLst>
        </pc:sldLayoutChg>
        <pc:sldLayoutChg chg="del">
          <pc:chgData name="Yinan Li" userId="55ba4f79fc26ccb6" providerId="LiveId" clId="{D2B1E529-4BC7-4402-83E0-275CE42B2EDE}" dt="2024-10-28T07:14:07.165" v="0" actId="47"/>
          <pc:sldLayoutMkLst>
            <pc:docMk/>
            <pc:sldMasterMk cId="3914604378" sldId="2147483660"/>
            <pc:sldLayoutMk cId="1892290368" sldId="2147483666"/>
          </pc:sldLayoutMkLst>
        </pc:sldLayoutChg>
      </pc:sldMasterChg>
    </pc:docChg>
  </pc:docChgLst>
  <pc:docChgLst>
    <pc:chgData name="Yinan Li" userId="55ba4f79fc26ccb6" providerId="LiveId" clId="{41AEF859-9EF9-4A01-9C28-020BA533C1DB}"/>
    <pc:docChg chg="undo custSel addSld delSld modSld sldOrd">
      <pc:chgData name="Yinan Li" userId="55ba4f79fc26ccb6" providerId="LiveId" clId="{41AEF859-9EF9-4A01-9C28-020BA533C1DB}" dt="2024-10-22T00:44:38.171" v="3283" actId="20577"/>
      <pc:docMkLst>
        <pc:docMk/>
      </pc:docMkLst>
      <pc:sldChg chg="modSp mod">
        <pc:chgData name="Yinan Li" userId="55ba4f79fc26ccb6" providerId="LiveId" clId="{41AEF859-9EF9-4A01-9C28-020BA533C1DB}" dt="2024-09-23T11:18:34.563" v="1392" actId="1076"/>
        <pc:sldMkLst>
          <pc:docMk/>
          <pc:sldMk cId="991684865" sldId="256"/>
        </pc:sldMkLst>
        <pc:spChg chg="mod">
          <ac:chgData name="Yinan Li" userId="55ba4f79fc26ccb6" providerId="LiveId" clId="{41AEF859-9EF9-4A01-9C28-020BA533C1DB}" dt="2024-09-23T11:18:21.694" v="1390" actId="1076"/>
          <ac:spMkLst>
            <pc:docMk/>
            <pc:sldMk cId="991684865" sldId="256"/>
            <ac:spMk id="4" creationId="{EBB672E3-7A3E-6E0F-B7F6-6A4F94DA50E6}"/>
          </ac:spMkLst>
        </pc:spChg>
        <pc:spChg chg="mod">
          <ac:chgData name="Yinan Li" userId="55ba4f79fc26ccb6" providerId="LiveId" clId="{41AEF859-9EF9-4A01-9C28-020BA533C1DB}" dt="2024-09-23T11:18:34.563" v="1392" actId="1076"/>
          <ac:spMkLst>
            <pc:docMk/>
            <pc:sldMk cId="991684865" sldId="256"/>
            <ac:spMk id="5" creationId="{472F9459-5352-852C-617E-F42BCAB14447}"/>
          </ac:spMkLst>
        </pc:spChg>
      </pc:sldChg>
      <pc:sldChg chg="add del modAnim">
        <pc:chgData name="Yinan Li" userId="55ba4f79fc26ccb6" providerId="LiveId" clId="{41AEF859-9EF9-4A01-9C28-020BA533C1DB}" dt="2024-10-11T02:24:03.156" v="2130"/>
        <pc:sldMkLst>
          <pc:docMk/>
          <pc:sldMk cId="3363274925" sldId="257"/>
        </pc:sldMkLst>
      </pc:sldChg>
      <pc:sldChg chg="add modAnim">
        <pc:chgData name="Yinan Li" userId="55ba4f79fc26ccb6" providerId="LiveId" clId="{41AEF859-9EF9-4A01-9C28-020BA533C1DB}" dt="2024-10-11T01:52:57.969" v="1434"/>
        <pc:sldMkLst>
          <pc:docMk/>
          <pc:sldMk cId="3389420096" sldId="258"/>
        </pc:sldMkLst>
      </pc:sldChg>
      <pc:sldChg chg="del modAnim">
        <pc:chgData name="Yinan Li" userId="55ba4f79fc26ccb6" providerId="LiveId" clId="{41AEF859-9EF9-4A01-9C28-020BA533C1DB}" dt="2024-10-11T01:52:22.791" v="1393" actId="47"/>
        <pc:sldMkLst>
          <pc:docMk/>
          <pc:sldMk cId="3987567851" sldId="258"/>
        </pc:sldMkLst>
      </pc:sldChg>
      <pc:sldChg chg="addSp modSp del modAnim">
        <pc:chgData name="Yinan Li" userId="55ba4f79fc26ccb6" providerId="LiveId" clId="{41AEF859-9EF9-4A01-9C28-020BA533C1DB}" dt="2024-10-11T01:52:22.791" v="1393" actId="47"/>
        <pc:sldMkLst>
          <pc:docMk/>
          <pc:sldMk cId="268962572" sldId="259"/>
        </pc:sldMkLst>
        <pc:spChg chg="mod">
          <ac:chgData name="Yinan Li" userId="55ba4f79fc26ccb6" providerId="LiveId" clId="{41AEF859-9EF9-4A01-9C28-020BA533C1DB}" dt="2024-09-21T02:23:28.049" v="124" actId="20577"/>
          <ac:spMkLst>
            <pc:docMk/>
            <pc:sldMk cId="268962572" sldId="259"/>
            <ac:spMk id="10" creationId="{00000000-0000-0000-0000-000000000000}"/>
          </ac:spMkLst>
        </pc:spChg>
        <pc:spChg chg="mod">
          <ac:chgData name="Yinan Li" userId="55ba4f79fc26ccb6" providerId="LiveId" clId="{41AEF859-9EF9-4A01-9C28-020BA533C1DB}" dt="2024-09-21T02:24:07.713" v="127" actId="164"/>
          <ac:spMkLst>
            <pc:docMk/>
            <pc:sldMk cId="268962572" sldId="259"/>
            <ac:spMk id="13" creationId="{00000000-0000-0000-0000-000000000000}"/>
          </ac:spMkLst>
        </pc:spChg>
        <pc:spChg chg="mod">
          <ac:chgData name="Yinan Li" userId="55ba4f79fc26ccb6" providerId="LiveId" clId="{41AEF859-9EF9-4A01-9C28-020BA533C1DB}" dt="2024-09-21T02:24:07.713" v="127" actId="164"/>
          <ac:spMkLst>
            <pc:docMk/>
            <pc:sldMk cId="268962572" sldId="259"/>
            <ac:spMk id="20" creationId="{00000000-0000-0000-0000-000000000000}"/>
          </ac:spMkLst>
        </pc:spChg>
        <pc:spChg chg="mod">
          <ac:chgData name="Yinan Li" userId="55ba4f79fc26ccb6" providerId="LiveId" clId="{41AEF859-9EF9-4A01-9C28-020BA533C1DB}" dt="2024-09-21T02:24:07.713" v="127" actId="164"/>
          <ac:spMkLst>
            <pc:docMk/>
            <pc:sldMk cId="268962572" sldId="259"/>
            <ac:spMk id="22" creationId="{00000000-0000-0000-0000-000000000000}"/>
          </ac:spMkLst>
        </pc:spChg>
        <pc:spChg chg="mod">
          <ac:chgData name="Yinan Li" userId="55ba4f79fc26ccb6" providerId="LiveId" clId="{41AEF859-9EF9-4A01-9C28-020BA533C1DB}" dt="2024-09-21T02:24:07.713" v="127" actId="164"/>
          <ac:spMkLst>
            <pc:docMk/>
            <pc:sldMk cId="268962572" sldId="259"/>
            <ac:spMk id="23" creationId="{00000000-0000-0000-0000-000000000000}"/>
          </ac:spMkLst>
        </pc:spChg>
        <pc:spChg chg="mod">
          <ac:chgData name="Yinan Li" userId="55ba4f79fc26ccb6" providerId="LiveId" clId="{41AEF859-9EF9-4A01-9C28-020BA533C1DB}" dt="2024-09-21T02:24:07.713" v="127" actId="164"/>
          <ac:spMkLst>
            <pc:docMk/>
            <pc:sldMk cId="268962572" sldId="259"/>
            <ac:spMk id="24" creationId="{00000000-0000-0000-0000-000000000000}"/>
          </ac:spMkLst>
        </pc:spChg>
        <pc:grpChg chg="add mod">
          <ac:chgData name="Yinan Li" userId="55ba4f79fc26ccb6" providerId="LiveId" clId="{41AEF859-9EF9-4A01-9C28-020BA533C1DB}" dt="2024-09-21T02:24:07.713" v="127" actId="164"/>
          <ac:grpSpMkLst>
            <pc:docMk/>
            <pc:sldMk cId="268962572" sldId="259"/>
            <ac:grpSpMk id="2" creationId="{EB03A387-9F2F-B127-8863-24AF89DC6287}"/>
          </ac:grpSpMkLst>
        </pc:grpChg>
        <pc:grpChg chg="mod">
          <ac:chgData name="Yinan Li" userId="55ba4f79fc26ccb6" providerId="LiveId" clId="{41AEF859-9EF9-4A01-9C28-020BA533C1DB}" dt="2024-09-21T02:24:07.713" v="127" actId="164"/>
          <ac:grpSpMkLst>
            <pc:docMk/>
            <pc:sldMk cId="268962572" sldId="259"/>
            <ac:grpSpMk id="14" creationId="{00000000-0000-0000-0000-000000000000}"/>
          </ac:grpSpMkLst>
        </pc:grpChg>
        <pc:graphicFrameChg chg="mod">
          <ac:chgData name="Yinan Li" userId="55ba4f79fc26ccb6" providerId="LiveId" clId="{41AEF859-9EF9-4A01-9C28-020BA533C1DB}" dt="2024-09-21T02:24:07.713" v="127" actId="164"/>
          <ac:graphicFrameMkLst>
            <pc:docMk/>
            <pc:sldMk cId="268962572" sldId="259"/>
            <ac:graphicFrameMk id="19" creationId="{00000000-0000-0000-0000-000000000000}"/>
          </ac:graphicFrameMkLst>
        </pc:graphicFrameChg>
        <pc:graphicFrameChg chg="mod">
          <ac:chgData name="Yinan Li" userId="55ba4f79fc26ccb6" providerId="LiveId" clId="{41AEF859-9EF9-4A01-9C28-020BA533C1DB}" dt="2024-09-21T02:24:07.713" v="127" actId="164"/>
          <ac:graphicFrameMkLst>
            <pc:docMk/>
            <pc:sldMk cId="268962572" sldId="259"/>
            <ac:graphicFrameMk id="21" creationId="{00000000-0000-0000-0000-000000000000}"/>
          </ac:graphicFrameMkLst>
        </pc:graphicFrameChg>
      </pc:sldChg>
      <pc:sldChg chg="add modAnim">
        <pc:chgData name="Yinan Li" userId="55ba4f79fc26ccb6" providerId="LiveId" clId="{41AEF859-9EF9-4A01-9C28-020BA533C1DB}" dt="2024-10-11T02:50:13.224" v="2551"/>
        <pc:sldMkLst>
          <pc:docMk/>
          <pc:sldMk cId="2690863062" sldId="259"/>
        </pc:sldMkLst>
      </pc:sldChg>
      <pc:sldChg chg="addSp delSp modSp add mod modAnim">
        <pc:chgData name="Yinan Li" userId="55ba4f79fc26ccb6" providerId="LiveId" clId="{41AEF859-9EF9-4A01-9C28-020BA533C1DB}" dt="2024-10-11T02:00:53.463" v="1672" actId="113"/>
        <pc:sldMkLst>
          <pc:docMk/>
          <pc:sldMk cId="1132034910" sldId="260"/>
        </pc:sldMkLst>
        <pc:spChg chg="mod">
          <ac:chgData name="Yinan Li" userId="55ba4f79fc26ccb6" providerId="LiveId" clId="{41AEF859-9EF9-4A01-9C28-020BA533C1DB}" dt="2024-10-11T02:00:20.908" v="1658" actId="207"/>
          <ac:spMkLst>
            <pc:docMk/>
            <pc:sldMk cId="1132034910" sldId="260"/>
            <ac:spMk id="13" creationId="{00000000-0000-0000-0000-000000000000}"/>
          </ac:spMkLst>
        </pc:spChg>
        <pc:spChg chg="add mod">
          <ac:chgData name="Yinan Li" userId="55ba4f79fc26ccb6" providerId="LiveId" clId="{41AEF859-9EF9-4A01-9C28-020BA533C1DB}" dt="2024-10-11T02:00:53.463" v="1672" actId="113"/>
          <ac:spMkLst>
            <pc:docMk/>
            <pc:sldMk cId="1132034910" sldId="260"/>
            <ac:spMk id="24" creationId="{00000000-0000-0000-0000-000000000000}"/>
          </ac:spMkLst>
        </pc:spChg>
        <pc:graphicFrameChg chg="del mod replId">
          <ac:chgData name="Yinan Li" userId="55ba4f79fc26ccb6" providerId="LiveId" clId="{41AEF859-9EF9-4A01-9C28-020BA533C1DB}" dt="2024-10-11T02:00:31.652" v="1662"/>
          <ac:graphicFrameMkLst>
            <pc:docMk/>
            <pc:sldMk cId="1132034910" sldId="260"/>
            <ac:graphicFrameMk id="2" creationId="{00000000-0000-0000-0000-000000000000}"/>
          </ac:graphicFrameMkLst>
        </pc:graphicFrameChg>
      </pc:sldChg>
      <pc:sldChg chg="modSp del modAnim">
        <pc:chgData name="Yinan Li" userId="55ba4f79fc26ccb6" providerId="LiveId" clId="{41AEF859-9EF9-4A01-9C28-020BA533C1DB}" dt="2024-10-11T01:52:22.791" v="1393" actId="47"/>
        <pc:sldMkLst>
          <pc:docMk/>
          <pc:sldMk cId="1229225531" sldId="260"/>
        </pc:sldMkLst>
        <pc:spChg chg="mod">
          <ac:chgData name="Yinan Li" userId="55ba4f79fc26ccb6" providerId="LiveId" clId="{41AEF859-9EF9-4A01-9C28-020BA533C1DB}" dt="2024-09-21T02:18:56.365" v="7" actId="207"/>
          <ac:spMkLst>
            <pc:docMk/>
            <pc:sldMk cId="1229225531" sldId="260"/>
            <ac:spMk id="5" creationId="{00000000-0000-0000-0000-000000000000}"/>
          </ac:spMkLst>
        </pc:spChg>
      </pc:sldChg>
      <pc:sldChg chg="delSp modSp del modAnim">
        <pc:chgData name="Yinan Li" userId="55ba4f79fc26ccb6" providerId="LiveId" clId="{41AEF859-9EF9-4A01-9C28-020BA533C1DB}" dt="2024-10-11T01:52:22.791" v="1393" actId="47"/>
        <pc:sldMkLst>
          <pc:docMk/>
          <pc:sldMk cId="258531950" sldId="261"/>
        </pc:sldMkLst>
        <pc:spChg chg="del">
          <ac:chgData name="Yinan Li" userId="55ba4f79fc26ccb6" providerId="LiveId" clId="{41AEF859-9EF9-4A01-9C28-020BA533C1DB}" dt="2024-09-21T02:19:22.246" v="8" actId="478"/>
          <ac:spMkLst>
            <pc:docMk/>
            <pc:sldMk cId="258531950" sldId="261"/>
            <ac:spMk id="5" creationId="{00000000-0000-0000-0000-000000000000}"/>
          </ac:spMkLst>
        </pc:spChg>
        <pc:spChg chg="mod">
          <ac:chgData name="Yinan Li" userId="55ba4f79fc26ccb6" providerId="LiveId" clId="{41AEF859-9EF9-4A01-9C28-020BA533C1DB}" dt="2024-09-21T02:19:52.116" v="73" actId="1038"/>
          <ac:spMkLst>
            <pc:docMk/>
            <pc:sldMk cId="258531950" sldId="261"/>
            <ac:spMk id="6" creationId="{00000000-0000-0000-0000-000000000000}"/>
          </ac:spMkLst>
        </pc:spChg>
        <pc:spChg chg="mod">
          <ac:chgData name="Yinan Li" userId="55ba4f79fc26ccb6" providerId="LiveId" clId="{41AEF859-9EF9-4A01-9C28-020BA533C1DB}" dt="2024-09-21T02:19:52.116" v="73" actId="1038"/>
          <ac:spMkLst>
            <pc:docMk/>
            <pc:sldMk cId="258531950" sldId="261"/>
            <ac:spMk id="7" creationId="{00000000-0000-0000-0000-000000000000}"/>
          </ac:spMkLst>
        </pc:spChg>
        <pc:spChg chg="mod">
          <ac:chgData name="Yinan Li" userId="55ba4f79fc26ccb6" providerId="LiveId" clId="{41AEF859-9EF9-4A01-9C28-020BA533C1DB}" dt="2024-09-21T02:19:52.116" v="73" actId="1038"/>
          <ac:spMkLst>
            <pc:docMk/>
            <pc:sldMk cId="258531950" sldId="261"/>
            <ac:spMk id="8" creationId="{00000000-0000-0000-0000-000000000000}"/>
          </ac:spMkLst>
        </pc:spChg>
        <pc:spChg chg="mod">
          <ac:chgData name="Yinan Li" userId="55ba4f79fc26ccb6" providerId="LiveId" clId="{41AEF859-9EF9-4A01-9C28-020BA533C1DB}" dt="2024-09-21T02:19:52.116" v="73" actId="1038"/>
          <ac:spMkLst>
            <pc:docMk/>
            <pc:sldMk cId="258531950" sldId="261"/>
            <ac:spMk id="9" creationId="{00000000-0000-0000-0000-000000000000}"/>
          </ac:spMkLst>
        </pc:spChg>
        <pc:spChg chg="mod">
          <ac:chgData name="Yinan Li" userId="55ba4f79fc26ccb6" providerId="LiveId" clId="{41AEF859-9EF9-4A01-9C28-020BA533C1DB}" dt="2024-09-21T02:19:52.116" v="73" actId="1038"/>
          <ac:spMkLst>
            <pc:docMk/>
            <pc:sldMk cId="258531950" sldId="261"/>
            <ac:spMk id="13" creationId="{00000000-0000-0000-0000-000000000000}"/>
          </ac:spMkLst>
        </pc:spChg>
      </pc:sldChg>
      <pc:sldChg chg="add">
        <pc:chgData name="Yinan Li" userId="55ba4f79fc26ccb6" providerId="LiveId" clId="{41AEF859-9EF9-4A01-9C28-020BA533C1DB}" dt="2024-10-22T00:41:31.174" v="3240"/>
        <pc:sldMkLst>
          <pc:docMk/>
          <pc:sldMk cId="718761209" sldId="261"/>
        </pc:sldMkLst>
      </pc:sldChg>
      <pc:sldChg chg="modSp add del mod modTransition modAnim">
        <pc:chgData name="Yinan Li" userId="55ba4f79fc26ccb6" providerId="LiveId" clId="{41AEF859-9EF9-4A01-9C28-020BA533C1DB}" dt="2024-10-22T00:41:08.838" v="3239" actId="2696"/>
        <pc:sldMkLst>
          <pc:docMk/>
          <pc:sldMk cId="1614486394" sldId="261"/>
        </pc:sldMkLst>
        <pc:graphicFrameChg chg="mod">
          <ac:chgData name="Yinan Li" userId="55ba4f79fc26ccb6" providerId="LiveId" clId="{41AEF859-9EF9-4A01-9C28-020BA533C1DB}" dt="2024-10-11T02:59:06.463" v="2870" actId="1076"/>
          <ac:graphicFrameMkLst>
            <pc:docMk/>
            <pc:sldMk cId="1614486394" sldId="261"/>
            <ac:graphicFrameMk id="203792" creationId="{00000000-0000-0000-0000-000000000000}"/>
          </ac:graphicFrameMkLst>
        </pc:graphicFrameChg>
        <pc:graphicFrameChg chg="mod">
          <ac:chgData name="Yinan Li" userId="55ba4f79fc26ccb6" providerId="LiveId" clId="{41AEF859-9EF9-4A01-9C28-020BA533C1DB}" dt="2024-10-11T02:59:09.340" v="2871" actId="1076"/>
          <ac:graphicFrameMkLst>
            <pc:docMk/>
            <pc:sldMk cId="1614486394" sldId="261"/>
            <ac:graphicFrameMk id="203793" creationId="{00000000-0000-0000-0000-000000000000}"/>
          </ac:graphicFrameMkLst>
        </pc:graphicFrameChg>
        <pc:graphicFrameChg chg="mod">
          <ac:chgData name="Yinan Li" userId="55ba4f79fc26ccb6" providerId="LiveId" clId="{41AEF859-9EF9-4A01-9C28-020BA533C1DB}" dt="2024-10-11T02:58:59.703" v="2867" actId="1076"/>
          <ac:graphicFrameMkLst>
            <pc:docMk/>
            <pc:sldMk cId="1614486394" sldId="261"/>
            <ac:graphicFrameMk id="203794" creationId="{00000000-0000-0000-0000-000000000000}"/>
          </ac:graphicFrameMkLst>
        </pc:graphicFrameChg>
        <pc:graphicFrameChg chg="mod">
          <ac:chgData name="Yinan Li" userId="55ba4f79fc26ccb6" providerId="LiveId" clId="{41AEF859-9EF9-4A01-9C28-020BA533C1DB}" dt="2024-10-11T02:59:11.312" v="2872" actId="1076"/>
          <ac:graphicFrameMkLst>
            <pc:docMk/>
            <pc:sldMk cId="1614486394" sldId="261"/>
            <ac:graphicFrameMk id="203795" creationId="{00000000-0000-0000-0000-000000000000}"/>
          </ac:graphicFrameMkLst>
        </pc:graphicFrameChg>
        <pc:graphicFrameChg chg="mod">
          <ac:chgData name="Yinan Li" userId="55ba4f79fc26ccb6" providerId="LiveId" clId="{41AEF859-9EF9-4A01-9C28-020BA533C1DB}" dt="2024-10-11T02:59:21.540" v="2875" actId="1076"/>
          <ac:graphicFrameMkLst>
            <pc:docMk/>
            <pc:sldMk cId="1614486394" sldId="261"/>
            <ac:graphicFrameMk id="203805" creationId="{00000000-0000-0000-0000-000000000000}"/>
          </ac:graphicFrameMkLst>
        </pc:graphicFrameChg>
        <pc:graphicFrameChg chg="mod">
          <ac:chgData name="Yinan Li" userId="55ba4f79fc26ccb6" providerId="LiveId" clId="{41AEF859-9EF9-4A01-9C28-020BA533C1DB}" dt="2024-10-11T02:59:18.250" v="2874" actId="1076"/>
          <ac:graphicFrameMkLst>
            <pc:docMk/>
            <pc:sldMk cId="1614486394" sldId="261"/>
            <ac:graphicFrameMk id="203806" creationId="{00000000-0000-0000-0000-000000000000}"/>
          </ac:graphicFrameMkLst>
        </pc:graphicFrameChg>
        <pc:graphicFrameChg chg="mod">
          <ac:chgData name="Yinan Li" userId="55ba4f79fc26ccb6" providerId="LiveId" clId="{41AEF859-9EF9-4A01-9C28-020BA533C1DB}" dt="2024-10-11T02:59:24.152" v="2876" actId="1076"/>
          <ac:graphicFrameMkLst>
            <pc:docMk/>
            <pc:sldMk cId="1614486394" sldId="261"/>
            <ac:graphicFrameMk id="203807" creationId="{00000000-0000-0000-0000-000000000000}"/>
          </ac:graphicFrameMkLst>
        </pc:graphicFrameChg>
      </pc:sldChg>
      <pc:sldChg chg="add modAnim">
        <pc:chgData name="Yinan Li" userId="55ba4f79fc26ccb6" providerId="LiveId" clId="{41AEF859-9EF9-4A01-9C28-020BA533C1DB}" dt="2024-10-11T02:01:36.318" v="1686"/>
        <pc:sldMkLst>
          <pc:docMk/>
          <pc:sldMk cId="103111116" sldId="262"/>
        </pc:sldMkLst>
      </pc:sldChg>
      <pc:sldChg chg="del modAnim">
        <pc:chgData name="Yinan Li" userId="55ba4f79fc26ccb6" providerId="LiveId" clId="{41AEF859-9EF9-4A01-9C28-020BA533C1DB}" dt="2024-09-21T02:21:00.705" v="94" actId="47"/>
        <pc:sldMkLst>
          <pc:docMk/>
          <pc:sldMk cId="3558365800" sldId="262"/>
        </pc:sldMkLst>
      </pc:sldChg>
      <pc:sldChg chg="add del modAnim">
        <pc:chgData name="Yinan Li" userId="55ba4f79fc26ccb6" providerId="LiveId" clId="{41AEF859-9EF9-4A01-9C28-020BA533C1DB}" dt="2024-10-11T01:52:22.791" v="1393" actId="47"/>
        <pc:sldMkLst>
          <pc:docMk/>
          <pc:sldMk cId="3957958248" sldId="262"/>
        </pc:sldMkLst>
      </pc:sldChg>
      <pc:sldChg chg="add del modAnim">
        <pc:chgData name="Yinan Li" userId="55ba4f79fc26ccb6" providerId="LiveId" clId="{41AEF859-9EF9-4A01-9C28-020BA533C1DB}" dt="2024-10-11T01:52:22.791" v="1393" actId="47"/>
        <pc:sldMkLst>
          <pc:docMk/>
          <pc:sldMk cId="1369303672" sldId="263"/>
        </pc:sldMkLst>
      </pc:sldChg>
      <pc:sldChg chg="del modAnim">
        <pc:chgData name="Yinan Li" userId="55ba4f79fc26ccb6" providerId="LiveId" clId="{41AEF859-9EF9-4A01-9C28-020BA533C1DB}" dt="2024-09-21T02:21:01.332" v="95" actId="47"/>
        <pc:sldMkLst>
          <pc:docMk/>
          <pc:sldMk cId="2882549362" sldId="263"/>
        </pc:sldMkLst>
      </pc:sldChg>
      <pc:sldChg chg="add modAnim">
        <pc:chgData name="Yinan Li" userId="55ba4f79fc26ccb6" providerId="LiveId" clId="{41AEF859-9EF9-4A01-9C28-020BA533C1DB}" dt="2024-10-11T01:53:10.047" v="1444"/>
        <pc:sldMkLst>
          <pc:docMk/>
          <pc:sldMk cId="4127451225" sldId="263"/>
        </pc:sldMkLst>
      </pc:sldChg>
      <pc:sldChg chg="add modAnim">
        <pc:chgData name="Yinan Li" userId="55ba4f79fc26ccb6" providerId="LiveId" clId="{41AEF859-9EF9-4A01-9C28-020BA533C1DB}" dt="2024-10-11T02:51:09.225" v="2598"/>
        <pc:sldMkLst>
          <pc:docMk/>
          <pc:sldMk cId="314599703" sldId="264"/>
        </pc:sldMkLst>
      </pc:sldChg>
      <pc:sldChg chg="addSp modSp del mod modAnim">
        <pc:chgData name="Yinan Li" userId="55ba4f79fc26ccb6" providerId="LiveId" clId="{41AEF859-9EF9-4A01-9C28-020BA533C1DB}" dt="2024-10-11T01:52:22.791" v="1393" actId="47"/>
        <pc:sldMkLst>
          <pc:docMk/>
          <pc:sldMk cId="4260950491" sldId="264"/>
        </pc:sldMkLst>
        <pc:picChg chg="add mod">
          <ac:chgData name="Yinan Li" userId="55ba4f79fc26ccb6" providerId="LiveId" clId="{41AEF859-9EF9-4A01-9C28-020BA533C1DB}" dt="2024-09-23T11:17:24.135" v="1388" actId="1076"/>
          <ac:picMkLst>
            <pc:docMk/>
            <pc:sldMk cId="4260950491" sldId="264"/>
            <ac:picMk id="3" creationId="{D8E56379-76BB-B42B-5D78-D095315BCDF5}"/>
          </ac:picMkLst>
        </pc:picChg>
      </pc:sldChg>
      <pc:sldChg chg="del">
        <pc:chgData name="Yinan Li" userId="55ba4f79fc26ccb6" providerId="LiveId" clId="{41AEF859-9EF9-4A01-9C28-020BA533C1DB}" dt="2024-10-11T01:52:22.791" v="1393" actId="47"/>
        <pc:sldMkLst>
          <pc:docMk/>
          <pc:sldMk cId="2451313979" sldId="265"/>
        </pc:sldMkLst>
      </pc:sldChg>
      <pc:sldChg chg="add modAnim">
        <pc:chgData name="Yinan Li" userId="55ba4f79fc26ccb6" providerId="LiveId" clId="{41AEF859-9EF9-4A01-9C28-020BA533C1DB}" dt="2024-10-11T02:03:12.283" v="1722"/>
        <pc:sldMkLst>
          <pc:docMk/>
          <pc:sldMk cId="2608878078" sldId="265"/>
        </pc:sldMkLst>
      </pc:sldChg>
      <pc:sldChg chg="del modAnim">
        <pc:chgData name="Yinan Li" userId="55ba4f79fc26ccb6" providerId="LiveId" clId="{41AEF859-9EF9-4A01-9C28-020BA533C1DB}" dt="2024-10-11T01:52:22.791" v="1393" actId="47"/>
        <pc:sldMkLst>
          <pc:docMk/>
          <pc:sldMk cId="55828835" sldId="266"/>
        </pc:sldMkLst>
      </pc:sldChg>
      <pc:sldChg chg="modSp add modAnim">
        <pc:chgData name="Yinan Li" userId="55ba4f79fc26ccb6" providerId="LiveId" clId="{41AEF859-9EF9-4A01-9C28-020BA533C1DB}" dt="2024-10-11T01:55:25.839" v="1507" actId="20577"/>
        <pc:sldMkLst>
          <pc:docMk/>
          <pc:sldMk cId="4122211453" sldId="266"/>
        </pc:sldMkLst>
        <pc:spChg chg="mod">
          <ac:chgData name="Yinan Li" userId="55ba4f79fc26ccb6" providerId="LiveId" clId="{41AEF859-9EF9-4A01-9C28-020BA533C1DB}" dt="2024-10-11T01:55:25.839" v="1507" actId="20577"/>
          <ac:spMkLst>
            <pc:docMk/>
            <pc:sldMk cId="4122211453" sldId="266"/>
            <ac:spMk id="18" creationId="{00000000-0000-0000-0000-000000000000}"/>
          </ac:spMkLst>
        </pc:spChg>
      </pc:sldChg>
      <pc:sldChg chg="modSp add mod modAnim">
        <pc:chgData name="Yinan Li" userId="55ba4f79fc26ccb6" providerId="LiveId" clId="{41AEF859-9EF9-4A01-9C28-020BA533C1DB}" dt="2024-10-11T01:57:25.516" v="1546" actId="1076"/>
        <pc:sldMkLst>
          <pc:docMk/>
          <pc:sldMk cId="2444810931" sldId="267"/>
        </pc:sldMkLst>
        <pc:spChg chg="mod">
          <ac:chgData name="Yinan Li" userId="55ba4f79fc26ccb6" providerId="LiveId" clId="{41AEF859-9EF9-4A01-9C28-020BA533C1DB}" dt="2024-10-11T01:57:09.235" v="1538" actId="1076"/>
          <ac:spMkLst>
            <pc:docMk/>
            <pc:sldMk cId="2444810931" sldId="267"/>
            <ac:spMk id="6" creationId="{00000000-0000-0000-0000-000000000000}"/>
          </ac:spMkLst>
        </pc:spChg>
        <pc:spChg chg="mod">
          <ac:chgData name="Yinan Li" userId="55ba4f79fc26ccb6" providerId="LiveId" clId="{41AEF859-9EF9-4A01-9C28-020BA533C1DB}" dt="2024-10-11T01:57:09.235" v="1538" actId="1076"/>
          <ac:spMkLst>
            <pc:docMk/>
            <pc:sldMk cId="2444810931" sldId="267"/>
            <ac:spMk id="29" creationId="{00000000-0000-0000-0000-000000000000}"/>
          </ac:spMkLst>
        </pc:spChg>
        <pc:spChg chg="mod">
          <ac:chgData name="Yinan Li" userId="55ba4f79fc26ccb6" providerId="LiveId" clId="{41AEF859-9EF9-4A01-9C28-020BA533C1DB}" dt="2024-10-11T01:57:25.516" v="1546" actId="1076"/>
          <ac:spMkLst>
            <pc:docMk/>
            <pc:sldMk cId="2444810931" sldId="267"/>
            <ac:spMk id="35" creationId="{00000000-0000-0000-0000-000000000000}"/>
          </ac:spMkLst>
        </pc:spChg>
        <pc:spChg chg="mod">
          <ac:chgData name="Yinan Li" userId="55ba4f79fc26ccb6" providerId="LiveId" clId="{41AEF859-9EF9-4A01-9C28-020BA533C1DB}" dt="2024-10-11T01:57:25.516" v="1546" actId="1076"/>
          <ac:spMkLst>
            <pc:docMk/>
            <pc:sldMk cId="2444810931" sldId="267"/>
            <ac:spMk id="36" creationId="{00000000-0000-0000-0000-000000000000}"/>
          </ac:spMkLst>
        </pc:spChg>
        <pc:grpChg chg="mod">
          <ac:chgData name="Yinan Li" userId="55ba4f79fc26ccb6" providerId="LiveId" clId="{41AEF859-9EF9-4A01-9C28-020BA533C1DB}" dt="2024-10-11T01:57:09.235" v="1538" actId="1076"/>
          <ac:grpSpMkLst>
            <pc:docMk/>
            <pc:sldMk cId="2444810931" sldId="267"/>
            <ac:grpSpMk id="8" creationId="{00000000-0000-0000-0000-000000000000}"/>
          </ac:grpSpMkLst>
        </pc:grpChg>
        <pc:grpChg chg="mod">
          <ac:chgData name="Yinan Li" userId="55ba4f79fc26ccb6" providerId="LiveId" clId="{41AEF859-9EF9-4A01-9C28-020BA533C1DB}" dt="2024-10-11T01:57:25.516" v="1546" actId="1076"/>
          <ac:grpSpMkLst>
            <pc:docMk/>
            <pc:sldMk cId="2444810931" sldId="267"/>
            <ac:grpSpMk id="9" creationId="{00000000-0000-0000-0000-000000000000}"/>
          </ac:grpSpMkLst>
        </pc:grpChg>
        <pc:graphicFrameChg chg="mod">
          <ac:chgData name="Yinan Li" userId="55ba4f79fc26ccb6" providerId="LiveId" clId="{41AEF859-9EF9-4A01-9C28-020BA533C1DB}" dt="2024-10-11T01:57:09.235" v="1538" actId="1076"/>
          <ac:graphicFrameMkLst>
            <pc:docMk/>
            <pc:sldMk cId="2444810931" sldId="267"/>
            <ac:graphicFrameMk id="26" creationId="{00000000-0000-0000-0000-000000000000}"/>
          </ac:graphicFrameMkLst>
        </pc:graphicFrameChg>
        <pc:graphicFrameChg chg="mod">
          <ac:chgData name="Yinan Li" userId="55ba4f79fc26ccb6" providerId="LiveId" clId="{41AEF859-9EF9-4A01-9C28-020BA533C1DB}" dt="2024-10-11T01:57:09.235" v="1538" actId="1076"/>
          <ac:graphicFrameMkLst>
            <pc:docMk/>
            <pc:sldMk cId="2444810931" sldId="267"/>
            <ac:graphicFrameMk id="30" creationId="{00000000-0000-0000-0000-000000000000}"/>
          </ac:graphicFrameMkLst>
        </pc:graphicFrameChg>
        <pc:graphicFrameChg chg="mod">
          <ac:chgData name="Yinan Li" userId="55ba4f79fc26ccb6" providerId="LiveId" clId="{41AEF859-9EF9-4A01-9C28-020BA533C1DB}" dt="2024-10-11T01:57:25.516" v="1546" actId="1076"/>
          <ac:graphicFrameMkLst>
            <pc:docMk/>
            <pc:sldMk cId="2444810931" sldId="267"/>
            <ac:graphicFrameMk id="34" creationId="{00000000-0000-0000-0000-000000000000}"/>
          </ac:graphicFrameMkLst>
        </pc:graphicFrameChg>
        <pc:graphicFrameChg chg="mod">
          <ac:chgData name="Yinan Li" userId="55ba4f79fc26ccb6" providerId="LiveId" clId="{41AEF859-9EF9-4A01-9C28-020BA533C1DB}" dt="2024-10-11T01:57:25.516" v="1546" actId="1076"/>
          <ac:graphicFrameMkLst>
            <pc:docMk/>
            <pc:sldMk cId="2444810931" sldId="267"/>
            <ac:graphicFrameMk id="37" creationId="{00000000-0000-0000-0000-000000000000}"/>
          </ac:graphicFrameMkLst>
        </pc:graphicFrameChg>
      </pc:sldChg>
      <pc:sldChg chg="del">
        <pc:chgData name="Yinan Li" userId="55ba4f79fc26ccb6" providerId="LiveId" clId="{41AEF859-9EF9-4A01-9C28-020BA533C1DB}" dt="2024-10-11T01:52:22.791" v="1393" actId="47"/>
        <pc:sldMkLst>
          <pc:docMk/>
          <pc:sldMk cId="3046496227" sldId="267"/>
        </pc:sldMkLst>
      </pc:sldChg>
      <pc:sldChg chg="add modAnim">
        <pc:chgData name="Yinan Li" userId="55ba4f79fc26ccb6" providerId="LiveId" clId="{41AEF859-9EF9-4A01-9C28-020BA533C1DB}" dt="2024-10-11T02:03:59.331" v="1743"/>
        <pc:sldMkLst>
          <pc:docMk/>
          <pc:sldMk cId="1059202870" sldId="268"/>
        </pc:sldMkLst>
      </pc:sldChg>
      <pc:sldChg chg="del">
        <pc:chgData name="Yinan Li" userId="55ba4f79fc26ccb6" providerId="LiveId" clId="{41AEF859-9EF9-4A01-9C28-020BA533C1DB}" dt="2024-10-11T01:52:22.791" v="1393" actId="47"/>
        <pc:sldMkLst>
          <pc:docMk/>
          <pc:sldMk cId="2795091442" sldId="268"/>
        </pc:sldMkLst>
      </pc:sldChg>
      <pc:sldChg chg="del modAnim">
        <pc:chgData name="Yinan Li" userId="55ba4f79fc26ccb6" providerId="LiveId" clId="{41AEF859-9EF9-4A01-9C28-020BA533C1DB}" dt="2024-10-11T01:52:22.791" v="1393" actId="47"/>
        <pc:sldMkLst>
          <pc:docMk/>
          <pc:sldMk cId="662930411" sldId="269"/>
        </pc:sldMkLst>
      </pc:sldChg>
      <pc:sldChg chg="addSp delSp modSp add mod addAnim delAnim modAnim">
        <pc:chgData name="Yinan Li" userId="55ba4f79fc26ccb6" providerId="LiveId" clId="{41AEF859-9EF9-4A01-9C28-020BA533C1DB}" dt="2024-10-11T02:06:06.204" v="1799"/>
        <pc:sldMkLst>
          <pc:docMk/>
          <pc:sldMk cId="2544773177" sldId="269"/>
        </pc:sldMkLst>
        <pc:spChg chg="del">
          <ac:chgData name="Yinan Li" userId="55ba4f79fc26ccb6" providerId="LiveId" clId="{41AEF859-9EF9-4A01-9C28-020BA533C1DB}" dt="2024-10-11T02:04:50.622" v="1755" actId="478"/>
          <ac:spMkLst>
            <pc:docMk/>
            <pc:sldMk cId="2544773177" sldId="269"/>
            <ac:spMk id="24" creationId="{00000000-0000-0000-0000-000000000000}"/>
          </ac:spMkLst>
        </pc:spChg>
        <pc:spChg chg="del">
          <ac:chgData name="Yinan Li" userId="55ba4f79fc26ccb6" providerId="LiveId" clId="{41AEF859-9EF9-4A01-9C28-020BA533C1DB}" dt="2024-10-11T02:04:51.684" v="1756" actId="478"/>
          <ac:spMkLst>
            <pc:docMk/>
            <pc:sldMk cId="2544773177" sldId="269"/>
            <ac:spMk id="25" creationId="{00000000-0000-0000-0000-000000000000}"/>
          </ac:spMkLst>
        </pc:spChg>
        <pc:spChg chg="del">
          <ac:chgData name="Yinan Li" userId="55ba4f79fc26ccb6" providerId="LiveId" clId="{41AEF859-9EF9-4A01-9C28-020BA533C1DB}" dt="2024-10-11T02:04:53.656" v="1758" actId="478"/>
          <ac:spMkLst>
            <pc:docMk/>
            <pc:sldMk cId="2544773177" sldId="269"/>
            <ac:spMk id="26" creationId="{00000000-0000-0000-0000-000000000000}"/>
          </ac:spMkLst>
        </pc:spChg>
        <pc:spChg chg="del">
          <ac:chgData name="Yinan Li" userId="55ba4f79fc26ccb6" providerId="LiveId" clId="{41AEF859-9EF9-4A01-9C28-020BA533C1DB}" dt="2024-10-11T02:04:54.790" v="1759" actId="478"/>
          <ac:spMkLst>
            <pc:docMk/>
            <pc:sldMk cId="2544773177" sldId="269"/>
            <ac:spMk id="27" creationId="{00000000-0000-0000-0000-000000000000}"/>
          </ac:spMkLst>
        </pc:spChg>
        <pc:spChg chg="del">
          <ac:chgData name="Yinan Li" userId="55ba4f79fc26ccb6" providerId="LiveId" clId="{41AEF859-9EF9-4A01-9C28-020BA533C1DB}" dt="2024-10-11T02:04:48.787" v="1754" actId="478"/>
          <ac:spMkLst>
            <pc:docMk/>
            <pc:sldMk cId="2544773177" sldId="269"/>
            <ac:spMk id="28" creationId="{00000000-0000-0000-0000-000000000000}"/>
          </ac:spMkLst>
        </pc:spChg>
        <pc:spChg chg="del">
          <ac:chgData name="Yinan Li" userId="55ba4f79fc26ccb6" providerId="LiveId" clId="{41AEF859-9EF9-4A01-9C28-020BA533C1DB}" dt="2024-10-11T02:04:52.642" v="1757" actId="478"/>
          <ac:spMkLst>
            <pc:docMk/>
            <pc:sldMk cId="2544773177" sldId="269"/>
            <ac:spMk id="29" creationId="{00000000-0000-0000-0000-000000000000}"/>
          </ac:spMkLst>
        </pc:spChg>
        <pc:spChg chg="mod">
          <ac:chgData name="Yinan Li" userId="55ba4f79fc26ccb6" providerId="LiveId" clId="{41AEF859-9EF9-4A01-9C28-020BA533C1DB}" dt="2024-10-11T02:04:30.880" v="1753" actId="207"/>
          <ac:spMkLst>
            <pc:docMk/>
            <pc:sldMk cId="2544773177" sldId="269"/>
            <ac:spMk id="31" creationId="{00000000-0000-0000-0000-000000000000}"/>
          </ac:spMkLst>
        </pc:spChg>
        <pc:spChg chg="topLvl">
          <ac:chgData name="Yinan Li" userId="55ba4f79fc26ccb6" providerId="LiveId" clId="{41AEF859-9EF9-4A01-9C28-020BA533C1DB}" dt="2024-10-11T02:05:32.355" v="1773" actId="478"/>
          <ac:spMkLst>
            <pc:docMk/>
            <pc:sldMk cId="2544773177" sldId="269"/>
            <ac:spMk id="100" creationId="{00000000-0000-0000-0000-000000000000}"/>
          </ac:spMkLst>
        </pc:spChg>
        <pc:spChg chg="del">
          <ac:chgData name="Yinan Li" userId="55ba4f79fc26ccb6" providerId="LiveId" clId="{41AEF859-9EF9-4A01-9C28-020BA533C1DB}" dt="2024-10-11T02:05:19.170" v="1763" actId="478"/>
          <ac:spMkLst>
            <pc:docMk/>
            <pc:sldMk cId="2544773177" sldId="269"/>
            <ac:spMk id="101" creationId="{00000000-0000-0000-0000-000000000000}"/>
          </ac:spMkLst>
        </pc:spChg>
        <pc:spChg chg="del topLvl">
          <ac:chgData name="Yinan Li" userId="55ba4f79fc26ccb6" providerId="LiveId" clId="{41AEF859-9EF9-4A01-9C28-020BA533C1DB}" dt="2024-10-11T02:05:32.355" v="1773" actId="478"/>
          <ac:spMkLst>
            <pc:docMk/>
            <pc:sldMk cId="2544773177" sldId="269"/>
            <ac:spMk id="102" creationId="{00000000-0000-0000-0000-000000000000}"/>
          </ac:spMkLst>
        </pc:spChg>
        <pc:spChg chg="del topLvl">
          <ac:chgData name="Yinan Li" userId="55ba4f79fc26ccb6" providerId="LiveId" clId="{41AEF859-9EF9-4A01-9C28-020BA533C1DB}" dt="2024-10-11T02:05:24.779" v="1768" actId="478"/>
          <ac:spMkLst>
            <pc:docMk/>
            <pc:sldMk cId="2544773177" sldId="269"/>
            <ac:spMk id="109" creationId="{00000000-0000-0000-0000-000000000000}"/>
          </ac:spMkLst>
        </pc:spChg>
        <pc:spChg chg="del topLvl">
          <ac:chgData name="Yinan Li" userId="55ba4f79fc26ccb6" providerId="LiveId" clId="{41AEF859-9EF9-4A01-9C28-020BA533C1DB}" dt="2024-10-11T02:05:29.835" v="1772" actId="478"/>
          <ac:spMkLst>
            <pc:docMk/>
            <pc:sldMk cId="2544773177" sldId="269"/>
            <ac:spMk id="110" creationId="{00000000-0000-0000-0000-000000000000}"/>
          </ac:spMkLst>
        </pc:spChg>
        <pc:spChg chg="mod">
          <ac:chgData name="Yinan Li" userId="55ba4f79fc26ccb6" providerId="LiveId" clId="{41AEF859-9EF9-4A01-9C28-020BA533C1DB}" dt="2024-10-11T02:04:14.054" v="1752"/>
          <ac:spMkLst>
            <pc:docMk/>
            <pc:sldMk cId="2544773177" sldId="269"/>
            <ac:spMk id="13335" creationId="{00000000-0000-0000-0000-000000000000}"/>
          </ac:spMkLst>
        </pc:spChg>
        <pc:grpChg chg="del">
          <ac:chgData name="Yinan Li" userId="55ba4f79fc26ccb6" providerId="LiveId" clId="{41AEF859-9EF9-4A01-9C28-020BA533C1DB}" dt="2024-10-11T02:05:20.949" v="1765" actId="478"/>
          <ac:grpSpMkLst>
            <pc:docMk/>
            <pc:sldMk cId="2544773177" sldId="269"/>
            <ac:grpSpMk id="91" creationId="{00000000-0000-0000-0000-000000000000}"/>
          </ac:grpSpMkLst>
        </pc:grpChg>
        <pc:grpChg chg="del">
          <ac:chgData name="Yinan Li" userId="55ba4f79fc26ccb6" providerId="LiveId" clId="{41AEF859-9EF9-4A01-9C28-020BA533C1DB}" dt="2024-10-11T02:05:19.845" v="1764" actId="478"/>
          <ac:grpSpMkLst>
            <pc:docMk/>
            <pc:sldMk cId="2544773177" sldId="269"/>
            <ac:grpSpMk id="95" creationId="{00000000-0000-0000-0000-000000000000}"/>
          </ac:grpSpMkLst>
        </pc:grpChg>
        <pc:grpChg chg="del">
          <ac:chgData name="Yinan Li" userId="55ba4f79fc26ccb6" providerId="LiveId" clId="{41AEF859-9EF9-4A01-9C28-020BA533C1DB}" dt="2024-10-11T02:05:32.355" v="1773" actId="478"/>
          <ac:grpSpMkLst>
            <pc:docMk/>
            <pc:sldMk cId="2544773177" sldId="269"/>
            <ac:grpSpMk id="99" creationId="{00000000-0000-0000-0000-000000000000}"/>
          </ac:grpSpMkLst>
        </pc:grpChg>
        <pc:grpChg chg="del">
          <ac:chgData name="Yinan Li" userId="55ba4f79fc26ccb6" providerId="LiveId" clId="{41AEF859-9EF9-4A01-9C28-020BA533C1DB}" dt="2024-10-11T02:05:25.508" v="1769" actId="478"/>
          <ac:grpSpMkLst>
            <pc:docMk/>
            <pc:sldMk cId="2544773177" sldId="269"/>
            <ac:grpSpMk id="104" creationId="{00000000-0000-0000-0000-000000000000}"/>
          </ac:grpSpMkLst>
        </pc:grpChg>
        <pc:grpChg chg="del">
          <ac:chgData name="Yinan Li" userId="55ba4f79fc26ccb6" providerId="LiveId" clId="{41AEF859-9EF9-4A01-9C28-020BA533C1DB}" dt="2024-10-11T02:05:24.779" v="1768" actId="478"/>
          <ac:grpSpMkLst>
            <pc:docMk/>
            <pc:sldMk cId="2544773177" sldId="269"/>
            <ac:grpSpMk id="108" creationId="{00000000-0000-0000-0000-000000000000}"/>
          </ac:grpSpMkLst>
        </pc:grpChg>
        <pc:grpChg chg="del">
          <ac:chgData name="Yinan Li" userId="55ba4f79fc26ccb6" providerId="LiveId" clId="{41AEF859-9EF9-4A01-9C28-020BA533C1DB}" dt="2024-10-11T02:05:22.859" v="1767" actId="478"/>
          <ac:grpSpMkLst>
            <pc:docMk/>
            <pc:sldMk cId="2544773177" sldId="269"/>
            <ac:grpSpMk id="112" creationId="{00000000-0000-0000-0000-000000000000}"/>
          </ac:grpSpMkLst>
        </pc:grpChg>
        <pc:grpChg chg="del">
          <ac:chgData name="Yinan Li" userId="55ba4f79fc26ccb6" providerId="LiveId" clId="{41AEF859-9EF9-4A01-9C28-020BA533C1DB}" dt="2024-10-11T02:05:27.877" v="1771" actId="478"/>
          <ac:grpSpMkLst>
            <pc:docMk/>
            <pc:sldMk cId="2544773177" sldId="269"/>
            <ac:grpSpMk id="116" creationId="{00000000-0000-0000-0000-000000000000}"/>
          </ac:grpSpMkLst>
        </pc:grpChg>
        <pc:grpChg chg="del">
          <ac:chgData name="Yinan Li" userId="55ba4f79fc26ccb6" providerId="LiveId" clId="{41AEF859-9EF9-4A01-9C28-020BA533C1DB}" dt="2024-10-11T02:05:27.244" v="1770" actId="478"/>
          <ac:grpSpMkLst>
            <pc:docMk/>
            <pc:sldMk cId="2544773177" sldId="269"/>
            <ac:grpSpMk id="120" creationId="{00000000-0000-0000-0000-000000000000}"/>
          </ac:grpSpMkLst>
        </pc:grpChg>
        <pc:grpChg chg="del">
          <ac:chgData name="Yinan Li" userId="55ba4f79fc26ccb6" providerId="LiveId" clId="{41AEF859-9EF9-4A01-9C28-020BA533C1DB}" dt="2024-10-11T02:05:22.231" v="1766" actId="478"/>
          <ac:grpSpMkLst>
            <pc:docMk/>
            <pc:sldMk cId="2544773177" sldId="269"/>
            <ac:grpSpMk id="124" creationId="{00000000-0000-0000-0000-000000000000}"/>
          </ac:grpSpMkLst>
        </pc:grpChg>
        <pc:graphicFrameChg chg="add del">
          <ac:chgData name="Yinan Li" userId="55ba4f79fc26ccb6" providerId="LiveId" clId="{41AEF859-9EF9-4A01-9C28-020BA533C1DB}" dt="2024-10-11T02:04:57.720" v="1761" actId="478"/>
          <ac:graphicFrameMkLst>
            <pc:docMk/>
            <pc:sldMk cId="2544773177" sldId="269"/>
            <ac:graphicFrameMk id="18" creationId="{00000000-0000-0000-0000-000000000000}"/>
          </ac:graphicFrameMkLst>
        </pc:graphicFrameChg>
        <pc:graphicFrameChg chg="del">
          <ac:chgData name="Yinan Li" userId="55ba4f79fc26ccb6" providerId="LiveId" clId="{41AEF859-9EF9-4A01-9C28-020BA533C1DB}" dt="2024-10-11T02:05:08.342" v="1762" actId="478"/>
          <ac:graphicFrameMkLst>
            <pc:docMk/>
            <pc:sldMk cId="2544773177" sldId="269"/>
            <ac:graphicFrameMk id="30" creationId="{00000000-0000-0000-0000-000000000000}"/>
          </ac:graphicFrameMkLst>
        </pc:graphicFrameChg>
      </pc:sldChg>
      <pc:sldChg chg="add del modTransition modAnim">
        <pc:chgData name="Yinan Li" userId="55ba4f79fc26ccb6" providerId="LiveId" clId="{41AEF859-9EF9-4A01-9C28-020BA533C1DB}" dt="2024-10-22T00:41:08.838" v="3239" actId="2696"/>
        <pc:sldMkLst>
          <pc:docMk/>
          <pc:sldMk cId="1348306841" sldId="270"/>
        </pc:sldMkLst>
      </pc:sldChg>
      <pc:sldChg chg="add">
        <pc:chgData name="Yinan Li" userId="55ba4f79fc26ccb6" providerId="LiveId" clId="{41AEF859-9EF9-4A01-9C28-020BA533C1DB}" dt="2024-10-22T00:41:31.174" v="3240"/>
        <pc:sldMkLst>
          <pc:docMk/>
          <pc:sldMk cId="2786438613" sldId="270"/>
        </pc:sldMkLst>
      </pc:sldChg>
      <pc:sldChg chg="del modAnim">
        <pc:chgData name="Yinan Li" userId="55ba4f79fc26ccb6" providerId="LiveId" clId="{41AEF859-9EF9-4A01-9C28-020BA533C1DB}" dt="2024-10-11T01:52:22.791" v="1393" actId="47"/>
        <pc:sldMkLst>
          <pc:docMk/>
          <pc:sldMk cId="3890853704" sldId="270"/>
        </pc:sldMkLst>
      </pc:sldChg>
      <pc:sldChg chg="addSp modSp del modAnim">
        <pc:chgData name="Yinan Li" userId="55ba4f79fc26ccb6" providerId="LiveId" clId="{41AEF859-9EF9-4A01-9C28-020BA533C1DB}" dt="2024-10-11T01:52:22.791" v="1393" actId="47"/>
        <pc:sldMkLst>
          <pc:docMk/>
          <pc:sldMk cId="403595802" sldId="271"/>
        </pc:sldMkLst>
        <pc:spChg chg="mod">
          <ac:chgData name="Yinan Li" userId="55ba4f79fc26ccb6" providerId="LiveId" clId="{41AEF859-9EF9-4A01-9C28-020BA533C1DB}" dt="2024-09-21T02:40:23.770" v="267" actId="164"/>
          <ac:spMkLst>
            <pc:docMk/>
            <pc:sldMk cId="403595802" sldId="271"/>
            <ac:spMk id="7" creationId="{00000000-0000-0000-0000-000000000000}"/>
          </ac:spMkLst>
        </pc:spChg>
        <pc:spChg chg="mod">
          <ac:chgData name="Yinan Li" userId="55ba4f79fc26ccb6" providerId="LiveId" clId="{41AEF859-9EF9-4A01-9C28-020BA533C1DB}" dt="2024-09-21T02:40:23.770" v="267" actId="164"/>
          <ac:spMkLst>
            <pc:docMk/>
            <pc:sldMk cId="403595802" sldId="271"/>
            <ac:spMk id="8" creationId="{00000000-0000-0000-0000-000000000000}"/>
          </ac:spMkLst>
        </pc:spChg>
        <pc:grpChg chg="add mod">
          <ac:chgData name="Yinan Li" userId="55ba4f79fc26ccb6" providerId="LiveId" clId="{41AEF859-9EF9-4A01-9C28-020BA533C1DB}" dt="2024-09-21T02:40:23.770" v="267" actId="164"/>
          <ac:grpSpMkLst>
            <pc:docMk/>
            <pc:sldMk cId="403595802" sldId="271"/>
            <ac:grpSpMk id="2" creationId="{A2B70487-5EAB-2601-C80F-3BAE8A36FFCF}"/>
          </ac:grpSpMkLst>
        </pc:grpChg>
        <pc:graphicFrameChg chg="mod">
          <ac:chgData name="Yinan Li" userId="55ba4f79fc26ccb6" providerId="LiveId" clId="{41AEF859-9EF9-4A01-9C28-020BA533C1DB}" dt="2024-09-21T02:40:23.770" v="267" actId="164"/>
          <ac:graphicFrameMkLst>
            <pc:docMk/>
            <pc:sldMk cId="403595802" sldId="271"/>
            <ac:graphicFrameMk id="9" creationId="{00000000-0000-0000-0000-000000000000}"/>
          </ac:graphicFrameMkLst>
        </pc:graphicFrameChg>
        <pc:graphicFrameChg chg="mod">
          <ac:chgData name="Yinan Li" userId="55ba4f79fc26ccb6" providerId="LiveId" clId="{41AEF859-9EF9-4A01-9C28-020BA533C1DB}" dt="2024-09-21T02:40:23.770" v="267" actId="164"/>
          <ac:graphicFrameMkLst>
            <pc:docMk/>
            <pc:sldMk cId="403595802" sldId="271"/>
            <ac:graphicFrameMk id="10" creationId="{00000000-0000-0000-0000-000000000000}"/>
          </ac:graphicFrameMkLst>
        </pc:graphicFrameChg>
        <pc:graphicFrameChg chg="mod">
          <ac:chgData name="Yinan Li" userId="55ba4f79fc26ccb6" providerId="LiveId" clId="{41AEF859-9EF9-4A01-9C28-020BA533C1DB}" dt="2024-09-21T02:40:23.770" v="267" actId="164"/>
          <ac:graphicFrameMkLst>
            <pc:docMk/>
            <pc:sldMk cId="403595802" sldId="271"/>
            <ac:graphicFrameMk id="11" creationId="{00000000-0000-0000-0000-000000000000}"/>
          </ac:graphicFrameMkLst>
        </pc:graphicFrameChg>
        <pc:graphicFrameChg chg="mod">
          <ac:chgData name="Yinan Li" userId="55ba4f79fc26ccb6" providerId="LiveId" clId="{41AEF859-9EF9-4A01-9C28-020BA533C1DB}" dt="2024-09-21T02:40:23.770" v="267" actId="164"/>
          <ac:graphicFrameMkLst>
            <pc:docMk/>
            <pc:sldMk cId="403595802" sldId="271"/>
            <ac:graphicFrameMk id="12" creationId="{00000000-0000-0000-0000-000000000000}"/>
          </ac:graphicFrameMkLst>
        </pc:graphicFrameChg>
        <pc:graphicFrameChg chg="mod">
          <ac:chgData name="Yinan Li" userId="55ba4f79fc26ccb6" providerId="LiveId" clId="{41AEF859-9EF9-4A01-9C28-020BA533C1DB}" dt="2024-09-21T02:40:23.770" v="267" actId="164"/>
          <ac:graphicFrameMkLst>
            <pc:docMk/>
            <pc:sldMk cId="403595802" sldId="271"/>
            <ac:graphicFrameMk id="13" creationId="{00000000-0000-0000-0000-000000000000}"/>
          </ac:graphicFrameMkLst>
        </pc:graphicFrameChg>
      </pc:sldChg>
      <pc:sldChg chg="modSp add modAnim">
        <pc:chgData name="Yinan Li" userId="55ba4f79fc26ccb6" providerId="LiveId" clId="{41AEF859-9EF9-4A01-9C28-020BA533C1DB}" dt="2024-10-11T02:07:06.193" v="1835" actId="207"/>
        <pc:sldMkLst>
          <pc:docMk/>
          <pc:sldMk cId="2016218759" sldId="271"/>
        </pc:sldMkLst>
        <pc:spChg chg="mod">
          <ac:chgData name="Yinan Li" userId="55ba4f79fc26ccb6" providerId="LiveId" clId="{41AEF859-9EF9-4A01-9C28-020BA533C1DB}" dt="2024-10-11T02:07:06.193" v="1835" actId="207"/>
          <ac:spMkLst>
            <pc:docMk/>
            <pc:sldMk cId="2016218759" sldId="271"/>
            <ac:spMk id="40" creationId="{00000000-0000-0000-0000-000000000000}"/>
          </ac:spMkLst>
        </pc:spChg>
        <pc:spChg chg="mod">
          <ac:chgData name="Yinan Li" userId="55ba4f79fc26ccb6" providerId="LiveId" clId="{41AEF859-9EF9-4A01-9C28-020BA533C1DB}" dt="2024-10-11T02:06:35.650" v="1831" actId="1076"/>
          <ac:spMkLst>
            <pc:docMk/>
            <pc:sldMk cId="2016218759" sldId="271"/>
            <ac:spMk id="13323" creationId="{00000000-0000-0000-0000-000000000000}"/>
          </ac:spMkLst>
        </pc:spChg>
      </pc:sldChg>
      <pc:sldChg chg="del">
        <pc:chgData name="Yinan Li" userId="55ba4f79fc26ccb6" providerId="LiveId" clId="{41AEF859-9EF9-4A01-9C28-020BA533C1DB}" dt="2024-10-11T01:52:22.791" v="1393" actId="47"/>
        <pc:sldMkLst>
          <pc:docMk/>
          <pc:sldMk cId="127508153" sldId="272"/>
        </pc:sldMkLst>
      </pc:sldChg>
      <pc:sldChg chg="add modAnim">
        <pc:chgData name="Yinan Li" userId="55ba4f79fc26ccb6" providerId="LiveId" clId="{41AEF859-9EF9-4A01-9C28-020BA533C1DB}" dt="2024-10-11T01:58:31.441" v="1606"/>
        <pc:sldMkLst>
          <pc:docMk/>
          <pc:sldMk cId="656750360" sldId="273"/>
        </pc:sldMkLst>
      </pc:sldChg>
      <pc:sldChg chg="del">
        <pc:chgData name="Yinan Li" userId="55ba4f79fc26ccb6" providerId="LiveId" clId="{41AEF859-9EF9-4A01-9C28-020BA533C1DB}" dt="2024-10-11T01:52:22.791" v="1393" actId="47"/>
        <pc:sldMkLst>
          <pc:docMk/>
          <pc:sldMk cId="3787383674" sldId="273"/>
        </pc:sldMkLst>
      </pc:sldChg>
      <pc:sldChg chg="add modAnim">
        <pc:chgData name="Yinan Li" userId="55ba4f79fc26ccb6" providerId="LiveId" clId="{41AEF859-9EF9-4A01-9C28-020BA533C1DB}" dt="2024-10-11T02:08:12.702" v="1857"/>
        <pc:sldMkLst>
          <pc:docMk/>
          <pc:sldMk cId="2304279876" sldId="274"/>
        </pc:sldMkLst>
      </pc:sldChg>
      <pc:sldChg chg="modSp del mod modAnim">
        <pc:chgData name="Yinan Li" userId="55ba4f79fc26ccb6" providerId="LiveId" clId="{41AEF859-9EF9-4A01-9C28-020BA533C1DB}" dt="2024-10-11T01:52:22.791" v="1393" actId="47"/>
        <pc:sldMkLst>
          <pc:docMk/>
          <pc:sldMk cId="176035976" sldId="275"/>
        </pc:sldMkLst>
        <pc:spChg chg="mod">
          <ac:chgData name="Yinan Li" userId="55ba4f79fc26ccb6" providerId="LiveId" clId="{41AEF859-9EF9-4A01-9C28-020BA533C1DB}" dt="2024-09-21T02:24:23.839" v="136" actId="20577"/>
          <ac:spMkLst>
            <pc:docMk/>
            <pc:sldMk cId="176035976" sldId="275"/>
            <ac:spMk id="22" creationId="{00000000-0000-0000-0000-000000000000}"/>
          </ac:spMkLst>
        </pc:spChg>
      </pc:sldChg>
      <pc:sldChg chg="add modAnim">
        <pc:chgData name="Yinan Li" userId="55ba4f79fc26ccb6" providerId="LiveId" clId="{41AEF859-9EF9-4A01-9C28-020BA533C1DB}" dt="2024-10-11T02:08:36.889" v="1861"/>
        <pc:sldMkLst>
          <pc:docMk/>
          <pc:sldMk cId="3580875183" sldId="275"/>
        </pc:sldMkLst>
      </pc:sldChg>
      <pc:sldChg chg="del modAnim">
        <pc:chgData name="Yinan Li" userId="55ba4f79fc26ccb6" providerId="LiveId" clId="{41AEF859-9EF9-4A01-9C28-020BA533C1DB}" dt="2024-10-11T01:52:22.791" v="1393" actId="47"/>
        <pc:sldMkLst>
          <pc:docMk/>
          <pc:sldMk cId="2845321647" sldId="276"/>
        </pc:sldMkLst>
      </pc:sldChg>
      <pc:sldChg chg="modSp add mod modAnim">
        <pc:chgData name="Yinan Li" userId="55ba4f79fc26ccb6" providerId="LiveId" clId="{41AEF859-9EF9-4A01-9C28-020BA533C1DB}" dt="2024-10-11T02:09:07.726" v="1873" actId="207"/>
        <pc:sldMkLst>
          <pc:docMk/>
          <pc:sldMk cId="3505425337" sldId="276"/>
        </pc:sldMkLst>
        <pc:spChg chg="mod">
          <ac:chgData name="Yinan Li" userId="55ba4f79fc26ccb6" providerId="LiveId" clId="{41AEF859-9EF9-4A01-9C28-020BA533C1DB}" dt="2024-10-11T02:09:07.726" v="1873" actId="207"/>
          <ac:spMkLst>
            <pc:docMk/>
            <pc:sldMk cId="3505425337" sldId="276"/>
            <ac:spMk id="10" creationId="{00000000-0000-0000-0000-000000000000}"/>
          </ac:spMkLst>
        </pc:spChg>
      </pc:sldChg>
      <pc:sldChg chg="add modAnim">
        <pc:chgData name="Yinan Li" userId="55ba4f79fc26ccb6" providerId="LiveId" clId="{41AEF859-9EF9-4A01-9C28-020BA533C1DB}" dt="2024-10-11T02:32:23.628" v="2335"/>
        <pc:sldMkLst>
          <pc:docMk/>
          <pc:sldMk cId="1600698911" sldId="277"/>
        </pc:sldMkLst>
      </pc:sldChg>
      <pc:sldChg chg="del modAnim">
        <pc:chgData name="Yinan Li" userId="55ba4f79fc26ccb6" providerId="LiveId" clId="{41AEF859-9EF9-4A01-9C28-020BA533C1DB}" dt="2024-10-11T01:52:22.791" v="1393" actId="47"/>
        <pc:sldMkLst>
          <pc:docMk/>
          <pc:sldMk cId="2623078636" sldId="277"/>
        </pc:sldMkLst>
      </pc:sldChg>
      <pc:sldChg chg="add modAnim">
        <pc:chgData name="Yinan Li" userId="55ba4f79fc26ccb6" providerId="LiveId" clId="{41AEF859-9EF9-4A01-9C28-020BA533C1DB}" dt="2024-10-11T02:09:29.712" v="1890"/>
        <pc:sldMkLst>
          <pc:docMk/>
          <pc:sldMk cId="1254969225" sldId="278"/>
        </pc:sldMkLst>
      </pc:sldChg>
      <pc:sldChg chg="addSp delSp modSp del mod modAnim">
        <pc:chgData name="Yinan Li" userId="55ba4f79fc26ccb6" providerId="LiveId" clId="{41AEF859-9EF9-4A01-9C28-020BA533C1DB}" dt="2024-10-11T01:52:22.791" v="1393" actId="47"/>
        <pc:sldMkLst>
          <pc:docMk/>
          <pc:sldMk cId="3693156276" sldId="278"/>
        </pc:sldMkLst>
        <pc:spChg chg="del mod">
          <ac:chgData name="Yinan Li" userId="55ba4f79fc26ccb6" providerId="LiveId" clId="{41AEF859-9EF9-4A01-9C28-020BA533C1DB}" dt="2024-09-21T02:28:41.511" v="174" actId="478"/>
          <ac:spMkLst>
            <pc:docMk/>
            <pc:sldMk cId="3693156276" sldId="278"/>
            <ac:spMk id="3" creationId="{00000000-0000-0000-0000-000000000000}"/>
          </ac:spMkLst>
        </pc:spChg>
        <pc:spChg chg="mod">
          <ac:chgData name="Yinan Li" userId="55ba4f79fc26ccb6" providerId="LiveId" clId="{41AEF859-9EF9-4A01-9C28-020BA533C1DB}" dt="2024-09-21T02:29:22.179" v="178" actId="164"/>
          <ac:spMkLst>
            <pc:docMk/>
            <pc:sldMk cId="3693156276" sldId="278"/>
            <ac:spMk id="4" creationId="{00000000-0000-0000-0000-000000000000}"/>
          </ac:spMkLst>
        </pc:spChg>
        <pc:spChg chg="mod">
          <ac:chgData name="Yinan Li" userId="55ba4f79fc26ccb6" providerId="LiveId" clId="{41AEF859-9EF9-4A01-9C28-020BA533C1DB}" dt="2024-09-21T02:29:12.703" v="176" actId="164"/>
          <ac:spMkLst>
            <pc:docMk/>
            <pc:sldMk cId="3693156276" sldId="278"/>
            <ac:spMk id="9" creationId="{00000000-0000-0000-0000-000000000000}"/>
          </ac:spMkLst>
        </pc:spChg>
        <pc:spChg chg="mod">
          <ac:chgData name="Yinan Li" userId="55ba4f79fc26ccb6" providerId="LiveId" clId="{41AEF859-9EF9-4A01-9C28-020BA533C1DB}" dt="2024-09-21T02:26:18.453" v="171" actId="20577"/>
          <ac:spMkLst>
            <pc:docMk/>
            <pc:sldMk cId="3693156276" sldId="278"/>
            <ac:spMk id="13" creationId="{00000000-0000-0000-0000-000000000000}"/>
          </ac:spMkLst>
        </pc:spChg>
        <pc:spChg chg="mod">
          <ac:chgData name="Yinan Li" userId="55ba4f79fc26ccb6" providerId="LiveId" clId="{41AEF859-9EF9-4A01-9C28-020BA533C1DB}" dt="2024-09-21T02:26:58.841" v="172" actId="20577"/>
          <ac:spMkLst>
            <pc:docMk/>
            <pc:sldMk cId="3693156276" sldId="278"/>
            <ac:spMk id="29" creationId="{00000000-0000-0000-0000-000000000000}"/>
          </ac:spMkLst>
        </pc:spChg>
        <pc:spChg chg="mod">
          <ac:chgData name="Yinan Li" userId="55ba4f79fc26ccb6" providerId="LiveId" clId="{41AEF859-9EF9-4A01-9C28-020BA533C1DB}" dt="2024-09-21T02:29:12.703" v="176" actId="164"/>
          <ac:spMkLst>
            <pc:docMk/>
            <pc:sldMk cId="3693156276" sldId="278"/>
            <ac:spMk id="32" creationId="{00000000-0000-0000-0000-000000000000}"/>
          </ac:spMkLst>
        </pc:spChg>
        <pc:spChg chg="mod">
          <ac:chgData name="Yinan Li" userId="55ba4f79fc26ccb6" providerId="LiveId" clId="{41AEF859-9EF9-4A01-9C28-020BA533C1DB}" dt="2024-09-21T02:29:22.179" v="178" actId="164"/>
          <ac:spMkLst>
            <pc:docMk/>
            <pc:sldMk cId="3693156276" sldId="278"/>
            <ac:spMk id="44" creationId="{00000000-0000-0000-0000-000000000000}"/>
          </ac:spMkLst>
        </pc:spChg>
        <pc:grpChg chg="mod">
          <ac:chgData name="Yinan Li" userId="55ba4f79fc26ccb6" providerId="LiveId" clId="{41AEF859-9EF9-4A01-9C28-020BA533C1DB}" dt="2024-09-21T02:29:22.179" v="178" actId="164"/>
          <ac:grpSpMkLst>
            <pc:docMk/>
            <pc:sldMk cId="3693156276" sldId="278"/>
            <ac:grpSpMk id="2" creationId="{00000000-0000-0000-0000-000000000000}"/>
          </ac:grpSpMkLst>
        </pc:grpChg>
        <pc:grpChg chg="add mod">
          <ac:chgData name="Yinan Li" userId="55ba4f79fc26ccb6" providerId="LiveId" clId="{41AEF859-9EF9-4A01-9C28-020BA533C1DB}" dt="2024-09-21T02:29:12.703" v="176" actId="164"/>
          <ac:grpSpMkLst>
            <pc:docMk/>
            <pc:sldMk cId="3693156276" sldId="278"/>
            <ac:grpSpMk id="10" creationId="{751876CE-6437-CD43-AF84-4BE74BDF9456}"/>
          </ac:grpSpMkLst>
        </pc:grpChg>
        <pc:grpChg chg="add mod">
          <ac:chgData name="Yinan Li" userId="55ba4f79fc26ccb6" providerId="LiveId" clId="{41AEF859-9EF9-4A01-9C28-020BA533C1DB}" dt="2024-09-21T02:29:22.179" v="178" actId="164"/>
          <ac:grpSpMkLst>
            <pc:docMk/>
            <pc:sldMk cId="3693156276" sldId="278"/>
            <ac:grpSpMk id="11" creationId="{DDFFE1EF-8E37-62AD-08DC-EC517ADF159D}"/>
          </ac:grpSpMkLst>
        </pc:grpChg>
        <pc:grpChg chg="mod">
          <ac:chgData name="Yinan Li" userId="55ba4f79fc26ccb6" providerId="LiveId" clId="{41AEF859-9EF9-4A01-9C28-020BA533C1DB}" dt="2024-09-21T02:29:12.703" v="176" actId="164"/>
          <ac:grpSpMkLst>
            <pc:docMk/>
            <pc:sldMk cId="3693156276" sldId="278"/>
            <ac:grpSpMk id="21" creationId="{00000000-0000-0000-0000-000000000000}"/>
          </ac:grpSpMkLst>
        </pc:grpChg>
      </pc:sldChg>
      <pc:sldChg chg="addSp modSp del modAnim">
        <pc:chgData name="Yinan Li" userId="55ba4f79fc26ccb6" providerId="LiveId" clId="{41AEF859-9EF9-4A01-9C28-020BA533C1DB}" dt="2024-10-11T01:52:22.791" v="1393" actId="47"/>
        <pc:sldMkLst>
          <pc:docMk/>
          <pc:sldMk cId="2629876573" sldId="279"/>
        </pc:sldMkLst>
        <pc:spChg chg="mod">
          <ac:chgData name="Yinan Li" userId="55ba4f79fc26ccb6" providerId="LiveId" clId="{41AEF859-9EF9-4A01-9C28-020BA533C1DB}" dt="2024-09-21T02:29:43.379" v="180" actId="164"/>
          <ac:spMkLst>
            <pc:docMk/>
            <pc:sldMk cId="2629876573" sldId="279"/>
            <ac:spMk id="7" creationId="{00000000-0000-0000-0000-000000000000}"/>
          </ac:spMkLst>
        </pc:spChg>
        <pc:spChg chg="mod">
          <ac:chgData name="Yinan Li" userId="55ba4f79fc26ccb6" providerId="LiveId" clId="{41AEF859-9EF9-4A01-9C28-020BA533C1DB}" dt="2024-09-21T02:29:43.379" v="180" actId="164"/>
          <ac:spMkLst>
            <pc:docMk/>
            <pc:sldMk cId="2629876573" sldId="279"/>
            <ac:spMk id="8" creationId="{00000000-0000-0000-0000-000000000000}"/>
          </ac:spMkLst>
        </pc:spChg>
        <pc:spChg chg="mod">
          <ac:chgData name="Yinan Li" userId="55ba4f79fc26ccb6" providerId="LiveId" clId="{41AEF859-9EF9-4A01-9C28-020BA533C1DB}" dt="2024-09-21T02:29:43.379" v="180" actId="164"/>
          <ac:spMkLst>
            <pc:docMk/>
            <pc:sldMk cId="2629876573" sldId="279"/>
            <ac:spMk id="13" creationId="{00000000-0000-0000-0000-000000000000}"/>
          </ac:spMkLst>
        </pc:spChg>
        <pc:spChg chg="mod">
          <ac:chgData name="Yinan Li" userId="55ba4f79fc26ccb6" providerId="LiveId" clId="{41AEF859-9EF9-4A01-9C28-020BA533C1DB}" dt="2024-09-21T02:29:43.379" v="180" actId="164"/>
          <ac:spMkLst>
            <pc:docMk/>
            <pc:sldMk cId="2629876573" sldId="279"/>
            <ac:spMk id="18" creationId="{00000000-0000-0000-0000-000000000000}"/>
          </ac:spMkLst>
        </pc:spChg>
        <pc:grpChg chg="add mod">
          <ac:chgData name="Yinan Li" userId="55ba4f79fc26ccb6" providerId="LiveId" clId="{41AEF859-9EF9-4A01-9C28-020BA533C1DB}" dt="2024-09-21T02:29:43.379" v="180" actId="164"/>
          <ac:grpSpMkLst>
            <pc:docMk/>
            <pc:sldMk cId="2629876573" sldId="279"/>
            <ac:grpSpMk id="2" creationId="{09992F72-EC35-A66D-19CF-0F2FA44CBC27}"/>
          </ac:grpSpMkLst>
        </pc:grpChg>
        <pc:graphicFrameChg chg="mod">
          <ac:chgData name="Yinan Li" userId="55ba4f79fc26ccb6" providerId="LiveId" clId="{41AEF859-9EF9-4A01-9C28-020BA533C1DB}" dt="2024-09-21T02:29:43.379" v="180" actId="164"/>
          <ac:graphicFrameMkLst>
            <pc:docMk/>
            <pc:sldMk cId="2629876573" sldId="279"/>
            <ac:graphicFrameMk id="6" creationId="{00000000-0000-0000-0000-000000000000}"/>
          </ac:graphicFrameMkLst>
        </pc:graphicFrameChg>
        <pc:graphicFrameChg chg="mod">
          <ac:chgData name="Yinan Li" userId="55ba4f79fc26ccb6" providerId="LiveId" clId="{41AEF859-9EF9-4A01-9C28-020BA533C1DB}" dt="2024-09-21T02:29:43.379" v="180" actId="164"/>
          <ac:graphicFrameMkLst>
            <pc:docMk/>
            <pc:sldMk cId="2629876573" sldId="279"/>
            <ac:graphicFrameMk id="9" creationId="{00000000-0000-0000-0000-000000000000}"/>
          </ac:graphicFrameMkLst>
        </pc:graphicFrameChg>
        <pc:graphicFrameChg chg="mod">
          <ac:chgData name="Yinan Li" userId="55ba4f79fc26ccb6" providerId="LiveId" clId="{41AEF859-9EF9-4A01-9C28-020BA533C1DB}" dt="2024-09-21T02:29:43.379" v="180" actId="164"/>
          <ac:graphicFrameMkLst>
            <pc:docMk/>
            <pc:sldMk cId="2629876573" sldId="279"/>
            <ac:graphicFrameMk id="10" creationId="{00000000-0000-0000-0000-000000000000}"/>
          </ac:graphicFrameMkLst>
        </pc:graphicFrameChg>
        <pc:graphicFrameChg chg="mod">
          <ac:chgData name="Yinan Li" userId="55ba4f79fc26ccb6" providerId="LiveId" clId="{41AEF859-9EF9-4A01-9C28-020BA533C1DB}" dt="2024-09-21T02:29:43.379" v="180" actId="164"/>
          <ac:graphicFrameMkLst>
            <pc:docMk/>
            <pc:sldMk cId="2629876573" sldId="279"/>
            <ac:graphicFrameMk id="11" creationId="{00000000-0000-0000-0000-000000000000}"/>
          </ac:graphicFrameMkLst>
        </pc:graphicFrameChg>
        <pc:graphicFrameChg chg="mod">
          <ac:chgData name="Yinan Li" userId="55ba4f79fc26ccb6" providerId="LiveId" clId="{41AEF859-9EF9-4A01-9C28-020BA533C1DB}" dt="2024-09-21T02:29:43.379" v="180" actId="164"/>
          <ac:graphicFrameMkLst>
            <pc:docMk/>
            <pc:sldMk cId="2629876573" sldId="279"/>
            <ac:graphicFrameMk id="12" creationId="{00000000-0000-0000-0000-000000000000}"/>
          </ac:graphicFrameMkLst>
        </pc:graphicFrameChg>
        <pc:graphicFrameChg chg="mod">
          <ac:chgData name="Yinan Li" userId="55ba4f79fc26ccb6" providerId="LiveId" clId="{41AEF859-9EF9-4A01-9C28-020BA533C1DB}" dt="2024-09-21T02:29:43.379" v="180" actId="164"/>
          <ac:graphicFrameMkLst>
            <pc:docMk/>
            <pc:sldMk cId="2629876573" sldId="279"/>
            <ac:graphicFrameMk id="14" creationId="{00000000-0000-0000-0000-000000000000}"/>
          </ac:graphicFrameMkLst>
        </pc:graphicFrameChg>
        <pc:graphicFrameChg chg="mod">
          <ac:chgData name="Yinan Li" userId="55ba4f79fc26ccb6" providerId="LiveId" clId="{41AEF859-9EF9-4A01-9C28-020BA533C1DB}" dt="2024-09-21T02:29:43.379" v="180" actId="164"/>
          <ac:graphicFrameMkLst>
            <pc:docMk/>
            <pc:sldMk cId="2629876573" sldId="279"/>
            <ac:graphicFrameMk id="15" creationId="{00000000-0000-0000-0000-000000000000}"/>
          </ac:graphicFrameMkLst>
        </pc:graphicFrameChg>
        <pc:graphicFrameChg chg="mod">
          <ac:chgData name="Yinan Li" userId="55ba4f79fc26ccb6" providerId="LiveId" clId="{41AEF859-9EF9-4A01-9C28-020BA533C1DB}" dt="2024-09-21T02:29:43.379" v="180" actId="164"/>
          <ac:graphicFrameMkLst>
            <pc:docMk/>
            <pc:sldMk cId="2629876573" sldId="279"/>
            <ac:graphicFrameMk id="20" creationId="{00000000-0000-0000-0000-000000000000}"/>
          </ac:graphicFrameMkLst>
        </pc:graphicFrameChg>
      </pc:sldChg>
      <pc:sldChg chg="add modAnim">
        <pc:chgData name="Yinan Li" userId="55ba4f79fc26ccb6" providerId="LiveId" clId="{41AEF859-9EF9-4A01-9C28-020BA533C1DB}" dt="2024-10-11T02:10:25.223" v="1914"/>
        <pc:sldMkLst>
          <pc:docMk/>
          <pc:sldMk cId="3331461775" sldId="279"/>
        </pc:sldMkLst>
      </pc:sldChg>
      <pc:sldChg chg="add del modTransition modAnim">
        <pc:chgData name="Yinan Li" userId="55ba4f79fc26ccb6" providerId="LiveId" clId="{41AEF859-9EF9-4A01-9C28-020BA533C1DB}" dt="2024-10-22T00:41:08.838" v="3239" actId="2696"/>
        <pc:sldMkLst>
          <pc:docMk/>
          <pc:sldMk cId="1397334947" sldId="280"/>
        </pc:sldMkLst>
      </pc:sldChg>
      <pc:sldChg chg="del modAnim">
        <pc:chgData name="Yinan Li" userId="55ba4f79fc26ccb6" providerId="LiveId" clId="{41AEF859-9EF9-4A01-9C28-020BA533C1DB}" dt="2024-10-11T01:52:22.791" v="1393" actId="47"/>
        <pc:sldMkLst>
          <pc:docMk/>
          <pc:sldMk cId="2177206962" sldId="280"/>
        </pc:sldMkLst>
      </pc:sldChg>
      <pc:sldChg chg="add">
        <pc:chgData name="Yinan Li" userId="55ba4f79fc26ccb6" providerId="LiveId" clId="{41AEF859-9EF9-4A01-9C28-020BA533C1DB}" dt="2024-10-22T00:41:31.174" v="3240"/>
        <pc:sldMkLst>
          <pc:docMk/>
          <pc:sldMk cId="3015588483" sldId="280"/>
        </pc:sldMkLst>
      </pc:sldChg>
      <pc:sldChg chg="add modAnim">
        <pc:chgData name="Yinan Li" userId="55ba4f79fc26ccb6" providerId="LiveId" clId="{41AEF859-9EF9-4A01-9C28-020BA533C1DB}" dt="2024-10-11T02:11:04.989" v="1933"/>
        <pc:sldMkLst>
          <pc:docMk/>
          <pc:sldMk cId="1715946780" sldId="281"/>
        </pc:sldMkLst>
      </pc:sldChg>
      <pc:sldChg chg="delSp del modAnim">
        <pc:chgData name="Yinan Li" userId="55ba4f79fc26ccb6" providerId="LiveId" clId="{41AEF859-9EF9-4A01-9C28-020BA533C1DB}" dt="2024-10-11T01:52:22.791" v="1393" actId="47"/>
        <pc:sldMkLst>
          <pc:docMk/>
          <pc:sldMk cId="4190277498" sldId="281"/>
        </pc:sldMkLst>
        <pc:spChg chg="del">
          <ac:chgData name="Yinan Li" userId="55ba4f79fc26ccb6" providerId="LiveId" clId="{41AEF859-9EF9-4A01-9C28-020BA533C1DB}" dt="2024-09-21T02:37:22.365" v="199" actId="478"/>
          <ac:spMkLst>
            <pc:docMk/>
            <pc:sldMk cId="4190277498" sldId="281"/>
            <ac:spMk id="11" creationId="{00000000-0000-0000-0000-000000000000}"/>
          </ac:spMkLst>
        </pc:spChg>
      </pc:sldChg>
      <pc:sldChg chg="modSp del modAnim">
        <pc:chgData name="Yinan Li" userId="55ba4f79fc26ccb6" providerId="LiveId" clId="{41AEF859-9EF9-4A01-9C28-020BA533C1DB}" dt="2024-10-11T01:52:22.791" v="1393" actId="47"/>
        <pc:sldMkLst>
          <pc:docMk/>
          <pc:sldMk cId="199658307" sldId="282"/>
        </pc:sldMkLst>
        <pc:spChg chg="mod">
          <ac:chgData name="Yinan Li" userId="55ba4f79fc26ccb6" providerId="LiveId" clId="{41AEF859-9EF9-4A01-9C28-020BA533C1DB}" dt="2024-09-21T02:39:21.866" v="234" actId="20577"/>
          <ac:spMkLst>
            <pc:docMk/>
            <pc:sldMk cId="199658307" sldId="282"/>
            <ac:spMk id="40" creationId="{00000000-0000-0000-0000-000000000000}"/>
          </ac:spMkLst>
        </pc:spChg>
      </pc:sldChg>
      <pc:sldChg chg="add modAnim">
        <pc:chgData name="Yinan Li" userId="55ba4f79fc26ccb6" providerId="LiveId" clId="{41AEF859-9EF9-4A01-9C28-020BA533C1DB}" dt="2024-10-11T02:11:15.216" v="1940"/>
        <pc:sldMkLst>
          <pc:docMk/>
          <pc:sldMk cId="2956572268" sldId="282"/>
        </pc:sldMkLst>
      </pc:sldChg>
      <pc:sldChg chg="del modAnim">
        <pc:chgData name="Yinan Li" userId="55ba4f79fc26ccb6" providerId="LiveId" clId="{41AEF859-9EF9-4A01-9C28-020BA533C1DB}" dt="2024-10-11T01:52:22.791" v="1393" actId="47"/>
        <pc:sldMkLst>
          <pc:docMk/>
          <pc:sldMk cId="624078602" sldId="283"/>
        </pc:sldMkLst>
      </pc:sldChg>
      <pc:sldChg chg="add modAnim">
        <pc:chgData name="Yinan Li" userId="55ba4f79fc26ccb6" providerId="LiveId" clId="{41AEF859-9EF9-4A01-9C28-020BA533C1DB}" dt="2024-10-11T02:43:53.051" v="2390"/>
        <pc:sldMkLst>
          <pc:docMk/>
          <pc:sldMk cId="3743801873" sldId="283"/>
        </pc:sldMkLst>
      </pc:sldChg>
      <pc:sldChg chg="del modAnim">
        <pc:chgData name="Yinan Li" userId="55ba4f79fc26ccb6" providerId="LiveId" clId="{41AEF859-9EF9-4A01-9C28-020BA533C1DB}" dt="2024-10-11T01:52:22.791" v="1393" actId="47"/>
        <pc:sldMkLst>
          <pc:docMk/>
          <pc:sldMk cId="2969144083" sldId="284"/>
        </pc:sldMkLst>
      </pc:sldChg>
      <pc:sldChg chg="add modAnim">
        <pc:chgData name="Yinan Li" userId="55ba4f79fc26ccb6" providerId="LiveId" clId="{41AEF859-9EF9-4A01-9C28-020BA533C1DB}" dt="2024-10-11T02:11:48.864" v="1948"/>
        <pc:sldMkLst>
          <pc:docMk/>
          <pc:sldMk cId="3768372802" sldId="284"/>
        </pc:sldMkLst>
      </pc:sldChg>
      <pc:sldChg chg="del modAnim">
        <pc:chgData name="Yinan Li" userId="55ba4f79fc26ccb6" providerId="LiveId" clId="{41AEF859-9EF9-4A01-9C28-020BA533C1DB}" dt="2024-10-11T01:52:22.791" v="1393" actId="47"/>
        <pc:sldMkLst>
          <pc:docMk/>
          <pc:sldMk cId="3333165821" sldId="285"/>
        </pc:sldMkLst>
      </pc:sldChg>
      <pc:sldChg chg="del modAnim">
        <pc:chgData name="Yinan Li" userId="55ba4f79fc26ccb6" providerId="LiveId" clId="{41AEF859-9EF9-4A01-9C28-020BA533C1DB}" dt="2024-10-11T01:52:22.791" v="1393" actId="47"/>
        <pc:sldMkLst>
          <pc:docMk/>
          <pc:sldMk cId="368570760" sldId="286"/>
        </pc:sldMkLst>
      </pc:sldChg>
      <pc:sldChg chg="add modAnim">
        <pc:chgData name="Yinan Li" userId="55ba4f79fc26ccb6" providerId="LiveId" clId="{41AEF859-9EF9-4A01-9C28-020BA533C1DB}" dt="2024-10-11T02:12:01.153" v="1954"/>
        <pc:sldMkLst>
          <pc:docMk/>
          <pc:sldMk cId="1689552250" sldId="286"/>
        </pc:sldMkLst>
      </pc:sldChg>
      <pc:sldChg chg="add modAnim">
        <pc:chgData name="Yinan Li" userId="55ba4f79fc26ccb6" providerId="LiveId" clId="{41AEF859-9EF9-4A01-9C28-020BA533C1DB}" dt="2024-10-11T02:44:41.756" v="2430"/>
        <pc:sldMkLst>
          <pc:docMk/>
          <pc:sldMk cId="2528975796" sldId="287"/>
        </pc:sldMkLst>
      </pc:sldChg>
      <pc:sldChg chg="del">
        <pc:chgData name="Yinan Li" userId="55ba4f79fc26ccb6" providerId="LiveId" clId="{41AEF859-9EF9-4A01-9C28-020BA533C1DB}" dt="2024-10-11T01:52:22.791" v="1393" actId="47"/>
        <pc:sldMkLst>
          <pc:docMk/>
          <pc:sldMk cId="3078345230" sldId="287"/>
        </pc:sldMkLst>
      </pc:sldChg>
      <pc:sldChg chg="addSp modSp del modAnim">
        <pc:chgData name="Yinan Li" userId="55ba4f79fc26ccb6" providerId="LiveId" clId="{41AEF859-9EF9-4A01-9C28-020BA533C1DB}" dt="2024-10-11T01:52:22.791" v="1393" actId="47"/>
        <pc:sldMkLst>
          <pc:docMk/>
          <pc:sldMk cId="1578713724" sldId="288"/>
        </pc:sldMkLst>
        <pc:spChg chg="mod">
          <ac:chgData name="Yinan Li" userId="55ba4f79fc26ccb6" providerId="LiveId" clId="{41AEF859-9EF9-4A01-9C28-020BA533C1DB}" dt="2024-09-21T02:46:10.259" v="346" actId="164"/>
          <ac:spMkLst>
            <pc:docMk/>
            <pc:sldMk cId="1578713724" sldId="288"/>
            <ac:spMk id="10" creationId="{00000000-0000-0000-0000-000000000000}"/>
          </ac:spMkLst>
        </pc:spChg>
        <pc:spChg chg="mod">
          <ac:chgData name="Yinan Li" userId="55ba4f79fc26ccb6" providerId="LiveId" clId="{41AEF859-9EF9-4A01-9C28-020BA533C1DB}" dt="2024-09-21T02:46:10.259" v="346" actId="164"/>
          <ac:spMkLst>
            <pc:docMk/>
            <pc:sldMk cId="1578713724" sldId="288"/>
            <ac:spMk id="12" creationId="{00000000-0000-0000-0000-000000000000}"/>
          </ac:spMkLst>
        </pc:spChg>
        <pc:spChg chg="mod">
          <ac:chgData name="Yinan Li" userId="55ba4f79fc26ccb6" providerId="LiveId" clId="{41AEF859-9EF9-4A01-9C28-020BA533C1DB}" dt="2024-09-21T02:46:10.259" v="346" actId="164"/>
          <ac:spMkLst>
            <pc:docMk/>
            <pc:sldMk cId="1578713724" sldId="288"/>
            <ac:spMk id="14" creationId="{00000000-0000-0000-0000-000000000000}"/>
          </ac:spMkLst>
        </pc:spChg>
        <pc:spChg chg="mod">
          <ac:chgData name="Yinan Li" userId="55ba4f79fc26ccb6" providerId="LiveId" clId="{41AEF859-9EF9-4A01-9C28-020BA533C1DB}" dt="2024-09-21T02:46:10.259" v="346" actId="164"/>
          <ac:spMkLst>
            <pc:docMk/>
            <pc:sldMk cId="1578713724" sldId="288"/>
            <ac:spMk id="16" creationId="{00000000-0000-0000-0000-000000000000}"/>
          </ac:spMkLst>
        </pc:spChg>
        <pc:spChg chg="mod">
          <ac:chgData name="Yinan Li" userId="55ba4f79fc26ccb6" providerId="LiveId" clId="{41AEF859-9EF9-4A01-9C28-020BA533C1DB}" dt="2024-09-21T02:46:10.259" v="346" actId="164"/>
          <ac:spMkLst>
            <pc:docMk/>
            <pc:sldMk cId="1578713724" sldId="288"/>
            <ac:spMk id="18" creationId="{00000000-0000-0000-0000-000000000000}"/>
          </ac:spMkLst>
        </pc:spChg>
        <pc:spChg chg="mod">
          <ac:chgData name="Yinan Li" userId="55ba4f79fc26ccb6" providerId="LiveId" clId="{41AEF859-9EF9-4A01-9C28-020BA533C1DB}" dt="2024-09-21T02:46:10.259" v="346" actId="164"/>
          <ac:spMkLst>
            <pc:docMk/>
            <pc:sldMk cId="1578713724" sldId="288"/>
            <ac:spMk id="20" creationId="{00000000-0000-0000-0000-000000000000}"/>
          </ac:spMkLst>
        </pc:spChg>
        <pc:spChg chg="mod">
          <ac:chgData name="Yinan Li" userId="55ba4f79fc26ccb6" providerId="LiveId" clId="{41AEF859-9EF9-4A01-9C28-020BA533C1DB}" dt="2024-09-21T02:46:10.259" v="346" actId="164"/>
          <ac:spMkLst>
            <pc:docMk/>
            <pc:sldMk cId="1578713724" sldId="288"/>
            <ac:spMk id="23" creationId="{00000000-0000-0000-0000-000000000000}"/>
          </ac:spMkLst>
        </pc:spChg>
        <pc:spChg chg="mod">
          <ac:chgData name="Yinan Li" userId="55ba4f79fc26ccb6" providerId="LiveId" clId="{41AEF859-9EF9-4A01-9C28-020BA533C1DB}" dt="2024-09-21T02:46:10.259" v="346" actId="164"/>
          <ac:spMkLst>
            <pc:docMk/>
            <pc:sldMk cId="1578713724" sldId="288"/>
            <ac:spMk id="24" creationId="{00000000-0000-0000-0000-000000000000}"/>
          </ac:spMkLst>
        </pc:spChg>
        <pc:spChg chg="mod">
          <ac:chgData name="Yinan Li" userId="55ba4f79fc26ccb6" providerId="LiveId" clId="{41AEF859-9EF9-4A01-9C28-020BA533C1DB}" dt="2024-09-21T02:46:10.259" v="346" actId="164"/>
          <ac:spMkLst>
            <pc:docMk/>
            <pc:sldMk cId="1578713724" sldId="288"/>
            <ac:spMk id="25" creationId="{00000000-0000-0000-0000-000000000000}"/>
          </ac:spMkLst>
        </pc:spChg>
        <pc:spChg chg="mod">
          <ac:chgData name="Yinan Li" userId="55ba4f79fc26ccb6" providerId="LiveId" clId="{41AEF859-9EF9-4A01-9C28-020BA533C1DB}" dt="2024-09-21T02:46:10.259" v="346" actId="164"/>
          <ac:spMkLst>
            <pc:docMk/>
            <pc:sldMk cId="1578713724" sldId="288"/>
            <ac:spMk id="26" creationId="{00000000-0000-0000-0000-000000000000}"/>
          </ac:spMkLst>
        </pc:spChg>
        <pc:spChg chg="mod">
          <ac:chgData name="Yinan Li" userId="55ba4f79fc26ccb6" providerId="LiveId" clId="{41AEF859-9EF9-4A01-9C28-020BA533C1DB}" dt="2024-09-21T02:46:10.259" v="346" actId="164"/>
          <ac:spMkLst>
            <pc:docMk/>
            <pc:sldMk cId="1578713724" sldId="288"/>
            <ac:spMk id="28" creationId="{00000000-0000-0000-0000-000000000000}"/>
          </ac:spMkLst>
        </pc:spChg>
        <pc:spChg chg="mod">
          <ac:chgData name="Yinan Li" userId="55ba4f79fc26ccb6" providerId="LiveId" clId="{41AEF859-9EF9-4A01-9C28-020BA533C1DB}" dt="2024-09-21T02:46:10.259" v="346" actId="164"/>
          <ac:spMkLst>
            <pc:docMk/>
            <pc:sldMk cId="1578713724" sldId="288"/>
            <ac:spMk id="29" creationId="{00000000-0000-0000-0000-000000000000}"/>
          </ac:spMkLst>
        </pc:spChg>
        <pc:spChg chg="mod">
          <ac:chgData name="Yinan Li" userId="55ba4f79fc26ccb6" providerId="LiveId" clId="{41AEF859-9EF9-4A01-9C28-020BA533C1DB}" dt="2024-09-21T02:46:10.259" v="346" actId="164"/>
          <ac:spMkLst>
            <pc:docMk/>
            <pc:sldMk cId="1578713724" sldId="288"/>
            <ac:spMk id="30" creationId="{00000000-0000-0000-0000-000000000000}"/>
          </ac:spMkLst>
        </pc:spChg>
        <pc:spChg chg="mod">
          <ac:chgData name="Yinan Li" userId="55ba4f79fc26ccb6" providerId="LiveId" clId="{41AEF859-9EF9-4A01-9C28-020BA533C1DB}" dt="2024-09-21T02:46:10.259" v="346" actId="164"/>
          <ac:spMkLst>
            <pc:docMk/>
            <pc:sldMk cId="1578713724" sldId="288"/>
            <ac:spMk id="31" creationId="{00000000-0000-0000-0000-000000000000}"/>
          </ac:spMkLst>
        </pc:spChg>
        <pc:grpChg chg="add mod">
          <ac:chgData name="Yinan Li" userId="55ba4f79fc26ccb6" providerId="LiveId" clId="{41AEF859-9EF9-4A01-9C28-020BA533C1DB}" dt="2024-09-21T02:46:10.259" v="346" actId="164"/>
          <ac:grpSpMkLst>
            <pc:docMk/>
            <pc:sldMk cId="1578713724" sldId="288"/>
            <ac:grpSpMk id="2" creationId="{E3DED41A-2635-ED28-9100-1D185CD68FB3}"/>
          </ac:grpSpMkLst>
        </pc:grpChg>
        <pc:graphicFrameChg chg="mod">
          <ac:chgData name="Yinan Li" userId="55ba4f79fc26ccb6" providerId="LiveId" clId="{41AEF859-9EF9-4A01-9C28-020BA533C1DB}" dt="2024-09-21T02:46:10.259" v="346" actId="164"/>
          <ac:graphicFrameMkLst>
            <pc:docMk/>
            <pc:sldMk cId="1578713724" sldId="288"/>
            <ac:graphicFrameMk id="11" creationId="{00000000-0000-0000-0000-000000000000}"/>
          </ac:graphicFrameMkLst>
        </pc:graphicFrameChg>
        <pc:graphicFrameChg chg="mod">
          <ac:chgData name="Yinan Li" userId="55ba4f79fc26ccb6" providerId="LiveId" clId="{41AEF859-9EF9-4A01-9C28-020BA533C1DB}" dt="2024-09-21T02:46:10.259" v="346" actId="164"/>
          <ac:graphicFrameMkLst>
            <pc:docMk/>
            <pc:sldMk cId="1578713724" sldId="288"/>
            <ac:graphicFrameMk id="13" creationId="{00000000-0000-0000-0000-000000000000}"/>
          </ac:graphicFrameMkLst>
        </pc:graphicFrameChg>
        <pc:graphicFrameChg chg="mod">
          <ac:chgData name="Yinan Li" userId="55ba4f79fc26ccb6" providerId="LiveId" clId="{41AEF859-9EF9-4A01-9C28-020BA533C1DB}" dt="2024-09-21T02:46:10.259" v="346" actId="164"/>
          <ac:graphicFrameMkLst>
            <pc:docMk/>
            <pc:sldMk cId="1578713724" sldId="288"/>
            <ac:graphicFrameMk id="15" creationId="{00000000-0000-0000-0000-000000000000}"/>
          </ac:graphicFrameMkLst>
        </pc:graphicFrameChg>
        <pc:graphicFrameChg chg="mod">
          <ac:chgData name="Yinan Li" userId="55ba4f79fc26ccb6" providerId="LiveId" clId="{41AEF859-9EF9-4A01-9C28-020BA533C1DB}" dt="2024-09-21T02:46:10.259" v="346" actId="164"/>
          <ac:graphicFrameMkLst>
            <pc:docMk/>
            <pc:sldMk cId="1578713724" sldId="288"/>
            <ac:graphicFrameMk id="17" creationId="{00000000-0000-0000-0000-000000000000}"/>
          </ac:graphicFrameMkLst>
        </pc:graphicFrameChg>
        <pc:graphicFrameChg chg="mod">
          <ac:chgData name="Yinan Li" userId="55ba4f79fc26ccb6" providerId="LiveId" clId="{41AEF859-9EF9-4A01-9C28-020BA533C1DB}" dt="2024-09-21T02:46:10.259" v="346" actId="164"/>
          <ac:graphicFrameMkLst>
            <pc:docMk/>
            <pc:sldMk cId="1578713724" sldId="288"/>
            <ac:graphicFrameMk id="19" creationId="{00000000-0000-0000-0000-000000000000}"/>
          </ac:graphicFrameMkLst>
        </pc:graphicFrameChg>
        <pc:graphicFrameChg chg="mod">
          <ac:chgData name="Yinan Li" userId="55ba4f79fc26ccb6" providerId="LiveId" clId="{41AEF859-9EF9-4A01-9C28-020BA533C1DB}" dt="2024-09-21T02:46:10.259" v="346" actId="164"/>
          <ac:graphicFrameMkLst>
            <pc:docMk/>
            <pc:sldMk cId="1578713724" sldId="288"/>
            <ac:graphicFrameMk id="21" creationId="{00000000-0000-0000-0000-000000000000}"/>
          </ac:graphicFrameMkLst>
        </pc:graphicFrameChg>
        <pc:graphicFrameChg chg="mod">
          <ac:chgData name="Yinan Li" userId="55ba4f79fc26ccb6" providerId="LiveId" clId="{41AEF859-9EF9-4A01-9C28-020BA533C1DB}" dt="2024-09-21T02:46:10.259" v="346" actId="164"/>
          <ac:graphicFrameMkLst>
            <pc:docMk/>
            <pc:sldMk cId="1578713724" sldId="288"/>
            <ac:graphicFrameMk id="22" creationId="{00000000-0000-0000-0000-000000000000}"/>
          </ac:graphicFrameMkLst>
        </pc:graphicFrameChg>
      </pc:sldChg>
      <pc:sldChg chg="modSp add modAnim">
        <pc:chgData name="Yinan Li" userId="55ba4f79fc26ccb6" providerId="LiveId" clId="{41AEF859-9EF9-4A01-9C28-020BA533C1DB}" dt="2024-10-11T02:12:52.528" v="1973"/>
        <pc:sldMkLst>
          <pc:docMk/>
          <pc:sldMk cId="1893177424" sldId="288"/>
        </pc:sldMkLst>
        <pc:spChg chg="mod">
          <ac:chgData name="Yinan Li" userId="55ba4f79fc26ccb6" providerId="LiveId" clId="{41AEF859-9EF9-4A01-9C28-020BA533C1DB}" dt="2024-10-11T02:12:24.645" v="1966" actId="20577"/>
          <ac:spMkLst>
            <pc:docMk/>
            <pc:sldMk cId="1893177424" sldId="288"/>
            <ac:spMk id="19" creationId="{00000000-0000-0000-0000-000000000000}"/>
          </ac:spMkLst>
        </pc:spChg>
      </pc:sldChg>
      <pc:sldChg chg="add modAnim">
        <pc:chgData name="Yinan Li" userId="55ba4f79fc26ccb6" providerId="LiveId" clId="{41AEF859-9EF9-4A01-9C28-020BA533C1DB}" dt="2024-10-11T02:45:05.969" v="2448"/>
        <pc:sldMkLst>
          <pc:docMk/>
          <pc:sldMk cId="55211111" sldId="289"/>
        </pc:sldMkLst>
      </pc:sldChg>
      <pc:sldChg chg="modSp del modAnim">
        <pc:chgData name="Yinan Li" userId="55ba4f79fc26ccb6" providerId="LiveId" clId="{41AEF859-9EF9-4A01-9C28-020BA533C1DB}" dt="2024-10-11T01:52:22.791" v="1393" actId="47"/>
        <pc:sldMkLst>
          <pc:docMk/>
          <pc:sldMk cId="2481190021" sldId="289"/>
        </pc:sldMkLst>
        <pc:spChg chg="mod">
          <ac:chgData name="Yinan Li" userId="55ba4f79fc26ccb6" providerId="LiveId" clId="{41AEF859-9EF9-4A01-9C28-020BA533C1DB}" dt="2024-09-21T02:47:16.032" v="358" actId="20577"/>
          <ac:spMkLst>
            <pc:docMk/>
            <pc:sldMk cId="2481190021" sldId="289"/>
            <ac:spMk id="17" creationId="{00000000-0000-0000-0000-000000000000}"/>
          </ac:spMkLst>
        </pc:spChg>
      </pc:sldChg>
      <pc:sldChg chg="add modAnim">
        <pc:chgData name="Yinan Li" userId="55ba4f79fc26ccb6" providerId="LiveId" clId="{41AEF859-9EF9-4A01-9C28-020BA533C1DB}" dt="2024-10-11T02:13:53.847" v="1985"/>
        <pc:sldMkLst>
          <pc:docMk/>
          <pc:sldMk cId="610314609" sldId="290"/>
        </pc:sldMkLst>
      </pc:sldChg>
      <pc:sldChg chg="del modAnim">
        <pc:chgData name="Yinan Li" userId="55ba4f79fc26ccb6" providerId="LiveId" clId="{41AEF859-9EF9-4A01-9C28-020BA533C1DB}" dt="2024-10-11T01:52:22.791" v="1393" actId="47"/>
        <pc:sldMkLst>
          <pc:docMk/>
          <pc:sldMk cId="3240180233" sldId="290"/>
        </pc:sldMkLst>
      </pc:sldChg>
      <pc:sldChg chg="add modAnim">
        <pc:chgData name="Yinan Li" userId="55ba4f79fc26ccb6" providerId="LiveId" clId="{41AEF859-9EF9-4A01-9C28-020BA533C1DB}" dt="2024-10-11T02:14:20.994" v="2000"/>
        <pc:sldMkLst>
          <pc:docMk/>
          <pc:sldMk cId="20505253" sldId="291"/>
        </pc:sldMkLst>
      </pc:sldChg>
      <pc:sldChg chg="addSp delSp modSp del mod modAnim">
        <pc:chgData name="Yinan Li" userId="55ba4f79fc26ccb6" providerId="LiveId" clId="{41AEF859-9EF9-4A01-9C28-020BA533C1DB}" dt="2024-10-11T01:52:22.791" v="1393" actId="47"/>
        <pc:sldMkLst>
          <pc:docMk/>
          <pc:sldMk cId="1954266308" sldId="291"/>
        </pc:sldMkLst>
        <pc:spChg chg="mod">
          <ac:chgData name="Yinan Li" userId="55ba4f79fc26ccb6" providerId="LiveId" clId="{41AEF859-9EF9-4A01-9C28-020BA533C1DB}" dt="2024-09-21T02:55:52.400" v="546" actId="1076"/>
          <ac:spMkLst>
            <pc:docMk/>
            <pc:sldMk cId="1954266308" sldId="291"/>
            <ac:spMk id="4" creationId="{00000000-0000-0000-0000-000000000000}"/>
          </ac:spMkLst>
        </pc:spChg>
        <pc:spChg chg="mod">
          <ac:chgData name="Yinan Li" userId="55ba4f79fc26ccb6" providerId="LiveId" clId="{41AEF859-9EF9-4A01-9C28-020BA533C1DB}" dt="2024-09-21T02:54:01.514" v="511" actId="207"/>
          <ac:spMkLst>
            <pc:docMk/>
            <pc:sldMk cId="1954266308" sldId="291"/>
            <ac:spMk id="5" creationId="{00000000-0000-0000-0000-000000000000}"/>
          </ac:spMkLst>
        </pc:spChg>
        <pc:spChg chg="del">
          <ac:chgData name="Yinan Li" userId="55ba4f79fc26ccb6" providerId="LiveId" clId="{41AEF859-9EF9-4A01-9C28-020BA533C1DB}" dt="2024-09-21T02:50:51.461" v="373" actId="478"/>
          <ac:spMkLst>
            <pc:docMk/>
            <pc:sldMk cId="1954266308" sldId="291"/>
            <ac:spMk id="6" creationId="{00000000-0000-0000-0000-000000000000}"/>
          </ac:spMkLst>
        </pc:spChg>
        <pc:spChg chg="del">
          <ac:chgData name="Yinan Li" userId="55ba4f79fc26ccb6" providerId="LiveId" clId="{41AEF859-9EF9-4A01-9C28-020BA533C1DB}" dt="2024-09-21T02:50:51.461" v="373" actId="478"/>
          <ac:spMkLst>
            <pc:docMk/>
            <pc:sldMk cId="1954266308" sldId="291"/>
            <ac:spMk id="7" creationId="{00000000-0000-0000-0000-000000000000}"/>
          </ac:spMkLst>
        </pc:spChg>
        <pc:spChg chg="del">
          <ac:chgData name="Yinan Li" userId="55ba4f79fc26ccb6" providerId="LiveId" clId="{41AEF859-9EF9-4A01-9C28-020BA533C1DB}" dt="2024-09-21T02:50:51.461" v="373" actId="478"/>
          <ac:spMkLst>
            <pc:docMk/>
            <pc:sldMk cId="1954266308" sldId="291"/>
            <ac:spMk id="8" creationId="{00000000-0000-0000-0000-000000000000}"/>
          </ac:spMkLst>
        </pc:spChg>
        <pc:spChg chg="del">
          <ac:chgData name="Yinan Li" userId="55ba4f79fc26ccb6" providerId="LiveId" clId="{41AEF859-9EF9-4A01-9C28-020BA533C1DB}" dt="2024-09-21T02:50:51.461" v="373" actId="478"/>
          <ac:spMkLst>
            <pc:docMk/>
            <pc:sldMk cId="1954266308" sldId="291"/>
            <ac:spMk id="9" creationId="{00000000-0000-0000-0000-000000000000}"/>
          </ac:spMkLst>
        </pc:spChg>
        <pc:spChg chg="del">
          <ac:chgData name="Yinan Li" userId="55ba4f79fc26ccb6" providerId="LiveId" clId="{41AEF859-9EF9-4A01-9C28-020BA533C1DB}" dt="2024-09-21T02:50:51.461" v="373" actId="478"/>
          <ac:spMkLst>
            <pc:docMk/>
            <pc:sldMk cId="1954266308" sldId="291"/>
            <ac:spMk id="10" creationId="{00000000-0000-0000-0000-000000000000}"/>
          </ac:spMkLst>
        </pc:spChg>
        <pc:spChg chg="del">
          <ac:chgData name="Yinan Li" userId="55ba4f79fc26ccb6" providerId="LiveId" clId="{41AEF859-9EF9-4A01-9C28-020BA533C1DB}" dt="2024-09-21T02:50:51.461" v="373" actId="478"/>
          <ac:spMkLst>
            <pc:docMk/>
            <pc:sldMk cId="1954266308" sldId="291"/>
            <ac:spMk id="11" creationId="{00000000-0000-0000-0000-000000000000}"/>
          </ac:spMkLst>
        </pc:spChg>
        <pc:spChg chg="del">
          <ac:chgData name="Yinan Li" userId="55ba4f79fc26ccb6" providerId="LiveId" clId="{41AEF859-9EF9-4A01-9C28-020BA533C1DB}" dt="2024-09-21T02:50:51.461" v="373" actId="478"/>
          <ac:spMkLst>
            <pc:docMk/>
            <pc:sldMk cId="1954266308" sldId="291"/>
            <ac:spMk id="12" creationId="{00000000-0000-0000-0000-000000000000}"/>
          </ac:spMkLst>
        </pc:spChg>
        <pc:spChg chg="del">
          <ac:chgData name="Yinan Li" userId="55ba4f79fc26ccb6" providerId="LiveId" clId="{41AEF859-9EF9-4A01-9C28-020BA533C1DB}" dt="2024-09-21T02:50:51.461" v="373" actId="478"/>
          <ac:spMkLst>
            <pc:docMk/>
            <pc:sldMk cId="1954266308" sldId="291"/>
            <ac:spMk id="13" creationId="{00000000-0000-0000-0000-000000000000}"/>
          </ac:spMkLst>
        </pc:spChg>
        <pc:spChg chg="del">
          <ac:chgData name="Yinan Li" userId="55ba4f79fc26ccb6" providerId="LiveId" clId="{41AEF859-9EF9-4A01-9C28-020BA533C1DB}" dt="2024-09-21T02:50:51.461" v="373" actId="478"/>
          <ac:spMkLst>
            <pc:docMk/>
            <pc:sldMk cId="1954266308" sldId="291"/>
            <ac:spMk id="14" creationId="{00000000-0000-0000-0000-000000000000}"/>
          </ac:spMkLst>
        </pc:spChg>
        <pc:spChg chg="del">
          <ac:chgData name="Yinan Li" userId="55ba4f79fc26ccb6" providerId="LiveId" clId="{41AEF859-9EF9-4A01-9C28-020BA533C1DB}" dt="2024-09-21T02:50:51.461" v="373" actId="478"/>
          <ac:spMkLst>
            <pc:docMk/>
            <pc:sldMk cId="1954266308" sldId="291"/>
            <ac:spMk id="15" creationId="{00000000-0000-0000-0000-000000000000}"/>
          </ac:spMkLst>
        </pc:spChg>
        <pc:spChg chg="del">
          <ac:chgData name="Yinan Li" userId="55ba4f79fc26ccb6" providerId="LiveId" clId="{41AEF859-9EF9-4A01-9C28-020BA533C1DB}" dt="2024-09-21T02:50:51.461" v="373" actId="478"/>
          <ac:spMkLst>
            <pc:docMk/>
            <pc:sldMk cId="1954266308" sldId="291"/>
            <ac:spMk id="16" creationId="{00000000-0000-0000-0000-000000000000}"/>
          </ac:spMkLst>
        </pc:spChg>
        <pc:spChg chg="del">
          <ac:chgData name="Yinan Li" userId="55ba4f79fc26ccb6" providerId="LiveId" clId="{41AEF859-9EF9-4A01-9C28-020BA533C1DB}" dt="2024-09-21T02:50:51.461" v="373" actId="478"/>
          <ac:spMkLst>
            <pc:docMk/>
            <pc:sldMk cId="1954266308" sldId="291"/>
            <ac:spMk id="17" creationId="{00000000-0000-0000-0000-000000000000}"/>
          </ac:spMkLst>
        </pc:spChg>
        <pc:spChg chg="del">
          <ac:chgData name="Yinan Li" userId="55ba4f79fc26ccb6" providerId="LiveId" clId="{41AEF859-9EF9-4A01-9C28-020BA533C1DB}" dt="2024-09-21T02:50:51.461" v="373" actId="478"/>
          <ac:spMkLst>
            <pc:docMk/>
            <pc:sldMk cId="1954266308" sldId="291"/>
            <ac:spMk id="18" creationId="{00000000-0000-0000-0000-000000000000}"/>
          </ac:spMkLst>
        </pc:spChg>
        <pc:spChg chg="mod">
          <ac:chgData name="Yinan Li" userId="55ba4f79fc26ccb6" providerId="LiveId" clId="{41AEF859-9EF9-4A01-9C28-020BA533C1DB}" dt="2024-09-21T02:56:03.664" v="547" actId="207"/>
          <ac:spMkLst>
            <pc:docMk/>
            <pc:sldMk cId="1954266308" sldId="291"/>
            <ac:spMk id="23" creationId="{00000000-0000-0000-0000-000000000000}"/>
          </ac:spMkLst>
        </pc:spChg>
        <pc:spChg chg="del">
          <ac:chgData name="Yinan Li" userId="55ba4f79fc26ccb6" providerId="LiveId" clId="{41AEF859-9EF9-4A01-9C28-020BA533C1DB}" dt="2024-09-21T02:50:51.461" v="373" actId="478"/>
          <ac:spMkLst>
            <pc:docMk/>
            <pc:sldMk cId="1954266308" sldId="291"/>
            <ac:spMk id="27" creationId="{00000000-0000-0000-0000-000000000000}"/>
          </ac:spMkLst>
        </pc:spChg>
        <pc:spChg chg="del">
          <ac:chgData name="Yinan Li" userId="55ba4f79fc26ccb6" providerId="LiveId" clId="{41AEF859-9EF9-4A01-9C28-020BA533C1DB}" dt="2024-09-21T02:50:51.461" v="373" actId="478"/>
          <ac:spMkLst>
            <pc:docMk/>
            <pc:sldMk cId="1954266308" sldId="291"/>
            <ac:spMk id="28" creationId="{00000000-0000-0000-0000-000000000000}"/>
          </ac:spMkLst>
        </pc:spChg>
        <pc:spChg chg="del">
          <ac:chgData name="Yinan Li" userId="55ba4f79fc26ccb6" providerId="LiveId" clId="{41AEF859-9EF9-4A01-9C28-020BA533C1DB}" dt="2024-09-21T02:50:51.461" v="373" actId="478"/>
          <ac:spMkLst>
            <pc:docMk/>
            <pc:sldMk cId="1954266308" sldId="291"/>
            <ac:spMk id="29" creationId="{00000000-0000-0000-0000-000000000000}"/>
          </ac:spMkLst>
        </pc:spChg>
        <pc:spChg chg="del">
          <ac:chgData name="Yinan Li" userId="55ba4f79fc26ccb6" providerId="LiveId" clId="{41AEF859-9EF9-4A01-9C28-020BA533C1DB}" dt="2024-09-21T02:50:51.461" v="373" actId="478"/>
          <ac:spMkLst>
            <pc:docMk/>
            <pc:sldMk cId="1954266308" sldId="291"/>
            <ac:spMk id="30" creationId="{00000000-0000-0000-0000-000000000000}"/>
          </ac:spMkLst>
        </pc:spChg>
        <pc:spChg chg="del">
          <ac:chgData name="Yinan Li" userId="55ba4f79fc26ccb6" providerId="LiveId" clId="{41AEF859-9EF9-4A01-9C28-020BA533C1DB}" dt="2024-09-21T02:50:51.461" v="373" actId="478"/>
          <ac:spMkLst>
            <pc:docMk/>
            <pc:sldMk cId="1954266308" sldId="291"/>
            <ac:spMk id="31" creationId="{00000000-0000-0000-0000-000000000000}"/>
          </ac:spMkLst>
        </pc:spChg>
        <pc:spChg chg="del">
          <ac:chgData name="Yinan Li" userId="55ba4f79fc26ccb6" providerId="LiveId" clId="{41AEF859-9EF9-4A01-9C28-020BA533C1DB}" dt="2024-09-21T02:50:51.461" v="373" actId="478"/>
          <ac:spMkLst>
            <pc:docMk/>
            <pc:sldMk cId="1954266308" sldId="291"/>
            <ac:spMk id="32" creationId="{00000000-0000-0000-0000-000000000000}"/>
          </ac:spMkLst>
        </pc:spChg>
        <pc:spChg chg="del">
          <ac:chgData name="Yinan Li" userId="55ba4f79fc26ccb6" providerId="LiveId" clId="{41AEF859-9EF9-4A01-9C28-020BA533C1DB}" dt="2024-09-21T02:50:51.461" v="373" actId="478"/>
          <ac:spMkLst>
            <pc:docMk/>
            <pc:sldMk cId="1954266308" sldId="291"/>
            <ac:spMk id="34" creationId="{00000000-0000-0000-0000-000000000000}"/>
          </ac:spMkLst>
        </pc:spChg>
        <pc:spChg chg="del">
          <ac:chgData name="Yinan Li" userId="55ba4f79fc26ccb6" providerId="LiveId" clId="{41AEF859-9EF9-4A01-9C28-020BA533C1DB}" dt="2024-09-21T02:50:51.461" v="373" actId="478"/>
          <ac:spMkLst>
            <pc:docMk/>
            <pc:sldMk cId="1954266308" sldId="291"/>
            <ac:spMk id="35" creationId="{00000000-0000-0000-0000-000000000000}"/>
          </ac:spMkLst>
        </pc:spChg>
        <pc:spChg chg="del">
          <ac:chgData name="Yinan Li" userId="55ba4f79fc26ccb6" providerId="LiveId" clId="{41AEF859-9EF9-4A01-9C28-020BA533C1DB}" dt="2024-09-21T02:50:51.461" v="373" actId="478"/>
          <ac:spMkLst>
            <pc:docMk/>
            <pc:sldMk cId="1954266308" sldId="291"/>
            <ac:spMk id="36" creationId="{00000000-0000-0000-0000-000000000000}"/>
          </ac:spMkLst>
        </pc:spChg>
        <pc:spChg chg="del">
          <ac:chgData name="Yinan Li" userId="55ba4f79fc26ccb6" providerId="LiveId" clId="{41AEF859-9EF9-4A01-9C28-020BA533C1DB}" dt="2024-09-21T02:50:51.461" v="373" actId="478"/>
          <ac:spMkLst>
            <pc:docMk/>
            <pc:sldMk cId="1954266308" sldId="291"/>
            <ac:spMk id="37" creationId="{00000000-0000-0000-0000-000000000000}"/>
          </ac:spMkLst>
        </pc:spChg>
        <pc:spChg chg="del">
          <ac:chgData name="Yinan Li" userId="55ba4f79fc26ccb6" providerId="LiveId" clId="{41AEF859-9EF9-4A01-9C28-020BA533C1DB}" dt="2024-09-21T02:50:51.461" v="373" actId="478"/>
          <ac:spMkLst>
            <pc:docMk/>
            <pc:sldMk cId="1954266308" sldId="291"/>
            <ac:spMk id="38" creationId="{00000000-0000-0000-0000-000000000000}"/>
          </ac:spMkLst>
        </pc:spChg>
        <pc:spChg chg="del">
          <ac:chgData name="Yinan Li" userId="55ba4f79fc26ccb6" providerId="LiveId" clId="{41AEF859-9EF9-4A01-9C28-020BA533C1DB}" dt="2024-09-21T02:50:51.461" v="373" actId="478"/>
          <ac:spMkLst>
            <pc:docMk/>
            <pc:sldMk cId="1954266308" sldId="291"/>
            <ac:spMk id="39" creationId="{00000000-0000-0000-0000-000000000000}"/>
          </ac:spMkLst>
        </pc:spChg>
        <pc:spChg chg="del">
          <ac:chgData name="Yinan Li" userId="55ba4f79fc26ccb6" providerId="LiveId" clId="{41AEF859-9EF9-4A01-9C28-020BA533C1DB}" dt="2024-09-21T02:50:51.461" v="373" actId="478"/>
          <ac:spMkLst>
            <pc:docMk/>
            <pc:sldMk cId="1954266308" sldId="291"/>
            <ac:spMk id="40" creationId="{00000000-0000-0000-0000-000000000000}"/>
          </ac:spMkLst>
        </pc:spChg>
        <pc:spChg chg="del">
          <ac:chgData name="Yinan Li" userId="55ba4f79fc26ccb6" providerId="LiveId" clId="{41AEF859-9EF9-4A01-9C28-020BA533C1DB}" dt="2024-09-21T02:50:51.461" v="373" actId="478"/>
          <ac:spMkLst>
            <pc:docMk/>
            <pc:sldMk cId="1954266308" sldId="291"/>
            <ac:spMk id="41" creationId="{00000000-0000-0000-0000-000000000000}"/>
          </ac:spMkLst>
        </pc:spChg>
        <pc:spChg chg="del">
          <ac:chgData name="Yinan Li" userId="55ba4f79fc26ccb6" providerId="LiveId" clId="{41AEF859-9EF9-4A01-9C28-020BA533C1DB}" dt="2024-09-21T02:50:51.461" v="373" actId="478"/>
          <ac:spMkLst>
            <pc:docMk/>
            <pc:sldMk cId="1954266308" sldId="291"/>
            <ac:spMk id="42" creationId="{00000000-0000-0000-0000-000000000000}"/>
          </ac:spMkLst>
        </pc:spChg>
        <pc:spChg chg="del">
          <ac:chgData name="Yinan Li" userId="55ba4f79fc26ccb6" providerId="LiveId" clId="{41AEF859-9EF9-4A01-9C28-020BA533C1DB}" dt="2024-09-21T02:50:51.461" v="373" actId="478"/>
          <ac:spMkLst>
            <pc:docMk/>
            <pc:sldMk cId="1954266308" sldId="291"/>
            <ac:spMk id="43" creationId="{00000000-0000-0000-0000-000000000000}"/>
          </ac:spMkLst>
        </pc:spChg>
        <pc:spChg chg="del">
          <ac:chgData name="Yinan Li" userId="55ba4f79fc26ccb6" providerId="LiveId" clId="{41AEF859-9EF9-4A01-9C28-020BA533C1DB}" dt="2024-09-21T02:50:51.461" v="373" actId="478"/>
          <ac:spMkLst>
            <pc:docMk/>
            <pc:sldMk cId="1954266308" sldId="291"/>
            <ac:spMk id="44" creationId="{00000000-0000-0000-0000-000000000000}"/>
          </ac:spMkLst>
        </pc:spChg>
        <pc:spChg chg="del">
          <ac:chgData name="Yinan Li" userId="55ba4f79fc26ccb6" providerId="LiveId" clId="{41AEF859-9EF9-4A01-9C28-020BA533C1DB}" dt="2024-09-21T02:50:51.461" v="373" actId="478"/>
          <ac:spMkLst>
            <pc:docMk/>
            <pc:sldMk cId="1954266308" sldId="291"/>
            <ac:spMk id="45" creationId="{00000000-0000-0000-0000-000000000000}"/>
          </ac:spMkLst>
        </pc:spChg>
        <pc:spChg chg="del">
          <ac:chgData name="Yinan Li" userId="55ba4f79fc26ccb6" providerId="LiveId" clId="{41AEF859-9EF9-4A01-9C28-020BA533C1DB}" dt="2024-09-21T02:50:51.461" v="373" actId="478"/>
          <ac:spMkLst>
            <pc:docMk/>
            <pc:sldMk cId="1954266308" sldId="291"/>
            <ac:spMk id="46" creationId="{00000000-0000-0000-0000-000000000000}"/>
          </ac:spMkLst>
        </pc:spChg>
        <pc:spChg chg="del">
          <ac:chgData name="Yinan Li" userId="55ba4f79fc26ccb6" providerId="LiveId" clId="{41AEF859-9EF9-4A01-9C28-020BA533C1DB}" dt="2024-09-21T02:50:51.461" v="373" actId="478"/>
          <ac:spMkLst>
            <pc:docMk/>
            <pc:sldMk cId="1954266308" sldId="291"/>
            <ac:spMk id="47" creationId="{00000000-0000-0000-0000-000000000000}"/>
          </ac:spMkLst>
        </pc:spChg>
        <pc:spChg chg="del">
          <ac:chgData name="Yinan Li" userId="55ba4f79fc26ccb6" providerId="LiveId" clId="{41AEF859-9EF9-4A01-9C28-020BA533C1DB}" dt="2024-09-21T02:50:51.461" v="373" actId="478"/>
          <ac:spMkLst>
            <pc:docMk/>
            <pc:sldMk cId="1954266308" sldId="291"/>
            <ac:spMk id="48" creationId="{00000000-0000-0000-0000-000000000000}"/>
          </ac:spMkLst>
        </pc:spChg>
        <pc:spChg chg="del">
          <ac:chgData name="Yinan Li" userId="55ba4f79fc26ccb6" providerId="LiveId" clId="{41AEF859-9EF9-4A01-9C28-020BA533C1DB}" dt="2024-09-21T02:50:51.461" v="373" actId="478"/>
          <ac:spMkLst>
            <pc:docMk/>
            <pc:sldMk cId="1954266308" sldId="291"/>
            <ac:spMk id="49" creationId="{00000000-0000-0000-0000-000000000000}"/>
          </ac:spMkLst>
        </pc:spChg>
        <pc:spChg chg="del">
          <ac:chgData name="Yinan Li" userId="55ba4f79fc26ccb6" providerId="LiveId" clId="{41AEF859-9EF9-4A01-9C28-020BA533C1DB}" dt="2024-09-21T02:50:51.461" v="373" actId="478"/>
          <ac:spMkLst>
            <pc:docMk/>
            <pc:sldMk cId="1954266308" sldId="291"/>
            <ac:spMk id="50" creationId="{00000000-0000-0000-0000-000000000000}"/>
          </ac:spMkLst>
        </pc:spChg>
        <pc:spChg chg="del">
          <ac:chgData name="Yinan Li" userId="55ba4f79fc26ccb6" providerId="LiveId" clId="{41AEF859-9EF9-4A01-9C28-020BA533C1DB}" dt="2024-09-21T02:50:51.461" v="373" actId="478"/>
          <ac:spMkLst>
            <pc:docMk/>
            <pc:sldMk cId="1954266308" sldId="291"/>
            <ac:spMk id="51" creationId="{00000000-0000-0000-0000-000000000000}"/>
          </ac:spMkLst>
        </pc:spChg>
        <pc:spChg chg="del">
          <ac:chgData name="Yinan Li" userId="55ba4f79fc26ccb6" providerId="LiveId" clId="{41AEF859-9EF9-4A01-9C28-020BA533C1DB}" dt="2024-09-21T02:50:51.461" v="373" actId="478"/>
          <ac:spMkLst>
            <pc:docMk/>
            <pc:sldMk cId="1954266308" sldId="291"/>
            <ac:spMk id="52" creationId="{00000000-0000-0000-0000-000000000000}"/>
          </ac:spMkLst>
        </pc:spChg>
        <pc:spChg chg="del">
          <ac:chgData name="Yinan Li" userId="55ba4f79fc26ccb6" providerId="LiveId" clId="{41AEF859-9EF9-4A01-9C28-020BA533C1DB}" dt="2024-09-21T02:50:51.461" v="373" actId="478"/>
          <ac:spMkLst>
            <pc:docMk/>
            <pc:sldMk cId="1954266308" sldId="291"/>
            <ac:spMk id="53" creationId="{00000000-0000-0000-0000-000000000000}"/>
          </ac:spMkLst>
        </pc:spChg>
        <pc:spChg chg="del">
          <ac:chgData name="Yinan Li" userId="55ba4f79fc26ccb6" providerId="LiveId" clId="{41AEF859-9EF9-4A01-9C28-020BA533C1DB}" dt="2024-09-21T02:50:51.461" v="373" actId="478"/>
          <ac:spMkLst>
            <pc:docMk/>
            <pc:sldMk cId="1954266308" sldId="291"/>
            <ac:spMk id="54" creationId="{00000000-0000-0000-0000-000000000000}"/>
          </ac:spMkLst>
        </pc:spChg>
        <pc:spChg chg="del">
          <ac:chgData name="Yinan Li" userId="55ba4f79fc26ccb6" providerId="LiveId" clId="{41AEF859-9EF9-4A01-9C28-020BA533C1DB}" dt="2024-09-21T02:50:51.461" v="373" actId="478"/>
          <ac:spMkLst>
            <pc:docMk/>
            <pc:sldMk cId="1954266308" sldId="291"/>
            <ac:spMk id="55" creationId="{00000000-0000-0000-0000-000000000000}"/>
          </ac:spMkLst>
        </pc:spChg>
        <pc:spChg chg="del">
          <ac:chgData name="Yinan Li" userId="55ba4f79fc26ccb6" providerId="LiveId" clId="{41AEF859-9EF9-4A01-9C28-020BA533C1DB}" dt="2024-09-21T02:50:51.461" v="373" actId="478"/>
          <ac:spMkLst>
            <pc:docMk/>
            <pc:sldMk cId="1954266308" sldId="291"/>
            <ac:spMk id="56" creationId="{00000000-0000-0000-0000-000000000000}"/>
          </ac:spMkLst>
        </pc:spChg>
        <pc:spChg chg="del">
          <ac:chgData name="Yinan Li" userId="55ba4f79fc26ccb6" providerId="LiveId" clId="{41AEF859-9EF9-4A01-9C28-020BA533C1DB}" dt="2024-09-21T02:50:51.461" v="373" actId="478"/>
          <ac:spMkLst>
            <pc:docMk/>
            <pc:sldMk cId="1954266308" sldId="291"/>
            <ac:spMk id="57" creationId="{00000000-0000-0000-0000-000000000000}"/>
          </ac:spMkLst>
        </pc:spChg>
        <pc:spChg chg="del">
          <ac:chgData name="Yinan Li" userId="55ba4f79fc26ccb6" providerId="LiveId" clId="{41AEF859-9EF9-4A01-9C28-020BA533C1DB}" dt="2024-09-21T02:50:51.461" v="373" actId="478"/>
          <ac:spMkLst>
            <pc:docMk/>
            <pc:sldMk cId="1954266308" sldId="291"/>
            <ac:spMk id="58" creationId="{00000000-0000-0000-0000-000000000000}"/>
          </ac:spMkLst>
        </pc:spChg>
        <pc:spChg chg="del">
          <ac:chgData name="Yinan Li" userId="55ba4f79fc26ccb6" providerId="LiveId" clId="{41AEF859-9EF9-4A01-9C28-020BA533C1DB}" dt="2024-09-21T02:50:51.461" v="373" actId="478"/>
          <ac:spMkLst>
            <pc:docMk/>
            <pc:sldMk cId="1954266308" sldId="291"/>
            <ac:spMk id="59" creationId="{00000000-0000-0000-0000-000000000000}"/>
          </ac:spMkLst>
        </pc:spChg>
        <pc:spChg chg="del">
          <ac:chgData name="Yinan Li" userId="55ba4f79fc26ccb6" providerId="LiveId" clId="{41AEF859-9EF9-4A01-9C28-020BA533C1DB}" dt="2024-09-21T02:50:51.461" v="373" actId="478"/>
          <ac:spMkLst>
            <pc:docMk/>
            <pc:sldMk cId="1954266308" sldId="291"/>
            <ac:spMk id="60" creationId="{00000000-0000-0000-0000-000000000000}"/>
          </ac:spMkLst>
        </pc:spChg>
        <pc:spChg chg="del">
          <ac:chgData name="Yinan Li" userId="55ba4f79fc26ccb6" providerId="LiveId" clId="{41AEF859-9EF9-4A01-9C28-020BA533C1DB}" dt="2024-09-21T02:50:51.461" v="373" actId="478"/>
          <ac:spMkLst>
            <pc:docMk/>
            <pc:sldMk cId="1954266308" sldId="291"/>
            <ac:spMk id="61" creationId="{00000000-0000-0000-0000-000000000000}"/>
          </ac:spMkLst>
        </pc:spChg>
        <pc:spChg chg="del">
          <ac:chgData name="Yinan Li" userId="55ba4f79fc26ccb6" providerId="LiveId" clId="{41AEF859-9EF9-4A01-9C28-020BA533C1DB}" dt="2024-09-21T02:50:51.461" v="373" actId="478"/>
          <ac:spMkLst>
            <pc:docMk/>
            <pc:sldMk cId="1954266308" sldId="291"/>
            <ac:spMk id="62" creationId="{00000000-0000-0000-0000-000000000000}"/>
          </ac:spMkLst>
        </pc:spChg>
        <pc:spChg chg="del">
          <ac:chgData name="Yinan Li" userId="55ba4f79fc26ccb6" providerId="LiveId" clId="{41AEF859-9EF9-4A01-9C28-020BA533C1DB}" dt="2024-09-21T02:50:51.461" v="373" actId="478"/>
          <ac:spMkLst>
            <pc:docMk/>
            <pc:sldMk cId="1954266308" sldId="291"/>
            <ac:spMk id="63" creationId="{00000000-0000-0000-0000-000000000000}"/>
          </ac:spMkLst>
        </pc:spChg>
        <pc:spChg chg="del">
          <ac:chgData name="Yinan Li" userId="55ba4f79fc26ccb6" providerId="LiveId" clId="{41AEF859-9EF9-4A01-9C28-020BA533C1DB}" dt="2024-09-21T02:50:51.461" v="373" actId="478"/>
          <ac:spMkLst>
            <pc:docMk/>
            <pc:sldMk cId="1954266308" sldId="291"/>
            <ac:spMk id="64" creationId="{00000000-0000-0000-0000-000000000000}"/>
          </ac:spMkLst>
        </pc:spChg>
        <pc:spChg chg="del">
          <ac:chgData name="Yinan Li" userId="55ba4f79fc26ccb6" providerId="LiveId" clId="{41AEF859-9EF9-4A01-9C28-020BA533C1DB}" dt="2024-09-21T02:50:51.461" v="373" actId="478"/>
          <ac:spMkLst>
            <pc:docMk/>
            <pc:sldMk cId="1954266308" sldId="291"/>
            <ac:spMk id="65" creationId="{00000000-0000-0000-0000-000000000000}"/>
          </ac:spMkLst>
        </pc:spChg>
        <pc:spChg chg="del">
          <ac:chgData name="Yinan Li" userId="55ba4f79fc26ccb6" providerId="LiveId" clId="{41AEF859-9EF9-4A01-9C28-020BA533C1DB}" dt="2024-09-21T02:50:51.461" v="373" actId="478"/>
          <ac:spMkLst>
            <pc:docMk/>
            <pc:sldMk cId="1954266308" sldId="291"/>
            <ac:spMk id="66" creationId="{00000000-0000-0000-0000-000000000000}"/>
          </ac:spMkLst>
        </pc:spChg>
        <pc:spChg chg="del">
          <ac:chgData name="Yinan Li" userId="55ba4f79fc26ccb6" providerId="LiveId" clId="{41AEF859-9EF9-4A01-9C28-020BA533C1DB}" dt="2024-09-21T02:50:51.461" v="373" actId="478"/>
          <ac:spMkLst>
            <pc:docMk/>
            <pc:sldMk cId="1954266308" sldId="291"/>
            <ac:spMk id="67" creationId="{00000000-0000-0000-0000-000000000000}"/>
          </ac:spMkLst>
        </pc:spChg>
        <pc:spChg chg="del">
          <ac:chgData name="Yinan Li" userId="55ba4f79fc26ccb6" providerId="LiveId" clId="{41AEF859-9EF9-4A01-9C28-020BA533C1DB}" dt="2024-09-21T02:50:51.461" v="373" actId="478"/>
          <ac:spMkLst>
            <pc:docMk/>
            <pc:sldMk cId="1954266308" sldId="291"/>
            <ac:spMk id="68" creationId="{00000000-0000-0000-0000-000000000000}"/>
          </ac:spMkLst>
        </pc:spChg>
        <pc:spChg chg="del">
          <ac:chgData name="Yinan Li" userId="55ba4f79fc26ccb6" providerId="LiveId" clId="{41AEF859-9EF9-4A01-9C28-020BA533C1DB}" dt="2024-09-21T02:50:51.461" v="373" actId="478"/>
          <ac:spMkLst>
            <pc:docMk/>
            <pc:sldMk cId="1954266308" sldId="291"/>
            <ac:spMk id="69" creationId="{00000000-0000-0000-0000-000000000000}"/>
          </ac:spMkLst>
        </pc:spChg>
        <pc:spChg chg="del">
          <ac:chgData name="Yinan Li" userId="55ba4f79fc26ccb6" providerId="LiveId" clId="{41AEF859-9EF9-4A01-9C28-020BA533C1DB}" dt="2024-09-21T02:50:51.461" v="373" actId="478"/>
          <ac:spMkLst>
            <pc:docMk/>
            <pc:sldMk cId="1954266308" sldId="291"/>
            <ac:spMk id="70" creationId="{00000000-0000-0000-0000-000000000000}"/>
          </ac:spMkLst>
        </pc:spChg>
        <pc:spChg chg="del">
          <ac:chgData name="Yinan Li" userId="55ba4f79fc26ccb6" providerId="LiveId" clId="{41AEF859-9EF9-4A01-9C28-020BA533C1DB}" dt="2024-09-21T02:50:51.461" v="373" actId="478"/>
          <ac:spMkLst>
            <pc:docMk/>
            <pc:sldMk cId="1954266308" sldId="291"/>
            <ac:spMk id="71" creationId="{00000000-0000-0000-0000-000000000000}"/>
          </ac:spMkLst>
        </pc:spChg>
        <pc:spChg chg="del">
          <ac:chgData name="Yinan Li" userId="55ba4f79fc26ccb6" providerId="LiveId" clId="{41AEF859-9EF9-4A01-9C28-020BA533C1DB}" dt="2024-09-21T02:50:51.461" v="373" actId="478"/>
          <ac:spMkLst>
            <pc:docMk/>
            <pc:sldMk cId="1954266308" sldId="291"/>
            <ac:spMk id="72" creationId="{00000000-0000-0000-0000-000000000000}"/>
          </ac:spMkLst>
        </pc:spChg>
        <pc:spChg chg="mod">
          <ac:chgData name="Yinan Li" userId="55ba4f79fc26ccb6" providerId="LiveId" clId="{41AEF859-9EF9-4A01-9C28-020BA533C1DB}" dt="2024-09-21T02:55:52.400" v="546" actId="1076"/>
          <ac:spMkLst>
            <pc:docMk/>
            <pc:sldMk cId="1954266308" sldId="291"/>
            <ac:spMk id="73" creationId="{00000000-0000-0000-0000-000000000000}"/>
          </ac:spMkLst>
        </pc:spChg>
        <pc:spChg chg="mod">
          <ac:chgData name="Yinan Li" userId="55ba4f79fc26ccb6" providerId="LiveId" clId="{41AEF859-9EF9-4A01-9C28-020BA533C1DB}" dt="2024-09-21T02:56:08.855" v="548" actId="207"/>
          <ac:spMkLst>
            <pc:docMk/>
            <pc:sldMk cId="1954266308" sldId="291"/>
            <ac:spMk id="75" creationId="{00000000-0000-0000-0000-000000000000}"/>
          </ac:spMkLst>
        </pc:spChg>
        <pc:spChg chg="mod">
          <ac:chgData name="Yinan Li" userId="55ba4f79fc26ccb6" providerId="LiveId" clId="{41AEF859-9EF9-4A01-9C28-020BA533C1DB}" dt="2024-09-21T02:55:34.575" v="542" actId="1076"/>
          <ac:spMkLst>
            <pc:docMk/>
            <pc:sldMk cId="1954266308" sldId="291"/>
            <ac:spMk id="20485" creationId="{00000000-0000-0000-0000-000000000000}"/>
          </ac:spMkLst>
        </pc:spChg>
        <pc:spChg chg="mod">
          <ac:chgData name="Yinan Li" userId="55ba4f79fc26ccb6" providerId="LiveId" clId="{41AEF859-9EF9-4A01-9C28-020BA533C1DB}" dt="2024-09-21T02:55:34.575" v="542" actId="1076"/>
          <ac:spMkLst>
            <pc:docMk/>
            <pc:sldMk cId="1954266308" sldId="291"/>
            <ac:spMk id="20486" creationId="{00000000-0000-0000-0000-000000000000}"/>
          </ac:spMkLst>
        </pc:spChg>
        <pc:spChg chg="mod">
          <ac:chgData name="Yinan Li" userId="55ba4f79fc26ccb6" providerId="LiveId" clId="{41AEF859-9EF9-4A01-9C28-020BA533C1DB}" dt="2024-09-21T02:55:34.575" v="542" actId="1076"/>
          <ac:spMkLst>
            <pc:docMk/>
            <pc:sldMk cId="1954266308" sldId="291"/>
            <ac:spMk id="20487" creationId="{00000000-0000-0000-0000-000000000000}"/>
          </ac:spMkLst>
        </pc:spChg>
        <pc:spChg chg="mod">
          <ac:chgData name="Yinan Li" userId="55ba4f79fc26ccb6" providerId="LiveId" clId="{41AEF859-9EF9-4A01-9C28-020BA533C1DB}" dt="2024-09-21T02:55:34.575" v="542" actId="1076"/>
          <ac:spMkLst>
            <pc:docMk/>
            <pc:sldMk cId="1954266308" sldId="291"/>
            <ac:spMk id="20488" creationId="{00000000-0000-0000-0000-000000000000}"/>
          </ac:spMkLst>
        </pc:spChg>
        <pc:spChg chg="mod">
          <ac:chgData name="Yinan Li" userId="55ba4f79fc26ccb6" providerId="LiveId" clId="{41AEF859-9EF9-4A01-9C28-020BA533C1DB}" dt="2024-09-21T02:55:34.575" v="542" actId="1076"/>
          <ac:spMkLst>
            <pc:docMk/>
            <pc:sldMk cId="1954266308" sldId="291"/>
            <ac:spMk id="20489" creationId="{00000000-0000-0000-0000-000000000000}"/>
          </ac:spMkLst>
        </pc:spChg>
        <pc:spChg chg="mod">
          <ac:chgData name="Yinan Li" userId="55ba4f79fc26ccb6" providerId="LiveId" clId="{41AEF859-9EF9-4A01-9C28-020BA533C1DB}" dt="2024-09-21T02:55:34.575" v="542" actId="1076"/>
          <ac:spMkLst>
            <pc:docMk/>
            <pc:sldMk cId="1954266308" sldId="291"/>
            <ac:spMk id="20490" creationId="{00000000-0000-0000-0000-000000000000}"/>
          </ac:spMkLst>
        </pc:spChg>
        <pc:spChg chg="mod">
          <ac:chgData name="Yinan Li" userId="55ba4f79fc26ccb6" providerId="LiveId" clId="{41AEF859-9EF9-4A01-9C28-020BA533C1DB}" dt="2024-09-21T02:55:34.575" v="542" actId="1076"/>
          <ac:spMkLst>
            <pc:docMk/>
            <pc:sldMk cId="1954266308" sldId="291"/>
            <ac:spMk id="20493" creationId="{00000000-0000-0000-0000-000000000000}"/>
          </ac:spMkLst>
        </pc:spChg>
        <pc:spChg chg="mod">
          <ac:chgData name="Yinan Li" userId="55ba4f79fc26ccb6" providerId="LiveId" clId="{41AEF859-9EF9-4A01-9C28-020BA533C1DB}" dt="2024-09-21T02:55:34.575" v="542" actId="1076"/>
          <ac:spMkLst>
            <pc:docMk/>
            <pc:sldMk cId="1954266308" sldId="291"/>
            <ac:spMk id="20494" creationId="{00000000-0000-0000-0000-000000000000}"/>
          </ac:spMkLst>
        </pc:spChg>
        <pc:spChg chg="mod">
          <ac:chgData name="Yinan Li" userId="55ba4f79fc26ccb6" providerId="LiveId" clId="{41AEF859-9EF9-4A01-9C28-020BA533C1DB}" dt="2024-09-21T02:55:34.575" v="542" actId="1076"/>
          <ac:spMkLst>
            <pc:docMk/>
            <pc:sldMk cId="1954266308" sldId="291"/>
            <ac:spMk id="20495" creationId="{00000000-0000-0000-0000-000000000000}"/>
          </ac:spMkLst>
        </pc:spChg>
        <pc:spChg chg="mod">
          <ac:chgData name="Yinan Li" userId="55ba4f79fc26ccb6" providerId="LiveId" clId="{41AEF859-9EF9-4A01-9C28-020BA533C1DB}" dt="2024-09-21T02:55:34.575" v="542" actId="1076"/>
          <ac:spMkLst>
            <pc:docMk/>
            <pc:sldMk cId="1954266308" sldId="291"/>
            <ac:spMk id="20496" creationId="{00000000-0000-0000-0000-000000000000}"/>
          </ac:spMkLst>
        </pc:spChg>
        <pc:spChg chg="mod">
          <ac:chgData name="Yinan Li" userId="55ba4f79fc26ccb6" providerId="LiveId" clId="{41AEF859-9EF9-4A01-9C28-020BA533C1DB}" dt="2024-09-21T02:55:34.575" v="542" actId="1076"/>
          <ac:spMkLst>
            <pc:docMk/>
            <pc:sldMk cId="1954266308" sldId="291"/>
            <ac:spMk id="20497" creationId="{00000000-0000-0000-0000-000000000000}"/>
          </ac:spMkLst>
        </pc:spChg>
        <pc:spChg chg="mod">
          <ac:chgData name="Yinan Li" userId="55ba4f79fc26ccb6" providerId="LiveId" clId="{41AEF859-9EF9-4A01-9C28-020BA533C1DB}" dt="2024-09-21T02:55:34.575" v="542" actId="1076"/>
          <ac:spMkLst>
            <pc:docMk/>
            <pc:sldMk cId="1954266308" sldId="291"/>
            <ac:spMk id="20498" creationId="{00000000-0000-0000-0000-000000000000}"/>
          </ac:spMkLst>
        </pc:spChg>
        <pc:spChg chg="mod">
          <ac:chgData name="Yinan Li" userId="55ba4f79fc26ccb6" providerId="LiveId" clId="{41AEF859-9EF9-4A01-9C28-020BA533C1DB}" dt="2024-09-21T02:55:34.575" v="542" actId="1076"/>
          <ac:spMkLst>
            <pc:docMk/>
            <pc:sldMk cId="1954266308" sldId="291"/>
            <ac:spMk id="20499" creationId="{00000000-0000-0000-0000-000000000000}"/>
          </ac:spMkLst>
        </pc:spChg>
        <pc:spChg chg="mod">
          <ac:chgData name="Yinan Li" userId="55ba4f79fc26ccb6" providerId="LiveId" clId="{41AEF859-9EF9-4A01-9C28-020BA533C1DB}" dt="2024-09-21T02:55:52.400" v="546" actId="1076"/>
          <ac:spMkLst>
            <pc:docMk/>
            <pc:sldMk cId="1954266308" sldId="291"/>
            <ac:spMk id="35965" creationId="{00000000-0000-0000-0000-000000000000}"/>
          </ac:spMkLst>
        </pc:spChg>
        <pc:spChg chg="mod">
          <ac:chgData name="Yinan Li" userId="55ba4f79fc26ccb6" providerId="LiveId" clId="{41AEF859-9EF9-4A01-9C28-020BA533C1DB}" dt="2024-09-21T02:55:34.575" v="542" actId="1076"/>
          <ac:spMkLst>
            <pc:docMk/>
            <pc:sldMk cId="1954266308" sldId="291"/>
            <ac:spMk id="35978" creationId="{00000000-0000-0000-0000-000000000000}"/>
          </ac:spMkLst>
        </pc:spChg>
        <pc:spChg chg="mod">
          <ac:chgData name="Yinan Li" userId="55ba4f79fc26ccb6" providerId="LiveId" clId="{41AEF859-9EF9-4A01-9C28-020BA533C1DB}" dt="2024-09-21T02:55:34.575" v="542" actId="1076"/>
          <ac:spMkLst>
            <pc:docMk/>
            <pc:sldMk cId="1954266308" sldId="291"/>
            <ac:spMk id="35979" creationId="{00000000-0000-0000-0000-000000000000}"/>
          </ac:spMkLst>
        </pc:spChg>
        <pc:spChg chg="mod">
          <ac:chgData name="Yinan Li" userId="55ba4f79fc26ccb6" providerId="LiveId" clId="{41AEF859-9EF9-4A01-9C28-020BA533C1DB}" dt="2024-09-21T02:55:34.575" v="542" actId="1076"/>
          <ac:spMkLst>
            <pc:docMk/>
            <pc:sldMk cId="1954266308" sldId="291"/>
            <ac:spMk id="35980" creationId="{00000000-0000-0000-0000-000000000000}"/>
          </ac:spMkLst>
        </pc:spChg>
        <pc:spChg chg="mod">
          <ac:chgData name="Yinan Li" userId="55ba4f79fc26ccb6" providerId="LiveId" clId="{41AEF859-9EF9-4A01-9C28-020BA533C1DB}" dt="2024-09-21T02:55:34.575" v="542" actId="1076"/>
          <ac:spMkLst>
            <pc:docMk/>
            <pc:sldMk cId="1954266308" sldId="291"/>
            <ac:spMk id="35981" creationId="{00000000-0000-0000-0000-000000000000}"/>
          </ac:spMkLst>
        </pc:spChg>
        <pc:grpChg chg="add mod">
          <ac:chgData name="Yinan Li" userId="55ba4f79fc26ccb6" providerId="LiveId" clId="{41AEF859-9EF9-4A01-9C28-020BA533C1DB}" dt="2024-09-21T02:55:34.575" v="542" actId="1076"/>
          <ac:grpSpMkLst>
            <pc:docMk/>
            <pc:sldMk cId="1954266308" sldId="291"/>
            <ac:grpSpMk id="2" creationId="{E6F1A384-A198-03EF-90BA-8B0AB03F1C49}"/>
          </ac:grpSpMkLst>
        </pc:grpChg>
        <pc:grpChg chg="add mod">
          <ac:chgData name="Yinan Li" userId="55ba4f79fc26ccb6" providerId="LiveId" clId="{41AEF859-9EF9-4A01-9C28-020BA533C1DB}" dt="2024-09-21T02:55:52.400" v="546" actId="1076"/>
          <ac:grpSpMkLst>
            <pc:docMk/>
            <pc:sldMk cId="1954266308" sldId="291"/>
            <ac:grpSpMk id="3" creationId="{5F4F2D36-DB1C-A6EA-813A-36E615FC1BFB}"/>
          </ac:grpSpMkLst>
        </pc:grpChg>
        <pc:grpChg chg="mod">
          <ac:chgData name="Yinan Li" userId="55ba4f79fc26ccb6" providerId="LiveId" clId="{41AEF859-9EF9-4A01-9C28-020BA533C1DB}" dt="2024-09-21T02:55:34.575" v="542" actId="1076"/>
          <ac:grpSpMkLst>
            <pc:docMk/>
            <pc:sldMk cId="1954266308" sldId="291"/>
            <ac:grpSpMk id="20492" creationId="{00000000-0000-0000-0000-000000000000}"/>
          </ac:grpSpMkLst>
        </pc:grpChg>
        <pc:graphicFrameChg chg="mod">
          <ac:chgData name="Yinan Li" userId="55ba4f79fc26ccb6" providerId="LiveId" clId="{41AEF859-9EF9-4A01-9C28-020BA533C1DB}" dt="2024-09-21T02:55:52.400" v="546" actId="1076"/>
          <ac:graphicFrameMkLst>
            <pc:docMk/>
            <pc:sldMk cId="1954266308" sldId="291"/>
            <ac:graphicFrameMk id="20" creationId="{00000000-0000-0000-0000-000000000000}"/>
          </ac:graphicFrameMkLst>
        </pc:graphicFrameChg>
        <pc:graphicFrameChg chg="del">
          <ac:chgData name="Yinan Li" userId="55ba4f79fc26ccb6" providerId="LiveId" clId="{41AEF859-9EF9-4A01-9C28-020BA533C1DB}" dt="2024-09-21T02:50:51.461" v="373" actId="478"/>
          <ac:graphicFrameMkLst>
            <pc:docMk/>
            <pc:sldMk cId="1954266308" sldId="291"/>
            <ac:graphicFrameMk id="24" creationId="{00000000-0000-0000-0000-000000000000}"/>
          </ac:graphicFrameMkLst>
        </pc:graphicFrameChg>
        <pc:graphicFrameChg chg="del">
          <ac:chgData name="Yinan Li" userId="55ba4f79fc26ccb6" providerId="LiveId" clId="{41AEF859-9EF9-4A01-9C28-020BA533C1DB}" dt="2024-09-21T02:50:51.461" v="373" actId="478"/>
          <ac:graphicFrameMkLst>
            <pc:docMk/>
            <pc:sldMk cId="1954266308" sldId="291"/>
            <ac:graphicFrameMk id="25" creationId="{00000000-0000-0000-0000-000000000000}"/>
          </ac:graphicFrameMkLst>
        </pc:graphicFrameChg>
        <pc:graphicFrameChg chg="del">
          <ac:chgData name="Yinan Li" userId="55ba4f79fc26ccb6" providerId="LiveId" clId="{41AEF859-9EF9-4A01-9C28-020BA533C1DB}" dt="2024-09-21T02:50:51.461" v="373" actId="478"/>
          <ac:graphicFrameMkLst>
            <pc:docMk/>
            <pc:sldMk cId="1954266308" sldId="291"/>
            <ac:graphicFrameMk id="26" creationId="{00000000-0000-0000-0000-000000000000}"/>
          </ac:graphicFrameMkLst>
        </pc:graphicFrameChg>
        <pc:graphicFrameChg chg="del">
          <ac:chgData name="Yinan Li" userId="55ba4f79fc26ccb6" providerId="LiveId" clId="{41AEF859-9EF9-4A01-9C28-020BA533C1DB}" dt="2024-09-21T02:50:51.461" v="373" actId="478"/>
          <ac:graphicFrameMkLst>
            <pc:docMk/>
            <pc:sldMk cId="1954266308" sldId="291"/>
            <ac:graphicFrameMk id="33" creationId="{00000000-0000-0000-0000-000000000000}"/>
          </ac:graphicFrameMkLst>
        </pc:graphicFrameChg>
        <pc:graphicFrameChg chg="mod">
          <ac:chgData name="Yinan Li" userId="55ba4f79fc26ccb6" providerId="LiveId" clId="{41AEF859-9EF9-4A01-9C28-020BA533C1DB}" dt="2024-09-21T02:55:52.400" v="546" actId="1076"/>
          <ac:graphicFrameMkLst>
            <pc:docMk/>
            <pc:sldMk cId="1954266308" sldId="291"/>
            <ac:graphicFrameMk id="74" creationId="{00000000-0000-0000-0000-000000000000}"/>
          </ac:graphicFrameMkLst>
        </pc:graphicFrameChg>
        <pc:graphicFrameChg chg="mod">
          <ac:chgData name="Yinan Li" userId="55ba4f79fc26ccb6" providerId="LiveId" clId="{41AEF859-9EF9-4A01-9C28-020BA533C1DB}" dt="2024-09-21T02:55:52.400" v="546" actId="1076"/>
          <ac:graphicFrameMkLst>
            <pc:docMk/>
            <pc:sldMk cId="1954266308" sldId="291"/>
            <ac:graphicFrameMk id="76" creationId="{00000000-0000-0000-0000-000000000000}"/>
          </ac:graphicFrameMkLst>
        </pc:graphicFrameChg>
        <pc:graphicFrameChg chg="mod">
          <ac:chgData name="Yinan Li" userId="55ba4f79fc26ccb6" providerId="LiveId" clId="{41AEF859-9EF9-4A01-9C28-020BA533C1DB}" dt="2024-09-21T02:55:52.400" v="546" actId="1076"/>
          <ac:graphicFrameMkLst>
            <pc:docMk/>
            <pc:sldMk cId="1954266308" sldId="291"/>
            <ac:graphicFrameMk id="77" creationId="{00000000-0000-0000-0000-000000000000}"/>
          </ac:graphicFrameMkLst>
        </pc:graphicFrameChg>
        <pc:graphicFrameChg chg="mod">
          <ac:chgData name="Yinan Li" userId="55ba4f79fc26ccb6" providerId="LiveId" clId="{41AEF859-9EF9-4A01-9C28-020BA533C1DB}" dt="2024-09-21T02:55:52.400" v="546" actId="1076"/>
          <ac:graphicFrameMkLst>
            <pc:docMk/>
            <pc:sldMk cId="1954266308" sldId="291"/>
            <ac:graphicFrameMk id="78" creationId="{00000000-0000-0000-0000-000000000000}"/>
          </ac:graphicFrameMkLst>
        </pc:graphicFrameChg>
        <pc:graphicFrameChg chg="mod">
          <ac:chgData name="Yinan Li" userId="55ba4f79fc26ccb6" providerId="LiveId" clId="{41AEF859-9EF9-4A01-9C28-020BA533C1DB}" dt="2024-09-21T02:55:52.400" v="546" actId="1076"/>
          <ac:graphicFrameMkLst>
            <pc:docMk/>
            <pc:sldMk cId="1954266308" sldId="291"/>
            <ac:graphicFrameMk id="79" creationId="{00000000-0000-0000-0000-000000000000}"/>
          </ac:graphicFrameMkLst>
        </pc:graphicFrameChg>
        <pc:graphicFrameChg chg="mod">
          <ac:chgData name="Yinan Li" userId="55ba4f79fc26ccb6" providerId="LiveId" clId="{41AEF859-9EF9-4A01-9C28-020BA533C1DB}" dt="2024-09-21T02:55:52.400" v="546" actId="1076"/>
          <ac:graphicFrameMkLst>
            <pc:docMk/>
            <pc:sldMk cId="1954266308" sldId="291"/>
            <ac:graphicFrameMk id="80" creationId="{00000000-0000-0000-0000-000000000000}"/>
          </ac:graphicFrameMkLst>
        </pc:graphicFrameChg>
        <pc:graphicFrameChg chg="mod">
          <ac:chgData name="Yinan Li" userId="55ba4f79fc26ccb6" providerId="LiveId" clId="{41AEF859-9EF9-4A01-9C28-020BA533C1DB}" dt="2024-09-21T02:55:52.400" v="546" actId="1076"/>
          <ac:graphicFrameMkLst>
            <pc:docMk/>
            <pc:sldMk cId="1954266308" sldId="291"/>
            <ac:graphicFrameMk id="81" creationId="{00000000-0000-0000-0000-000000000000}"/>
          </ac:graphicFrameMkLst>
        </pc:graphicFrameChg>
        <pc:graphicFrameChg chg="mod">
          <ac:chgData name="Yinan Li" userId="55ba4f79fc26ccb6" providerId="LiveId" clId="{41AEF859-9EF9-4A01-9C28-020BA533C1DB}" dt="2024-09-21T02:55:34.575" v="542" actId="1076"/>
          <ac:graphicFrameMkLst>
            <pc:docMk/>
            <pc:sldMk cId="1954266308" sldId="291"/>
            <ac:graphicFrameMk id="20482" creationId="{00000000-0000-0000-0000-000000000000}"/>
          </ac:graphicFrameMkLst>
        </pc:graphicFrameChg>
        <pc:graphicFrameChg chg="mod">
          <ac:chgData name="Yinan Li" userId="55ba4f79fc26ccb6" providerId="LiveId" clId="{41AEF859-9EF9-4A01-9C28-020BA533C1DB}" dt="2024-09-21T02:55:34.575" v="542" actId="1076"/>
          <ac:graphicFrameMkLst>
            <pc:docMk/>
            <pc:sldMk cId="1954266308" sldId="291"/>
            <ac:graphicFrameMk id="20483" creationId="{00000000-0000-0000-0000-000000000000}"/>
          </ac:graphicFrameMkLst>
        </pc:graphicFrameChg>
        <pc:graphicFrameChg chg="mod">
          <ac:chgData name="Yinan Li" userId="55ba4f79fc26ccb6" providerId="LiveId" clId="{41AEF859-9EF9-4A01-9C28-020BA533C1DB}" dt="2024-09-21T02:55:34.575" v="542" actId="1076"/>
          <ac:graphicFrameMkLst>
            <pc:docMk/>
            <pc:sldMk cId="1954266308" sldId="291"/>
            <ac:graphicFrameMk id="20484" creationId="{00000000-0000-0000-0000-000000000000}"/>
          </ac:graphicFrameMkLst>
        </pc:graphicFrameChg>
        <pc:graphicFrameChg chg="mod">
          <ac:chgData name="Yinan Li" userId="55ba4f79fc26ccb6" providerId="LiveId" clId="{41AEF859-9EF9-4A01-9C28-020BA533C1DB}" dt="2024-09-21T02:55:34.575" v="542" actId="1076"/>
          <ac:graphicFrameMkLst>
            <pc:docMk/>
            <pc:sldMk cId="1954266308" sldId="291"/>
            <ac:graphicFrameMk id="20491" creationId="{00000000-0000-0000-0000-000000000000}"/>
          </ac:graphicFrameMkLst>
        </pc:graphicFrameChg>
        <pc:graphicFrameChg chg="del mod">
          <ac:chgData name="Yinan Li" userId="55ba4f79fc26ccb6" providerId="LiveId" clId="{41AEF859-9EF9-4A01-9C28-020BA533C1DB}" dt="2024-09-21T02:55:00.737" v="538" actId="478"/>
          <ac:graphicFrameMkLst>
            <pc:docMk/>
            <pc:sldMk cId="1954266308" sldId="291"/>
            <ac:graphicFrameMk id="35966" creationId="{00000000-0000-0000-0000-000000000000}"/>
          </ac:graphicFrameMkLst>
        </pc:graphicFrameChg>
      </pc:sldChg>
      <pc:sldChg chg="addSp delSp modSp del mod modAnim">
        <pc:chgData name="Yinan Li" userId="55ba4f79fc26ccb6" providerId="LiveId" clId="{41AEF859-9EF9-4A01-9C28-020BA533C1DB}" dt="2024-09-21T02:56:25.857" v="549" actId="47"/>
        <pc:sldMkLst>
          <pc:docMk/>
          <pc:sldMk cId="60304827" sldId="292"/>
        </pc:sldMkLst>
        <pc:spChg chg="mod">
          <ac:chgData name="Yinan Li" userId="55ba4f79fc26ccb6" providerId="LiveId" clId="{41AEF859-9EF9-4A01-9C28-020BA533C1DB}" dt="2024-09-21T02:54:08.766" v="512" actId="164"/>
          <ac:spMkLst>
            <pc:docMk/>
            <pc:sldMk cId="60304827" sldId="292"/>
            <ac:spMk id="26" creationId="{00000000-0000-0000-0000-000000000000}"/>
          </ac:spMkLst>
        </pc:spChg>
        <pc:spChg chg="mod">
          <ac:chgData name="Yinan Li" userId="55ba4f79fc26ccb6" providerId="LiveId" clId="{41AEF859-9EF9-4A01-9C28-020BA533C1DB}" dt="2024-09-21T02:54:08.766" v="512" actId="164"/>
          <ac:spMkLst>
            <pc:docMk/>
            <pc:sldMk cId="60304827" sldId="292"/>
            <ac:spMk id="28" creationId="{00000000-0000-0000-0000-000000000000}"/>
          </ac:spMkLst>
        </pc:spChg>
        <pc:spChg chg="mod">
          <ac:chgData name="Yinan Li" userId="55ba4f79fc26ccb6" providerId="LiveId" clId="{41AEF859-9EF9-4A01-9C28-020BA533C1DB}" dt="2024-09-21T02:54:08.766" v="512" actId="164"/>
          <ac:spMkLst>
            <pc:docMk/>
            <pc:sldMk cId="60304827" sldId="292"/>
            <ac:spMk id="30" creationId="{00000000-0000-0000-0000-000000000000}"/>
          </ac:spMkLst>
        </pc:spChg>
        <pc:spChg chg="mod">
          <ac:chgData name="Yinan Li" userId="55ba4f79fc26ccb6" providerId="LiveId" clId="{41AEF859-9EF9-4A01-9C28-020BA533C1DB}" dt="2024-09-21T02:53:24.197" v="502" actId="164"/>
          <ac:spMkLst>
            <pc:docMk/>
            <pc:sldMk cId="60304827" sldId="292"/>
            <ac:spMk id="20485" creationId="{00000000-0000-0000-0000-000000000000}"/>
          </ac:spMkLst>
        </pc:spChg>
        <pc:spChg chg="mod">
          <ac:chgData name="Yinan Li" userId="55ba4f79fc26ccb6" providerId="LiveId" clId="{41AEF859-9EF9-4A01-9C28-020BA533C1DB}" dt="2024-09-21T02:53:24.197" v="502" actId="164"/>
          <ac:spMkLst>
            <pc:docMk/>
            <pc:sldMk cId="60304827" sldId="292"/>
            <ac:spMk id="20486" creationId="{00000000-0000-0000-0000-000000000000}"/>
          </ac:spMkLst>
        </pc:spChg>
        <pc:spChg chg="mod">
          <ac:chgData name="Yinan Li" userId="55ba4f79fc26ccb6" providerId="LiveId" clId="{41AEF859-9EF9-4A01-9C28-020BA533C1DB}" dt="2024-09-21T02:53:24.197" v="502" actId="164"/>
          <ac:spMkLst>
            <pc:docMk/>
            <pc:sldMk cId="60304827" sldId="292"/>
            <ac:spMk id="20487" creationId="{00000000-0000-0000-0000-000000000000}"/>
          </ac:spMkLst>
        </pc:spChg>
        <pc:spChg chg="mod">
          <ac:chgData name="Yinan Li" userId="55ba4f79fc26ccb6" providerId="LiveId" clId="{41AEF859-9EF9-4A01-9C28-020BA533C1DB}" dt="2024-09-21T02:53:24.197" v="502" actId="164"/>
          <ac:spMkLst>
            <pc:docMk/>
            <pc:sldMk cId="60304827" sldId="292"/>
            <ac:spMk id="20488" creationId="{00000000-0000-0000-0000-000000000000}"/>
          </ac:spMkLst>
        </pc:spChg>
        <pc:spChg chg="mod">
          <ac:chgData name="Yinan Li" userId="55ba4f79fc26ccb6" providerId="LiveId" clId="{41AEF859-9EF9-4A01-9C28-020BA533C1DB}" dt="2024-09-21T02:53:24.197" v="502" actId="164"/>
          <ac:spMkLst>
            <pc:docMk/>
            <pc:sldMk cId="60304827" sldId="292"/>
            <ac:spMk id="20489" creationId="{00000000-0000-0000-0000-000000000000}"/>
          </ac:spMkLst>
        </pc:spChg>
        <pc:spChg chg="mod">
          <ac:chgData name="Yinan Li" userId="55ba4f79fc26ccb6" providerId="LiveId" clId="{41AEF859-9EF9-4A01-9C28-020BA533C1DB}" dt="2024-09-21T02:53:24.197" v="502" actId="164"/>
          <ac:spMkLst>
            <pc:docMk/>
            <pc:sldMk cId="60304827" sldId="292"/>
            <ac:spMk id="20490" creationId="{00000000-0000-0000-0000-000000000000}"/>
          </ac:spMkLst>
        </pc:spChg>
        <pc:spChg chg="mod">
          <ac:chgData name="Yinan Li" userId="55ba4f79fc26ccb6" providerId="LiveId" clId="{41AEF859-9EF9-4A01-9C28-020BA533C1DB}" dt="2024-09-21T02:53:24.197" v="502" actId="164"/>
          <ac:spMkLst>
            <pc:docMk/>
            <pc:sldMk cId="60304827" sldId="292"/>
            <ac:spMk id="20499" creationId="{00000000-0000-0000-0000-000000000000}"/>
          </ac:spMkLst>
        </pc:spChg>
        <pc:spChg chg="mod">
          <ac:chgData name="Yinan Li" userId="55ba4f79fc26ccb6" providerId="LiveId" clId="{41AEF859-9EF9-4A01-9C28-020BA533C1DB}" dt="2024-09-21T02:54:08.766" v="512" actId="164"/>
          <ac:spMkLst>
            <pc:docMk/>
            <pc:sldMk cId="60304827" sldId="292"/>
            <ac:spMk id="35965" creationId="{00000000-0000-0000-0000-000000000000}"/>
          </ac:spMkLst>
        </pc:spChg>
        <pc:spChg chg="mod">
          <ac:chgData name="Yinan Li" userId="55ba4f79fc26ccb6" providerId="LiveId" clId="{41AEF859-9EF9-4A01-9C28-020BA533C1DB}" dt="2024-09-21T02:53:24.197" v="502" actId="164"/>
          <ac:spMkLst>
            <pc:docMk/>
            <pc:sldMk cId="60304827" sldId="292"/>
            <ac:spMk id="35978" creationId="{00000000-0000-0000-0000-000000000000}"/>
          </ac:spMkLst>
        </pc:spChg>
        <pc:spChg chg="mod">
          <ac:chgData name="Yinan Li" userId="55ba4f79fc26ccb6" providerId="LiveId" clId="{41AEF859-9EF9-4A01-9C28-020BA533C1DB}" dt="2024-09-21T02:53:24.197" v="502" actId="164"/>
          <ac:spMkLst>
            <pc:docMk/>
            <pc:sldMk cId="60304827" sldId="292"/>
            <ac:spMk id="35979" creationId="{00000000-0000-0000-0000-000000000000}"/>
          </ac:spMkLst>
        </pc:spChg>
        <pc:spChg chg="mod">
          <ac:chgData name="Yinan Li" userId="55ba4f79fc26ccb6" providerId="LiveId" clId="{41AEF859-9EF9-4A01-9C28-020BA533C1DB}" dt="2024-09-21T02:53:24.197" v="502" actId="164"/>
          <ac:spMkLst>
            <pc:docMk/>
            <pc:sldMk cId="60304827" sldId="292"/>
            <ac:spMk id="35980" creationId="{00000000-0000-0000-0000-000000000000}"/>
          </ac:spMkLst>
        </pc:spChg>
        <pc:spChg chg="mod">
          <ac:chgData name="Yinan Li" userId="55ba4f79fc26ccb6" providerId="LiveId" clId="{41AEF859-9EF9-4A01-9C28-020BA533C1DB}" dt="2024-09-21T02:53:24.197" v="502" actId="164"/>
          <ac:spMkLst>
            <pc:docMk/>
            <pc:sldMk cId="60304827" sldId="292"/>
            <ac:spMk id="35981" creationId="{00000000-0000-0000-0000-000000000000}"/>
          </ac:spMkLst>
        </pc:spChg>
        <pc:grpChg chg="add del mod">
          <ac:chgData name="Yinan Li" userId="55ba4f79fc26ccb6" providerId="LiveId" clId="{41AEF859-9EF9-4A01-9C28-020BA533C1DB}" dt="2024-09-21T02:53:25.602" v="503" actId="21"/>
          <ac:grpSpMkLst>
            <pc:docMk/>
            <pc:sldMk cId="60304827" sldId="292"/>
            <ac:grpSpMk id="2" creationId="{E6F1A384-A198-03EF-90BA-8B0AB03F1C49}"/>
          </ac:grpSpMkLst>
        </pc:grpChg>
        <pc:grpChg chg="add del mod">
          <ac:chgData name="Yinan Li" userId="55ba4f79fc26ccb6" providerId="LiveId" clId="{41AEF859-9EF9-4A01-9C28-020BA533C1DB}" dt="2024-09-21T02:54:10.995" v="513" actId="21"/>
          <ac:grpSpMkLst>
            <pc:docMk/>
            <pc:sldMk cId="60304827" sldId="292"/>
            <ac:grpSpMk id="3" creationId="{5F4F2D36-DB1C-A6EA-813A-36E615FC1BFB}"/>
          </ac:grpSpMkLst>
        </pc:grpChg>
        <pc:grpChg chg="mod">
          <ac:chgData name="Yinan Li" userId="55ba4f79fc26ccb6" providerId="LiveId" clId="{41AEF859-9EF9-4A01-9C28-020BA533C1DB}" dt="2024-09-21T02:53:24.197" v="502" actId="164"/>
          <ac:grpSpMkLst>
            <pc:docMk/>
            <pc:sldMk cId="60304827" sldId="292"/>
            <ac:grpSpMk id="20492" creationId="{00000000-0000-0000-0000-000000000000}"/>
          </ac:grpSpMkLst>
        </pc:grpChg>
        <pc:graphicFrameChg chg="mod">
          <ac:chgData name="Yinan Li" userId="55ba4f79fc26ccb6" providerId="LiveId" clId="{41AEF859-9EF9-4A01-9C28-020BA533C1DB}" dt="2024-09-21T02:54:08.766" v="512" actId="164"/>
          <ac:graphicFrameMkLst>
            <pc:docMk/>
            <pc:sldMk cId="60304827" sldId="292"/>
            <ac:graphicFrameMk id="27" creationId="{00000000-0000-0000-0000-000000000000}"/>
          </ac:graphicFrameMkLst>
        </pc:graphicFrameChg>
        <pc:graphicFrameChg chg="mod">
          <ac:chgData name="Yinan Li" userId="55ba4f79fc26ccb6" providerId="LiveId" clId="{41AEF859-9EF9-4A01-9C28-020BA533C1DB}" dt="2024-09-21T02:54:08.766" v="512" actId="164"/>
          <ac:graphicFrameMkLst>
            <pc:docMk/>
            <pc:sldMk cId="60304827" sldId="292"/>
            <ac:graphicFrameMk id="29" creationId="{00000000-0000-0000-0000-000000000000}"/>
          </ac:graphicFrameMkLst>
        </pc:graphicFrameChg>
        <pc:graphicFrameChg chg="mod">
          <ac:chgData name="Yinan Li" userId="55ba4f79fc26ccb6" providerId="LiveId" clId="{41AEF859-9EF9-4A01-9C28-020BA533C1DB}" dt="2024-09-21T02:54:08.766" v="512" actId="164"/>
          <ac:graphicFrameMkLst>
            <pc:docMk/>
            <pc:sldMk cId="60304827" sldId="292"/>
            <ac:graphicFrameMk id="31" creationId="{00000000-0000-0000-0000-000000000000}"/>
          </ac:graphicFrameMkLst>
        </pc:graphicFrameChg>
        <pc:graphicFrameChg chg="mod">
          <ac:chgData name="Yinan Li" userId="55ba4f79fc26ccb6" providerId="LiveId" clId="{41AEF859-9EF9-4A01-9C28-020BA533C1DB}" dt="2024-09-21T02:54:08.766" v="512" actId="164"/>
          <ac:graphicFrameMkLst>
            <pc:docMk/>
            <pc:sldMk cId="60304827" sldId="292"/>
            <ac:graphicFrameMk id="32" creationId="{00000000-0000-0000-0000-000000000000}"/>
          </ac:graphicFrameMkLst>
        </pc:graphicFrameChg>
        <pc:graphicFrameChg chg="mod">
          <ac:chgData name="Yinan Li" userId="55ba4f79fc26ccb6" providerId="LiveId" clId="{41AEF859-9EF9-4A01-9C28-020BA533C1DB}" dt="2024-09-21T02:54:08.766" v="512" actId="164"/>
          <ac:graphicFrameMkLst>
            <pc:docMk/>
            <pc:sldMk cId="60304827" sldId="292"/>
            <ac:graphicFrameMk id="33" creationId="{00000000-0000-0000-0000-000000000000}"/>
          </ac:graphicFrameMkLst>
        </pc:graphicFrameChg>
        <pc:graphicFrameChg chg="mod">
          <ac:chgData name="Yinan Li" userId="55ba4f79fc26ccb6" providerId="LiveId" clId="{41AEF859-9EF9-4A01-9C28-020BA533C1DB}" dt="2024-09-21T02:54:08.766" v="512" actId="164"/>
          <ac:graphicFrameMkLst>
            <pc:docMk/>
            <pc:sldMk cId="60304827" sldId="292"/>
            <ac:graphicFrameMk id="34" creationId="{00000000-0000-0000-0000-000000000000}"/>
          </ac:graphicFrameMkLst>
        </pc:graphicFrameChg>
        <pc:graphicFrameChg chg="mod">
          <ac:chgData name="Yinan Li" userId="55ba4f79fc26ccb6" providerId="LiveId" clId="{41AEF859-9EF9-4A01-9C28-020BA533C1DB}" dt="2024-09-21T02:54:08.766" v="512" actId="164"/>
          <ac:graphicFrameMkLst>
            <pc:docMk/>
            <pc:sldMk cId="60304827" sldId="292"/>
            <ac:graphicFrameMk id="35" creationId="{00000000-0000-0000-0000-000000000000}"/>
          </ac:graphicFrameMkLst>
        </pc:graphicFrameChg>
        <pc:graphicFrameChg chg="mod">
          <ac:chgData name="Yinan Li" userId="55ba4f79fc26ccb6" providerId="LiveId" clId="{41AEF859-9EF9-4A01-9C28-020BA533C1DB}" dt="2024-09-21T02:54:08.766" v="512" actId="164"/>
          <ac:graphicFrameMkLst>
            <pc:docMk/>
            <pc:sldMk cId="60304827" sldId="292"/>
            <ac:graphicFrameMk id="36" creationId="{00000000-0000-0000-0000-000000000000}"/>
          </ac:graphicFrameMkLst>
        </pc:graphicFrameChg>
        <pc:graphicFrameChg chg="mod">
          <ac:chgData name="Yinan Li" userId="55ba4f79fc26ccb6" providerId="LiveId" clId="{41AEF859-9EF9-4A01-9C28-020BA533C1DB}" dt="2024-09-21T02:53:24.197" v="502" actId="164"/>
          <ac:graphicFrameMkLst>
            <pc:docMk/>
            <pc:sldMk cId="60304827" sldId="292"/>
            <ac:graphicFrameMk id="20482" creationId="{00000000-0000-0000-0000-000000000000}"/>
          </ac:graphicFrameMkLst>
        </pc:graphicFrameChg>
        <pc:graphicFrameChg chg="mod">
          <ac:chgData name="Yinan Li" userId="55ba4f79fc26ccb6" providerId="LiveId" clId="{41AEF859-9EF9-4A01-9C28-020BA533C1DB}" dt="2024-09-21T02:53:24.197" v="502" actId="164"/>
          <ac:graphicFrameMkLst>
            <pc:docMk/>
            <pc:sldMk cId="60304827" sldId="292"/>
            <ac:graphicFrameMk id="20483" creationId="{00000000-0000-0000-0000-000000000000}"/>
          </ac:graphicFrameMkLst>
        </pc:graphicFrameChg>
        <pc:graphicFrameChg chg="mod">
          <ac:chgData name="Yinan Li" userId="55ba4f79fc26ccb6" providerId="LiveId" clId="{41AEF859-9EF9-4A01-9C28-020BA533C1DB}" dt="2024-09-21T02:53:24.197" v="502" actId="164"/>
          <ac:graphicFrameMkLst>
            <pc:docMk/>
            <pc:sldMk cId="60304827" sldId="292"/>
            <ac:graphicFrameMk id="20484" creationId="{00000000-0000-0000-0000-000000000000}"/>
          </ac:graphicFrameMkLst>
        </pc:graphicFrameChg>
        <pc:graphicFrameChg chg="mod">
          <ac:chgData name="Yinan Li" userId="55ba4f79fc26ccb6" providerId="LiveId" clId="{41AEF859-9EF9-4A01-9C28-020BA533C1DB}" dt="2024-09-21T02:53:24.197" v="502" actId="164"/>
          <ac:graphicFrameMkLst>
            <pc:docMk/>
            <pc:sldMk cId="60304827" sldId="292"/>
            <ac:graphicFrameMk id="20491" creationId="{00000000-0000-0000-0000-000000000000}"/>
          </ac:graphicFrameMkLst>
        </pc:graphicFrameChg>
        <pc:graphicFrameChg chg="mod">
          <ac:chgData name="Yinan Li" userId="55ba4f79fc26ccb6" providerId="LiveId" clId="{41AEF859-9EF9-4A01-9C28-020BA533C1DB}" dt="2024-09-21T02:54:08.766" v="512" actId="164"/>
          <ac:graphicFrameMkLst>
            <pc:docMk/>
            <pc:sldMk cId="60304827" sldId="292"/>
            <ac:graphicFrameMk id="35966" creationId="{00000000-0000-0000-0000-000000000000}"/>
          </ac:graphicFrameMkLst>
        </pc:graphicFrameChg>
      </pc:sldChg>
      <pc:sldChg chg="add modAnim">
        <pc:chgData name="Yinan Li" userId="55ba4f79fc26ccb6" providerId="LiveId" clId="{41AEF859-9EF9-4A01-9C28-020BA533C1DB}" dt="2024-10-11T02:14:46.048" v="2010"/>
        <pc:sldMkLst>
          <pc:docMk/>
          <pc:sldMk cId="496875008" sldId="292"/>
        </pc:sldMkLst>
      </pc:sldChg>
      <pc:sldChg chg="add del">
        <pc:chgData name="Yinan Li" userId="55ba4f79fc26ccb6" providerId="LiveId" clId="{41AEF859-9EF9-4A01-9C28-020BA533C1DB}" dt="2024-10-11T01:52:22.791" v="1393" actId="47"/>
        <pc:sldMkLst>
          <pc:docMk/>
          <pc:sldMk cId="866990072" sldId="292"/>
        </pc:sldMkLst>
      </pc:sldChg>
      <pc:sldChg chg="add modAnim">
        <pc:chgData name="Yinan Li" userId="55ba4f79fc26ccb6" providerId="LiveId" clId="{41AEF859-9EF9-4A01-9C28-020BA533C1DB}" dt="2024-10-11T02:53:47.948" v="2681"/>
        <pc:sldMkLst>
          <pc:docMk/>
          <pc:sldMk cId="1986330652" sldId="293"/>
        </pc:sldMkLst>
      </pc:sldChg>
      <pc:sldChg chg="modSp del mod modAnim">
        <pc:chgData name="Yinan Li" userId="55ba4f79fc26ccb6" providerId="LiveId" clId="{41AEF859-9EF9-4A01-9C28-020BA533C1DB}" dt="2024-10-11T01:52:22.791" v="1393" actId="47"/>
        <pc:sldMkLst>
          <pc:docMk/>
          <pc:sldMk cId="3590511546" sldId="293"/>
        </pc:sldMkLst>
        <pc:spChg chg="mod">
          <ac:chgData name="Yinan Li" userId="55ba4f79fc26ccb6" providerId="LiveId" clId="{41AEF859-9EF9-4A01-9C28-020BA533C1DB}" dt="2024-09-21T02:57:17.520" v="560" actId="114"/>
          <ac:spMkLst>
            <pc:docMk/>
            <pc:sldMk cId="3590511546" sldId="293"/>
            <ac:spMk id="22532" creationId="{00000000-0000-0000-0000-000000000000}"/>
          </ac:spMkLst>
        </pc:spChg>
      </pc:sldChg>
      <pc:sldChg chg="addSp modSp del modAnim">
        <pc:chgData name="Yinan Li" userId="55ba4f79fc26ccb6" providerId="LiveId" clId="{41AEF859-9EF9-4A01-9C28-020BA533C1DB}" dt="2024-10-11T01:52:22.791" v="1393" actId="47"/>
        <pc:sldMkLst>
          <pc:docMk/>
          <pc:sldMk cId="1140698407" sldId="294"/>
        </pc:sldMkLst>
        <pc:spChg chg="mod">
          <ac:chgData name="Yinan Li" userId="55ba4f79fc26ccb6" providerId="LiveId" clId="{41AEF859-9EF9-4A01-9C28-020BA533C1DB}" dt="2024-09-21T02:59:40.041" v="576" actId="164"/>
          <ac:spMkLst>
            <pc:docMk/>
            <pc:sldMk cId="1140698407" sldId="294"/>
            <ac:spMk id="12" creationId="{00000000-0000-0000-0000-000000000000}"/>
          </ac:spMkLst>
        </pc:spChg>
        <pc:spChg chg="mod">
          <ac:chgData name="Yinan Li" userId="55ba4f79fc26ccb6" providerId="LiveId" clId="{41AEF859-9EF9-4A01-9C28-020BA533C1DB}" dt="2024-09-21T02:59:40.041" v="576" actId="164"/>
          <ac:spMkLst>
            <pc:docMk/>
            <pc:sldMk cId="1140698407" sldId="294"/>
            <ac:spMk id="44" creationId="{00000000-0000-0000-0000-000000000000}"/>
          </ac:spMkLst>
        </pc:spChg>
        <pc:grpChg chg="add mod">
          <ac:chgData name="Yinan Li" userId="55ba4f79fc26ccb6" providerId="LiveId" clId="{41AEF859-9EF9-4A01-9C28-020BA533C1DB}" dt="2024-09-21T02:59:40.041" v="576" actId="164"/>
          <ac:grpSpMkLst>
            <pc:docMk/>
            <pc:sldMk cId="1140698407" sldId="294"/>
            <ac:grpSpMk id="3" creationId="{45E0DFD8-F4AD-EE28-43BA-049F40085800}"/>
          </ac:grpSpMkLst>
        </pc:grpChg>
        <pc:grpChg chg="mod">
          <ac:chgData name="Yinan Li" userId="55ba4f79fc26ccb6" providerId="LiveId" clId="{41AEF859-9EF9-4A01-9C28-020BA533C1DB}" dt="2024-09-21T02:59:40.041" v="576" actId="164"/>
          <ac:grpSpMkLst>
            <pc:docMk/>
            <pc:sldMk cId="1140698407" sldId="294"/>
            <ac:grpSpMk id="14" creationId="{00000000-0000-0000-0000-000000000000}"/>
          </ac:grpSpMkLst>
        </pc:grpChg>
        <pc:grpChg chg="mod">
          <ac:chgData name="Yinan Li" userId="55ba4f79fc26ccb6" providerId="LiveId" clId="{41AEF859-9EF9-4A01-9C28-020BA533C1DB}" dt="2024-09-21T02:59:40.041" v="576" actId="164"/>
          <ac:grpSpMkLst>
            <pc:docMk/>
            <pc:sldMk cId="1140698407" sldId="294"/>
            <ac:grpSpMk id="17" creationId="{00000000-0000-0000-0000-000000000000}"/>
          </ac:grpSpMkLst>
        </pc:grpChg>
        <pc:grpChg chg="mod">
          <ac:chgData name="Yinan Li" userId="55ba4f79fc26ccb6" providerId="LiveId" clId="{41AEF859-9EF9-4A01-9C28-020BA533C1DB}" dt="2024-09-21T02:59:40.041" v="576" actId="164"/>
          <ac:grpSpMkLst>
            <pc:docMk/>
            <pc:sldMk cId="1140698407" sldId="294"/>
            <ac:grpSpMk id="20" creationId="{00000000-0000-0000-0000-000000000000}"/>
          </ac:grpSpMkLst>
        </pc:grpChg>
        <pc:grpChg chg="mod">
          <ac:chgData name="Yinan Li" userId="55ba4f79fc26ccb6" providerId="LiveId" clId="{41AEF859-9EF9-4A01-9C28-020BA533C1DB}" dt="2024-09-21T02:59:40.041" v="576" actId="164"/>
          <ac:grpSpMkLst>
            <pc:docMk/>
            <pc:sldMk cId="1140698407" sldId="294"/>
            <ac:grpSpMk id="45" creationId="{00000000-0000-0000-0000-000000000000}"/>
          </ac:grpSpMkLst>
        </pc:grpChg>
        <pc:grpChg chg="mod">
          <ac:chgData name="Yinan Li" userId="55ba4f79fc26ccb6" providerId="LiveId" clId="{41AEF859-9EF9-4A01-9C28-020BA533C1DB}" dt="2024-09-21T02:59:40.041" v="576" actId="164"/>
          <ac:grpSpMkLst>
            <pc:docMk/>
            <pc:sldMk cId="1140698407" sldId="294"/>
            <ac:grpSpMk id="51" creationId="{00000000-0000-0000-0000-000000000000}"/>
          </ac:grpSpMkLst>
        </pc:grpChg>
        <pc:graphicFrameChg chg="mod">
          <ac:chgData name="Yinan Li" userId="55ba4f79fc26ccb6" providerId="LiveId" clId="{41AEF859-9EF9-4A01-9C28-020BA533C1DB}" dt="2024-09-21T02:59:40.041" v="576" actId="164"/>
          <ac:graphicFrameMkLst>
            <pc:docMk/>
            <pc:sldMk cId="1140698407" sldId="294"/>
            <ac:graphicFrameMk id="13" creationId="{00000000-0000-0000-0000-000000000000}"/>
          </ac:graphicFrameMkLst>
        </pc:graphicFrameChg>
        <pc:graphicFrameChg chg="mod">
          <ac:chgData name="Yinan Li" userId="55ba4f79fc26ccb6" providerId="LiveId" clId="{41AEF859-9EF9-4A01-9C28-020BA533C1DB}" dt="2024-09-21T02:59:40.041" v="576" actId="164"/>
          <ac:graphicFrameMkLst>
            <pc:docMk/>
            <pc:sldMk cId="1140698407" sldId="294"/>
            <ac:graphicFrameMk id="42" creationId="{00000000-0000-0000-0000-000000000000}"/>
          </ac:graphicFrameMkLst>
        </pc:graphicFrameChg>
        <pc:graphicFrameChg chg="mod">
          <ac:chgData name="Yinan Li" userId="55ba4f79fc26ccb6" providerId="LiveId" clId="{41AEF859-9EF9-4A01-9C28-020BA533C1DB}" dt="2024-09-21T02:59:40.041" v="576" actId="164"/>
          <ac:graphicFrameMkLst>
            <pc:docMk/>
            <pc:sldMk cId="1140698407" sldId="294"/>
            <ac:graphicFrameMk id="43" creationId="{00000000-0000-0000-0000-000000000000}"/>
          </ac:graphicFrameMkLst>
        </pc:graphicFrameChg>
        <pc:graphicFrameChg chg="mod">
          <ac:chgData name="Yinan Li" userId="55ba4f79fc26ccb6" providerId="LiveId" clId="{41AEF859-9EF9-4A01-9C28-020BA533C1DB}" dt="2024-09-21T02:59:40.041" v="576" actId="164"/>
          <ac:graphicFrameMkLst>
            <pc:docMk/>
            <pc:sldMk cId="1140698407" sldId="294"/>
            <ac:graphicFrameMk id="56" creationId="{00000000-0000-0000-0000-000000000000}"/>
          </ac:graphicFrameMkLst>
        </pc:graphicFrameChg>
        <pc:graphicFrameChg chg="mod">
          <ac:chgData name="Yinan Li" userId="55ba4f79fc26ccb6" providerId="LiveId" clId="{41AEF859-9EF9-4A01-9C28-020BA533C1DB}" dt="2024-09-21T02:59:40.041" v="576" actId="164"/>
          <ac:graphicFrameMkLst>
            <pc:docMk/>
            <pc:sldMk cId="1140698407" sldId="294"/>
            <ac:graphicFrameMk id="57" creationId="{00000000-0000-0000-0000-000000000000}"/>
          </ac:graphicFrameMkLst>
        </pc:graphicFrameChg>
        <pc:graphicFrameChg chg="mod">
          <ac:chgData name="Yinan Li" userId="55ba4f79fc26ccb6" providerId="LiveId" clId="{41AEF859-9EF9-4A01-9C28-020BA533C1DB}" dt="2024-09-21T02:59:40.041" v="576" actId="164"/>
          <ac:graphicFrameMkLst>
            <pc:docMk/>
            <pc:sldMk cId="1140698407" sldId="294"/>
            <ac:graphicFrameMk id="58" creationId="{00000000-0000-0000-0000-000000000000}"/>
          </ac:graphicFrameMkLst>
        </pc:graphicFrameChg>
      </pc:sldChg>
      <pc:sldChg chg="delSp modSp add mod modAnim">
        <pc:chgData name="Yinan Li" userId="55ba4f79fc26ccb6" providerId="LiveId" clId="{41AEF859-9EF9-4A01-9C28-020BA533C1DB}" dt="2024-10-11T02:15:04.707" v="2027" actId="478"/>
        <pc:sldMkLst>
          <pc:docMk/>
          <pc:sldMk cId="3127242439" sldId="294"/>
        </pc:sldMkLst>
        <pc:spChg chg="del">
          <ac:chgData name="Yinan Li" userId="55ba4f79fc26ccb6" providerId="LiveId" clId="{41AEF859-9EF9-4A01-9C28-020BA533C1DB}" dt="2024-10-11T02:15:04.707" v="2027" actId="478"/>
          <ac:spMkLst>
            <pc:docMk/>
            <pc:sldMk cId="3127242439" sldId="294"/>
            <ac:spMk id="38928" creationId="{00000000-0000-0000-0000-000000000000}"/>
          </ac:spMkLst>
        </pc:spChg>
        <pc:spChg chg="mod">
          <ac:chgData name="Yinan Li" userId="55ba4f79fc26ccb6" providerId="LiveId" clId="{41AEF859-9EF9-4A01-9C28-020BA533C1DB}" dt="2024-10-11T02:15:00.518" v="2026"/>
          <ac:spMkLst>
            <pc:docMk/>
            <pc:sldMk cId="3127242439" sldId="294"/>
            <ac:spMk id="38930" creationId="{00000000-0000-0000-0000-000000000000}"/>
          </ac:spMkLst>
        </pc:spChg>
      </pc:sldChg>
      <pc:sldChg chg="del modAnim">
        <pc:chgData name="Yinan Li" userId="55ba4f79fc26ccb6" providerId="LiveId" clId="{41AEF859-9EF9-4A01-9C28-020BA533C1DB}" dt="2024-10-11T01:52:22.791" v="1393" actId="47"/>
        <pc:sldMkLst>
          <pc:docMk/>
          <pc:sldMk cId="1146456952" sldId="295"/>
        </pc:sldMkLst>
      </pc:sldChg>
      <pc:sldChg chg="modSp add modAnim">
        <pc:chgData name="Yinan Li" userId="55ba4f79fc26ccb6" providerId="LiveId" clId="{41AEF859-9EF9-4A01-9C28-020BA533C1DB}" dt="2024-10-11T02:16:58.359" v="2048"/>
        <pc:sldMkLst>
          <pc:docMk/>
          <pc:sldMk cId="3123590428" sldId="295"/>
        </pc:sldMkLst>
        <pc:spChg chg="mod">
          <ac:chgData name="Yinan Li" userId="55ba4f79fc26ccb6" providerId="LiveId" clId="{41AEF859-9EF9-4A01-9C28-020BA533C1DB}" dt="2024-10-11T02:16:41.470" v="2045" actId="20577"/>
          <ac:spMkLst>
            <pc:docMk/>
            <pc:sldMk cId="3123590428" sldId="295"/>
            <ac:spMk id="10" creationId="{00000000-0000-0000-0000-000000000000}"/>
          </ac:spMkLst>
        </pc:spChg>
      </pc:sldChg>
      <pc:sldChg chg="add modAnim">
        <pc:chgData name="Yinan Li" userId="55ba4f79fc26ccb6" providerId="LiveId" clId="{41AEF859-9EF9-4A01-9C28-020BA533C1DB}" dt="2024-10-11T02:17:52.247" v="2078"/>
        <pc:sldMkLst>
          <pc:docMk/>
          <pc:sldMk cId="994612118" sldId="296"/>
        </pc:sldMkLst>
      </pc:sldChg>
      <pc:sldChg chg="add del modAnim">
        <pc:chgData name="Yinan Li" userId="55ba4f79fc26ccb6" providerId="LiveId" clId="{41AEF859-9EF9-4A01-9C28-020BA533C1DB}" dt="2024-10-11T01:52:22.791" v="1393" actId="47"/>
        <pc:sldMkLst>
          <pc:docMk/>
          <pc:sldMk cId="2511351674" sldId="296"/>
        </pc:sldMkLst>
      </pc:sldChg>
      <pc:sldChg chg="add del modAnim">
        <pc:chgData name="Yinan Li" userId="55ba4f79fc26ccb6" providerId="LiveId" clId="{41AEF859-9EF9-4A01-9C28-020BA533C1DB}" dt="2024-10-11T01:52:22.791" v="1393" actId="47"/>
        <pc:sldMkLst>
          <pc:docMk/>
          <pc:sldMk cId="151001219" sldId="298"/>
        </pc:sldMkLst>
      </pc:sldChg>
      <pc:sldChg chg="add modAnim">
        <pc:chgData name="Yinan Li" userId="55ba4f79fc26ccb6" providerId="LiveId" clId="{41AEF859-9EF9-4A01-9C28-020BA533C1DB}" dt="2024-10-11T02:18:18.194" v="2095"/>
        <pc:sldMkLst>
          <pc:docMk/>
          <pc:sldMk cId="2864029899" sldId="298"/>
        </pc:sldMkLst>
      </pc:sldChg>
      <pc:sldChg chg="add del modAnim">
        <pc:chgData name="Yinan Li" userId="55ba4f79fc26ccb6" providerId="LiveId" clId="{41AEF859-9EF9-4A01-9C28-020BA533C1DB}" dt="2024-10-11T01:52:22.791" v="1393" actId="47"/>
        <pc:sldMkLst>
          <pc:docMk/>
          <pc:sldMk cId="2162124243" sldId="300"/>
        </pc:sldMkLst>
      </pc:sldChg>
      <pc:sldChg chg="add">
        <pc:chgData name="Yinan Li" userId="55ba4f79fc26ccb6" providerId="LiveId" clId="{41AEF859-9EF9-4A01-9C28-020BA533C1DB}" dt="2024-10-11T02:49:52.838" v="2538"/>
        <pc:sldMkLst>
          <pc:docMk/>
          <pc:sldMk cId="1854411219" sldId="301"/>
        </pc:sldMkLst>
      </pc:sldChg>
      <pc:sldChg chg="add modAnim">
        <pc:chgData name="Yinan Li" userId="55ba4f79fc26ccb6" providerId="LiveId" clId="{41AEF859-9EF9-4A01-9C28-020BA533C1DB}" dt="2024-10-11T02:47:28.586" v="2496"/>
        <pc:sldMkLst>
          <pc:docMk/>
          <pc:sldMk cId="3371303890" sldId="302"/>
        </pc:sldMkLst>
      </pc:sldChg>
      <pc:sldChg chg="add del modAnim">
        <pc:chgData name="Yinan Li" userId="55ba4f79fc26ccb6" providerId="LiveId" clId="{41AEF859-9EF9-4A01-9C28-020BA533C1DB}" dt="2024-10-11T01:52:22.791" v="1393" actId="47"/>
        <pc:sldMkLst>
          <pc:docMk/>
          <pc:sldMk cId="3544892483" sldId="302"/>
        </pc:sldMkLst>
      </pc:sldChg>
      <pc:sldChg chg="add del modAnim">
        <pc:chgData name="Yinan Li" userId="55ba4f79fc26ccb6" providerId="LiveId" clId="{41AEF859-9EF9-4A01-9C28-020BA533C1DB}" dt="2024-10-11T01:52:22.791" v="1393" actId="47"/>
        <pc:sldMkLst>
          <pc:docMk/>
          <pc:sldMk cId="2927037176" sldId="303"/>
        </pc:sldMkLst>
      </pc:sldChg>
      <pc:sldChg chg="add modAnim">
        <pc:chgData name="Yinan Li" userId="55ba4f79fc26ccb6" providerId="LiveId" clId="{41AEF859-9EF9-4A01-9C28-020BA533C1DB}" dt="2024-10-11T02:01:31.931" v="1681"/>
        <pc:sldMkLst>
          <pc:docMk/>
          <pc:sldMk cId="3474753677" sldId="303"/>
        </pc:sldMkLst>
      </pc:sldChg>
      <pc:sldChg chg="addSp delSp modSp add mod modAnim">
        <pc:chgData name="Yinan Li" userId="55ba4f79fc26ccb6" providerId="LiveId" clId="{41AEF859-9EF9-4A01-9C28-020BA533C1DB}" dt="2024-10-11T02:02:32.739" v="1711" actId="1076"/>
        <pc:sldMkLst>
          <pc:docMk/>
          <pc:sldMk cId="3122453743" sldId="304"/>
        </pc:sldMkLst>
        <pc:spChg chg="add mod">
          <ac:chgData name="Yinan Li" userId="55ba4f79fc26ccb6" providerId="LiveId" clId="{41AEF859-9EF9-4A01-9C28-020BA533C1DB}" dt="2024-10-11T02:02:32.739" v="1711" actId="1076"/>
          <ac:spMkLst>
            <pc:docMk/>
            <pc:sldMk cId="3122453743" sldId="304"/>
            <ac:spMk id="13" creationId="{00000000-0000-0000-0000-000000000000}"/>
          </ac:spMkLst>
        </pc:spChg>
        <pc:graphicFrameChg chg="del mod replId">
          <ac:chgData name="Yinan Li" userId="55ba4f79fc26ccb6" providerId="LiveId" clId="{41AEF859-9EF9-4A01-9C28-020BA533C1DB}" dt="2024-10-11T02:02:13.350" v="1705"/>
          <ac:graphicFrameMkLst>
            <pc:docMk/>
            <pc:sldMk cId="3122453743" sldId="304"/>
            <ac:graphicFrameMk id="4" creationId="{00000000-0000-0000-0000-000000000000}"/>
          </ac:graphicFrameMkLst>
        </pc:graphicFrameChg>
      </pc:sldChg>
      <pc:sldChg chg="modSp add del mod modAnim">
        <pc:chgData name="Yinan Li" userId="55ba4f79fc26ccb6" providerId="LiveId" clId="{41AEF859-9EF9-4A01-9C28-020BA533C1DB}" dt="2024-10-11T01:52:22.791" v="1393" actId="47"/>
        <pc:sldMkLst>
          <pc:docMk/>
          <pc:sldMk cId="3201419742" sldId="305"/>
        </pc:sldMkLst>
        <pc:spChg chg="mod">
          <ac:chgData name="Yinan Li" userId="55ba4f79fc26ccb6" providerId="LiveId" clId="{41AEF859-9EF9-4A01-9C28-020BA533C1DB}" dt="2024-09-23T08:54:14.414" v="897" actId="20577"/>
          <ac:spMkLst>
            <pc:docMk/>
            <pc:sldMk cId="3201419742" sldId="305"/>
            <ac:spMk id="18439" creationId="{00000000-0000-0000-0000-000000000000}"/>
          </ac:spMkLst>
        </pc:spChg>
      </pc:sldChg>
      <pc:sldChg chg="modSp add modAnim">
        <pc:chgData name="Yinan Li" userId="55ba4f79fc26ccb6" providerId="LiveId" clId="{41AEF859-9EF9-4A01-9C28-020BA533C1DB}" dt="2024-10-11T01:53:45.521" v="1452" actId="108"/>
        <pc:sldMkLst>
          <pc:docMk/>
          <pc:sldMk cId="3746202836" sldId="305"/>
        </pc:sldMkLst>
        <pc:spChg chg="mod">
          <ac:chgData name="Yinan Li" userId="55ba4f79fc26ccb6" providerId="LiveId" clId="{41AEF859-9EF9-4A01-9C28-020BA533C1DB}" dt="2024-10-11T01:53:45.521" v="1452" actId="108"/>
          <ac:spMkLst>
            <pc:docMk/>
            <pc:sldMk cId="3746202836" sldId="305"/>
            <ac:spMk id="26" creationId="{00000000-0000-0000-0000-000000000000}"/>
          </ac:spMkLst>
        </pc:spChg>
      </pc:sldChg>
      <pc:sldChg chg="add modAnim">
        <pc:chgData name="Yinan Li" userId="55ba4f79fc26ccb6" providerId="LiveId" clId="{41AEF859-9EF9-4A01-9C28-020BA533C1DB}" dt="2024-10-11T01:53:56.760" v="1456"/>
        <pc:sldMkLst>
          <pc:docMk/>
          <pc:sldMk cId="3868484221" sldId="306"/>
        </pc:sldMkLst>
      </pc:sldChg>
      <pc:sldChg chg="add del modAnim">
        <pc:chgData name="Yinan Li" userId="55ba4f79fc26ccb6" providerId="LiveId" clId="{41AEF859-9EF9-4A01-9C28-020BA533C1DB}" dt="2024-10-11T01:52:22.791" v="1393" actId="47"/>
        <pc:sldMkLst>
          <pc:docMk/>
          <pc:sldMk cId="2537953534" sldId="307"/>
        </pc:sldMkLst>
      </pc:sldChg>
      <pc:sldChg chg="delSp modSp add mod modAnim">
        <pc:chgData name="Yinan Li" userId="55ba4f79fc26ccb6" providerId="LiveId" clId="{41AEF859-9EF9-4A01-9C28-020BA533C1DB}" dt="2024-10-11T01:54:33.707" v="1475" actId="20577"/>
        <pc:sldMkLst>
          <pc:docMk/>
          <pc:sldMk cId="3201845309" sldId="307"/>
        </pc:sldMkLst>
        <pc:spChg chg="del mod">
          <ac:chgData name="Yinan Li" userId="55ba4f79fc26ccb6" providerId="LiveId" clId="{41AEF859-9EF9-4A01-9C28-020BA533C1DB}" dt="2024-10-11T01:54:24.425" v="1472" actId="478"/>
          <ac:spMkLst>
            <pc:docMk/>
            <pc:sldMk cId="3201845309" sldId="307"/>
            <ac:spMk id="11275" creationId="{00000000-0000-0000-0000-000000000000}"/>
          </ac:spMkLst>
        </pc:spChg>
        <pc:spChg chg="mod">
          <ac:chgData name="Yinan Li" userId="55ba4f79fc26ccb6" providerId="LiveId" clId="{41AEF859-9EF9-4A01-9C28-020BA533C1DB}" dt="2024-10-11T01:54:33.707" v="1475" actId="20577"/>
          <ac:spMkLst>
            <pc:docMk/>
            <pc:sldMk cId="3201845309" sldId="307"/>
            <ac:spMk id="11281" creationId="{00000000-0000-0000-0000-000000000000}"/>
          </ac:spMkLst>
        </pc:spChg>
      </pc:sldChg>
      <pc:sldChg chg="delSp modSp add mod modAnim">
        <pc:chgData name="Yinan Li" userId="55ba4f79fc26ccb6" providerId="LiveId" clId="{41AEF859-9EF9-4A01-9C28-020BA533C1DB}" dt="2024-10-11T01:56:32.915" v="1523" actId="20577"/>
        <pc:sldMkLst>
          <pc:docMk/>
          <pc:sldMk cId="3836123719" sldId="308"/>
        </pc:sldMkLst>
        <pc:spChg chg="mod">
          <ac:chgData name="Yinan Li" userId="55ba4f79fc26ccb6" providerId="LiveId" clId="{41AEF859-9EF9-4A01-9C28-020BA533C1DB}" dt="2024-10-11T01:56:32.915" v="1523" actId="20577"/>
          <ac:spMkLst>
            <pc:docMk/>
            <pc:sldMk cId="3836123719" sldId="308"/>
            <ac:spMk id="7" creationId="{00000000-0000-0000-0000-000000000000}"/>
          </ac:spMkLst>
        </pc:spChg>
        <pc:spChg chg="mod">
          <ac:chgData name="Yinan Li" userId="55ba4f79fc26ccb6" providerId="LiveId" clId="{41AEF859-9EF9-4A01-9C28-020BA533C1DB}" dt="2024-10-11T01:55:59.415" v="1517" actId="20577"/>
          <ac:spMkLst>
            <pc:docMk/>
            <pc:sldMk cId="3836123719" sldId="308"/>
            <ac:spMk id="9" creationId="{00000000-0000-0000-0000-000000000000}"/>
          </ac:spMkLst>
        </pc:spChg>
        <pc:spChg chg="mod">
          <ac:chgData name="Yinan Li" userId="55ba4f79fc26ccb6" providerId="LiveId" clId="{41AEF859-9EF9-4A01-9C28-020BA533C1DB}" dt="2024-10-11T01:56:31.065" v="1522" actId="20577"/>
          <ac:spMkLst>
            <pc:docMk/>
            <pc:sldMk cId="3836123719" sldId="308"/>
            <ac:spMk id="10244" creationId="{00000000-0000-0000-0000-000000000000}"/>
          </ac:spMkLst>
        </pc:spChg>
        <pc:graphicFrameChg chg="mod">
          <ac:chgData name="Yinan Li" userId="55ba4f79fc26ccb6" providerId="LiveId" clId="{41AEF859-9EF9-4A01-9C28-020BA533C1DB}" dt="2024-10-11T01:56:26.265" v="1521" actId="1076"/>
          <ac:graphicFrameMkLst>
            <pc:docMk/>
            <pc:sldMk cId="3836123719" sldId="308"/>
            <ac:graphicFrameMk id="5" creationId="{00000000-0000-0000-0000-000000000000}"/>
          </ac:graphicFrameMkLst>
        </pc:graphicFrameChg>
        <pc:graphicFrameChg chg="del">
          <ac:chgData name="Yinan Li" userId="55ba4f79fc26ccb6" providerId="LiveId" clId="{41AEF859-9EF9-4A01-9C28-020BA533C1DB}" dt="2024-10-11T01:56:17.001" v="1519" actId="478"/>
          <ac:graphicFrameMkLst>
            <pc:docMk/>
            <pc:sldMk cId="3836123719" sldId="308"/>
            <ac:graphicFrameMk id="6" creationId="{00000000-0000-0000-0000-000000000000}"/>
          </ac:graphicFrameMkLst>
        </pc:graphicFrameChg>
        <pc:graphicFrameChg chg="mod">
          <ac:chgData name="Yinan Li" userId="55ba4f79fc26ccb6" providerId="LiveId" clId="{41AEF859-9EF9-4A01-9C28-020BA533C1DB}" dt="2024-10-11T01:56:22.267" v="1520" actId="1076"/>
          <ac:graphicFrameMkLst>
            <pc:docMk/>
            <pc:sldMk cId="3836123719" sldId="308"/>
            <ac:graphicFrameMk id="18434" creationId="{00000000-0000-0000-0000-000000000000}"/>
          </ac:graphicFrameMkLst>
        </pc:graphicFrameChg>
        <pc:graphicFrameChg chg="del">
          <ac:chgData name="Yinan Li" userId="55ba4f79fc26ccb6" providerId="LiveId" clId="{41AEF859-9EF9-4A01-9C28-020BA533C1DB}" dt="2024-10-11T01:56:09.942" v="1518" actId="478"/>
          <ac:graphicFrameMkLst>
            <pc:docMk/>
            <pc:sldMk cId="3836123719" sldId="308"/>
            <ac:graphicFrameMk id="18435" creationId="{00000000-0000-0000-0000-000000000000}"/>
          </ac:graphicFrameMkLst>
        </pc:graphicFrameChg>
      </pc:sldChg>
      <pc:sldChg chg="add del modAnim">
        <pc:chgData name="Yinan Li" userId="55ba4f79fc26ccb6" providerId="LiveId" clId="{41AEF859-9EF9-4A01-9C28-020BA533C1DB}" dt="2024-10-11T01:52:22.791" v="1393" actId="47"/>
        <pc:sldMkLst>
          <pc:docMk/>
          <pc:sldMk cId="128705810" sldId="309"/>
        </pc:sldMkLst>
      </pc:sldChg>
      <pc:sldChg chg="modSp add modAnim">
        <pc:chgData name="Yinan Li" userId="55ba4f79fc26ccb6" providerId="LiveId" clId="{41AEF859-9EF9-4A01-9C28-020BA533C1DB}" dt="2024-10-11T01:57:50.145" v="1573"/>
        <pc:sldMkLst>
          <pc:docMk/>
          <pc:sldMk cId="2293689640" sldId="309"/>
        </pc:sldMkLst>
        <pc:spChg chg="mod">
          <ac:chgData name="Yinan Li" userId="55ba4f79fc26ccb6" providerId="LiveId" clId="{41AEF859-9EF9-4A01-9C28-020BA533C1DB}" dt="2024-10-11T01:57:50.145" v="1573"/>
          <ac:spMkLst>
            <pc:docMk/>
            <pc:sldMk cId="2293689640" sldId="309"/>
            <ac:spMk id="11" creationId="{00000000-0000-0000-0000-000000000000}"/>
          </ac:spMkLst>
        </pc:spChg>
      </pc:sldChg>
      <pc:sldChg chg="modSp add mod modAnim">
        <pc:chgData name="Yinan Li" userId="55ba4f79fc26ccb6" providerId="LiveId" clId="{41AEF859-9EF9-4A01-9C28-020BA533C1DB}" dt="2024-10-11T01:58:15.329" v="1594"/>
        <pc:sldMkLst>
          <pc:docMk/>
          <pc:sldMk cId="1397601298" sldId="310"/>
        </pc:sldMkLst>
        <pc:spChg chg="mod">
          <ac:chgData name="Yinan Li" userId="55ba4f79fc26ccb6" providerId="LiveId" clId="{41AEF859-9EF9-4A01-9C28-020BA533C1DB}" dt="2024-10-11T01:58:10.776" v="1590"/>
          <ac:spMkLst>
            <pc:docMk/>
            <pc:sldMk cId="1397601298" sldId="310"/>
            <ac:spMk id="26634" creationId="{00000000-0000-0000-0000-000000000000}"/>
          </ac:spMkLst>
        </pc:spChg>
        <pc:graphicFrameChg chg="mod">
          <ac:chgData name="Yinan Li" userId="55ba4f79fc26ccb6" providerId="LiveId" clId="{41AEF859-9EF9-4A01-9C28-020BA533C1DB}" dt="2024-10-11T01:58:02.094" v="1575" actId="1076"/>
          <ac:graphicFrameMkLst>
            <pc:docMk/>
            <pc:sldMk cId="1397601298" sldId="310"/>
            <ac:graphicFrameMk id="26626" creationId="{00000000-0000-0000-0000-000000000000}"/>
          </ac:graphicFrameMkLst>
        </pc:graphicFrameChg>
        <pc:graphicFrameChg chg="mod">
          <ac:chgData name="Yinan Li" userId="55ba4f79fc26ccb6" providerId="LiveId" clId="{41AEF859-9EF9-4A01-9C28-020BA533C1DB}" dt="2024-10-11T01:57:59.460" v="1574" actId="1076"/>
          <ac:graphicFrameMkLst>
            <pc:docMk/>
            <pc:sldMk cId="1397601298" sldId="310"/>
            <ac:graphicFrameMk id="26629" creationId="{00000000-0000-0000-0000-000000000000}"/>
          </ac:graphicFrameMkLst>
        </pc:graphicFrameChg>
      </pc:sldChg>
      <pc:sldChg chg="add del modAnim">
        <pc:chgData name="Yinan Li" userId="55ba4f79fc26ccb6" providerId="LiveId" clId="{41AEF859-9EF9-4A01-9C28-020BA533C1DB}" dt="2024-10-11T01:52:22.791" v="1393" actId="47"/>
        <pc:sldMkLst>
          <pc:docMk/>
          <pc:sldMk cId="193339932" sldId="311"/>
        </pc:sldMkLst>
      </pc:sldChg>
      <pc:sldChg chg="modSp add modAnim">
        <pc:chgData name="Yinan Li" userId="55ba4f79fc26ccb6" providerId="LiveId" clId="{41AEF859-9EF9-4A01-9C28-020BA533C1DB}" dt="2024-10-11T01:58:44.398" v="1614" actId="20577"/>
        <pc:sldMkLst>
          <pc:docMk/>
          <pc:sldMk cId="803865198" sldId="311"/>
        </pc:sldMkLst>
        <pc:spChg chg="mod">
          <ac:chgData name="Yinan Li" userId="55ba4f79fc26ccb6" providerId="LiveId" clId="{41AEF859-9EF9-4A01-9C28-020BA533C1DB}" dt="2024-10-11T01:58:44.398" v="1614" actId="20577"/>
          <ac:spMkLst>
            <pc:docMk/>
            <pc:sldMk cId="803865198" sldId="311"/>
            <ac:spMk id="20491" creationId="{00000000-0000-0000-0000-000000000000}"/>
          </ac:spMkLst>
        </pc:spChg>
      </pc:sldChg>
      <pc:sldChg chg="add modAnim">
        <pc:chgData name="Yinan Li" userId="55ba4f79fc26ccb6" providerId="LiveId" clId="{41AEF859-9EF9-4A01-9C28-020BA533C1DB}" dt="2024-10-11T01:59:09.357" v="1638"/>
        <pc:sldMkLst>
          <pc:docMk/>
          <pc:sldMk cId="33101278" sldId="312"/>
        </pc:sldMkLst>
      </pc:sldChg>
      <pc:sldChg chg="modSp add modAnim">
        <pc:chgData name="Yinan Li" userId="55ba4f79fc26ccb6" providerId="LiveId" clId="{41AEF859-9EF9-4A01-9C28-020BA533C1DB}" dt="2024-10-11T01:54:59.053" v="1488"/>
        <pc:sldMkLst>
          <pc:docMk/>
          <pc:sldMk cId="3619616448" sldId="313"/>
        </pc:sldMkLst>
        <pc:spChg chg="mod">
          <ac:chgData name="Yinan Li" userId="55ba4f79fc26ccb6" providerId="LiveId" clId="{41AEF859-9EF9-4A01-9C28-020BA533C1DB}" dt="2024-10-11T01:54:59.053" v="1488"/>
          <ac:spMkLst>
            <pc:docMk/>
            <pc:sldMk cId="3619616448" sldId="313"/>
            <ac:spMk id="79882" creationId="{00000000-0000-0000-0000-000000000000}"/>
          </ac:spMkLst>
        </pc:spChg>
      </pc:sldChg>
      <pc:sldChg chg="add del modAnim">
        <pc:chgData name="Yinan Li" userId="55ba4f79fc26ccb6" providerId="LiveId" clId="{41AEF859-9EF9-4A01-9C28-020BA533C1DB}" dt="2024-10-11T01:52:22.791" v="1393" actId="47"/>
        <pc:sldMkLst>
          <pc:docMk/>
          <pc:sldMk cId="4079207694" sldId="313"/>
        </pc:sldMkLst>
      </pc:sldChg>
      <pc:sldChg chg="add">
        <pc:chgData name="Yinan Li" userId="55ba4f79fc26ccb6" providerId="LiveId" clId="{41AEF859-9EF9-4A01-9C28-020BA533C1DB}" dt="2024-10-11T01:52:33.780" v="1394"/>
        <pc:sldMkLst>
          <pc:docMk/>
          <pc:sldMk cId="3417169097" sldId="314"/>
        </pc:sldMkLst>
      </pc:sldChg>
      <pc:sldChg chg="add del modAnim">
        <pc:chgData name="Yinan Li" userId="55ba4f79fc26ccb6" providerId="LiveId" clId="{41AEF859-9EF9-4A01-9C28-020BA533C1DB}" dt="2024-10-11T01:52:22.791" v="1393" actId="47"/>
        <pc:sldMkLst>
          <pc:docMk/>
          <pc:sldMk cId="41933286" sldId="315"/>
        </pc:sldMkLst>
      </pc:sldChg>
      <pc:sldChg chg="modSp add mod">
        <pc:chgData name="Yinan Li" userId="55ba4f79fc26ccb6" providerId="LiveId" clId="{41AEF859-9EF9-4A01-9C28-020BA533C1DB}" dt="2024-10-11T01:59:57.399" v="1640" actId="1076"/>
        <pc:sldMkLst>
          <pc:docMk/>
          <pc:sldMk cId="506746020" sldId="315"/>
        </pc:sldMkLst>
        <pc:spChg chg="mod">
          <ac:chgData name="Yinan Li" userId="55ba4f79fc26ccb6" providerId="LiveId" clId="{41AEF859-9EF9-4A01-9C28-020BA533C1DB}" dt="2024-10-11T01:59:57.399" v="1640" actId="1076"/>
          <ac:spMkLst>
            <pc:docMk/>
            <pc:sldMk cId="506746020" sldId="315"/>
            <ac:spMk id="3" creationId="{00000000-0000-0000-0000-000000000000}"/>
          </ac:spMkLst>
        </pc:spChg>
        <pc:spChg chg="mod">
          <ac:chgData name="Yinan Li" userId="55ba4f79fc26ccb6" providerId="LiveId" clId="{41AEF859-9EF9-4A01-9C28-020BA533C1DB}" dt="2024-10-11T01:59:57.399" v="1640" actId="1076"/>
          <ac:spMkLst>
            <pc:docMk/>
            <pc:sldMk cId="506746020" sldId="315"/>
            <ac:spMk id="4" creationId="{00000000-0000-0000-0000-000000000000}"/>
          </ac:spMkLst>
        </pc:spChg>
        <pc:spChg chg="mod">
          <ac:chgData name="Yinan Li" userId="55ba4f79fc26ccb6" providerId="LiveId" clId="{41AEF859-9EF9-4A01-9C28-020BA533C1DB}" dt="2024-10-11T01:59:57.399" v="1640" actId="1076"/>
          <ac:spMkLst>
            <pc:docMk/>
            <pc:sldMk cId="506746020" sldId="315"/>
            <ac:spMk id="5" creationId="{00000000-0000-0000-0000-000000000000}"/>
          </ac:spMkLst>
        </pc:spChg>
        <pc:spChg chg="mod">
          <ac:chgData name="Yinan Li" userId="55ba4f79fc26ccb6" providerId="LiveId" clId="{41AEF859-9EF9-4A01-9C28-020BA533C1DB}" dt="2024-10-11T01:59:57.399" v="1640" actId="1076"/>
          <ac:spMkLst>
            <pc:docMk/>
            <pc:sldMk cId="506746020" sldId="315"/>
            <ac:spMk id="6" creationId="{00000000-0000-0000-0000-000000000000}"/>
          </ac:spMkLst>
        </pc:spChg>
      </pc:sldChg>
      <pc:sldChg chg="add del">
        <pc:chgData name="Yinan Li" userId="55ba4f79fc26ccb6" providerId="LiveId" clId="{41AEF859-9EF9-4A01-9C28-020BA533C1DB}" dt="2024-09-21T03:02:50.004" v="597" actId="47"/>
        <pc:sldMkLst>
          <pc:docMk/>
          <pc:sldMk cId="2315799004" sldId="316"/>
        </pc:sldMkLst>
      </pc:sldChg>
      <pc:sldChg chg="add modAnim">
        <pc:chgData name="Yinan Li" userId="55ba4f79fc26ccb6" providerId="LiveId" clId="{41AEF859-9EF9-4A01-9C28-020BA533C1DB}" dt="2024-10-11T02:00:02.495" v="1646"/>
        <pc:sldMkLst>
          <pc:docMk/>
          <pc:sldMk cId="3051607680" sldId="316"/>
        </pc:sldMkLst>
      </pc:sldChg>
      <pc:sldChg chg="add del modAnim">
        <pc:chgData name="Yinan Li" userId="55ba4f79fc26ccb6" providerId="LiveId" clId="{41AEF859-9EF9-4A01-9C28-020BA533C1DB}" dt="2024-10-11T01:52:22.791" v="1393" actId="47"/>
        <pc:sldMkLst>
          <pc:docMk/>
          <pc:sldMk cId="1727901128" sldId="317"/>
        </pc:sldMkLst>
      </pc:sldChg>
      <pc:sldChg chg="add modAnim">
        <pc:chgData name="Yinan Li" userId="55ba4f79fc26ccb6" providerId="LiveId" clId="{41AEF859-9EF9-4A01-9C28-020BA533C1DB}" dt="2024-10-11T02:01:41.785" v="1692"/>
        <pc:sldMkLst>
          <pc:docMk/>
          <pc:sldMk cId="2242929353" sldId="317"/>
        </pc:sldMkLst>
      </pc:sldChg>
      <pc:sldChg chg="add del modAnim">
        <pc:chgData name="Yinan Li" userId="55ba4f79fc26ccb6" providerId="LiveId" clId="{41AEF859-9EF9-4A01-9C28-020BA533C1DB}" dt="2024-10-11T01:52:22.791" v="1393" actId="47"/>
        <pc:sldMkLst>
          <pc:docMk/>
          <pc:sldMk cId="2789805494" sldId="318"/>
        </pc:sldMkLst>
      </pc:sldChg>
      <pc:sldChg chg="add modAnim">
        <pc:chgData name="Yinan Li" userId="55ba4f79fc26ccb6" providerId="LiveId" clId="{41AEF859-9EF9-4A01-9C28-020BA533C1DB}" dt="2024-10-11T02:03:26.801" v="1726"/>
        <pc:sldMkLst>
          <pc:docMk/>
          <pc:sldMk cId="4101815251" sldId="318"/>
        </pc:sldMkLst>
      </pc:sldChg>
      <pc:sldChg chg="add del modAnim">
        <pc:chgData name="Yinan Li" userId="55ba4f79fc26ccb6" providerId="LiveId" clId="{41AEF859-9EF9-4A01-9C28-020BA533C1DB}" dt="2024-10-11T01:52:22.791" v="1393" actId="47"/>
        <pc:sldMkLst>
          <pc:docMk/>
          <pc:sldMk cId="416755381" sldId="319"/>
        </pc:sldMkLst>
      </pc:sldChg>
      <pc:sldChg chg="add modAnim">
        <pc:chgData name="Yinan Li" userId="55ba4f79fc26ccb6" providerId="LiveId" clId="{41AEF859-9EF9-4A01-9C28-020BA533C1DB}" dt="2024-10-11T02:03:38.003" v="1733"/>
        <pc:sldMkLst>
          <pc:docMk/>
          <pc:sldMk cId="1823670837" sldId="319"/>
        </pc:sldMkLst>
      </pc:sldChg>
      <pc:sldChg chg="add del modAnim">
        <pc:chgData name="Yinan Li" userId="55ba4f79fc26ccb6" providerId="LiveId" clId="{41AEF859-9EF9-4A01-9C28-020BA533C1DB}" dt="2024-10-11T01:52:22.791" v="1393" actId="47"/>
        <pc:sldMkLst>
          <pc:docMk/>
          <pc:sldMk cId="1106285652" sldId="320"/>
        </pc:sldMkLst>
      </pc:sldChg>
      <pc:sldChg chg="add modAnim">
        <pc:chgData name="Yinan Li" userId="55ba4f79fc26ccb6" providerId="LiveId" clId="{41AEF859-9EF9-4A01-9C28-020BA533C1DB}" dt="2024-10-11T02:07:38.807" v="1851"/>
        <pc:sldMkLst>
          <pc:docMk/>
          <pc:sldMk cId="1431252765" sldId="320"/>
        </pc:sldMkLst>
      </pc:sldChg>
      <pc:sldChg chg="add modAnim">
        <pc:chgData name="Yinan Li" userId="55ba4f79fc26ccb6" providerId="LiveId" clId="{41AEF859-9EF9-4A01-9C28-020BA533C1DB}" dt="2024-10-11T02:18:40.084" v="2103"/>
        <pc:sldMkLst>
          <pc:docMk/>
          <pc:sldMk cId="270983721" sldId="321"/>
        </pc:sldMkLst>
      </pc:sldChg>
      <pc:sldChg chg="addSp modSp add del modAnim">
        <pc:chgData name="Yinan Li" userId="55ba4f79fc26ccb6" providerId="LiveId" clId="{41AEF859-9EF9-4A01-9C28-020BA533C1DB}" dt="2024-10-11T01:52:22.791" v="1393" actId="47"/>
        <pc:sldMkLst>
          <pc:docMk/>
          <pc:sldMk cId="1412262278" sldId="321"/>
        </pc:sldMkLst>
        <pc:spChg chg="mod">
          <ac:chgData name="Yinan Li" userId="55ba4f79fc26ccb6" providerId="LiveId" clId="{41AEF859-9EF9-4A01-9C28-020BA533C1DB}" dt="2024-09-21T03:06:00.038" v="640" actId="164"/>
          <ac:spMkLst>
            <pc:docMk/>
            <pc:sldMk cId="1412262278" sldId="321"/>
            <ac:spMk id="27" creationId="{00000000-0000-0000-0000-000000000000}"/>
          </ac:spMkLst>
        </pc:spChg>
        <pc:spChg chg="mod">
          <ac:chgData name="Yinan Li" userId="55ba4f79fc26ccb6" providerId="LiveId" clId="{41AEF859-9EF9-4A01-9C28-020BA533C1DB}" dt="2024-09-21T03:06:00.038" v="640" actId="164"/>
          <ac:spMkLst>
            <pc:docMk/>
            <pc:sldMk cId="1412262278" sldId="321"/>
            <ac:spMk id="29" creationId="{00000000-0000-0000-0000-000000000000}"/>
          </ac:spMkLst>
        </pc:spChg>
        <pc:spChg chg="mod">
          <ac:chgData name="Yinan Li" userId="55ba4f79fc26ccb6" providerId="LiveId" clId="{41AEF859-9EF9-4A01-9C28-020BA533C1DB}" dt="2024-09-21T03:06:00.038" v="640" actId="164"/>
          <ac:spMkLst>
            <pc:docMk/>
            <pc:sldMk cId="1412262278" sldId="321"/>
            <ac:spMk id="37" creationId="{00000000-0000-0000-0000-000000000000}"/>
          </ac:spMkLst>
        </pc:spChg>
        <pc:spChg chg="mod">
          <ac:chgData name="Yinan Li" userId="55ba4f79fc26ccb6" providerId="LiveId" clId="{41AEF859-9EF9-4A01-9C28-020BA533C1DB}" dt="2024-09-21T03:06:00.038" v="640" actId="164"/>
          <ac:spMkLst>
            <pc:docMk/>
            <pc:sldMk cId="1412262278" sldId="321"/>
            <ac:spMk id="38" creationId="{00000000-0000-0000-0000-000000000000}"/>
          </ac:spMkLst>
        </pc:spChg>
        <pc:spChg chg="mod">
          <ac:chgData name="Yinan Li" userId="55ba4f79fc26ccb6" providerId="LiveId" clId="{41AEF859-9EF9-4A01-9C28-020BA533C1DB}" dt="2024-09-21T03:06:10.006" v="642" actId="164"/>
          <ac:spMkLst>
            <pc:docMk/>
            <pc:sldMk cId="1412262278" sldId="321"/>
            <ac:spMk id="40" creationId="{00000000-0000-0000-0000-000000000000}"/>
          </ac:spMkLst>
        </pc:spChg>
        <pc:spChg chg="mod">
          <ac:chgData name="Yinan Li" userId="55ba4f79fc26ccb6" providerId="LiveId" clId="{41AEF859-9EF9-4A01-9C28-020BA533C1DB}" dt="2024-09-21T03:06:10.006" v="642" actId="164"/>
          <ac:spMkLst>
            <pc:docMk/>
            <pc:sldMk cId="1412262278" sldId="321"/>
            <ac:spMk id="44" creationId="{00000000-0000-0000-0000-000000000000}"/>
          </ac:spMkLst>
        </pc:spChg>
        <pc:spChg chg="mod">
          <ac:chgData name="Yinan Li" userId="55ba4f79fc26ccb6" providerId="LiveId" clId="{41AEF859-9EF9-4A01-9C28-020BA533C1DB}" dt="2024-09-21T03:05:23.286" v="622" actId="164"/>
          <ac:spMkLst>
            <pc:docMk/>
            <pc:sldMk cId="1412262278" sldId="321"/>
            <ac:spMk id="27658" creationId="{00000000-0000-0000-0000-000000000000}"/>
          </ac:spMkLst>
        </pc:spChg>
        <pc:grpChg chg="mod">
          <ac:chgData name="Yinan Li" userId="55ba4f79fc26ccb6" providerId="LiveId" clId="{41AEF859-9EF9-4A01-9C28-020BA533C1DB}" dt="2024-09-21T03:05:23.286" v="622" actId="164"/>
          <ac:grpSpMkLst>
            <pc:docMk/>
            <pc:sldMk cId="1412262278" sldId="321"/>
            <ac:grpSpMk id="4" creationId="{00000000-0000-0000-0000-000000000000}"/>
          </ac:grpSpMkLst>
        </pc:grpChg>
        <pc:grpChg chg="mod">
          <ac:chgData name="Yinan Li" userId="55ba4f79fc26ccb6" providerId="LiveId" clId="{41AEF859-9EF9-4A01-9C28-020BA533C1DB}" dt="2024-09-21T03:05:23.286" v="622" actId="164"/>
          <ac:grpSpMkLst>
            <pc:docMk/>
            <pc:sldMk cId="1412262278" sldId="321"/>
            <ac:grpSpMk id="5" creationId="{00000000-0000-0000-0000-000000000000}"/>
          </ac:grpSpMkLst>
        </pc:grpChg>
        <pc:grpChg chg="mod">
          <ac:chgData name="Yinan Li" userId="55ba4f79fc26ccb6" providerId="LiveId" clId="{41AEF859-9EF9-4A01-9C28-020BA533C1DB}" dt="2024-09-21T03:05:23.286" v="622" actId="164"/>
          <ac:grpSpMkLst>
            <pc:docMk/>
            <pc:sldMk cId="1412262278" sldId="321"/>
            <ac:grpSpMk id="6" creationId="{00000000-0000-0000-0000-000000000000}"/>
          </ac:grpSpMkLst>
        </pc:grpChg>
        <pc:grpChg chg="mod">
          <ac:chgData name="Yinan Li" userId="55ba4f79fc26ccb6" providerId="LiveId" clId="{41AEF859-9EF9-4A01-9C28-020BA533C1DB}" dt="2024-09-21T03:05:23.286" v="622" actId="164"/>
          <ac:grpSpMkLst>
            <pc:docMk/>
            <pc:sldMk cId="1412262278" sldId="321"/>
            <ac:grpSpMk id="7" creationId="{00000000-0000-0000-0000-000000000000}"/>
          </ac:grpSpMkLst>
        </pc:grpChg>
        <pc:grpChg chg="add mod">
          <ac:chgData name="Yinan Li" userId="55ba4f79fc26ccb6" providerId="LiveId" clId="{41AEF859-9EF9-4A01-9C28-020BA533C1DB}" dt="2024-09-21T03:05:23.286" v="622" actId="164"/>
          <ac:grpSpMkLst>
            <pc:docMk/>
            <pc:sldMk cId="1412262278" sldId="321"/>
            <ac:grpSpMk id="9" creationId="{1A9A9F28-C01E-A63E-3190-1EF3CC67FBC6}"/>
          </ac:grpSpMkLst>
        </pc:grpChg>
        <pc:grpChg chg="add mod">
          <ac:chgData name="Yinan Li" userId="55ba4f79fc26ccb6" providerId="LiveId" clId="{41AEF859-9EF9-4A01-9C28-020BA533C1DB}" dt="2024-09-21T03:06:00.038" v="640" actId="164"/>
          <ac:grpSpMkLst>
            <pc:docMk/>
            <pc:sldMk cId="1412262278" sldId="321"/>
            <ac:grpSpMk id="10" creationId="{9C66ABBA-9939-C56C-A562-1E92044DFFBF}"/>
          </ac:grpSpMkLst>
        </pc:grpChg>
        <pc:grpChg chg="add mod">
          <ac:chgData name="Yinan Li" userId="55ba4f79fc26ccb6" providerId="LiveId" clId="{41AEF859-9EF9-4A01-9C28-020BA533C1DB}" dt="2024-09-21T03:06:10.006" v="642" actId="164"/>
          <ac:grpSpMkLst>
            <pc:docMk/>
            <pc:sldMk cId="1412262278" sldId="321"/>
            <ac:grpSpMk id="11" creationId="{DAC27C34-1526-2AB1-6CC2-091D326FEF00}"/>
          </ac:grpSpMkLst>
        </pc:grpChg>
        <pc:grpChg chg="mod">
          <ac:chgData name="Yinan Li" userId="55ba4f79fc26ccb6" providerId="LiveId" clId="{41AEF859-9EF9-4A01-9C28-020BA533C1DB}" dt="2024-09-21T03:06:00.038" v="640" actId="164"/>
          <ac:grpSpMkLst>
            <pc:docMk/>
            <pc:sldMk cId="1412262278" sldId="321"/>
            <ac:grpSpMk id="32" creationId="{00000000-0000-0000-0000-000000000000}"/>
          </ac:grpSpMkLst>
        </pc:grpChg>
        <pc:graphicFrameChg chg="mod">
          <ac:chgData name="Yinan Li" userId="55ba4f79fc26ccb6" providerId="LiveId" clId="{41AEF859-9EF9-4A01-9C28-020BA533C1DB}" dt="2024-09-21T03:06:00.038" v="640" actId="164"/>
          <ac:graphicFrameMkLst>
            <pc:docMk/>
            <pc:sldMk cId="1412262278" sldId="321"/>
            <ac:graphicFrameMk id="31" creationId="{00000000-0000-0000-0000-000000000000}"/>
          </ac:graphicFrameMkLst>
        </pc:graphicFrameChg>
        <pc:graphicFrameChg chg="mod">
          <ac:chgData name="Yinan Li" userId="55ba4f79fc26ccb6" providerId="LiveId" clId="{41AEF859-9EF9-4A01-9C28-020BA533C1DB}" dt="2024-09-21T03:06:00.038" v="640" actId="164"/>
          <ac:graphicFrameMkLst>
            <pc:docMk/>
            <pc:sldMk cId="1412262278" sldId="321"/>
            <ac:graphicFrameMk id="35" creationId="{00000000-0000-0000-0000-000000000000}"/>
          </ac:graphicFrameMkLst>
        </pc:graphicFrameChg>
        <pc:graphicFrameChg chg="mod">
          <ac:chgData name="Yinan Li" userId="55ba4f79fc26ccb6" providerId="LiveId" clId="{41AEF859-9EF9-4A01-9C28-020BA533C1DB}" dt="2024-09-21T03:06:00.038" v="640" actId="164"/>
          <ac:graphicFrameMkLst>
            <pc:docMk/>
            <pc:sldMk cId="1412262278" sldId="321"/>
            <ac:graphicFrameMk id="36" creationId="{00000000-0000-0000-0000-000000000000}"/>
          </ac:graphicFrameMkLst>
        </pc:graphicFrameChg>
        <pc:graphicFrameChg chg="mod">
          <ac:chgData name="Yinan Li" userId="55ba4f79fc26ccb6" providerId="LiveId" clId="{41AEF859-9EF9-4A01-9C28-020BA533C1DB}" dt="2024-09-21T03:06:00.038" v="640" actId="164"/>
          <ac:graphicFrameMkLst>
            <pc:docMk/>
            <pc:sldMk cId="1412262278" sldId="321"/>
            <ac:graphicFrameMk id="39" creationId="{00000000-0000-0000-0000-000000000000}"/>
          </ac:graphicFrameMkLst>
        </pc:graphicFrameChg>
        <pc:graphicFrameChg chg="mod">
          <ac:chgData name="Yinan Li" userId="55ba4f79fc26ccb6" providerId="LiveId" clId="{41AEF859-9EF9-4A01-9C28-020BA533C1DB}" dt="2024-09-21T03:06:10.006" v="642" actId="164"/>
          <ac:graphicFrameMkLst>
            <pc:docMk/>
            <pc:sldMk cId="1412262278" sldId="321"/>
            <ac:graphicFrameMk id="41" creationId="{00000000-0000-0000-0000-000000000000}"/>
          </ac:graphicFrameMkLst>
        </pc:graphicFrameChg>
        <pc:graphicFrameChg chg="mod">
          <ac:chgData name="Yinan Li" userId="55ba4f79fc26ccb6" providerId="LiveId" clId="{41AEF859-9EF9-4A01-9C28-020BA533C1DB}" dt="2024-09-21T03:06:10.006" v="642" actId="164"/>
          <ac:graphicFrameMkLst>
            <pc:docMk/>
            <pc:sldMk cId="1412262278" sldId="321"/>
            <ac:graphicFrameMk id="42" creationId="{00000000-0000-0000-0000-000000000000}"/>
          </ac:graphicFrameMkLst>
        </pc:graphicFrameChg>
        <pc:graphicFrameChg chg="mod">
          <ac:chgData name="Yinan Li" userId="55ba4f79fc26ccb6" providerId="LiveId" clId="{41AEF859-9EF9-4A01-9C28-020BA533C1DB}" dt="2024-09-21T03:06:10.006" v="642" actId="164"/>
          <ac:graphicFrameMkLst>
            <pc:docMk/>
            <pc:sldMk cId="1412262278" sldId="321"/>
            <ac:graphicFrameMk id="43" creationId="{00000000-0000-0000-0000-000000000000}"/>
          </ac:graphicFrameMkLst>
        </pc:graphicFrameChg>
      </pc:sldChg>
      <pc:sldChg chg="add modAnim">
        <pc:chgData name="Yinan Li" userId="55ba4f79fc26ccb6" providerId="LiveId" clId="{41AEF859-9EF9-4A01-9C28-020BA533C1DB}" dt="2024-10-11T02:27:57.404" v="2220"/>
        <pc:sldMkLst>
          <pc:docMk/>
          <pc:sldMk cId="207307576" sldId="322"/>
        </pc:sldMkLst>
      </pc:sldChg>
      <pc:sldChg chg="addSp modSp add del modAnim">
        <pc:chgData name="Yinan Li" userId="55ba4f79fc26ccb6" providerId="LiveId" clId="{41AEF859-9EF9-4A01-9C28-020BA533C1DB}" dt="2024-10-11T01:52:22.791" v="1393" actId="47"/>
        <pc:sldMkLst>
          <pc:docMk/>
          <pc:sldMk cId="552076759" sldId="322"/>
        </pc:sldMkLst>
        <pc:spChg chg="mod">
          <ac:chgData name="Yinan Li" userId="55ba4f79fc26ccb6" providerId="LiveId" clId="{41AEF859-9EF9-4A01-9C28-020BA533C1DB}" dt="2024-09-21T03:06:26.033" v="643" actId="164"/>
          <ac:spMkLst>
            <pc:docMk/>
            <pc:sldMk cId="552076759" sldId="322"/>
            <ac:spMk id="7" creationId="{00000000-0000-0000-0000-000000000000}"/>
          </ac:spMkLst>
        </pc:spChg>
        <pc:spChg chg="mod">
          <ac:chgData name="Yinan Li" userId="55ba4f79fc26ccb6" providerId="LiveId" clId="{41AEF859-9EF9-4A01-9C28-020BA533C1DB}" dt="2024-09-21T03:07:29.954" v="658" actId="164"/>
          <ac:spMkLst>
            <pc:docMk/>
            <pc:sldMk cId="552076759" sldId="322"/>
            <ac:spMk id="9" creationId="{00000000-0000-0000-0000-000000000000}"/>
          </ac:spMkLst>
        </pc:spChg>
        <pc:spChg chg="mod">
          <ac:chgData name="Yinan Li" userId="55ba4f79fc26ccb6" providerId="LiveId" clId="{41AEF859-9EF9-4A01-9C28-020BA533C1DB}" dt="2024-09-21T03:06:26.033" v="643" actId="164"/>
          <ac:spMkLst>
            <pc:docMk/>
            <pc:sldMk cId="552076759" sldId="322"/>
            <ac:spMk id="15363" creationId="{00000000-0000-0000-0000-000000000000}"/>
          </ac:spMkLst>
        </pc:spChg>
        <pc:grpChg chg="add mod">
          <ac:chgData name="Yinan Li" userId="55ba4f79fc26ccb6" providerId="LiveId" clId="{41AEF859-9EF9-4A01-9C28-020BA533C1DB}" dt="2024-09-21T03:06:26.033" v="643" actId="164"/>
          <ac:grpSpMkLst>
            <pc:docMk/>
            <pc:sldMk cId="552076759" sldId="322"/>
            <ac:grpSpMk id="5" creationId="{AC7CA30F-DF01-9474-36FD-A176102BA717}"/>
          </ac:grpSpMkLst>
        </pc:grpChg>
        <pc:grpChg chg="add mod">
          <ac:chgData name="Yinan Li" userId="55ba4f79fc26ccb6" providerId="LiveId" clId="{41AEF859-9EF9-4A01-9C28-020BA533C1DB}" dt="2024-09-21T03:07:29.954" v="658" actId="164"/>
          <ac:grpSpMkLst>
            <pc:docMk/>
            <pc:sldMk cId="552076759" sldId="322"/>
            <ac:grpSpMk id="8" creationId="{5A54A08D-B089-DAC5-E4CF-54A5D252CEE8}"/>
          </ac:grpSpMkLst>
        </pc:grpChg>
        <pc:graphicFrameChg chg="mod">
          <ac:chgData name="Yinan Li" userId="55ba4f79fc26ccb6" providerId="LiveId" clId="{41AEF859-9EF9-4A01-9C28-020BA533C1DB}" dt="2024-09-21T03:06:26.033" v="643" actId="164"/>
          <ac:graphicFrameMkLst>
            <pc:docMk/>
            <pc:sldMk cId="552076759" sldId="322"/>
            <ac:graphicFrameMk id="2" creationId="{00000000-0000-0000-0000-000000000000}"/>
          </ac:graphicFrameMkLst>
        </pc:graphicFrameChg>
        <pc:graphicFrameChg chg="mod">
          <ac:chgData name="Yinan Li" userId="55ba4f79fc26ccb6" providerId="LiveId" clId="{41AEF859-9EF9-4A01-9C28-020BA533C1DB}" dt="2024-09-21T03:06:26.033" v="643" actId="164"/>
          <ac:graphicFrameMkLst>
            <pc:docMk/>
            <pc:sldMk cId="552076759" sldId="322"/>
            <ac:graphicFrameMk id="3" creationId="{00000000-0000-0000-0000-000000000000}"/>
          </ac:graphicFrameMkLst>
        </pc:graphicFrameChg>
        <pc:graphicFrameChg chg="mod">
          <ac:chgData name="Yinan Li" userId="55ba4f79fc26ccb6" providerId="LiveId" clId="{41AEF859-9EF9-4A01-9C28-020BA533C1DB}" dt="2024-09-21T03:06:26.033" v="643" actId="164"/>
          <ac:graphicFrameMkLst>
            <pc:docMk/>
            <pc:sldMk cId="552076759" sldId="322"/>
            <ac:graphicFrameMk id="4" creationId="{00000000-0000-0000-0000-000000000000}"/>
          </ac:graphicFrameMkLst>
        </pc:graphicFrameChg>
        <pc:graphicFrameChg chg="mod">
          <ac:chgData name="Yinan Li" userId="55ba4f79fc26ccb6" providerId="LiveId" clId="{41AEF859-9EF9-4A01-9C28-020BA533C1DB}" dt="2024-09-21T03:06:26.033" v="643" actId="164"/>
          <ac:graphicFrameMkLst>
            <pc:docMk/>
            <pc:sldMk cId="552076759" sldId="322"/>
            <ac:graphicFrameMk id="6" creationId="{00000000-0000-0000-0000-000000000000}"/>
          </ac:graphicFrameMkLst>
        </pc:graphicFrameChg>
        <pc:graphicFrameChg chg="mod">
          <ac:chgData name="Yinan Li" userId="55ba4f79fc26ccb6" providerId="LiveId" clId="{41AEF859-9EF9-4A01-9C28-020BA533C1DB}" dt="2024-09-21T03:07:29.954" v="658" actId="164"/>
          <ac:graphicFrameMkLst>
            <pc:docMk/>
            <pc:sldMk cId="552076759" sldId="322"/>
            <ac:graphicFrameMk id="10" creationId="{00000000-0000-0000-0000-000000000000}"/>
          </ac:graphicFrameMkLst>
        </pc:graphicFrameChg>
        <pc:graphicFrameChg chg="mod">
          <ac:chgData name="Yinan Li" userId="55ba4f79fc26ccb6" providerId="LiveId" clId="{41AEF859-9EF9-4A01-9C28-020BA533C1DB}" dt="2024-09-21T03:07:29.954" v="658" actId="164"/>
          <ac:graphicFrameMkLst>
            <pc:docMk/>
            <pc:sldMk cId="552076759" sldId="322"/>
            <ac:graphicFrameMk id="11" creationId="{00000000-0000-0000-0000-000000000000}"/>
          </ac:graphicFrameMkLst>
        </pc:graphicFrameChg>
        <pc:graphicFrameChg chg="mod">
          <ac:chgData name="Yinan Li" userId="55ba4f79fc26ccb6" providerId="LiveId" clId="{41AEF859-9EF9-4A01-9C28-020BA533C1DB}" dt="2024-09-21T03:07:29.954" v="658" actId="164"/>
          <ac:graphicFrameMkLst>
            <pc:docMk/>
            <pc:sldMk cId="552076759" sldId="322"/>
            <ac:graphicFrameMk id="12" creationId="{00000000-0000-0000-0000-000000000000}"/>
          </ac:graphicFrameMkLst>
        </pc:graphicFrameChg>
        <pc:graphicFrameChg chg="mod">
          <ac:chgData name="Yinan Li" userId="55ba4f79fc26ccb6" providerId="LiveId" clId="{41AEF859-9EF9-4A01-9C28-020BA533C1DB}" dt="2024-09-21T03:07:29.954" v="658" actId="164"/>
          <ac:graphicFrameMkLst>
            <pc:docMk/>
            <pc:sldMk cId="552076759" sldId="322"/>
            <ac:graphicFrameMk id="13" creationId="{00000000-0000-0000-0000-000000000000}"/>
          </ac:graphicFrameMkLst>
        </pc:graphicFrameChg>
        <pc:graphicFrameChg chg="mod">
          <ac:chgData name="Yinan Li" userId="55ba4f79fc26ccb6" providerId="LiveId" clId="{41AEF859-9EF9-4A01-9C28-020BA533C1DB}" dt="2024-09-21T03:07:29.954" v="658" actId="164"/>
          <ac:graphicFrameMkLst>
            <pc:docMk/>
            <pc:sldMk cId="552076759" sldId="322"/>
            <ac:graphicFrameMk id="14" creationId="{00000000-0000-0000-0000-000000000000}"/>
          </ac:graphicFrameMkLst>
        </pc:graphicFrameChg>
        <pc:graphicFrameChg chg="mod">
          <ac:chgData name="Yinan Li" userId="55ba4f79fc26ccb6" providerId="LiveId" clId="{41AEF859-9EF9-4A01-9C28-020BA533C1DB}" dt="2024-09-21T03:07:29.954" v="658" actId="164"/>
          <ac:graphicFrameMkLst>
            <pc:docMk/>
            <pc:sldMk cId="552076759" sldId="322"/>
            <ac:graphicFrameMk id="15" creationId="{00000000-0000-0000-0000-000000000000}"/>
          </ac:graphicFrameMkLst>
        </pc:graphicFrameChg>
        <pc:graphicFrameChg chg="mod">
          <ac:chgData name="Yinan Li" userId="55ba4f79fc26ccb6" providerId="LiveId" clId="{41AEF859-9EF9-4A01-9C28-020BA533C1DB}" dt="2024-09-21T03:07:29.954" v="658" actId="164"/>
          <ac:graphicFrameMkLst>
            <pc:docMk/>
            <pc:sldMk cId="552076759" sldId="322"/>
            <ac:graphicFrameMk id="16" creationId="{00000000-0000-0000-0000-000000000000}"/>
          </ac:graphicFrameMkLst>
        </pc:graphicFrameChg>
        <pc:graphicFrameChg chg="mod">
          <ac:chgData name="Yinan Li" userId="55ba4f79fc26ccb6" providerId="LiveId" clId="{41AEF859-9EF9-4A01-9C28-020BA533C1DB}" dt="2024-09-21T03:07:29.954" v="658" actId="164"/>
          <ac:graphicFrameMkLst>
            <pc:docMk/>
            <pc:sldMk cId="552076759" sldId="322"/>
            <ac:graphicFrameMk id="17" creationId="{00000000-0000-0000-0000-000000000000}"/>
          </ac:graphicFrameMkLst>
        </pc:graphicFrameChg>
        <pc:graphicFrameChg chg="mod">
          <ac:chgData name="Yinan Li" userId="55ba4f79fc26ccb6" providerId="LiveId" clId="{41AEF859-9EF9-4A01-9C28-020BA533C1DB}" dt="2024-09-21T03:07:29.954" v="658" actId="164"/>
          <ac:graphicFrameMkLst>
            <pc:docMk/>
            <pc:sldMk cId="552076759" sldId="322"/>
            <ac:graphicFrameMk id="18" creationId="{00000000-0000-0000-0000-000000000000}"/>
          </ac:graphicFrameMkLst>
        </pc:graphicFrameChg>
        <pc:graphicFrameChg chg="mod">
          <ac:chgData name="Yinan Li" userId="55ba4f79fc26ccb6" providerId="LiveId" clId="{41AEF859-9EF9-4A01-9C28-020BA533C1DB}" dt="2024-09-21T03:07:29.954" v="658" actId="164"/>
          <ac:graphicFrameMkLst>
            <pc:docMk/>
            <pc:sldMk cId="552076759" sldId="322"/>
            <ac:graphicFrameMk id="19" creationId="{00000000-0000-0000-0000-000000000000}"/>
          </ac:graphicFrameMkLst>
        </pc:graphicFrameChg>
        <pc:graphicFrameChg chg="mod">
          <ac:chgData name="Yinan Li" userId="55ba4f79fc26ccb6" providerId="LiveId" clId="{41AEF859-9EF9-4A01-9C28-020BA533C1DB}" dt="2024-09-21T03:07:29.954" v="658" actId="164"/>
          <ac:graphicFrameMkLst>
            <pc:docMk/>
            <pc:sldMk cId="552076759" sldId="322"/>
            <ac:graphicFrameMk id="20" creationId="{00000000-0000-0000-0000-000000000000}"/>
          </ac:graphicFrameMkLst>
        </pc:graphicFrameChg>
        <pc:graphicFrameChg chg="mod">
          <ac:chgData name="Yinan Li" userId="55ba4f79fc26ccb6" providerId="LiveId" clId="{41AEF859-9EF9-4A01-9C28-020BA533C1DB}" dt="2024-09-21T03:07:29.954" v="658" actId="164"/>
          <ac:graphicFrameMkLst>
            <pc:docMk/>
            <pc:sldMk cId="552076759" sldId="322"/>
            <ac:graphicFrameMk id="21" creationId="{00000000-0000-0000-0000-000000000000}"/>
          </ac:graphicFrameMkLst>
        </pc:graphicFrameChg>
        <pc:graphicFrameChg chg="mod">
          <ac:chgData name="Yinan Li" userId="55ba4f79fc26ccb6" providerId="LiveId" clId="{41AEF859-9EF9-4A01-9C28-020BA533C1DB}" dt="2024-09-21T03:06:26.033" v="643" actId="164"/>
          <ac:graphicFrameMkLst>
            <pc:docMk/>
            <pc:sldMk cId="552076759" sldId="322"/>
            <ac:graphicFrameMk id="15362" creationId="{00000000-0000-0000-0000-000000000000}"/>
          </ac:graphicFrameMkLst>
        </pc:graphicFrameChg>
      </pc:sldChg>
      <pc:sldChg chg="add modAnim">
        <pc:chgData name="Yinan Li" userId="55ba4f79fc26ccb6" providerId="LiveId" clId="{41AEF859-9EF9-4A01-9C28-020BA533C1DB}" dt="2024-10-11T02:45:23.942" v="2454"/>
        <pc:sldMkLst>
          <pc:docMk/>
          <pc:sldMk cId="1050896406" sldId="323"/>
        </pc:sldMkLst>
      </pc:sldChg>
      <pc:sldChg chg="addSp modSp add del modAnim">
        <pc:chgData name="Yinan Li" userId="55ba4f79fc26ccb6" providerId="LiveId" clId="{41AEF859-9EF9-4A01-9C28-020BA533C1DB}" dt="2024-10-11T01:52:22.791" v="1393" actId="47"/>
        <pc:sldMkLst>
          <pc:docMk/>
          <pc:sldMk cId="2325786409" sldId="323"/>
        </pc:sldMkLst>
        <pc:spChg chg="mod">
          <ac:chgData name="Yinan Li" userId="55ba4f79fc26ccb6" providerId="LiveId" clId="{41AEF859-9EF9-4A01-9C28-020BA533C1DB}" dt="2024-09-21T03:08:07.169" v="670" actId="164"/>
          <ac:spMkLst>
            <pc:docMk/>
            <pc:sldMk cId="2325786409" sldId="323"/>
            <ac:spMk id="8" creationId="{00000000-0000-0000-0000-000000000000}"/>
          </ac:spMkLst>
        </pc:spChg>
        <pc:spChg chg="mod">
          <ac:chgData name="Yinan Li" userId="55ba4f79fc26ccb6" providerId="LiveId" clId="{41AEF859-9EF9-4A01-9C28-020BA533C1DB}" dt="2024-09-21T03:08:07.169" v="670" actId="164"/>
          <ac:spMkLst>
            <pc:docMk/>
            <pc:sldMk cId="2325786409" sldId="323"/>
            <ac:spMk id="11" creationId="{00000000-0000-0000-0000-000000000000}"/>
          </ac:spMkLst>
        </pc:spChg>
        <pc:spChg chg="mod">
          <ac:chgData name="Yinan Li" userId="55ba4f79fc26ccb6" providerId="LiveId" clId="{41AEF859-9EF9-4A01-9C28-020BA533C1DB}" dt="2024-09-21T03:08:07.169" v="670" actId="164"/>
          <ac:spMkLst>
            <pc:docMk/>
            <pc:sldMk cId="2325786409" sldId="323"/>
            <ac:spMk id="12" creationId="{00000000-0000-0000-0000-000000000000}"/>
          </ac:spMkLst>
        </pc:spChg>
        <pc:spChg chg="mod">
          <ac:chgData name="Yinan Li" userId="55ba4f79fc26ccb6" providerId="LiveId" clId="{41AEF859-9EF9-4A01-9C28-020BA533C1DB}" dt="2024-09-21T03:08:07.169" v="670" actId="164"/>
          <ac:spMkLst>
            <pc:docMk/>
            <pc:sldMk cId="2325786409" sldId="323"/>
            <ac:spMk id="13" creationId="{00000000-0000-0000-0000-000000000000}"/>
          </ac:spMkLst>
        </pc:spChg>
        <pc:spChg chg="mod">
          <ac:chgData name="Yinan Li" userId="55ba4f79fc26ccb6" providerId="LiveId" clId="{41AEF859-9EF9-4A01-9C28-020BA533C1DB}" dt="2024-09-21T03:08:07.169" v="670" actId="164"/>
          <ac:spMkLst>
            <pc:docMk/>
            <pc:sldMk cId="2325786409" sldId="323"/>
            <ac:spMk id="15" creationId="{00000000-0000-0000-0000-000000000000}"/>
          </ac:spMkLst>
        </pc:spChg>
        <pc:grpChg chg="add mod">
          <ac:chgData name="Yinan Li" userId="55ba4f79fc26ccb6" providerId="LiveId" clId="{41AEF859-9EF9-4A01-9C28-020BA533C1DB}" dt="2024-09-21T03:07:43.557" v="659" actId="164"/>
          <ac:grpSpMkLst>
            <pc:docMk/>
            <pc:sldMk cId="2325786409" sldId="323"/>
            <ac:grpSpMk id="3" creationId="{77BF0EC7-07FA-C3F1-5935-938FC88040C6}"/>
          </ac:grpSpMkLst>
        </pc:grpChg>
        <pc:grpChg chg="add mod">
          <ac:chgData name="Yinan Li" userId="55ba4f79fc26ccb6" providerId="LiveId" clId="{41AEF859-9EF9-4A01-9C28-020BA533C1DB}" dt="2024-09-21T03:08:07.169" v="670" actId="164"/>
          <ac:grpSpMkLst>
            <pc:docMk/>
            <pc:sldMk cId="2325786409" sldId="323"/>
            <ac:grpSpMk id="4" creationId="{A31C9AF6-5DB8-0884-256C-A541D1F2EDD5}"/>
          </ac:grpSpMkLst>
        </pc:grpChg>
        <pc:graphicFrameChg chg="mod">
          <ac:chgData name="Yinan Li" userId="55ba4f79fc26ccb6" providerId="LiveId" clId="{41AEF859-9EF9-4A01-9C28-020BA533C1DB}" dt="2024-09-21T03:07:43.557" v="659" actId="164"/>
          <ac:graphicFrameMkLst>
            <pc:docMk/>
            <pc:sldMk cId="2325786409" sldId="323"/>
            <ac:graphicFrameMk id="2" creationId="{00000000-0000-0000-0000-000000000000}"/>
          </ac:graphicFrameMkLst>
        </pc:graphicFrameChg>
        <pc:graphicFrameChg chg="mod">
          <ac:chgData name="Yinan Li" userId="55ba4f79fc26ccb6" providerId="LiveId" clId="{41AEF859-9EF9-4A01-9C28-020BA533C1DB}" dt="2024-09-21T03:08:07.169" v="670" actId="164"/>
          <ac:graphicFrameMkLst>
            <pc:docMk/>
            <pc:sldMk cId="2325786409" sldId="323"/>
            <ac:graphicFrameMk id="6" creationId="{00000000-0000-0000-0000-000000000000}"/>
          </ac:graphicFrameMkLst>
        </pc:graphicFrameChg>
        <pc:graphicFrameChg chg="mod">
          <ac:chgData name="Yinan Li" userId="55ba4f79fc26ccb6" providerId="LiveId" clId="{41AEF859-9EF9-4A01-9C28-020BA533C1DB}" dt="2024-09-21T03:08:07.169" v="670" actId="164"/>
          <ac:graphicFrameMkLst>
            <pc:docMk/>
            <pc:sldMk cId="2325786409" sldId="323"/>
            <ac:graphicFrameMk id="7" creationId="{00000000-0000-0000-0000-000000000000}"/>
          </ac:graphicFrameMkLst>
        </pc:graphicFrameChg>
        <pc:graphicFrameChg chg="mod">
          <ac:chgData name="Yinan Li" userId="55ba4f79fc26ccb6" providerId="LiveId" clId="{41AEF859-9EF9-4A01-9C28-020BA533C1DB}" dt="2024-09-21T03:08:07.169" v="670" actId="164"/>
          <ac:graphicFrameMkLst>
            <pc:docMk/>
            <pc:sldMk cId="2325786409" sldId="323"/>
            <ac:graphicFrameMk id="9" creationId="{00000000-0000-0000-0000-000000000000}"/>
          </ac:graphicFrameMkLst>
        </pc:graphicFrameChg>
        <pc:graphicFrameChg chg="mod">
          <ac:chgData name="Yinan Li" userId="55ba4f79fc26ccb6" providerId="LiveId" clId="{41AEF859-9EF9-4A01-9C28-020BA533C1DB}" dt="2024-09-21T03:08:07.169" v="670" actId="164"/>
          <ac:graphicFrameMkLst>
            <pc:docMk/>
            <pc:sldMk cId="2325786409" sldId="323"/>
            <ac:graphicFrameMk id="10" creationId="{00000000-0000-0000-0000-000000000000}"/>
          </ac:graphicFrameMkLst>
        </pc:graphicFrameChg>
        <pc:graphicFrameChg chg="mod">
          <ac:chgData name="Yinan Li" userId="55ba4f79fc26ccb6" providerId="LiveId" clId="{41AEF859-9EF9-4A01-9C28-020BA533C1DB}" dt="2024-09-21T03:08:07.169" v="670" actId="164"/>
          <ac:graphicFrameMkLst>
            <pc:docMk/>
            <pc:sldMk cId="2325786409" sldId="323"/>
            <ac:graphicFrameMk id="14" creationId="{00000000-0000-0000-0000-000000000000}"/>
          </ac:graphicFrameMkLst>
        </pc:graphicFrameChg>
        <pc:graphicFrameChg chg="mod">
          <ac:chgData name="Yinan Li" userId="55ba4f79fc26ccb6" providerId="LiveId" clId="{41AEF859-9EF9-4A01-9C28-020BA533C1DB}" dt="2024-09-21T03:07:43.557" v="659" actId="164"/>
          <ac:graphicFrameMkLst>
            <pc:docMk/>
            <pc:sldMk cId="2325786409" sldId="323"/>
            <ac:graphicFrameMk id="14340" creationId="{00000000-0000-0000-0000-000000000000}"/>
          </ac:graphicFrameMkLst>
        </pc:graphicFrameChg>
        <pc:graphicFrameChg chg="mod">
          <ac:chgData name="Yinan Li" userId="55ba4f79fc26ccb6" providerId="LiveId" clId="{41AEF859-9EF9-4A01-9C28-020BA533C1DB}" dt="2024-09-21T03:07:43.557" v="659" actId="164"/>
          <ac:graphicFrameMkLst>
            <pc:docMk/>
            <pc:sldMk cId="2325786409" sldId="323"/>
            <ac:graphicFrameMk id="14341" creationId="{00000000-0000-0000-0000-000000000000}"/>
          </ac:graphicFrameMkLst>
        </pc:graphicFrameChg>
      </pc:sldChg>
      <pc:sldChg chg="add del modAnim">
        <pc:chgData name="Yinan Li" userId="55ba4f79fc26ccb6" providerId="LiveId" clId="{41AEF859-9EF9-4A01-9C28-020BA533C1DB}" dt="2024-10-11T01:52:22.791" v="1393" actId="47"/>
        <pc:sldMkLst>
          <pc:docMk/>
          <pc:sldMk cId="2497482536" sldId="324"/>
        </pc:sldMkLst>
      </pc:sldChg>
      <pc:sldChg chg="add modAnim">
        <pc:chgData name="Yinan Li" userId="55ba4f79fc26ccb6" providerId="LiveId" clId="{41AEF859-9EF9-4A01-9C28-020BA533C1DB}" dt="2024-10-11T02:43:08.770" v="2346"/>
        <pc:sldMkLst>
          <pc:docMk/>
          <pc:sldMk cId="4272580798" sldId="324"/>
        </pc:sldMkLst>
      </pc:sldChg>
      <pc:sldChg chg="add del modAnim">
        <pc:chgData name="Yinan Li" userId="55ba4f79fc26ccb6" providerId="LiveId" clId="{41AEF859-9EF9-4A01-9C28-020BA533C1DB}" dt="2024-10-11T01:52:22.791" v="1393" actId="47"/>
        <pc:sldMkLst>
          <pc:docMk/>
          <pc:sldMk cId="2961880526" sldId="325"/>
        </pc:sldMkLst>
      </pc:sldChg>
      <pc:sldChg chg="add modAnim">
        <pc:chgData name="Yinan Li" userId="55ba4f79fc26ccb6" providerId="LiveId" clId="{41AEF859-9EF9-4A01-9C28-020BA533C1DB}" dt="2024-10-11T02:49:20.440" v="2537"/>
        <pc:sldMkLst>
          <pc:docMk/>
          <pc:sldMk cId="3247009655" sldId="325"/>
        </pc:sldMkLst>
      </pc:sldChg>
      <pc:sldChg chg="add">
        <pc:chgData name="Yinan Li" userId="55ba4f79fc26ccb6" providerId="LiveId" clId="{41AEF859-9EF9-4A01-9C28-020BA533C1DB}" dt="2024-10-11T02:23:29.970" v="2104"/>
        <pc:sldMkLst>
          <pc:docMk/>
          <pc:sldMk cId="1568294855" sldId="326"/>
        </pc:sldMkLst>
      </pc:sldChg>
      <pc:sldChg chg="addSp modSp add del modAnim">
        <pc:chgData name="Yinan Li" userId="55ba4f79fc26ccb6" providerId="LiveId" clId="{41AEF859-9EF9-4A01-9C28-020BA533C1DB}" dt="2024-10-11T01:52:22.791" v="1393" actId="47"/>
        <pc:sldMkLst>
          <pc:docMk/>
          <pc:sldMk cId="4045516707" sldId="326"/>
        </pc:sldMkLst>
        <pc:spChg chg="mod">
          <ac:chgData name="Yinan Li" userId="55ba4f79fc26ccb6" providerId="LiveId" clId="{41AEF859-9EF9-4A01-9C28-020BA533C1DB}" dt="2024-09-21T03:09:35.187" v="694" actId="164"/>
          <ac:spMkLst>
            <pc:docMk/>
            <pc:sldMk cId="4045516707" sldId="326"/>
            <ac:spMk id="35843" creationId="{00000000-0000-0000-0000-000000000000}"/>
          </ac:spMkLst>
        </pc:spChg>
        <pc:spChg chg="mod">
          <ac:chgData name="Yinan Li" userId="55ba4f79fc26ccb6" providerId="LiveId" clId="{41AEF859-9EF9-4A01-9C28-020BA533C1DB}" dt="2024-09-21T03:09:35.187" v="694" actId="164"/>
          <ac:spMkLst>
            <pc:docMk/>
            <pc:sldMk cId="4045516707" sldId="326"/>
            <ac:spMk id="35844" creationId="{00000000-0000-0000-0000-000000000000}"/>
          </ac:spMkLst>
        </pc:spChg>
        <pc:spChg chg="mod">
          <ac:chgData name="Yinan Li" userId="55ba4f79fc26ccb6" providerId="LiveId" clId="{41AEF859-9EF9-4A01-9C28-020BA533C1DB}" dt="2024-09-21T03:09:35.187" v="694" actId="164"/>
          <ac:spMkLst>
            <pc:docMk/>
            <pc:sldMk cId="4045516707" sldId="326"/>
            <ac:spMk id="35847" creationId="{00000000-0000-0000-0000-000000000000}"/>
          </ac:spMkLst>
        </pc:spChg>
        <pc:spChg chg="mod">
          <ac:chgData name="Yinan Li" userId="55ba4f79fc26ccb6" providerId="LiveId" clId="{41AEF859-9EF9-4A01-9C28-020BA533C1DB}" dt="2024-09-21T03:09:35.187" v="694" actId="164"/>
          <ac:spMkLst>
            <pc:docMk/>
            <pc:sldMk cId="4045516707" sldId="326"/>
            <ac:spMk id="35848" creationId="{00000000-0000-0000-0000-000000000000}"/>
          </ac:spMkLst>
        </pc:spChg>
        <pc:spChg chg="mod">
          <ac:chgData name="Yinan Li" userId="55ba4f79fc26ccb6" providerId="LiveId" clId="{41AEF859-9EF9-4A01-9C28-020BA533C1DB}" dt="2024-09-21T03:09:35.187" v="694" actId="164"/>
          <ac:spMkLst>
            <pc:docMk/>
            <pc:sldMk cId="4045516707" sldId="326"/>
            <ac:spMk id="35849" creationId="{00000000-0000-0000-0000-000000000000}"/>
          </ac:spMkLst>
        </pc:spChg>
        <pc:grpChg chg="mod">
          <ac:chgData name="Yinan Li" userId="55ba4f79fc26ccb6" providerId="LiveId" clId="{41AEF859-9EF9-4A01-9C28-020BA533C1DB}" dt="2024-09-21T03:09:35.187" v="694" actId="164"/>
          <ac:grpSpMkLst>
            <pc:docMk/>
            <pc:sldMk cId="4045516707" sldId="326"/>
            <ac:grpSpMk id="2" creationId="{00000000-0000-0000-0000-000000000000}"/>
          </ac:grpSpMkLst>
        </pc:grpChg>
        <pc:grpChg chg="add mod">
          <ac:chgData name="Yinan Li" userId="55ba4f79fc26ccb6" providerId="LiveId" clId="{41AEF859-9EF9-4A01-9C28-020BA533C1DB}" dt="2024-09-21T03:09:35.187" v="694" actId="164"/>
          <ac:grpSpMkLst>
            <pc:docMk/>
            <pc:sldMk cId="4045516707" sldId="326"/>
            <ac:grpSpMk id="3" creationId="{12DC024A-43A6-4570-CE82-92CC4A2681A6}"/>
          </ac:grpSpMkLst>
        </pc:grpChg>
        <pc:graphicFrameChg chg="mod">
          <ac:chgData name="Yinan Li" userId="55ba4f79fc26ccb6" providerId="LiveId" clId="{41AEF859-9EF9-4A01-9C28-020BA533C1DB}" dt="2024-09-21T03:09:35.187" v="694" actId="164"/>
          <ac:graphicFrameMkLst>
            <pc:docMk/>
            <pc:sldMk cId="4045516707" sldId="326"/>
            <ac:graphicFrameMk id="35845" creationId="{00000000-0000-0000-0000-000000000000}"/>
          </ac:graphicFrameMkLst>
        </pc:graphicFrameChg>
        <pc:graphicFrameChg chg="mod">
          <ac:chgData name="Yinan Li" userId="55ba4f79fc26ccb6" providerId="LiveId" clId="{41AEF859-9EF9-4A01-9C28-020BA533C1DB}" dt="2024-09-21T03:09:35.187" v="694" actId="164"/>
          <ac:graphicFrameMkLst>
            <pc:docMk/>
            <pc:sldMk cId="4045516707" sldId="326"/>
            <ac:graphicFrameMk id="35846" creationId="{00000000-0000-0000-0000-000000000000}"/>
          </ac:graphicFrameMkLst>
        </pc:graphicFrameChg>
        <pc:graphicFrameChg chg="mod">
          <ac:chgData name="Yinan Li" userId="55ba4f79fc26ccb6" providerId="LiveId" clId="{41AEF859-9EF9-4A01-9C28-020BA533C1DB}" dt="2024-09-21T03:09:35.187" v="694" actId="164"/>
          <ac:graphicFrameMkLst>
            <pc:docMk/>
            <pc:sldMk cId="4045516707" sldId="326"/>
            <ac:graphicFrameMk id="35850" creationId="{00000000-0000-0000-0000-000000000000}"/>
          </ac:graphicFrameMkLst>
        </pc:graphicFrameChg>
        <pc:graphicFrameChg chg="mod">
          <ac:chgData name="Yinan Li" userId="55ba4f79fc26ccb6" providerId="LiveId" clId="{41AEF859-9EF9-4A01-9C28-020BA533C1DB}" dt="2024-09-21T03:09:35.187" v="694" actId="164"/>
          <ac:graphicFrameMkLst>
            <pc:docMk/>
            <pc:sldMk cId="4045516707" sldId="326"/>
            <ac:graphicFrameMk id="35851" creationId="{00000000-0000-0000-0000-000000000000}"/>
          </ac:graphicFrameMkLst>
        </pc:graphicFrameChg>
        <pc:graphicFrameChg chg="mod">
          <ac:chgData name="Yinan Li" userId="55ba4f79fc26ccb6" providerId="LiveId" clId="{41AEF859-9EF9-4A01-9C28-020BA533C1DB}" dt="2024-09-21T03:09:35.187" v="694" actId="164"/>
          <ac:graphicFrameMkLst>
            <pc:docMk/>
            <pc:sldMk cId="4045516707" sldId="326"/>
            <ac:graphicFrameMk id="35852" creationId="{00000000-0000-0000-0000-000000000000}"/>
          </ac:graphicFrameMkLst>
        </pc:graphicFrameChg>
        <pc:graphicFrameChg chg="mod">
          <ac:chgData name="Yinan Li" userId="55ba4f79fc26ccb6" providerId="LiveId" clId="{41AEF859-9EF9-4A01-9C28-020BA533C1DB}" dt="2024-09-21T03:09:35.187" v="694" actId="164"/>
          <ac:graphicFrameMkLst>
            <pc:docMk/>
            <pc:sldMk cId="4045516707" sldId="326"/>
            <ac:graphicFrameMk id="35853" creationId="{00000000-0000-0000-0000-000000000000}"/>
          </ac:graphicFrameMkLst>
        </pc:graphicFrameChg>
      </pc:sldChg>
      <pc:sldChg chg="add modAnim">
        <pc:chgData name="Yinan Li" userId="55ba4f79fc26ccb6" providerId="LiveId" clId="{41AEF859-9EF9-4A01-9C28-020BA533C1DB}" dt="2024-10-11T02:25:06.435" v="2161"/>
        <pc:sldMkLst>
          <pc:docMk/>
          <pc:sldMk cId="3828026369" sldId="327"/>
        </pc:sldMkLst>
      </pc:sldChg>
      <pc:sldChg chg="add del">
        <pc:chgData name="Yinan Li" userId="55ba4f79fc26ccb6" providerId="LiveId" clId="{41AEF859-9EF9-4A01-9C28-020BA533C1DB}" dt="2024-09-21T03:13:15.067" v="696" actId="47"/>
        <pc:sldMkLst>
          <pc:docMk/>
          <pc:sldMk cId="4009922951" sldId="327"/>
        </pc:sldMkLst>
      </pc:sldChg>
      <pc:sldChg chg="add del">
        <pc:chgData name="Yinan Li" userId="55ba4f79fc26ccb6" providerId="LiveId" clId="{41AEF859-9EF9-4A01-9C28-020BA533C1DB}" dt="2024-09-21T03:13:15.067" v="696" actId="47"/>
        <pc:sldMkLst>
          <pc:docMk/>
          <pc:sldMk cId="1411961772" sldId="328"/>
        </pc:sldMkLst>
      </pc:sldChg>
      <pc:sldChg chg="add modAnim">
        <pc:chgData name="Yinan Li" userId="55ba4f79fc26ccb6" providerId="LiveId" clId="{41AEF859-9EF9-4A01-9C28-020BA533C1DB}" dt="2024-10-11T02:25:33.506" v="2180"/>
        <pc:sldMkLst>
          <pc:docMk/>
          <pc:sldMk cId="2457013453" sldId="328"/>
        </pc:sldMkLst>
      </pc:sldChg>
      <pc:sldChg chg="add modAnim">
        <pc:chgData name="Yinan Li" userId="55ba4f79fc26ccb6" providerId="LiveId" clId="{41AEF859-9EF9-4A01-9C28-020BA533C1DB}" dt="2024-10-11T02:26:41.713" v="2203"/>
        <pc:sldMkLst>
          <pc:docMk/>
          <pc:sldMk cId="2720559481" sldId="329"/>
        </pc:sldMkLst>
      </pc:sldChg>
      <pc:sldChg chg="addSp modSp add del modAnim">
        <pc:chgData name="Yinan Li" userId="55ba4f79fc26ccb6" providerId="LiveId" clId="{41AEF859-9EF9-4A01-9C28-020BA533C1DB}" dt="2024-10-11T01:52:22.791" v="1393" actId="47"/>
        <pc:sldMkLst>
          <pc:docMk/>
          <pc:sldMk cId="3165819145" sldId="329"/>
        </pc:sldMkLst>
        <pc:spChg chg="mod">
          <ac:chgData name="Yinan Li" userId="55ba4f79fc26ccb6" providerId="LiveId" clId="{41AEF859-9EF9-4A01-9C28-020BA533C1DB}" dt="2024-09-21T03:13:58.307" v="703" actId="164"/>
          <ac:spMkLst>
            <pc:docMk/>
            <pc:sldMk cId="3165819145" sldId="329"/>
            <ac:spMk id="23" creationId="{00000000-0000-0000-0000-000000000000}"/>
          </ac:spMkLst>
        </pc:spChg>
        <pc:spChg chg="mod">
          <ac:chgData name="Yinan Li" userId="55ba4f79fc26ccb6" providerId="LiveId" clId="{41AEF859-9EF9-4A01-9C28-020BA533C1DB}" dt="2024-09-21T03:14:14.706" v="706" actId="164"/>
          <ac:spMkLst>
            <pc:docMk/>
            <pc:sldMk cId="3165819145" sldId="329"/>
            <ac:spMk id="34" creationId="{00000000-0000-0000-0000-000000000000}"/>
          </ac:spMkLst>
        </pc:spChg>
        <pc:grpChg chg="add mod">
          <ac:chgData name="Yinan Li" userId="55ba4f79fc26ccb6" providerId="LiveId" clId="{41AEF859-9EF9-4A01-9C28-020BA533C1DB}" dt="2024-09-21T03:13:58.307" v="703" actId="164"/>
          <ac:grpSpMkLst>
            <pc:docMk/>
            <pc:sldMk cId="3165819145" sldId="329"/>
            <ac:grpSpMk id="2" creationId="{DA6A71DB-7B2F-BD23-4F68-D5179957062A}"/>
          </ac:grpSpMkLst>
        </pc:grpChg>
        <pc:grpChg chg="mod">
          <ac:chgData name="Yinan Li" userId="55ba4f79fc26ccb6" providerId="LiveId" clId="{41AEF859-9EF9-4A01-9C28-020BA533C1DB}" dt="2024-09-21T03:13:54.506" v="702" actId="164"/>
          <ac:grpSpMkLst>
            <pc:docMk/>
            <pc:sldMk cId="3165819145" sldId="329"/>
            <ac:grpSpMk id="3" creationId="{00000000-0000-0000-0000-000000000000}"/>
          </ac:grpSpMkLst>
        </pc:grpChg>
        <pc:grpChg chg="add mod">
          <ac:chgData name="Yinan Li" userId="55ba4f79fc26ccb6" providerId="LiveId" clId="{41AEF859-9EF9-4A01-9C28-020BA533C1DB}" dt="2024-09-21T03:13:58.307" v="703" actId="164"/>
          <ac:grpSpMkLst>
            <pc:docMk/>
            <pc:sldMk cId="3165819145" sldId="329"/>
            <ac:grpSpMk id="4" creationId="{71382A2F-59B1-6DB8-0FF0-9BFE9474E4F1}"/>
          </ac:grpSpMkLst>
        </pc:grpChg>
        <pc:grpChg chg="mod">
          <ac:chgData name="Yinan Li" userId="55ba4f79fc26ccb6" providerId="LiveId" clId="{41AEF859-9EF9-4A01-9C28-020BA533C1DB}" dt="2024-09-21T03:13:54.506" v="702" actId="164"/>
          <ac:grpSpMkLst>
            <pc:docMk/>
            <pc:sldMk cId="3165819145" sldId="329"/>
            <ac:grpSpMk id="5" creationId="{00000000-0000-0000-0000-000000000000}"/>
          </ac:grpSpMkLst>
        </pc:grpChg>
        <pc:grpChg chg="mod">
          <ac:chgData name="Yinan Li" userId="55ba4f79fc26ccb6" providerId="LiveId" clId="{41AEF859-9EF9-4A01-9C28-020BA533C1DB}" dt="2024-09-21T03:13:58.307" v="703" actId="164"/>
          <ac:grpSpMkLst>
            <pc:docMk/>
            <pc:sldMk cId="3165819145" sldId="329"/>
            <ac:grpSpMk id="8" creationId="{00000000-0000-0000-0000-000000000000}"/>
          </ac:grpSpMkLst>
        </pc:grpChg>
        <pc:grpChg chg="mod">
          <ac:chgData name="Yinan Li" userId="55ba4f79fc26ccb6" providerId="LiveId" clId="{41AEF859-9EF9-4A01-9C28-020BA533C1DB}" dt="2024-09-21T03:13:54.506" v="702" actId="164"/>
          <ac:grpSpMkLst>
            <pc:docMk/>
            <pc:sldMk cId="3165819145" sldId="329"/>
            <ac:grpSpMk id="9" creationId="{00000000-0000-0000-0000-000000000000}"/>
          </ac:grpSpMkLst>
        </pc:grpChg>
        <pc:grpChg chg="add mod">
          <ac:chgData name="Yinan Li" userId="55ba4f79fc26ccb6" providerId="LiveId" clId="{41AEF859-9EF9-4A01-9C28-020BA533C1DB}" dt="2024-09-21T03:14:05.668" v="705" actId="164"/>
          <ac:grpSpMkLst>
            <pc:docMk/>
            <pc:sldMk cId="3165819145" sldId="329"/>
            <ac:grpSpMk id="10" creationId="{8610D6A2-4069-0740-0B0C-00D9BC7A6274}"/>
          </ac:grpSpMkLst>
        </pc:grpChg>
        <pc:grpChg chg="add mod">
          <ac:chgData name="Yinan Li" userId="55ba4f79fc26ccb6" providerId="LiveId" clId="{41AEF859-9EF9-4A01-9C28-020BA533C1DB}" dt="2024-09-21T03:14:14.706" v="706" actId="164"/>
          <ac:grpSpMkLst>
            <pc:docMk/>
            <pc:sldMk cId="3165819145" sldId="329"/>
            <ac:grpSpMk id="11" creationId="{A0433999-8D04-916E-0F40-F68FACCD3CF6}"/>
          </ac:grpSpMkLst>
        </pc:grpChg>
        <pc:grpChg chg="mod">
          <ac:chgData name="Yinan Li" userId="55ba4f79fc26ccb6" providerId="LiveId" clId="{41AEF859-9EF9-4A01-9C28-020BA533C1DB}" dt="2024-09-21T03:14:05.668" v="705" actId="164"/>
          <ac:grpSpMkLst>
            <pc:docMk/>
            <pc:sldMk cId="3165819145" sldId="329"/>
            <ac:grpSpMk id="30" creationId="{00000000-0000-0000-0000-000000000000}"/>
          </ac:grpSpMkLst>
        </pc:grpChg>
        <pc:graphicFrameChg chg="mod">
          <ac:chgData name="Yinan Li" userId="55ba4f79fc26ccb6" providerId="LiveId" clId="{41AEF859-9EF9-4A01-9C28-020BA533C1DB}" dt="2024-09-21T03:14:05.668" v="705" actId="164"/>
          <ac:graphicFrameMkLst>
            <pc:docMk/>
            <pc:sldMk cId="3165819145" sldId="329"/>
            <ac:graphicFrameMk id="33" creationId="{00000000-0000-0000-0000-000000000000}"/>
          </ac:graphicFrameMkLst>
        </pc:graphicFrameChg>
        <pc:graphicFrameChg chg="mod">
          <ac:chgData name="Yinan Li" userId="55ba4f79fc26ccb6" providerId="LiveId" clId="{41AEF859-9EF9-4A01-9C28-020BA533C1DB}" dt="2024-09-21T03:14:14.706" v="706" actId="164"/>
          <ac:graphicFrameMkLst>
            <pc:docMk/>
            <pc:sldMk cId="3165819145" sldId="329"/>
            <ac:graphicFrameMk id="35" creationId="{00000000-0000-0000-0000-000000000000}"/>
          </ac:graphicFrameMkLst>
        </pc:graphicFrameChg>
        <pc:graphicFrameChg chg="mod">
          <ac:chgData name="Yinan Li" userId="55ba4f79fc26ccb6" providerId="LiveId" clId="{41AEF859-9EF9-4A01-9C28-020BA533C1DB}" dt="2024-09-21T03:14:14.706" v="706" actId="164"/>
          <ac:graphicFrameMkLst>
            <pc:docMk/>
            <pc:sldMk cId="3165819145" sldId="329"/>
            <ac:graphicFrameMk id="36" creationId="{00000000-0000-0000-0000-000000000000}"/>
          </ac:graphicFrameMkLst>
        </pc:graphicFrameChg>
      </pc:sldChg>
      <pc:sldChg chg="modSp add mod modAnim">
        <pc:chgData name="Yinan Li" userId="55ba4f79fc26ccb6" providerId="LiveId" clId="{41AEF859-9EF9-4A01-9C28-020BA533C1DB}" dt="2024-10-11T02:27:51.843" v="2214" actId="207"/>
        <pc:sldMkLst>
          <pc:docMk/>
          <pc:sldMk cId="200167105" sldId="330"/>
        </pc:sldMkLst>
        <pc:spChg chg="mod">
          <ac:chgData name="Yinan Li" userId="55ba4f79fc26ccb6" providerId="LiveId" clId="{41AEF859-9EF9-4A01-9C28-020BA533C1DB}" dt="2024-10-11T02:27:51.843" v="2214" actId="207"/>
          <ac:spMkLst>
            <pc:docMk/>
            <pc:sldMk cId="200167105" sldId="330"/>
            <ac:spMk id="16" creationId="{00000000-0000-0000-0000-000000000000}"/>
          </ac:spMkLst>
        </pc:spChg>
        <pc:spChg chg="mod">
          <ac:chgData name="Yinan Li" userId="55ba4f79fc26ccb6" providerId="LiveId" clId="{41AEF859-9EF9-4A01-9C28-020BA533C1DB}" dt="2024-10-11T02:27:30.508" v="2211" actId="1076"/>
          <ac:spMkLst>
            <pc:docMk/>
            <pc:sldMk cId="200167105" sldId="330"/>
            <ac:spMk id="6147" creationId="{00000000-0000-0000-0000-000000000000}"/>
          </ac:spMkLst>
        </pc:spChg>
        <pc:grpChg chg="mod">
          <ac:chgData name="Yinan Li" userId="55ba4f79fc26ccb6" providerId="LiveId" clId="{41AEF859-9EF9-4A01-9C28-020BA533C1DB}" dt="2024-10-11T02:27:30.508" v="2211" actId="1076"/>
          <ac:grpSpMkLst>
            <pc:docMk/>
            <pc:sldMk cId="200167105" sldId="330"/>
            <ac:grpSpMk id="2" creationId="{00000000-0000-0000-0000-000000000000}"/>
          </ac:grpSpMkLst>
        </pc:grpChg>
        <pc:graphicFrameChg chg="mod">
          <ac:chgData name="Yinan Li" userId="55ba4f79fc26ccb6" providerId="LiveId" clId="{41AEF859-9EF9-4A01-9C28-020BA533C1DB}" dt="2024-10-11T02:27:30.508" v="2211" actId="1076"/>
          <ac:graphicFrameMkLst>
            <pc:docMk/>
            <pc:sldMk cId="200167105" sldId="330"/>
            <ac:graphicFrameMk id="6" creationId="{00000000-0000-0000-0000-000000000000}"/>
          </ac:graphicFrameMkLst>
        </pc:graphicFrameChg>
        <pc:graphicFrameChg chg="mod">
          <ac:chgData name="Yinan Li" userId="55ba4f79fc26ccb6" providerId="LiveId" clId="{41AEF859-9EF9-4A01-9C28-020BA533C1DB}" dt="2024-10-11T02:27:30.508" v="2211" actId="1076"/>
          <ac:graphicFrameMkLst>
            <pc:docMk/>
            <pc:sldMk cId="200167105" sldId="330"/>
            <ac:graphicFrameMk id="7" creationId="{00000000-0000-0000-0000-000000000000}"/>
          </ac:graphicFrameMkLst>
        </pc:graphicFrameChg>
        <pc:graphicFrameChg chg="mod">
          <ac:chgData name="Yinan Li" userId="55ba4f79fc26ccb6" providerId="LiveId" clId="{41AEF859-9EF9-4A01-9C28-020BA533C1DB}" dt="2024-10-11T02:27:30.508" v="2211" actId="1076"/>
          <ac:graphicFrameMkLst>
            <pc:docMk/>
            <pc:sldMk cId="200167105" sldId="330"/>
            <ac:graphicFrameMk id="8" creationId="{00000000-0000-0000-0000-000000000000}"/>
          </ac:graphicFrameMkLst>
        </pc:graphicFrameChg>
      </pc:sldChg>
      <pc:sldChg chg="addSp modSp add del mod modAnim">
        <pc:chgData name="Yinan Li" userId="55ba4f79fc26ccb6" providerId="LiveId" clId="{41AEF859-9EF9-4A01-9C28-020BA533C1DB}" dt="2024-10-11T01:52:22.791" v="1393" actId="47"/>
        <pc:sldMkLst>
          <pc:docMk/>
          <pc:sldMk cId="296968991" sldId="330"/>
        </pc:sldMkLst>
        <pc:spChg chg="mod">
          <ac:chgData name="Yinan Li" userId="55ba4f79fc26ccb6" providerId="LiveId" clId="{41AEF859-9EF9-4A01-9C28-020BA533C1DB}" dt="2024-09-21T03:14:52.449" v="712" actId="20577"/>
          <ac:spMkLst>
            <pc:docMk/>
            <pc:sldMk cId="296968991" sldId="330"/>
            <ac:spMk id="2" creationId="{00000000-0000-0000-0000-000000000000}"/>
          </ac:spMkLst>
        </pc:spChg>
        <pc:spChg chg="mod">
          <ac:chgData name="Yinan Li" userId="55ba4f79fc26ccb6" providerId="LiveId" clId="{41AEF859-9EF9-4A01-9C28-020BA533C1DB}" dt="2024-09-21T03:16:00.328" v="731" actId="164"/>
          <ac:spMkLst>
            <pc:docMk/>
            <pc:sldMk cId="296968991" sldId="330"/>
            <ac:spMk id="4" creationId="{00000000-0000-0000-0000-000000000000}"/>
          </ac:spMkLst>
        </pc:spChg>
        <pc:spChg chg="mod">
          <ac:chgData name="Yinan Li" userId="55ba4f79fc26ccb6" providerId="LiveId" clId="{41AEF859-9EF9-4A01-9C28-020BA533C1DB}" dt="2024-09-21T03:16:00.328" v="731" actId="164"/>
          <ac:spMkLst>
            <pc:docMk/>
            <pc:sldMk cId="296968991" sldId="330"/>
            <ac:spMk id="8" creationId="{00000000-0000-0000-0000-000000000000}"/>
          </ac:spMkLst>
        </pc:spChg>
        <pc:spChg chg="mod">
          <ac:chgData name="Yinan Li" userId="55ba4f79fc26ccb6" providerId="LiveId" clId="{41AEF859-9EF9-4A01-9C28-020BA533C1DB}" dt="2024-09-21T03:16:20.386" v="734" actId="164"/>
          <ac:spMkLst>
            <pc:docMk/>
            <pc:sldMk cId="296968991" sldId="330"/>
            <ac:spMk id="22" creationId="{00000000-0000-0000-0000-000000000000}"/>
          </ac:spMkLst>
        </pc:spChg>
        <pc:spChg chg="mod">
          <ac:chgData name="Yinan Li" userId="55ba4f79fc26ccb6" providerId="LiveId" clId="{41AEF859-9EF9-4A01-9C28-020BA533C1DB}" dt="2024-09-21T03:16:20.386" v="734" actId="164"/>
          <ac:spMkLst>
            <pc:docMk/>
            <pc:sldMk cId="296968991" sldId="330"/>
            <ac:spMk id="23" creationId="{00000000-0000-0000-0000-000000000000}"/>
          </ac:spMkLst>
        </pc:spChg>
        <pc:spChg chg="mod">
          <ac:chgData name="Yinan Li" userId="55ba4f79fc26ccb6" providerId="LiveId" clId="{41AEF859-9EF9-4A01-9C28-020BA533C1DB}" dt="2024-09-21T03:16:00.328" v="731" actId="164"/>
          <ac:spMkLst>
            <pc:docMk/>
            <pc:sldMk cId="296968991" sldId="330"/>
            <ac:spMk id="3049483" creationId="{00000000-0000-0000-0000-000000000000}"/>
          </ac:spMkLst>
        </pc:spChg>
        <pc:spChg chg="mod">
          <ac:chgData name="Yinan Li" userId="55ba4f79fc26ccb6" providerId="LiveId" clId="{41AEF859-9EF9-4A01-9C28-020BA533C1DB}" dt="2024-09-21T03:16:00.328" v="731" actId="164"/>
          <ac:spMkLst>
            <pc:docMk/>
            <pc:sldMk cId="296968991" sldId="330"/>
            <ac:spMk id="3049484" creationId="{00000000-0000-0000-0000-000000000000}"/>
          </ac:spMkLst>
        </pc:spChg>
        <pc:grpChg chg="add mod">
          <ac:chgData name="Yinan Li" userId="55ba4f79fc26ccb6" providerId="LiveId" clId="{41AEF859-9EF9-4A01-9C28-020BA533C1DB}" dt="2024-09-21T03:16:00.328" v="731" actId="164"/>
          <ac:grpSpMkLst>
            <pc:docMk/>
            <pc:sldMk cId="296968991" sldId="330"/>
            <ac:grpSpMk id="5" creationId="{C22D70D1-050C-3F3D-FDF0-64B2730F44A3}"/>
          </ac:grpSpMkLst>
        </pc:grpChg>
        <pc:grpChg chg="add mod">
          <ac:chgData name="Yinan Li" userId="55ba4f79fc26ccb6" providerId="LiveId" clId="{41AEF859-9EF9-4A01-9C28-020BA533C1DB}" dt="2024-09-21T03:16:20.386" v="734" actId="164"/>
          <ac:grpSpMkLst>
            <pc:docMk/>
            <pc:sldMk cId="296968991" sldId="330"/>
            <ac:grpSpMk id="6" creationId="{1B4B40F1-4A47-907D-0D4E-4C357F5AE832}"/>
          </ac:grpSpMkLst>
        </pc:grpChg>
        <pc:graphicFrameChg chg="mod">
          <ac:chgData name="Yinan Li" userId="55ba4f79fc26ccb6" providerId="LiveId" clId="{41AEF859-9EF9-4A01-9C28-020BA533C1DB}" dt="2024-09-21T03:16:20.386" v="734" actId="164"/>
          <ac:graphicFrameMkLst>
            <pc:docMk/>
            <pc:sldMk cId="296968991" sldId="330"/>
            <ac:graphicFrameMk id="24" creationId="{00000000-0000-0000-0000-000000000000}"/>
          </ac:graphicFrameMkLst>
        </pc:graphicFrameChg>
        <pc:graphicFrameChg chg="mod">
          <ac:chgData name="Yinan Li" userId="55ba4f79fc26ccb6" providerId="LiveId" clId="{41AEF859-9EF9-4A01-9C28-020BA533C1DB}" dt="2024-09-21T03:16:00.328" v="731" actId="164"/>
          <ac:graphicFrameMkLst>
            <pc:docMk/>
            <pc:sldMk cId="296968991" sldId="330"/>
            <ac:graphicFrameMk id="3049476" creationId="{00000000-0000-0000-0000-000000000000}"/>
          </ac:graphicFrameMkLst>
        </pc:graphicFrameChg>
        <pc:graphicFrameChg chg="mod">
          <ac:chgData name="Yinan Li" userId="55ba4f79fc26ccb6" providerId="LiveId" clId="{41AEF859-9EF9-4A01-9C28-020BA533C1DB}" dt="2024-09-21T03:16:00.328" v="731" actId="164"/>
          <ac:graphicFrameMkLst>
            <pc:docMk/>
            <pc:sldMk cId="296968991" sldId="330"/>
            <ac:graphicFrameMk id="3049477" creationId="{00000000-0000-0000-0000-000000000000}"/>
          </ac:graphicFrameMkLst>
        </pc:graphicFrameChg>
        <pc:graphicFrameChg chg="mod">
          <ac:chgData name="Yinan Li" userId="55ba4f79fc26ccb6" providerId="LiveId" clId="{41AEF859-9EF9-4A01-9C28-020BA533C1DB}" dt="2024-09-21T03:16:00.328" v="731" actId="164"/>
          <ac:graphicFrameMkLst>
            <pc:docMk/>
            <pc:sldMk cId="296968991" sldId="330"/>
            <ac:graphicFrameMk id="3049478" creationId="{00000000-0000-0000-0000-000000000000}"/>
          </ac:graphicFrameMkLst>
        </pc:graphicFrameChg>
      </pc:sldChg>
      <pc:sldChg chg="add del modAnim">
        <pc:chgData name="Yinan Li" userId="55ba4f79fc26ccb6" providerId="LiveId" clId="{41AEF859-9EF9-4A01-9C28-020BA533C1DB}" dt="2024-10-11T01:52:22.791" v="1393" actId="47"/>
        <pc:sldMkLst>
          <pc:docMk/>
          <pc:sldMk cId="681387344" sldId="331"/>
        </pc:sldMkLst>
      </pc:sldChg>
      <pc:sldChg chg="add modAnim">
        <pc:chgData name="Yinan Li" userId="55ba4f79fc26ccb6" providerId="LiveId" clId="{41AEF859-9EF9-4A01-9C28-020BA533C1DB}" dt="2024-10-11T02:28:39.427" v="2246"/>
        <pc:sldMkLst>
          <pc:docMk/>
          <pc:sldMk cId="1574051908" sldId="331"/>
        </pc:sldMkLst>
      </pc:sldChg>
      <pc:sldChg chg="add modAnim">
        <pc:chgData name="Yinan Li" userId="55ba4f79fc26ccb6" providerId="LiveId" clId="{41AEF859-9EF9-4A01-9C28-020BA533C1DB}" dt="2024-10-11T02:29:38.918" v="2264"/>
        <pc:sldMkLst>
          <pc:docMk/>
          <pc:sldMk cId="488686633" sldId="332"/>
        </pc:sldMkLst>
      </pc:sldChg>
      <pc:sldChg chg="add del">
        <pc:chgData name="Yinan Li" userId="55ba4f79fc26ccb6" providerId="LiveId" clId="{41AEF859-9EF9-4A01-9C28-020BA533C1DB}" dt="2024-10-11T01:52:22.791" v="1393" actId="47"/>
        <pc:sldMkLst>
          <pc:docMk/>
          <pc:sldMk cId="4069631264" sldId="332"/>
        </pc:sldMkLst>
      </pc:sldChg>
      <pc:sldChg chg="add modAnim">
        <pc:chgData name="Yinan Li" userId="55ba4f79fc26ccb6" providerId="LiveId" clId="{41AEF859-9EF9-4A01-9C28-020BA533C1DB}" dt="2024-10-11T02:30:13.338" v="2279"/>
        <pc:sldMkLst>
          <pc:docMk/>
          <pc:sldMk cId="1608736446" sldId="333"/>
        </pc:sldMkLst>
      </pc:sldChg>
      <pc:sldChg chg="add del modAnim">
        <pc:chgData name="Yinan Li" userId="55ba4f79fc26ccb6" providerId="LiveId" clId="{41AEF859-9EF9-4A01-9C28-020BA533C1DB}" dt="2024-10-11T01:52:22.791" v="1393" actId="47"/>
        <pc:sldMkLst>
          <pc:docMk/>
          <pc:sldMk cId="3475977506" sldId="333"/>
        </pc:sldMkLst>
      </pc:sldChg>
      <pc:sldChg chg="add modAnim">
        <pc:chgData name="Yinan Li" userId="55ba4f79fc26ccb6" providerId="LiveId" clId="{41AEF859-9EF9-4A01-9C28-020BA533C1DB}" dt="2024-10-11T02:31:50.627" v="2300"/>
        <pc:sldMkLst>
          <pc:docMk/>
          <pc:sldMk cId="179532675" sldId="334"/>
        </pc:sldMkLst>
      </pc:sldChg>
      <pc:sldChg chg="addSp modSp add del modAnim">
        <pc:chgData name="Yinan Li" userId="55ba4f79fc26ccb6" providerId="LiveId" clId="{41AEF859-9EF9-4A01-9C28-020BA533C1DB}" dt="2024-10-11T01:52:22.791" v="1393" actId="47"/>
        <pc:sldMkLst>
          <pc:docMk/>
          <pc:sldMk cId="3393436043" sldId="334"/>
        </pc:sldMkLst>
        <pc:spChg chg="mod">
          <ac:chgData name="Yinan Li" userId="55ba4f79fc26ccb6" providerId="LiveId" clId="{41AEF859-9EF9-4A01-9C28-020BA533C1DB}" dt="2024-09-23T08:48:29.832" v="850" actId="164"/>
          <ac:spMkLst>
            <pc:docMk/>
            <pc:sldMk cId="3393436043" sldId="334"/>
            <ac:spMk id="14" creationId="{00000000-0000-0000-0000-000000000000}"/>
          </ac:spMkLst>
        </pc:spChg>
        <pc:spChg chg="mod">
          <ac:chgData name="Yinan Li" userId="55ba4f79fc26ccb6" providerId="LiveId" clId="{41AEF859-9EF9-4A01-9C28-020BA533C1DB}" dt="2024-09-23T08:48:29.832" v="850" actId="164"/>
          <ac:spMkLst>
            <pc:docMk/>
            <pc:sldMk cId="3393436043" sldId="334"/>
            <ac:spMk id="15" creationId="{00000000-0000-0000-0000-000000000000}"/>
          </ac:spMkLst>
        </pc:spChg>
        <pc:spChg chg="mod">
          <ac:chgData name="Yinan Li" userId="55ba4f79fc26ccb6" providerId="LiveId" clId="{41AEF859-9EF9-4A01-9C28-020BA533C1DB}" dt="2024-09-23T08:48:29.832" v="850" actId="164"/>
          <ac:spMkLst>
            <pc:docMk/>
            <pc:sldMk cId="3393436043" sldId="334"/>
            <ac:spMk id="16" creationId="{00000000-0000-0000-0000-000000000000}"/>
          </ac:spMkLst>
        </pc:spChg>
        <pc:spChg chg="mod">
          <ac:chgData name="Yinan Li" userId="55ba4f79fc26ccb6" providerId="LiveId" clId="{41AEF859-9EF9-4A01-9C28-020BA533C1DB}" dt="2024-09-23T08:48:29.832" v="850" actId="164"/>
          <ac:spMkLst>
            <pc:docMk/>
            <pc:sldMk cId="3393436043" sldId="334"/>
            <ac:spMk id="18" creationId="{00000000-0000-0000-0000-000000000000}"/>
          </ac:spMkLst>
        </pc:spChg>
        <pc:spChg chg="mod">
          <ac:chgData name="Yinan Li" userId="55ba4f79fc26ccb6" providerId="LiveId" clId="{41AEF859-9EF9-4A01-9C28-020BA533C1DB}" dt="2024-09-23T08:48:29.832" v="850" actId="164"/>
          <ac:spMkLst>
            <pc:docMk/>
            <pc:sldMk cId="3393436043" sldId="334"/>
            <ac:spMk id="21" creationId="{00000000-0000-0000-0000-000000000000}"/>
          </ac:spMkLst>
        </pc:spChg>
        <pc:spChg chg="mod">
          <ac:chgData name="Yinan Li" userId="55ba4f79fc26ccb6" providerId="LiveId" clId="{41AEF859-9EF9-4A01-9C28-020BA533C1DB}" dt="2024-09-23T08:48:29.832" v="850" actId="164"/>
          <ac:spMkLst>
            <pc:docMk/>
            <pc:sldMk cId="3393436043" sldId="334"/>
            <ac:spMk id="23" creationId="{00000000-0000-0000-0000-000000000000}"/>
          </ac:spMkLst>
        </pc:spChg>
        <pc:grpChg chg="add mod">
          <ac:chgData name="Yinan Li" userId="55ba4f79fc26ccb6" providerId="LiveId" clId="{41AEF859-9EF9-4A01-9C28-020BA533C1DB}" dt="2024-09-23T08:48:29.832" v="850" actId="164"/>
          <ac:grpSpMkLst>
            <pc:docMk/>
            <pc:sldMk cId="3393436043" sldId="334"/>
            <ac:grpSpMk id="2" creationId="{B0F78429-3C34-3F3F-3676-DBD274721B0E}"/>
          </ac:grpSpMkLst>
        </pc:grpChg>
        <pc:graphicFrameChg chg="mod">
          <ac:chgData name="Yinan Li" userId="55ba4f79fc26ccb6" providerId="LiveId" clId="{41AEF859-9EF9-4A01-9C28-020BA533C1DB}" dt="2024-09-23T08:48:29.832" v="850" actId="164"/>
          <ac:graphicFrameMkLst>
            <pc:docMk/>
            <pc:sldMk cId="3393436043" sldId="334"/>
            <ac:graphicFrameMk id="17" creationId="{00000000-0000-0000-0000-000000000000}"/>
          </ac:graphicFrameMkLst>
        </pc:graphicFrameChg>
        <pc:graphicFrameChg chg="mod">
          <ac:chgData name="Yinan Li" userId="55ba4f79fc26ccb6" providerId="LiveId" clId="{41AEF859-9EF9-4A01-9C28-020BA533C1DB}" dt="2024-09-23T08:48:29.832" v="850" actId="164"/>
          <ac:graphicFrameMkLst>
            <pc:docMk/>
            <pc:sldMk cId="3393436043" sldId="334"/>
            <ac:graphicFrameMk id="19" creationId="{00000000-0000-0000-0000-000000000000}"/>
          </ac:graphicFrameMkLst>
        </pc:graphicFrameChg>
        <pc:graphicFrameChg chg="mod">
          <ac:chgData name="Yinan Li" userId="55ba4f79fc26ccb6" providerId="LiveId" clId="{41AEF859-9EF9-4A01-9C28-020BA533C1DB}" dt="2024-09-23T08:48:29.832" v="850" actId="164"/>
          <ac:graphicFrameMkLst>
            <pc:docMk/>
            <pc:sldMk cId="3393436043" sldId="334"/>
            <ac:graphicFrameMk id="20" creationId="{00000000-0000-0000-0000-000000000000}"/>
          </ac:graphicFrameMkLst>
        </pc:graphicFrameChg>
        <pc:graphicFrameChg chg="mod">
          <ac:chgData name="Yinan Li" userId="55ba4f79fc26ccb6" providerId="LiveId" clId="{41AEF859-9EF9-4A01-9C28-020BA533C1DB}" dt="2024-09-23T08:48:29.832" v="850" actId="164"/>
          <ac:graphicFrameMkLst>
            <pc:docMk/>
            <pc:sldMk cId="3393436043" sldId="334"/>
            <ac:graphicFrameMk id="22" creationId="{00000000-0000-0000-0000-000000000000}"/>
          </ac:graphicFrameMkLst>
        </pc:graphicFrameChg>
      </pc:sldChg>
      <pc:sldChg chg="add modAnim">
        <pc:chgData name="Yinan Li" userId="55ba4f79fc26ccb6" providerId="LiveId" clId="{41AEF859-9EF9-4A01-9C28-020BA533C1DB}" dt="2024-10-11T02:43:33.359" v="2373"/>
        <pc:sldMkLst>
          <pc:docMk/>
          <pc:sldMk cId="1013308256" sldId="335"/>
        </pc:sldMkLst>
      </pc:sldChg>
      <pc:sldChg chg="addSp modSp add del modAnim">
        <pc:chgData name="Yinan Li" userId="55ba4f79fc26ccb6" providerId="LiveId" clId="{41AEF859-9EF9-4A01-9C28-020BA533C1DB}" dt="2024-10-11T01:52:22.791" v="1393" actId="47"/>
        <pc:sldMkLst>
          <pc:docMk/>
          <pc:sldMk cId="2164208629" sldId="335"/>
        </pc:sldMkLst>
        <pc:spChg chg="mod">
          <ac:chgData name="Yinan Li" userId="55ba4f79fc26ccb6" providerId="LiveId" clId="{41AEF859-9EF9-4A01-9C28-020BA533C1DB}" dt="2024-09-23T08:48:41.456" v="852" actId="164"/>
          <ac:spMkLst>
            <pc:docMk/>
            <pc:sldMk cId="2164208629" sldId="335"/>
            <ac:spMk id="5130" creationId="{00000000-0000-0000-0000-000000000000}"/>
          </ac:spMkLst>
        </pc:spChg>
        <pc:grpChg chg="add mod">
          <ac:chgData name="Yinan Li" userId="55ba4f79fc26ccb6" providerId="LiveId" clId="{41AEF859-9EF9-4A01-9C28-020BA533C1DB}" dt="2024-09-23T08:48:41.456" v="852" actId="164"/>
          <ac:grpSpMkLst>
            <pc:docMk/>
            <pc:sldMk cId="2164208629" sldId="335"/>
            <ac:grpSpMk id="2" creationId="{50BACDF8-D8CA-FA92-8211-187B760EB3D2}"/>
          </ac:grpSpMkLst>
        </pc:grpChg>
        <pc:graphicFrameChg chg="mod">
          <ac:chgData name="Yinan Li" userId="55ba4f79fc26ccb6" providerId="LiveId" clId="{41AEF859-9EF9-4A01-9C28-020BA533C1DB}" dt="2024-09-23T08:48:41.456" v="852" actId="164"/>
          <ac:graphicFrameMkLst>
            <pc:docMk/>
            <pc:sldMk cId="2164208629" sldId="335"/>
            <ac:graphicFrameMk id="37892" creationId="{00000000-0000-0000-0000-000000000000}"/>
          </ac:graphicFrameMkLst>
        </pc:graphicFrameChg>
      </pc:sldChg>
      <pc:sldChg chg="add del">
        <pc:chgData name="Yinan Li" userId="55ba4f79fc26ccb6" providerId="LiveId" clId="{41AEF859-9EF9-4A01-9C28-020BA533C1DB}" dt="2024-10-11T01:52:22.791" v="1393" actId="47"/>
        <pc:sldMkLst>
          <pc:docMk/>
          <pc:sldMk cId="1170313227" sldId="336"/>
        </pc:sldMkLst>
      </pc:sldChg>
      <pc:sldChg chg="add modAnim">
        <pc:chgData name="Yinan Li" userId="55ba4f79fc26ccb6" providerId="LiveId" clId="{41AEF859-9EF9-4A01-9C28-020BA533C1DB}" dt="2024-10-11T02:44:17.155" v="2409"/>
        <pc:sldMkLst>
          <pc:docMk/>
          <pc:sldMk cId="3838602361" sldId="336"/>
        </pc:sldMkLst>
      </pc:sldChg>
      <pc:sldChg chg="add del modAnim">
        <pc:chgData name="Yinan Li" userId="55ba4f79fc26ccb6" providerId="LiveId" clId="{41AEF859-9EF9-4A01-9C28-020BA533C1DB}" dt="2024-10-11T01:52:22.791" v="1393" actId="47"/>
        <pc:sldMkLst>
          <pc:docMk/>
          <pc:sldMk cId="2143746160" sldId="337"/>
        </pc:sldMkLst>
      </pc:sldChg>
      <pc:sldChg chg="add modAnim">
        <pc:chgData name="Yinan Li" userId="55ba4f79fc26ccb6" providerId="LiveId" clId="{41AEF859-9EF9-4A01-9C28-020BA533C1DB}" dt="2024-10-11T02:44:22.473" v="2415"/>
        <pc:sldMkLst>
          <pc:docMk/>
          <pc:sldMk cId="3035243489" sldId="337"/>
        </pc:sldMkLst>
      </pc:sldChg>
      <pc:sldChg chg="add modAnim">
        <pc:chgData name="Yinan Li" userId="55ba4f79fc26ccb6" providerId="LiveId" clId="{41AEF859-9EF9-4A01-9C28-020BA533C1DB}" dt="2024-10-11T02:46:48.885" v="2480"/>
        <pc:sldMkLst>
          <pc:docMk/>
          <pc:sldMk cId="50431035" sldId="338"/>
        </pc:sldMkLst>
      </pc:sldChg>
      <pc:sldChg chg="add del">
        <pc:chgData name="Yinan Li" userId="55ba4f79fc26ccb6" providerId="LiveId" clId="{41AEF859-9EF9-4A01-9C28-020BA533C1DB}" dt="2024-10-11T01:52:22.791" v="1393" actId="47"/>
        <pc:sldMkLst>
          <pc:docMk/>
          <pc:sldMk cId="742183576" sldId="338"/>
        </pc:sldMkLst>
      </pc:sldChg>
      <pc:sldChg chg="add del">
        <pc:chgData name="Yinan Li" userId="55ba4f79fc26ccb6" providerId="LiveId" clId="{41AEF859-9EF9-4A01-9C28-020BA533C1DB}" dt="2024-10-11T01:52:22.791" v="1393" actId="47"/>
        <pc:sldMkLst>
          <pc:docMk/>
          <pc:sldMk cId="270150205" sldId="339"/>
        </pc:sldMkLst>
      </pc:sldChg>
      <pc:sldChg chg="add modAnim">
        <pc:chgData name="Yinan Li" userId="55ba4f79fc26ccb6" providerId="LiveId" clId="{41AEF859-9EF9-4A01-9C28-020BA533C1DB}" dt="2024-10-11T02:47:43.363" v="2508"/>
        <pc:sldMkLst>
          <pc:docMk/>
          <pc:sldMk cId="288480314" sldId="339"/>
        </pc:sldMkLst>
      </pc:sldChg>
      <pc:sldChg chg="add modAnim">
        <pc:chgData name="Yinan Li" userId="55ba4f79fc26ccb6" providerId="LiveId" clId="{41AEF859-9EF9-4A01-9C28-020BA533C1DB}" dt="2024-10-11T02:48:27.438" v="2527"/>
        <pc:sldMkLst>
          <pc:docMk/>
          <pc:sldMk cId="1016317237" sldId="340"/>
        </pc:sldMkLst>
      </pc:sldChg>
      <pc:sldChg chg="addSp delSp modSp add del mod">
        <pc:chgData name="Yinan Li" userId="55ba4f79fc26ccb6" providerId="LiveId" clId="{41AEF859-9EF9-4A01-9C28-020BA533C1DB}" dt="2024-10-11T01:52:22.791" v="1393" actId="47"/>
        <pc:sldMkLst>
          <pc:docMk/>
          <pc:sldMk cId="3893095320" sldId="340"/>
        </pc:sldMkLst>
        <pc:spChg chg="add mod">
          <ac:chgData name="Yinan Li" userId="55ba4f79fc26ccb6" providerId="LiveId" clId="{41AEF859-9EF9-4A01-9C28-020BA533C1DB}" dt="2024-09-21T03:21:54.546" v="805" actId="14100"/>
          <ac:spMkLst>
            <pc:docMk/>
            <pc:sldMk cId="3893095320" sldId="340"/>
            <ac:spMk id="2" creationId="{AF2BC81B-DAA0-3C95-19EE-F3A17B46A987}"/>
          </ac:spMkLst>
        </pc:spChg>
        <pc:spChg chg="del">
          <ac:chgData name="Yinan Li" userId="55ba4f79fc26ccb6" providerId="LiveId" clId="{41AEF859-9EF9-4A01-9C28-020BA533C1DB}" dt="2024-09-21T03:17:38.430" v="736" actId="478"/>
          <ac:spMkLst>
            <pc:docMk/>
            <pc:sldMk cId="3893095320" sldId="340"/>
            <ac:spMk id="17" creationId="{00000000-0000-0000-0000-000000000000}"/>
          </ac:spMkLst>
        </pc:spChg>
        <pc:spChg chg="del">
          <ac:chgData name="Yinan Li" userId="55ba4f79fc26ccb6" providerId="LiveId" clId="{41AEF859-9EF9-4A01-9C28-020BA533C1DB}" dt="2024-09-21T03:17:38.430" v="736" actId="478"/>
          <ac:spMkLst>
            <pc:docMk/>
            <pc:sldMk cId="3893095320" sldId="340"/>
            <ac:spMk id="21" creationId="{00000000-0000-0000-0000-000000000000}"/>
          </ac:spMkLst>
        </pc:spChg>
        <pc:grpChg chg="del">
          <ac:chgData name="Yinan Li" userId="55ba4f79fc26ccb6" providerId="LiveId" clId="{41AEF859-9EF9-4A01-9C28-020BA533C1DB}" dt="2024-09-21T03:17:38.430" v="736" actId="478"/>
          <ac:grpSpMkLst>
            <pc:docMk/>
            <pc:sldMk cId="3893095320" sldId="340"/>
            <ac:grpSpMk id="14" creationId="{00000000-0000-0000-0000-000000000000}"/>
          </ac:grpSpMkLst>
        </pc:grpChg>
        <pc:graphicFrameChg chg="del">
          <ac:chgData name="Yinan Li" userId="55ba4f79fc26ccb6" providerId="LiveId" clId="{41AEF859-9EF9-4A01-9C28-020BA533C1DB}" dt="2024-09-21T03:17:38.430" v="736" actId="478"/>
          <ac:graphicFrameMkLst>
            <pc:docMk/>
            <pc:sldMk cId="3893095320" sldId="340"/>
            <ac:graphicFrameMk id="11" creationId="{00000000-0000-0000-0000-000000000000}"/>
          </ac:graphicFrameMkLst>
        </pc:graphicFrameChg>
        <pc:graphicFrameChg chg="del">
          <ac:chgData name="Yinan Li" userId="55ba4f79fc26ccb6" providerId="LiveId" clId="{41AEF859-9EF9-4A01-9C28-020BA533C1DB}" dt="2024-09-21T03:17:38.430" v="736" actId="478"/>
          <ac:graphicFrameMkLst>
            <pc:docMk/>
            <pc:sldMk cId="3893095320" sldId="340"/>
            <ac:graphicFrameMk id="12" creationId="{00000000-0000-0000-0000-000000000000}"/>
          </ac:graphicFrameMkLst>
        </pc:graphicFrameChg>
        <pc:graphicFrameChg chg="del">
          <ac:chgData name="Yinan Li" userId="55ba4f79fc26ccb6" providerId="LiveId" clId="{41AEF859-9EF9-4A01-9C28-020BA533C1DB}" dt="2024-09-21T03:17:38.430" v="736" actId="478"/>
          <ac:graphicFrameMkLst>
            <pc:docMk/>
            <pc:sldMk cId="3893095320" sldId="340"/>
            <ac:graphicFrameMk id="18" creationId="{00000000-0000-0000-0000-000000000000}"/>
          </ac:graphicFrameMkLst>
        </pc:graphicFrameChg>
        <pc:graphicFrameChg chg="del">
          <ac:chgData name="Yinan Li" userId="55ba4f79fc26ccb6" providerId="LiveId" clId="{41AEF859-9EF9-4A01-9C28-020BA533C1DB}" dt="2024-09-21T03:17:38.430" v="736" actId="478"/>
          <ac:graphicFrameMkLst>
            <pc:docMk/>
            <pc:sldMk cId="3893095320" sldId="340"/>
            <ac:graphicFrameMk id="19" creationId="{00000000-0000-0000-0000-000000000000}"/>
          </ac:graphicFrameMkLst>
        </pc:graphicFrameChg>
        <pc:graphicFrameChg chg="del">
          <ac:chgData name="Yinan Li" userId="55ba4f79fc26ccb6" providerId="LiveId" clId="{41AEF859-9EF9-4A01-9C28-020BA533C1DB}" dt="2024-09-21T03:17:38.430" v="736" actId="478"/>
          <ac:graphicFrameMkLst>
            <pc:docMk/>
            <pc:sldMk cId="3893095320" sldId="340"/>
            <ac:graphicFrameMk id="20" creationId="{00000000-0000-0000-0000-000000000000}"/>
          </ac:graphicFrameMkLst>
        </pc:graphicFrameChg>
      </pc:sldChg>
      <pc:sldChg chg="add del modAnim">
        <pc:chgData name="Yinan Li" userId="55ba4f79fc26ccb6" providerId="LiveId" clId="{41AEF859-9EF9-4A01-9C28-020BA533C1DB}" dt="2024-10-11T01:52:22.791" v="1393" actId="47"/>
        <pc:sldMkLst>
          <pc:docMk/>
          <pc:sldMk cId="161176457" sldId="341"/>
        </pc:sldMkLst>
      </pc:sldChg>
      <pc:sldChg chg="add">
        <pc:chgData name="Yinan Li" userId="55ba4f79fc26ccb6" providerId="LiveId" clId="{41AEF859-9EF9-4A01-9C28-020BA533C1DB}" dt="2024-10-11T02:49:52.838" v="2538"/>
        <pc:sldMkLst>
          <pc:docMk/>
          <pc:sldMk cId="4146680254" sldId="341"/>
        </pc:sldMkLst>
      </pc:sldChg>
      <pc:sldChg chg="add modAnim">
        <pc:chgData name="Yinan Li" userId="55ba4f79fc26ccb6" providerId="LiveId" clId="{41AEF859-9EF9-4A01-9C28-020BA533C1DB}" dt="2024-10-11T02:50:02.253" v="2545"/>
        <pc:sldMkLst>
          <pc:docMk/>
          <pc:sldMk cId="550483408" sldId="342"/>
        </pc:sldMkLst>
      </pc:sldChg>
      <pc:sldChg chg="add del modAnim">
        <pc:chgData name="Yinan Li" userId="55ba4f79fc26ccb6" providerId="LiveId" clId="{41AEF859-9EF9-4A01-9C28-020BA533C1DB}" dt="2024-10-11T01:52:22.791" v="1393" actId="47"/>
        <pc:sldMkLst>
          <pc:docMk/>
          <pc:sldMk cId="3254013578" sldId="342"/>
        </pc:sldMkLst>
      </pc:sldChg>
      <pc:sldChg chg="add del modAnim">
        <pc:chgData name="Yinan Li" userId="55ba4f79fc26ccb6" providerId="LiveId" clId="{41AEF859-9EF9-4A01-9C28-020BA533C1DB}" dt="2024-10-11T01:52:22.791" v="1393" actId="47"/>
        <pc:sldMkLst>
          <pc:docMk/>
          <pc:sldMk cId="919546446" sldId="343"/>
        </pc:sldMkLst>
      </pc:sldChg>
      <pc:sldChg chg="add modAnim">
        <pc:chgData name="Yinan Li" userId="55ba4f79fc26ccb6" providerId="LiveId" clId="{41AEF859-9EF9-4A01-9C28-020BA533C1DB}" dt="2024-10-11T02:50:30.514" v="2563"/>
        <pc:sldMkLst>
          <pc:docMk/>
          <pc:sldMk cId="2556698973" sldId="343"/>
        </pc:sldMkLst>
      </pc:sldChg>
      <pc:sldChg chg="add modAnim">
        <pc:chgData name="Yinan Li" userId="55ba4f79fc26ccb6" providerId="LiveId" clId="{41AEF859-9EF9-4A01-9C28-020BA533C1DB}" dt="2024-10-11T02:50:56.620" v="2588"/>
        <pc:sldMkLst>
          <pc:docMk/>
          <pc:sldMk cId="2759019059" sldId="344"/>
        </pc:sldMkLst>
      </pc:sldChg>
      <pc:sldChg chg="add del modAnim">
        <pc:chgData name="Yinan Li" userId="55ba4f79fc26ccb6" providerId="LiveId" clId="{41AEF859-9EF9-4A01-9C28-020BA533C1DB}" dt="2024-10-11T01:52:22.791" v="1393" actId="47"/>
        <pc:sldMkLst>
          <pc:docMk/>
          <pc:sldMk cId="3069398575" sldId="344"/>
        </pc:sldMkLst>
      </pc:sldChg>
      <pc:sldChg chg="add modAnim">
        <pc:chgData name="Yinan Li" userId="55ba4f79fc26ccb6" providerId="LiveId" clId="{41AEF859-9EF9-4A01-9C28-020BA533C1DB}" dt="2024-10-11T02:51:41.889" v="2613"/>
        <pc:sldMkLst>
          <pc:docMk/>
          <pc:sldMk cId="1619644381" sldId="345"/>
        </pc:sldMkLst>
      </pc:sldChg>
      <pc:sldChg chg="add del modAnim">
        <pc:chgData name="Yinan Li" userId="55ba4f79fc26ccb6" providerId="LiveId" clId="{41AEF859-9EF9-4A01-9C28-020BA533C1DB}" dt="2024-10-11T01:52:22.791" v="1393" actId="47"/>
        <pc:sldMkLst>
          <pc:docMk/>
          <pc:sldMk cId="2792891899" sldId="345"/>
        </pc:sldMkLst>
      </pc:sldChg>
      <pc:sldChg chg="add modAnim">
        <pc:chgData name="Yinan Li" userId="55ba4f79fc26ccb6" providerId="LiveId" clId="{41AEF859-9EF9-4A01-9C28-020BA533C1DB}" dt="2024-10-11T02:52:04.915" v="2621"/>
        <pc:sldMkLst>
          <pc:docMk/>
          <pc:sldMk cId="561416626" sldId="346"/>
        </pc:sldMkLst>
      </pc:sldChg>
      <pc:sldChg chg="add del modAnim">
        <pc:chgData name="Yinan Li" userId="55ba4f79fc26ccb6" providerId="LiveId" clId="{41AEF859-9EF9-4A01-9C28-020BA533C1DB}" dt="2024-10-11T01:52:22.791" v="1393" actId="47"/>
        <pc:sldMkLst>
          <pc:docMk/>
          <pc:sldMk cId="3257538148" sldId="346"/>
        </pc:sldMkLst>
      </pc:sldChg>
      <pc:sldChg chg="add del modAnim">
        <pc:chgData name="Yinan Li" userId="55ba4f79fc26ccb6" providerId="LiveId" clId="{41AEF859-9EF9-4A01-9C28-020BA533C1DB}" dt="2024-10-11T01:52:22.791" v="1393" actId="47"/>
        <pc:sldMkLst>
          <pc:docMk/>
          <pc:sldMk cId="2112479052" sldId="347"/>
        </pc:sldMkLst>
      </pc:sldChg>
      <pc:sldChg chg="add modAnim">
        <pc:chgData name="Yinan Li" userId="55ba4f79fc26ccb6" providerId="LiveId" clId="{41AEF859-9EF9-4A01-9C28-020BA533C1DB}" dt="2024-10-11T02:52:19.306" v="2625"/>
        <pc:sldMkLst>
          <pc:docMk/>
          <pc:sldMk cId="3631034378" sldId="347"/>
        </pc:sldMkLst>
      </pc:sldChg>
      <pc:sldChg chg="add del modAnim">
        <pc:chgData name="Yinan Li" userId="55ba4f79fc26ccb6" providerId="LiveId" clId="{41AEF859-9EF9-4A01-9C28-020BA533C1DB}" dt="2024-10-11T01:52:22.791" v="1393" actId="47"/>
        <pc:sldMkLst>
          <pc:docMk/>
          <pc:sldMk cId="3240232658" sldId="348"/>
        </pc:sldMkLst>
      </pc:sldChg>
      <pc:sldChg chg="add modAnim">
        <pc:chgData name="Yinan Li" userId="55ba4f79fc26ccb6" providerId="LiveId" clId="{41AEF859-9EF9-4A01-9C28-020BA533C1DB}" dt="2024-10-11T02:52:28.503" v="2634"/>
        <pc:sldMkLst>
          <pc:docMk/>
          <pc:sldMk cId="3331358266" sldId="348"/>
        </pc:sldMkLst>
      </pc:sldChg>
      <pc:sldChg chg="add del modAnim">
        <pc:chgData name="Yinan Li" userId="55ba4f79fc26ccb6" providerId="LiveId" clId="{41AEF859-9EF9-4A01-9C28-020BA533C1DB}" dt="2024-10-11T01:52:22.791" v="1393" actId="47"/>
        <pc:sldMkLst>
          <pc:docMk/>
          <pc:sldMk cId="105710330" sldId="349"/>
        </pc:sldMkLst>
      </pc:sldChg>
      <pc:sldChg chg="add modAnim">
        <pc:chgData name="Yinan Li" userId="55ba4f79fc26ccb6" providerId="LiveId" clId="{41AEF859-9EF9-4A01-9C28-020BA533C1DB}" dt="2024-10-11T02:52:43.199" v="2644"/>
        <pc:sldMkLst>
          <pc:docMk/>
          <pc:sldMk cId="1756689891" sldId="349"/>
        </pc:sldMkLst>
      </pc:sldChg>
      <pc:sldChg chg="add modAnim">
        <pc:chgData name="Yinan Li" userId="55ba4f79fc26ccb6" providerId="LiveId" clId="{41AEF859-9EF9-4A01-9C28-020BA533C1DB}" dt="2024-10-11T02:53:03.033" v="2650"/>
        <pc:sldMkLst>
          <pc:docMk/>
          <pc:sldMk cId="1102097367" sldId="350"/>
        </pc:sldMkLst>
      </pc:sldChg>
      <pc:sldChg chg="add del modAnim">
        <pc:chgData name="Yinan Li" userId="55ba4f79fc26ccb6" providerId="LiveId" clId="{41AEF859-9EF9-4A01-9C28-020BA533C1DB}" dt="2024-10-11T01:52:22.791" v="1393" actId="47"/>
        <pc:sldMkLst>
          <pc:docMk/>
          <pc:sldMk cId="2851119558" sldId="350"/>
        </pc:sldMkLst>
      </pc:sldChg>
      <pc:sldChg chg="add modAnim">
        <pc:chgData name="Yinan Li" userId="55ba4f79fc26ccb6" providerId="LiveId" clId="{41AEF859-9EF9-4A01-9C28-020BA533C1DB}" dt="2024-10-11T02:53:24.901" v="2669"/>
        <pc:sldMkLst>
          <pc:docMk/>
          <pc:sldMk cId="2101476983" sldId="351"/>
        </pc:sldMkLst>
      </pc:sldChg>
      <pc:sldChg chg="add del">
        <pc:chgData name="Yinan Li" userId="55ba4f79fc26ccb6" providerId="LiveId" clId="{41AEF859-9EF9-4A01-9C28-020BA533C1DB}" dt="2024-09-23T09:05:57.040" v="1101" actId="47"/>
        <pc:sldMkLst>
          <pc:docMk/>
          <pc:sldMk cId="2246799326" sldId="351"/>
        </pc:sldMkLst>
      </pc:sldChg>
      <pc:sldChg chg="add del modAnim">
        <pc:chgData name="Yinan Li" userId="55ba4f79fc26ccb6" providerId="LiveId" clId="{41AEF859-9EF9-4A01-9C28-020BA533C1DB}" dt="2024-10-11T01:52:22.791" v="1393" actId="47"/>
        <pc:sldMkLst>
          <pc:docMk/>
          <pc:sldMk cId="1971254058" sldId="352"/>
        </pc:sldMkLst>
      </pc:sldChg>
      <pc:sldChg chg="add">
        <pc:chgData name="Yinan Li" userId="55ba4f79fc26ccb6" providerId="LiveId" clId="{41AEF859-9EF9-4A01-9C28-020BA533C1DB}" dt="2024-10-11T02:49:52.838" v="2538"/>
        <pc:sldMkLst>
          <pc:docMk/>
          <pc:sldMk cId="2095507100" sldId="352"/>
        </pc:sldMkLst>
      </pc:sldChg>
      <pc:sldChg chg="add modAnim">
        <pc:chgData name="Yinan Li" userId="55ba4f79fc26ccb6" providerId="LiveId" clId="{41AEF859-9EF9-4A01-9C28-020BA533C1DB}" dt="2024-10-11T02:53:56.092" v="2691"/>
        <pc:sldMkLst>
          <pc:docMk/>
          <pc:sldMk cId="434410692" sldId="353"/>
        </pc:sldMkLst>
      </pc:sldChg>
      <pc:sldChg chg="add del modAnim">
        <pc:chgData name="Yinan Li" userId="55ba4f79fc26ccb6" providerId="LiveId" clId="{41AEF859-9EF9-4A01-9C28-020BA533C1DB}" dt="2024-10-11T01:52:22.791" v="1393" actId="47"/>
        <pc:sldMkLst>
          <pc:docMk/>
          <pc:sldMk cId="1125213222" sldId="353"/>
        </pc:sldMkLst>
      </pc:sldChg>
      <pc:sldChg chg="add">
        <pc:chgData name="Yinan Li" userId="55ba4f79fc26ccb6" providerId="LiveId" clId="{41AEF859-9EF9-4A01-9C28-020BA533C1DB}" dt="2024-10-11T02:49:52.838" v="2538"/>
        <pc:sldMkLst>
          <pc:docMk/>
          <pc:sldMk cId="1549826669" sldId="354"/>
        </pc:sldMkLst>
      </pc:sldChg>
      <pc:sldChg chg="add del modAnim">
        <pc:chgData name="Yinan Li" userId="55ba4f79fc26ccb6" providerId="LiveId" clId="{41AEF859-9EF9-4A01-9C28-020BA533C1DB}" dt="2024-10-11T01:52:22.791" v="1393" actId="47"/>
        <pc:sldMkLst>
          <pc:docMk/>
          <pc:sldMk cId="1902392870" sldId="354"/>
        </pc:sldMkLst>
      </pc:sldChg>
      <pc:sldChg chg="add del">
        <pc:chgData name="Yinan Li" userId="55ba4f79fc26ccb6" providerId="LiveId" clId="{41AEF859-9EF9-4A01-9C28-020BA533C1DB}" dt="2024-09-23T09:08:24.308" v="1147" actId="47"/>
        <pc:sldMkLst>
          <pc:docMk/>
          <pc:sldMk cId="1330989328" sldId="355"/>
        </pc:sldMkLst>
      </pc:sldChg>
      <pc:sldChg chg="add del modAnim">
        <pc:chgData name="Yinan Li" userId="55ba4f79fc26ccb6" providerId="LiveId" clId="{41AEF859-9EF9-4A01-9C28-020BA533C1DB}" dt="2024-10-11T01:52:22.791" v="1393" actId="47"/>
        <pc:sldMkLst>
          <pc:docMk/>
          <pc:sldMk cId="1532345587" sldId="355"/>
        </pc:sldMkLst>
      </pc:sldChg>
      <pc:sldChg chg="add">
        <pc:chgData name="Yinan Li" userId="55ba4f79fc26ccb6" providerId="LiveId" clId="{41AEF859-9EF9-4A01-9C28-020BA533C1DB}" dt="2024-10-11T02:49:52.838" v="2538"/>
        <pc:sldMkLst>
          <pc:docMk/>
          <pc:sldMk cId="3187779230" sldId="355"/>
        </pc:sldMkLst>
      </pc:sldChg>
      <pc:sldChg chg="add del modAnim">
        <pc:chgData name="Yinan Li" userId="55ba4f79fc26ccb6" providerId="LiveId" clId="{41AEF859-9EF9-4A01-9C28-020BA533C1DB}" dt="2024-10-11T01:52:22.791" v="1393" actId="47"/>
        <pc:sldMkLst>
          <pc:docMk/>
          <pc:sldMk cId="1439482504" sldId="356"/>
        </pc:sldMkLst>
      </pc:sldChg>
      <pc:sldChg chg="add">
        <pc:chgData name="Yinan Li" userId="55ba4f79fc26ccb6" providerId="LiveId" clId="{41AEF859-9EF9-4A01-9C28-020BA533C1DB}" dt="2024-10-11T02:49:52.838" v="2538"/>
        <pc:sldMkLst>
          <pc:docMk/>
          <pc:sldMk cId="3174619476" sldId="356"/>
        </pc:sldMkLst>
      </pc:sldChg>
      <pc:sldChg chg="add modAnim">
        <pc:chgData name="Yinan Li" userId="55ba4f79fc26ccb6" providerId="LiveId" clId="{41AEF859-9EF9-4A01-9C28-020BA533C1DB}" dt="2024-10-11T02:54:04.870" v="2696"/>
        <pc:sldMkLst>
          <pc:docMk/>
          <pc:sldMk cId="210071259" sldId="357"/>
        </pc:sldMkLst>
      </pc:sldChg>
      <pc:sldChg chg="add del modAnim">
        <pc:chgData name="Yinan Li" userId="55ba4f79fc26ccb6" providerId="LiveId" clId="{41AEF859-9EF9-4A01-9C28-020BA533C1DB}" dt="2024-10-11T01:52:22.791" v="1393" actId="47"/>
        <pc:sldMkLst>
          <pc:docMk/>
          <pc:sldMk cId="680907844" sldId="357"/>
        </pc:sldMkLst>
      </pc:sldChg>
      <pc:sldChg chg="add modAnim">
        <pc:chgData name="Yinan Li" userId="55ba4f79fc26ccb6" providerId="LiveId" clId="{41AEF859-9EF9-4A01-9C28-020BA533C1DB}" dt="2024-10-11T02:54:18.370" v="2709"/>
        <pc:sldMkLst>
          <pc:docMk/>
          <pc:sldMk cId="1610101465" sldId="358"/>
        </pc:sldMkLst>
      </pc:sldChg>
      <pc:sldChg chg="add del modAnim">
        <pc:chgData name="Yinan Li" userId="55ba4f79fc26ccb6" providerId="LiveId" clId="{41AEF859-9EF9-4A01-9C28-020BA533C1DB}" dt="2024-10-11T01:52:22.791" v="1393" actId="47"/>
        <pc:sldMkLst>
          <pc:docMk/>
          <pc:sldMk cId="4050881344" sldId="358"/>
        </pc:sldMkLst>
      </pc:sldChg>
      <pc:sldChg chg="add del modAnim">
        <pc:chgData name="Yinan Li" userId="55ba4f79fc26ccb6" providerId="LiveId" clId="{41AEF859-9EF9-4A01-9C28-020BA533C1DB}" dt="2024-10-11T01:52:22.791" v="1393" actId="47"/>
        <pc:sldMkLst>
          <pc:docMk/>
          <pc:sldMk cId="909098794" sldId="359"/>
        </pc:sldMkLst>
      </pc:sldChg>
      <pc:sldChg chg="modSp add modAnim">
        <pc:chgData name="Yinan Li" userId="55ba4f79fc26ccb6" providerId="LiveId" clId="{41AEF859-9EF9-4A01-9C28-020BA533C1DB}" dt="2024-10-11T02:55:04.429" v="2718"/>
        <pc:sldMkLst>
          <pc:docMk/>
          <pc:sldMk cId="4217205836" sldId="359"/>
        </pc:sldMkLst>
        <pc:spChg chg="mod">
          <ac:chgData name="Yinan Li" userId="55ba4f79fc26ccb6" providerId="LiveId" clId="{41AEF859-9EF9-4A01-9C28-020BA533C1DB}" dt="2024-10-11T02:54:59.342" v="2717" actId="1076"/>
          <ac:spMkLst>
            <pc:docMk/>
            <pc:sldMk cId="4217205836" sldId="359"/>
            <ac:spMk id="58390" creationId="{00000000-0000-0000-0000-000000000000}"/>
          </ac:spMkLst>
        </pc:spChg>
        <pc:grpChg chg="mod">
          <ac:chgData name="Yinan Li" userId="55ba4f79fc26ccb6" providerId="LiveId" clId="{41AEF859-9EF9-4A01-9C28-020BA533C1DB}" dt="2024-10-11T02:54:59.342" v="2717" actId="1076"/>
          <ac:grpSpMkLst>
            <pc:docMk/>
            <pc:sldMk cId="4217205836" sldId="359"/>
            <ac:grpSpMk id="5" creationId="{00000000-0000-0000-0000-000000000000}"/>
          </ac:grpSpMkLst>
        </pc:grpChg>
        <pc:graphicFrameChg chg="mod">
          <ac:chgData name="Yinan Li" userId="55ba4f79fc26ccb6" providerId="LiveId" clId="{41AEF859-9EF9-4A01-9C28-020BA533C1DB}" dt="2024-10-11T02:54:59.342" v="2717" actId="1076"/>
          <ac:graphicFrameMkLst>
            <pc:docMk/>
            <pc:sldMk cId="4217205836" sldId="359"/>
            <ac:graphicFrameMk id="58391" creationId="{00000000-0000-0000-0000-000000000000}"/>
          </ac:graphicFrameMkLst>
        </pc:graphicFrameChg>
        <pc:graphicFrameChg chg="mod">
          <ac:chgData name="Yinan Li" userId="55ba4f79fc26ccb6" providerId="LiveId" clId="{41AEF859-9EF9-4A01-9C28-020BA533C1DB}" dt="2024-10-11T02:54:59.342" v="2717" actId="1076"/>
          <ac:graphicFrameMkLst>
            <pc:docMk/>
            <pc:sldMk cId="4217205836" sldId="359"/>
            <ac:graphicFrameMk id="58392" creationId="{00000000-0000-0000-0000-000000000000}"/>
          </ac:graphicFrameMkLst>
        </pc:graphicFrameChg>
      </pc:sldChg>
      <pc:sldChg chg="add modAnim">
        <pc:chgData name="Yinan Li" userId="55ba4f79fc26ccb6" providerId="LiveId" clId="{41AEF859-9EF9-4A01-9C28-020BA533C1DB}" dt="2024-10-11T02:55:08.384" v="2722"/>
        <pc:sldMkLst>
          <pc:docMk/>
          <pc:sldMk cId="357057029" sldId="360"/>
        </pc:sldMkLst>
      </pc:sldChg>
      <pc:sldChg chg="add del modAnim">
        <pc:chgData name="Yinan Li" userId="55ba4f79fc26ccb6" providerId="LiveId" clId="{41AEF859-9EF9-4A01-9C28-020BA533C1DB}" dt="2024-10-11T01:52:22.791" v="1393" actId="47"/>
        <pc:sldMkLst>
          <pc:docMk/>
          <pc:sldMk cId="1608759177" sldId="360"/>
        </pc:sldMkLst>
      </pc:sldChg>
      <pc:sldChg chg="add modAnim">
        <pc:chgData name="Yinan Li" userId="55ba4f79fc26ccb6" providerId="LiveId" clId="{41AEF859-9EF9-4A01-9C28-020BA533C1DB}" dt="2024-10-11T02:55:59.881" v="2736"/>
        <pc:sldMkLst>
          <pc:docMk/>
          <pc:sldMk cId="720582617" sldId="361"/>
        </pc:sldMkLst>
      </pc:sldChg>
      <pc:sldChg chg="add del modAnim">
        <pc:chgData name="Yinan Li" userId="55ba4f79fc26ccb6" providerId="LiveId" clId="{41AEF859-9EF9-4A01-9C28-020BA533C1DB}" dt="2024-10-11T01:52:22.791" v="1393" actId="47"/>
        <pc:sldMkLst>
          <pc:docMk/>
          <pc:sldMk cId="3618667429" sldId="361"/>
        </pc:sldMkLst>
      </pc:sldChg>
      <pc:sldChg chg="add modAnim">
        <pc:chgData name="Yinan Li" userId="55ba4f79fc26ccb6" providerId="LiveId" clId="{41AEF859-9EF9-4A01-9C28-020BA533C1DB}" dt="2024-10-11T02:56:07.221" v="2749"/>
        <pc:sldMkLst>
          <pc:docMk/>
          <pc:sldMk cId="1031403931" sldId="362"/>
        </pc:sldMkLst>
      </pc:sldChg>
      <pc:sldChg chg="add del modAnim">
        <pc:chgData name="Yinan Li" userId="55ba4f79fc26ccb6" providerId="LiveId" clId="{41AEF859-9EF9-4A01-9C28-020BA533C1DB}" dt="2024-10-11T01:52:22.791" v="1393" actId="47"/>
        <pc:sldMkLst>
          <pc:docMk/>
          <pc:sldMk cId="1804502328" sldId="362"/>
        </pc:sldMkLst>
      </pc:sldChg>
      <pc:sldChg chg="add modAnim">
        <pc:chgData name="Yinan Li" userId="55ba4f79fc26ccb6" providerId="LiveId" clId="{41AEF859-9EF9-4A01-9C28-020BA533C1DB}" dt="2024-10-11T02:56:37.154" v="2769"/>
        <pc:sldMkLst>
          <pc:docMk/>
          <pc:sldMk cId="2869761055" sldId="363"/>
        </pc:sldMkLst>
      </pc:sldChg>
      <pc:sldChg chg="modSp add del mod modAnim">
        <pc:chgData name="Yinan Li" userId="55ba4f79fc26ccb6" providerId="LiveId" clId="{41AEF859-9EF9-4A01-9C28-020BA533C1DB}" dt="2024-10-11T01:52:22.791" v="1393" actId="47"/>
        <pc:sldMkLst>
          <pc:docMk/>
          <pc:sldMk cId="4025312572" sldId="363"/>
        </pc:sldMkLst>
        <pc:spChg chg="mod">
          <ac:chgData name="Yinan Li" userId="55ba4f79fc26ccb6" providerId="LiveId" clId="{41AEF859-9EF9-4A01-9C28-020BA533C1DB}" dt="2024-09-23T09:20:40.299" v="1216" actId="20577"/>
          <ac:spMkLst>
            <pc:docMk/>
            <pc:sldMk cId="4025312572" sldId="363"/>
            <ac:spMk id="6" creationId="{00000000-0000-0000-0000-000000000000}"/>
          </ac:spMkLst>
        </pc:spChg>
      </pc:sldChg>
      <pc:sldChg chg="add modAnim">
        <pc:chgData name="Yinan Li" userId="55ba4f79fc26ccb6" providerId="LiveId" clId="{41AEF859-9EF9-4A01-9C28-020BA533C1DB}" dt="2024-10-11T02:56:42.988" v="2780"/>
        <pc:sldMkLst>
          <pc:docMk/>
          <pc:sldMk cId="211095199" sldId="364"/>
        </pc:sldMkLst>
      </pc:sldChg>
      <pc:sldChg chg="add del modAnim">
        <pc:chgData name="Yinan Li" userId="55ba4f79fc26ccb6" providerId="LiveId" clId="{41AEF859-9EF9-4A01-9C28-020BA533C1DB}" dt="2024-10-11T01:52:22.791" v="1393" actId="47"/>
        <pc:sldMkLst>
          <pc:docMk/>
          <pc:sldMk cId="235727325" sldId="364"/>
        </pc:sldMkLst>
      </pc:sldChg>
      <pc:sldChg chg="delSp add del modAnim">
        <pc:chgData name="Yinan Li" userId="55ba4f79fc26ccb6" providerId="LiveId" clId="{41AEF859-9EF9-4A01-9C28-020BA533C1DB}" dt="2024-10-11T01:52:22.791" v="1393" actId="47"/>
        <pc:sldMkLst>
          <pc:docMk/>
          <pc:sldMk cId="426125162" sldId="365"/>
        </pc:sldMkLst>
        <pc:picChg chg="del">
          <ac:chgData name="Yinan Li" userId="55ba4f79fc26ccb6" providerId="LiveId" clId="{41AEF859-9EF9-4A01-9C28-020BA533C1DB}" dt="2024-09-23T09:21:11.886" v="1243" actId="478"/>
          <ac:picMkLst>
            <pc:docMk/>
            <pc:sldMk cId="426125162" sldId="365"/>
            <ac:picMk id="14" creationId="{00000000-0000-0000-0000-000000000000}"/>
          </ac:picMkLst>
        </pc:picChg>
      </pc:sldChg>
      <pc:sldChg chg="add modAnim">
        <pc:chgData name="Yinan Li" userId="55ba4f79fc26ccb6" providerId="LiveId" clId="{41AEF859-9EF9-4A01-9C28-020BA533C1DB}" dt="2024-10-11T02:57:02.410" v="2793"/>
        <pc:sldMkLst>
          <pc:docMk/>
          <pc:sldMk cId="3203559252" sldId="365"/>
        </pc:sldMkLst>
      </pc:sldChg>
      <pc:sldChg chg="add modAnim">
        <pc:chgData name="Yinan Li" userId="55ba4f79fc26ccb6" providerId="LiveId" clId="{41AEF859-9EF9-4A01-9C28-020BA533C1DB}" dt="2024-10-11T02:57:27.852" v="2812"/>
        <pc:sldMkLst>
          <pc:docMk/>
          <pc:sldMk cId="290515388" sldId="366"/>
        </pc:sldMkLst>
      </pc:sldChg>
      <pc:sldChg chg="add del modAnim">
        <pc:chgData name="Yinan Li" userId="55ba4f79fc26ccb6" providerId="LiveId" clId="{41AEF859-9EF9-4A01-9C28-020BA533C1DB}" dt="2024-10-11T01:52:22.791" v="1393" actId="47"/>
        <pc:sldMkLst>
          <pc:docMk/>
          <pc:sldMk cId="868523972" sldId="366"/>
        </pc:sldMkLst>
      </pc:sldChg>
      <pc:sldChg chg="add del modTransition">
        <pc:chgData name="Yinan Li" userId="55ba4f79fc26ccb6" providerId="LiveId" clId="{41AEF859-9EF9-4A01-9C28-020BA533C1DB}" dt="2024-10-22T00:41:08.838" v="3239" actId="2696"/>
        <pc:sldMkLst>
          <pc:docMk/>
          <pc:sldMk cId="360663963" sldId="367"/>
        </pc:sldMkLst>
      </pc:sldChg>
      <pc:sldChg chg="add">
        <pc:chgData name="Yinan Li" userId="55ba4f79fc26ccb6" providerId="LiveId" clId="{41AEF859-9EF9-4A01-9C28-020BA533C1DB}" dt="2024-10-22T00:41:31.174" v="3240"/>
        <pc:sldMkLst>
          <pc:docMk/>
          <pc:sldMk cId="3471763579" sldId="367"/>
        </pc:sldMkLst>
      </pc:sldChg>
      <pc:sldChg chg="add del modAnim">
        <pc:chgData name="Yinan Li" userId="55ba4f79fc26ccb6" providerId="LiveId" clId="{41AEF859-9EF9-4A01-9C28-020BA533C1DB}" dt="2024-10-11T01:52:22.791" v="1393" actId="47"/>
        <pc:sldMkLst>
          <pc:docMk/>
          <pc:sldMk cId="3623969895" sldId="367"/>
        </pc:sldMkLst>
      </pc:sldChg>
      <pc:sldChg chg="add del modAnim">
        <pc:chgData name="Yinan Li" userId="55ba4f79fc26ccb6" providerId="LiveId" clId="{41AEF859-9EF9-4A01-9C28-020BA533C1DB}" dt="2024-10-11T01:52:22.791" v="1393" actId="47"/>
        <pc:sldMkLst>
          <pc:docMk/>
          <pc:sldMk cId="1949176188" sldId="368"/>
        </pc:sldMkLst>
      </pc:sldChg>
      <pc:sldChg chg="add">
        <pc:chgData name="Yinan Li" userId="55ba4f79fc26ccb6" providerId="LiveId" clId="{41AEF859-9EF9-4A01-9C28-020BA533C1DB}" dt="2024-10-22T00:41:31.174" v="3240"/>
        <pc:sldMkLst>
          <pc:docMk/>
          <pc:sldMk cId="2459456896" sldId="368"/>
        </pc:sldMkLst>
      </pc:sldChg>
      <pc:sldChg chg="add del modAnim">
        <pc:chgData name="Yinan Li" userId="55ba4f79fc26ccb6" providerId="LiveId" clId="{41AEF859-9EF9-4A01-9C28-020BA533C1DB}" dt="2024-10-22T00:41:08.838" v="3239" actId="2696"/>
        <pc:sldMkLst>
          <pc:docMk/>
          <pc:sldMk cId="3815547236" sldId="368"/>
        </pc:sldMkLst>
      </pc:sldChg>
      <pc:sldChg chg="add del modAnim">
        <pc:chgData name="Yinan Li" userId="55ba4f79fc26ccb6" providerId="LiveId" clId="{41AEF859-9EF9-4A01-9C28-020BA533C1DB}" dt="2024-10-11T01:52:22.791" v="1393" actId="47"/>
        <pc:sldMkLst>
          <pc:docMk/>
          <pc:sldMk cId="707458512" sldId="369"/>
        </pc:sldMkLst>
      </pc:sldChg>
      <pc:sldChg chg="modSp add del mod modTransition modAnim">
        <pc:chgData name="Yinan Li" userId="55ba4f79fc26ccb6" providerId="LiveId" clId="{41AEF859-9EF9-4A01-9C28-020BA533C1DB}" dt="2024-10-22T00:41:08.838" v="3239" actId="2696"/>
        <pc:sldMkLst>
          <pc:docMk/>
          <pc:sldMk cId="1239479251" sldId="369"/>
        </pc:sldMkLst>
        <pc:graphicFrameChg chg="mod">
          <ac:chgData name="Yinan Li" userId="55ba4f79fc26ccb6" providerId="LiveId" clId="{41AEF859-9EF9-4A01-9C28-020BA533C1DB}" dt="2024-10-11T02:58:29.539" v="2842" actId="1076"/>
          <ac:graphicFrameMkLst>
            <pc:docMk/>
            <pc:sldMk cId="1239479251" sldId="369"/>
            <ac:graphicFrameMk id="202777" creationId="{00000000-0000-0000-0000-000000000000}"/>
          </ac:graphicFrameMkLst>
        </pc:graphicFrameChg>
        <pc:graphicFrameChg chg="mod">
          <ac:chgData name="Yinan Li" userId="55ba4f79fc26ccb6" providerId="LiveId" clId="{41AEF859-9EF9-4A01-9C28-020BA533C1DB}" dt="2024-10-11T02:58:27.136" v="2841" actId="1076"/>
          <ac:graphicFrameMkLst>
            <pc:docMk/>
            <pc:sldMk cId="1239479251" sldId="369"/>
            <ac:graphicFrameMk id="202778" creationId="{00000000-0000-0000-0000-000000000000}"/>
          </ac:graphicFrameMkLst>
        </pc:graphicFrameChg>
        <pc:graphicFrameChg chg="mod">
          <ac:chgData name="Yinan Li" userId="55ba4f79fc26ccb6" providerId="LiveId" clId="{41AEF859-9EF9-4A01-9C28-020BA533C1DB}" dt="2024-10-11T02:58:32.914" v="2843" actId="1076"/>
          <ac:graphicFrameMkLst>
            <pc:docMk/>
            <pc:sldMk cId="1239479251" sldId="369"/>
            <ac:graphicFrameMk id="202779" creationId="{00000000-0000-0000-0000-000000000000}"/>
          </ac:graphicFrameMkLst>
        </pc:graphicFrameChg>
      </pc:sldChg>
      <pc:sldChg chg="add">
        <pc:chgData name="Yinan Li" userId="55ba4f79fc26ccb6" providerId="LiveId" clId="{41AEF859-9EF9-4A01-9C28-020BA533C1DB}" dt="2024-10-22T00:41:31.174" v="3240"/>
        <pc:sldMkLst>
          <pc:docMk/>
          <pc:sldMk cId="4234941217" sldId="369"/>
        </pc:sldMkLst>
      </pc:sldChg>
      <pc:sldChg chg="add del">
        <pc:chgData name="Yinan Li" userId="55ba4f79fc26ccb6" providerId="LiveId" clId="{41AEF859-9EF9-4A01-9C28-020BA533C1DB}" dt="2024-10-11T01:52:22.791" v="1393" actId="47"/>
        <pc:sldMkLst>
          <pc:docMk/>
          <pc:sldMk cId="389209923" sldId="370"/>
        </pc:sldMkLst>
      </pc:sldChg>
      <pc:sldChg chg="add">
        <pc:chgData name="Yinan Li" userId="55ba4f79fc26ccb6" providerId="LiveId" clId="{41AEF859-9EF9-4A01-9C28-020BA533C1DB}" dt="2024-10-22T00:41:31.174" v="3240"/>
        <pc:sldMkLst>
          <pc:docMk/>
          <pc:sldMk cId="3817312676" sldId="370"/>
        </pc:sldMkLst>
      </pc:sldChg>
      <pc:sldChg chg="modSp add del mod modAnim">
        <pc:chgData name="Yinan Li" userId="55ba4f79fc26ccb6" providerId="LiveId" clId="{41AEF859-9EF9-4A01-9C28-020BA533C1DB}" dt="2024-10-22T00:41:08.838" v="3239" actId="2696"/>
        <pc:sldMkLst>
          <pc:docMk/>
          <pc:sldMk cId="4259461645" sldId="370"/>
        </pc:sldMkLst>
        <pc:graphicFrameChg chg="mod">
          <ac:chgData name="Yinan Li" userId="55ba4f79fc26ccb6" providerId="LiveId" clId="{41AEF859-9EF9-4A01-9C28-020BA533C1DB}" dt="2024-10-11T02:59:46.029" v="2883" actId="1076"/>
          <ac:graphicFrameMkLst>
            <pc:docMk/>
            <pc:sldMk cId="4259461645" sldId="370"/>
            <ac:graphicFrameMk id="204803" creationId="{00000000-0000-0000-0000-000000000000}"/>
          </ac:graphicFrameMkLst>
        </pc:graphicFrameChg>
      </pc:sldChg>
      <pc:sldChg chg="add del modAnim">
        <pc:chgData name="Yinan Li" userId="55ba4f79fc26ccb6" providerId="LiveId" clId="{41AEF859-9EF9-4A01-9C28-020BA533C1DB}" dt="2024-10-11T01:52:22.791" v="1393" actId="47"/>
        <pc:sldMkLst>
          <pc:docMk/>
          <pc:sldMk cId="1052724104" sldId="371"/>
        </pc:sldMkLst>
      </pc:sldChg>
      <pc:sldChg chg="add">
        <pc:chgData name="Yinan Li" userId="55ba4f79fc26ccb6" providerId="LiveId" clId="{41AEF859-9EF9-4A01-9C28-020BA533C1DB}" dt="2024-10-22T00:41:31.174" v="3240"/>
        <pc:sldMkLst>
          <pc:docMk/>
          <pc:sldMk cId="2086821484" sldId="371"/>
        </pc:sldMkLst>
      </pc:sldChg>
      <pc:sldChg chg="add del modTransition modAnim">
        <pc:chgData name="Yinan Li" userId="55ba4f79fc26ccb6" providerId="LiveId" clId="{41AEF859-9EF9-4A01-9C28-020BA533C1DB}" dt="2024-10-22T00:41:08.838" v="3239" actId="2696"/>
        <pc:sldMkLst>
          <pc:docMk/>
          <pc:sldMk cId="3658322904" sldId="371"/>
        </pc:sldMkLst>
      </pc:sldChg>
      <pc:sldChg chg="add del modTransition modAnim">
        <pc:chgData name="Yinan Li" userId="55ba4f79fc26ccb6" providerId="LiveId" clId="{41AEF859-9EF9-4A01-9C28-020BA533C1DB}" dt="2024-10-22T00:41:08.838" v="3239" actId="2696"/>
        <pc:sldMkLst>
          <pc:docMk/>
          <pc:sldMk cId="3616839927" sldId="372"/>
        </pc:sldMkLst>
      </pc:sldChg>
      <pc:sldChg chg="modSp add del mod modAnim">
        <pc:chgData name="Yinan Li" userId="55ba4f79fc26ccb6" providerId="LiveId" clId="{41AEF859-9EF9-4A01-9C28-020BA533C1DB}" dt="2024-10-11T01:52:22.791" v="1393" actId="47"/>
        <pc:sldMkLst>
          <pc:docMk/>
          <pc:sldMk cId="3783346171" sldId="372"/>
        </pc:sldMkLst>
        <pc:spChg chg="mod">
          <ac:chgData name="Yinan Li" userId="55ba4f79fc26ccb6" providerId="LiveId" clId="{41AEF859-9EF9-4A01-9C28-020BA533C1DB}" dt="2024-09-23T09:24:43.555" v="1351" actId="20577"/>
          <ac:spMkLst>
            <pc:docMk/>
            <pc:sldMk cId="3783346171" sldId="372"/>
            <ac:spMk id="2" creationId="{00000000-0000-0000-0000-000000000000}"/>
          </ac:spMkLst>
        </pc:spChg>
      </pc:sldChg>
      <pc:sldChg chg="add">
        <pc:chgData name="Yinan Li" userId="55ba4f79fc26ccb6" providerId="LiveId" clId="{41AEF859-9EF9-4A01-9C28-020BA533C1DB}" dt="2024-10-22T00:41:31.174" v="3240"/>
        <pc:sldMkLst>
          <pc:docMk/>
          <pc:sldMk cId="3801549923" sldId="372"/>
        </pc:sldMkLst>
      </pc:sldChg>
      <pc:sldChg chg="add">
        <pc:chgData name="Yinan Li" userId="55ba4f79fc26ccb6" providerId="LiveId" clId="{41AEF859-9EF9-4A01-9C28-020BA533C1DB}" dt="2024-10-22T00:41:31.174" v="3240"/>
        <pc:sldMkLst>
          <pc:docMk/>
          <pc:sldMk cId="1707426481" sldId="373"/>
        </pc:sldMkLst>
      </pc:sldChg>
      <pc:sldChg chg="delSp modSp add del mod modTransition delAnim modAnim">
        <pc:chgData name="Yinan Li" userId="55ba4f79fc26ccb6" providerId="LiveId" clId="{41AEF859-9EF9-4A01-9C28-020BA533C1DB}" dt="2024-10-22T00:41:08.838" v="3239" actId="2696"/>
        <pc:sldMkLst>
          <pc:docMk/>
          <pc:sldMk cId="1720175770" sldId="373"/>
        </pc:sldMkLst>
        <pc:grpChg chg="del">
          <ac:chgData name="Yinan Li" userId="55ba4f79fc26ccb6" providerId="LiveId" clId="{41AEF859-9EF9-4A01-9C28-020BA533C1DB}" dt="2024-10-11T03:00:45.780" v="2906" actId="478"/>
          <ac:grpSpMkLst>
            <pc:docMk/>
            <pc:sldMk cId="1720175770" sldId="373"/>
            <ac:grpSpMk id="3" creationId="{00000000-0000-0000-0000-000000000000}"/>
          </ac:grpSpMkLst>
        </pc:grpChg>
        <pc:graphicFrameChg chg="del mod">
          <ac:chgData name="Yinan Li" userId="55ba4f79fc26ccb6" providerId="LiveId" clId="{41AEF859-9EF9-4A01-9C28-020BA533C1DB}" dt="2024-10-11T03:00:43.267" v="2905" actId="478"/>
          <ac:graphicFrameMkLst>
            <pc:docMk/>
            <pc:sldMk cId="1720175770" sldId="373"/>
            <ac:graphicFrameMk id="13328" creationId="{00000000-0000-0000-0000-000000000000}"/>
          </ac:graphicFrameMkLst>
        </pc:graphicFrameChg>
      </pc:sldChg>
      <pc:sldChg chg="add del modAnim">
        <pc:chgData name="Yinan Li" userId="55ba4f79fc26ccb6" providerId="LiveId" clId="{41AEF859-9EF9-4A01-9C28-020BA533C1DB}" dt="2024-10-11T01:52:22.791" v="1393" actId="47"/>
        <pc:sldMkLst>
          <pc:docMk/>
          <pc:sldMk cId="4122552300" sldId="373"/>
        </pc:sldMkLst>
      </pc:sldChg>
      <pc:sldChg chg="add">
        <pc:chgData name="Yinan Li" userId="55ba4f79fc26ccb6" providerId="LiveId" clId="{41AEF859-9EF9-4A01-9C28-020BA533C1DB}" dt="2024-10-22T00:41:31.174" v="3240"/>
        <pc:sldMkLst>
          <pc:docMk/>
          <pc:sldMk cId="625399819" sldId="374"/>
        </pc:sldMkLst>
      </pc:sldChg>
      <pc:sldChg chg="add del modAnim">
        <pc:chgData name="Yinan Li" userId="55ba4f79fc26ccb6" providerId="LiveId" clId="{41AEF859-9EF9-4A01-9C28-020BA533C1DB}" dt="2024-10-11T01:52:22.791" v="1393" actId="47"/>
        <pc:sldMkLst>
          <pc:docMk/>
          <pc:sldMk cId="1431383870" sldId="374"/>
        </pc:sldMkLst>
      </pc:sldChg>
      <pc:sldChg chg="add del modTransition modAnim">
        <pc:chgData name="Yinan Li" userId="55ba4f79fc26ccb6" providerId="LiveId" clId="{41AEF859-9EF9-4A01-9C28-020BA533C1DB}" dt="2024-10-22T00:41:08.838" v="3239" actId="2696"/>
        <pc:sldMkLst>
          <pc:docMk/>
          <pc:sldMk cId="4050297394" sldId="374"/>
        </pc:sldMkLst>
      </pc:sldChg>
      <pc:sldChg chg="add del modTransition modAnim">
        <pc:chgData name="Yinan Li" userId="55ba4f79fc26ccb6" providerId="LiveId" clId="{41AEF859-9EF9-4A01-9C28-020BA533C1DB}" dt="2024-10-22T00:41:08.838" v="3239" actId="2696"/>
        <pc:sldMkLst>
          <pc:docMk/>
          <pc:sldMk cId="1549451130" sldId="375"/>
        </pc:sldMkLst>
      </pc:sldChg>
      <pc:sldChg chg="add">
        <pc:chgData name="Yinan Li" userId="55ba4f79fc26ccb6" providerId="LiveId" clId="{41AEF859-9EF9-4A01-9C28-020BA533C1DB}" dt="2024-10-22T00:41:31.174" v="3240"/>
        <pc:sldMkLst>
          <pc:docMk/>
          <pc:sldMk cId="2024938843" sldId="375"/>
        </pc:sldMkLst>
      </pc:sldChg>
      <pc:sldChg chg="add del modAnim">
        <pc:chgData name="Yinan Li" userId="55ba4f79fc26ccb6" providerId="LiveId" clId="{41AEF859-9EF9-4A01-9C28-020BA533C1DB}" dt="2024-10-11T01:52:22.791" v="1393" actId="47"/>
        <pc:sldMkLst>
          <pc:docMk/>
          <pc:sldMk cId="2625785188" sldId="375"/>
        </pc:sldMkLst>
      </pc:sldChg>
      <pc:sldChg chg="modSp add del modTransition modAnim">
        <pc:chgData name="Yinan Li" userId="55ba4f79fc26ccb6" providerId="LiveId" clId="{41AEF859-9EF9-4A01-9C28-020BA533C1DB}" dt="2024-10-22T00:41:08.838" v="3239" actId="2696"/>
        <pc:sldMkLst>
          <pc:docMk/>
          <pc:sldMk cId="973545728" sldId="376"/>
        </pc:sldMkLst>
        <pc:spChg chg="mod">
          <ac:chgData name="Yinan Li" userId="55ba4f79fc26ccb6" providerId="LiveId" clId="{41AEF859-9EF9-4A01-9C28-020BA533C1DB}" dt="2024-10-11T03:02:35.505" v="2981" actId="1076"/>
          <ac:spMkLst>
            <pc:docMk/>
            <pc:sldMk cId="973545728" sldId="376"/>
            <ac:spMk id="56" creationId="{00000000-0000-0000-0000-000000000000}"/>
          </ac:spMkLst>
        </pc:spChg>
      </pc:sldChg>
      <pc:sldChg chg="add del modAnim">
        <pc:chgData name="Yinan Li" userId="55ba4f79fc26ccb6" providerId="LiveId" clId="{41AEF859-9EF9-4A01-9C28-020BA533C1DB}" dt="2024-10-11T01:52:36.109" v="1395" actId="47"/>
        <pc:sldMkLst>
          <pc:docMk/>
          <pc:sldMk cId="2114526599" sldId="376"/>
        </pc:sldMkLst>
      </pc:sldChg>
      <pc:sldChg chg="add">
        <pc:chgData name="Yinan Li" userId="55ba4f79fc26ccb6" providerId="LiveId" clId="{41AEF859-9EF9-4A01-9C28-020BA533C1DB}" dt="2024-10-22T00:41:31.174" v="3240"/>
        <pc:sldMkLst>
          <pc:docMk/>
          <pc:sldMk cId="2178815853" sldId="376"/>
        </pc:sldMkLst>
      </pc:sldChg>
      <pc:sldChg chg="add del modTransition modAnim">
        <pc:chgData name="Yinan Li" userId="55ba4f79fc26ccb6" providerId="LiveId" clId="{41AEF859-9EF9-4A01-9C28-020BA533C1DB}" dt="2024-10-22T00:41:08.838" v="3239" actId="2696"/>
        <pc:sldMkLst>
          <pc:docMk/>
          <pc:sldMk cId="1894174868" sldId="377"/>
        </pc:sldMkLst>
      </pc:sldChg>
      <pc:sldChg chg="add">
        <pc:chgData name="Yinan Li" userId="55ba4f79fc26ccb6" providerId="LiveId" clId="{41AEF859-9EF9-4A01-9C28-020BA533C1DB}" dt="2024-10-22T00:41:31.174" v="3240"/>
        <pc:sldMkLst>
          <pc:docMk/>
          <pc:sldMk cId="2622032569" sldId="377"/>
        </pc:sldMkLst>
      </pc:sldChg>
      <pc:sldChg chg="add">
        <pc:chgData name="Yinan Li" userId="55ba4f79fc26ccb6" providerId="LiveId" clId="{41AEF859-9EF9-4A01-9C28-020BA533C1DB}" dt="2024-10-22T00:41:31.174" v="3240"/>
        <pc:sldMkLst>
          <pc:docMk/>
          <pc:sldMk cId="2768901909" sldId="378"/>
        </pc:sldMkLst>
      </pc:sldChg>
      <pc:sldChg chg="add del modTransition modAnim">
        <pc:chgData name="Yinan Li" userId="55ba4f79fc26ccb6" providerId="LiveId" clId="{41AEF859-9EF9-4A01-9C28-020BA533C1DB}" dt="2024-10-22T00:41:08.838" v="3239" actId="2696"/>
        <pc:sldMkLst>
          <pc:docMk/>
          <pc:sldMk cId="2908633664" sldId="378"/>
        </pc:sldMkLst>
      </pc:sldChg>
      <pc:sldChg chg="add modTransition modAnim">
        <pc:chgData name="Yinan Li" userId="55ba4f79fc26ccb6" providerId="LiveId" clId="{41AEF859-9EF9-4A01-9C28-020BA533C1DB}" dt="2024-10-11T03:04:00.132" v="3032"/>
        <pc:sldMkLst>
          <pc:docMk/>
          <pc:sldMk cId="3959345138" sldId="379"/>
        </pc:sldMkLst>
      </pc:sldChg>
      <pc:sldChg chg="add modAnim">
        <pc:chgData name="Yinan Li" userId="55ba4f79fc26ccb6" providerId="LiveId" clId="{41AEF859-9EF9-4A01-9C28-020BA533C1DB}" dt="2024-10-11T03:04:54.586" v="3049"/>
        <pc:sldMkLst>
          <pc:docMk/>
          <pc:sldMk cId="4226572495" sldId="380"/>
        </pc:sldMkLst>
      </pc:sldChg>
      <pc:sldChg chg="add modAnim">
        <pc:chgData name="Yinan Li" userId="55ba4f79fc26ccb6" providerId="LiveId" clId="{41AEF859-9EF9-4A01-9C28-020BA533C1DB}" dt="2024-10-11T03:05:36.835" v="3066"/>
        <pc:sldMkLst>
          <pc:docMk/>
          <pc:sldMk cId="2709378266" sldId="381"/>
        </pc:sldMkLst>
      </pc:sldChg>
      <pc:sldChg chg="ord">
        <pc:chgData name="Yinan Li" userId="55ba4f79fc26ccb6" providerId="LiveId" clId="{41AEF859-9EF9-4A01-9C28-020BA533C1DB}" dt="2024-10-21T22:21:16.145" v="3068"/>
        <pc:sldMkLst>
          <pc:docMk/>
          <pc:sldMk cId="29030762" sldId="388"/>
        </pc:sldMkLst>
      </pc:sldChg>
      <pc:sldChg chg="modSp add mod">
        <pc:chgData name="Yinan Li" userId="55ba4f79fc26ccb6" providerId="LiveId" clId="{41AEF859-9EF9-4A01-9C28-020BA533C1DB}" dt="2024-10-21T22:28:14.509" v="3236" actId="1076"/>
        <pc:sldMkLst>
          <pc:docMk/>
          <pc:sldMk cId="329389919" sldId="389"/>
        </pc:sldMkLst>
        <pc:spChg chg="mod">
          <ac:chgData name="Yinan Li" userId="55ba4f79fc26ccb6" providerId="LiveId" clId="{41AEF859-9EF9-4A01-9C28-020BA533C1DB}" dt="2024-10-21T22:28:14.509" v="3236" actId="1076"/>
          <ac:spMkLst>
            <pc:docMk/>
            <pc:sldMk cId="329389919" sldId="389"/>
            <ac:spMk id="5" creationId="{86B83323-4DF0-2576-7BF2-D3DC49F5CD0D}"/>
          </ac:spMkLst>
        </pc:spChg>
      </pc:sldChg>
      <pc:sldChg chg="modSp add mod">
        <pc:chgData name="Yinan Li" userId="55ba4f79fc26ccb6" providerId="LiveId" clId="{41AEF859-9EF9-4A01-9C28-020BA533C1DB}" dt="2024-10-22T00:44:38.171" v="3283" actId="20577"/>
        <pc:sldMkLst>
          <pc:docMk/>
          <pc:sldMk cId="1796291072" sldId="390"/>
        </pc:sldMkLst>
        <pc:spChg chg="mod">
          <ac:chgData name="Yinan Li" userId="55ba4f79fc26ccb6" providerId="LiveId" clId="{41AEF859-9EF9-4A01-9C28-020BA533C1DB}" dt="2024-10-22T00:44:38.171" v="3283" actId="20577"/>
          <ac:spMkLst>
            <pc:docMk/>
            <pc:sldMk cId="1796291072" sldId="390"/>
            <ac:spMk id="5" creationId="{B5F740FB-57E5-813D-D9FB-7401E546E33C}"/>
          </ac:spMkLst>
        </pc:spChg>
      </pc:sldChg>
      <pc:sldMasterChg chg="delSldLayout">
        <pc:chgData name="Yinan Li" userId="55ba4f79fc26ccb6" providerId="LiveId" clId="{41AEF859-9EF9-4A01-9C28-020BA533C1DB}" dt="2024-10-11T01:52:22.791" v="1393" actId="47"/>
        <pc:sldMasterMkLst>
          <pc:docMk/>
          <pc:sldMasterMk cId="3914604378" sldId="2147483660"/>
        </pc:sldMasterMkLst>
        <pc:sldLayoutChg chg="del">
          <pc:chgData name="Yinan Li" userId="55ba4f79fc26ccb6" providerId="LiveId" clId="{41AEF859-9EF9-4A01-9C28-020BA533C1DB}" dt="2024-10-11T01:52:22.791" v="1393" actId="47"/>
          <pc:sldLayoutMkLst>
            <pc:docMk/>
            <pc:sldMasterMk cId="3914604378" sldId="2147483660"/>
            <pc:sldLayoutMk cId="28475177" sldId="2147483661"/>
          </pc:sldLayoutMkLst>
        </pc:sldLayoutChg>
      </pc:sldMasterChg>
    </pc:docChg>
  </pc:docChgLst>
  <pc:docChgLst>
    <pc:chgData name="Yinan Li" userId="55ba4f79fc26ccb6" providerId="LiveId" clId="{9C147D83-4268-4132-88A5-BFB10F7F7427}"/>
    <pc:docChg chg="addSld delSld modSld delMainMaster">
      <pc:chgData name="Yinan Li" userId="55ba4f79fc26ccb6" providerId="LiveId" clId="{9C147D83-4268-4132-88A5-BFB10F7F7427}" dt="2024-11-12T00:42:27.364" v="43" actId="20577"/>
      <pc:docMkLst>
        <pc:docMk/>
      </pc:docMkLst>
      <pc:sldChg chg="del">
        <pc:chgData name="Yinan Li" userId="55ba4f79fc26ccb6" providerId="LiveId" clId="{9C147D83-4268-4132-88A5-BFB10F7F7427}" dt="2024-11-11T08:37:29.220" v="0" actId="47"/>
        <pc:sldMkLst>
          <pc:docMk/>
          <pc:sldMk cId="991684865" sldId="256"/>
        </pc:sldMkLst>
      </pc:sldChg>
      <pc:sldChg chg="modSp add mod">
        <pc:chgData name="Yinan Li" userId="55ba4f79fc26ccb6" providerId="LiveId" clId="{9C147D83-4268-4132-88A5-BFB10F7F7427}" dt="2024-11-11T08:38:08.479" v="4" actId="207"/>
        <pc:sldMkLst>
          <pc:docMk/>
          <pc:sldMk cId="4115541193" sldId="256"/>
        </pc:sldMkLst>
        <pc:spChg chg="mod">
          <ac:chgData name="Yinan Li" userId="55ba4f79fc26ccb6" providerId="LiveId" clId="{9C147D83-4268-4132-88A5-BFB10F7F7427}" dt="2024-11-11T08:38:05.923" v="3" actId="207"/>
          <ac:spMkLst>
            <pc:docMk/>
            <pc:sldMk cId="4115541193" sldId="256"/>
            <ac:spMk id="3" creationId="{00000000-0000-0000-0000-000000000000}"/>
          </ac:spMkLst>
        </pc:spChg>
        <pc:spChg chg="mod">
          <ac:chgData name="Yinan Li" userId="55ba4f79fc26ccb6" providerId="LiveId" clId="{9C147D83-4268-4132-88A5-BFB10F7F7427}" dt="2024-11-11T08:38:08.479" v="4" actId="207"/>
          <ac:spMkLst>
            <pc:docMk/>
            <pc:sldMk cId="4115541193" sldId="256"/>
            <ac:spMk id="4" creationId="{00000000-0000-0000-0000-000000000000}"/>
          </ac:spMkLst>
        </pc:spChg>
      </pc:sldChg>
      <pc:sldChg chg="del">
        <pc:chgData name="Yinan Li" userId="55ba4f79fc26ccb6" providerId="LiveId" clId="{9C147D83-4268-4132-88A5-BFB10F7F7427}" dt="2024-11-11T08:37:29.220" v="0" actId="47"/>
        <pc:sldMkLst>
          <pc:docMk/>
          <pc:sldMk cId="1724846870" sldId="257"/>
        </pc:sldMkLst>
      </pc:sldChg>
      <pc:sldChg chg="add">
        <pc:chgData name="Yinan Li" userId="55ba4f79fc26ccb6" providerId="LiveId" clId="{9C147D83-4268-4132-88A5-BFB10F7F7427}" dt="2024-11-11T08:37:46.810" v="1"/>
        <pc:sldMkLst>
          <pc:docMk/>
          <pc:sldMk cId="4138490242" sldId="257"/>
        </pc:sldMkLst>
      </pc:sldChg>
      <pc:sldChg chg="add">
        <pc:chgData name="Yinan Li" userId="55ba4f79fc26ccb6" providerId="LiveId" clId="{9C147D83-4268-4132-88A5-BFB10F7F7427}" dt="2024-11-11T08:37:46.810" v="1"/>
        <pc:sldMkLst>
          <pc:docMk/>
          <pc:sldMk cId="3641314469" sldId="258"/>
        </pc:sldMkLst>
      </pc:sldChg>
      <pc:sldChg chg="del">
        <pc:chgData name="Yinan Li" userId="55ba4f79fc26ccb6" providerId="LiveId" clId="{9C147D83-4268-4132-88A5-BFB10F7F7427}" dt="2024-11-11T08:37:29.220" v="0" actId="47"/>
        <pc:sldMkLst>
          <pc:docMk/>
          <pc:sldMk cId="694360854" sldId="259"/>
        </pc:sldMkLst>
      </pc:sldChg>
      <pc:sldChg chg="add">
        <pc:chgData name="Yinan Li" userId="55ba4f79fc26ccb6" providerId="LiveId" clId="{9C147D83-4268-4132-88A5-BFB10F7F7427}" dt="2024-11-11T08:37:46.810" v="1"/>
        <pc:sldMkLst>
          <pc:docMk/>
          <pc:sldMk cId="1999748434" sldId="259"/>
        </pc:sldMkLst>
      </pc:sldChg>
      <pc:sldChg chg="add">
        <pc:chgData name="Yinan Li" userId="55ba4f79fc26ccb6" providerId="LiveId" clId="{9C147D83-4268-4132-88A5-BFB10F7F7427}" dt="2024-11-11T08:37:46.810" v="1"/>
        <pc:sldMkLst>
          <pc:docMk/>
          <pc:sldMk cId="1232782767" sldId="260"/>
        </pc:sldMkLst>
      </pc:sldChg>
      <pc:sldChg chg="del">
        <pc:chgData name="Yinan Li" userId="55ba4f79fc26ccb6" providerId="LiveId" clId="{9C147D83-4268-4132-88A5-BFB10F7F7427}" dt="2024-11-11T08:37:29.220" v="0" actId="47"/>
        <pc:sldMkLst>
          <pc:docMk/>
          <pc:sldMk cId="2516411333" sldId="260"/>
        </pc:sldMkLst>
      </pc:sldChg>
      <pc:sldChg chg="del">
        <pc:chgData name="Yinan Li" userId="55ba4f79fc26ccb6" providerId="LiveId" clId="{9C147D83-4268-4132-88A5-BFB10F7F7427}" dt="2024-11-11T08:37:29.220" v="0" actId="47"/>
        <pc:sldMkLst>
          <pc:docMk/>
          <pc:sldMk cId="627880356" sldId="261"/>
        </pc:sldMkLst>
      </pc:sldChg>
      <pc:sldChg chg="add">
        <pc:chgData name="Yinan Li" userId="55ba4f79fc26ccb6" providerId="LiveId" clId="{9C147D83-4268-4132-88A5-BFB10F7F7427}" dt="2024-11-11T08:37:46.810" v="1"/>
        <pc:sldMkLst>
          <pc:docMk/>
          <pc:sldMk cId="2626064804" sldId="261"/>
        </pc:sldMkLst>
      </pc:sldChg>
      <pc:sldChg chg="del">
        <pc:chgData name="Yinan Li" userId="55ba4f79fc26ccb6" providerId="LiveId" clId="{9C147D83-4268-4132-88A5-BFB10F7F7427}" dt="2024-11-11T08:37:29.220" v="0" actId="47"/>
        <pc:sldMkLst>
          <pc:docMk/>
          <pc:sldMk cId="888670624" sldId="262"/>
        </pc:sldMkLst>
      </pc:sldChg>
      <pc:sldChg chg="add">
        <pc:chgData name="Yinan Li" userId="55ba4f79fc26ccb6" providerId="LiveId" clId="{9C147D83-4268-4132-88A5-BFB10F7F7427}" dt="2024-11-11T08:37:46.810" v="1"/>
        <pc:sldMkLst>
          <pc:docMk/>
          <pc:sldMk cId="950079383" sldId="262"/>
        </pc:sldMkLst>
      </pc:sldChg>
      <pc:sldChg chg="del">
        <pc:chgData name="Yinan Li" userId="55ba4f79fc26ccb6" providerId="LiveId" clId="{9C147D83-4268-4132-88A5-BFB10F7F7427}" dt="2024-11-11T08:37:29.220" v="0" actId="47"/>
        <pc:sldMkLst>
          <pc:docMk/>
          <pc:sldMk cId="153133535" sldId="263"/>
        </pc:sldMkLst>
      </pc:sldChg>
      <pc:sldChg chg="add">
        <pc:chgData name="Yinan Li" userId="55ba4f79fc26ccb6" providerId="LiveId" clId="{9C147D83-4268-4132-88A5-BFB10F7F7427}" dt="2024-11-11T08:37:46.810" v="1"/>
        <pc:sldMkLst>
          <pc:docMk/>
          <pc:sldMk cId="3087094276" sldId="263"/>
        </pc:sldMkLst>
      </pc:sldChg>
      <pc:sldChg chg="add">
        <pc:chgData name="Yinan Li" userId="55ba4f79fc26ccb6" providerId="LiveId" clId="{9C147D83-4268-4132-88A5-BFB10F7F7427}" dt="2024-11-11T08:37:46.810" v="1"/>
        <pc:sldMkLst>
          <pc:docMk/>
          <pc:sldMk cId="14057416" sldId="264"/>
        </pc:sldMkLst>
      </pc:sldChg>
      <pc:sldChg chg="del">
        <pc:chgData name="Yinan Li" userId="55ba4f79fc26ccb6" providerId="LiveId" clId="{9C147D83-4268-4132-88A5-BFB10F7F7427}" dt="2024-11-11T08:37:29.220" v="0" actId="47"/>
        <pc:sldMkLst>
          <pc:docMk/>
          <pc:sldMk cId="3720889536" sldId="264"/>
        </pc:sldMkLst>
      </pc:sldChg>
      <pc:sldChg chg="del">
        <pc:chgData name="Yinan Li" userId="55ba4f79fc26ccb6" providerId="LiveId" clId="{9C147D83-4268-4132-88A5-BFB10F7F7427}" dt="2024-11-11T08:37:29.220" v="0" actId="47"/>
        <pc:sldMkLst>
          <pc:docMk/>
          <pc:sldMk cId="1390378688" sldId="265"/>
        </pc:sldMkLst>
      </pc:sldChg>
      <pc:sldChg chg="add">
        <pc:chgData name="Yinan Li" userId="55ba4f79fc26ccb6" providerId="LiveId" clId="{9C147D83-4268-4132-88A5-BFB10F7F7427}" dt="2024-11-11T08:37:46.810" v="1"/>
        <pc:sldMkLst>
          <pc:docMk/>
          <pc:sldMk cId="3013723091" sldId="265"/>
        </pc:sldMkLst>
      </pc:sldChg>
      <pc:sldChg chg="add">
        <pc:chgData name="Yinan Li" userId="55ba4f79fc26ccb6" providerId="LiveId" clId="{9C147D83-4268-4132-88A5-BFB10F7F7427}" dt="2024-11-11T08:37:46.810" v="1"/>
        <pc:sldMkLst>
          <pc:docMk/>
          <pc:sldMk cId="2028423433" sldId="266"/>
        </pc:sldMkLst>
      </pc:sldChg>
      <pc:sldChg chg="del">
        <pc:chgData name="Yinan Li" userId="55ba4f79fc26ccb6" providerId="LiveId" clId="{9C147D83-4268-4132-88A5-BFB10F7F7427}" dt="2024-11-11T08:37:29.220" v="0" actId="47"/>
        <pc:sldMkLst>
          <pc:docMk/>
          <pc:sldMk cId="2294460135" sldId="266"/>
        </pc:sldMkLst>
      </pc:sldChg>
      <pc:sldChg chg="del">
        <pc:chgData name="Yinan Li" userId="55ba4f79fc26ccb6" providerId="LiveId" clId="{9C147D83-4268-4132-88A5-BFB10F7F7427}" dt="2024-11-11T08:37:29.220" v="0" actId="47"/>
        <pc:sldMkLst>
          <pc:docMk/>
          <pc:sldMk cId="1629446967" sldId="267"/>
        </pc:sldMkLst>
      </pc:sldChg>
      <pc:sldChg chg="add">
        <pc:chgData name="Yinan Li" userId="55ba4f79fc26ccb6" providerId="LiveId" clId="{9C147D83-4268-4132-88A5-BFB10F7F7427}" dt="2024-11-11T08:37:46.810" v="1"/>
        <pc:sldMkLst>
          <pc:docMk/>
          <pc:sldMk cId="1772236329" sldId="267"/>
        </pc:sldMkLst>
      </pc:sldChg>
      <pc:sldChg chg="add">
        <pc:chgData name="Yinan Li" userId="55ba4f79fc26ccb6" providerId="LiveId" clId="{9C147D83-4268-4132-88A5-BFB10F7F7427}" dt="2024-11-11T08:37:46.810" v="1"/>
        <pc:sldMkLst>
          <pc:docMk/>
          <pc:sldMk cId="1262608210" sldId="268"/>
        </pc:sldMkLst>
      </pc:sldChg>
      <pc:sldChg chg="del">
        <pc:chgData name="Yinan Li" userId="55ba4f79fc26ccb6" providerId="LiveId" clId="{9C147D83-4268-4132-88A5-BFB10F7F7427}" dt="2024-11-11T08:37:29.220" v="0" actId="47"/>
        <pc:sldMkLst>
          <pc:docMk/>
          <pc:sldMk cId="4113676717" sldId="268"/>
        </pc:sldMkLst>
      </pc:sldChg>
      <pc:sldChg chg="add">
        <pc:chgData name="Yinan Li" userId="55ba4f79fc26ccb6" providerId="LiveId" clId="{9C147D83-4268-4132-88A5-BFB10F7F7427}" dt="2024-11-11T08:37:46.810" v="1"/>
        <pc:sldMkLst>
          <pc:docMk/>
          <pc:sldMk cId="2773154964" sldId="269"/>
        </pc:sldMkLst>
      </pc:sldChg>
      <pc:sldChg chg="add">
        <pc:chgData name="Yinan Li" userId="55ba4f79fc26ccb6" providerId="LiveId" clId="{9C147D83-4268-4132-88A5-BFB10F7F7427}" dt="2024-11-11T08:37:46.810" v="1"/>
        <pc:sldMkLst>
          <pc:docMk/>
          <pc:sldMk cId="1066201206" sldId="270"/>
        </pc:sldMkLst>
      </pc:sldChg>
      <pc:sldChg chg="del">
        <pc:chgData name="Yinan Li" userId="55ba4f79fc26ccb6" providerId="LiveId" clId="{9C147D83-4268-4132-88A5-BFB10F7F7427}" dt="2024-11-11T08:37:29.220" v="0" actId="47"/>
        <pc:sldMkLst>
          <pc:docMk/>
          <pc:sldMk cId="3471849128" sldId="270"/>
        </pc:sldMkLst>
      </pc:sldChg>
      <pc:sldChg chg="del">
        <pc:chgData name="Yinan Li" userId="55ba4f79fc26ccb6" providerId="LiveId" clId="{9C147D83-4268-4132-88A5-BFB10F7F7427}" dt="2024-11-11T08:37:29.220" v="0" actId="47"/>
        <pc:sldMkLst>
          <pc:docMk/>
          <pc:sldMk cId="9306711" sldId="271"/>
        </pc:sldMkLst>
      </pc:sldChg>
      <pc:sldChg chg="add">
        <pc:chgData name="Yinan Li" userId="55ba4f79fc26ccb6" providerId="LiveId" clId="{9C147D83-4268-4132-88A5-BFB10F7F7427}" dt="2024-11-11T08:37:46.810" v="1"/>
        <pc:sldMkLst>
          <pc:docMk/>
          <pc:sldMk cId="4234093672" sldId="271"/>
        </pc:sldMkLst>
      </pc:sldChg>
      <pc:sldChg chg="modSp add mod">
        <pc:chgData name="Yinan Li" userId="55ba4f79fc26ccb6" providerId="LiveId" clId="{9C147D83-4268-4132-88A5-BFB10F7F7427}" dt="2024-11-11T09:13:48.380" v="6" actId="20577"/>
        <pc:sldMkLst>
          <pc:docMk/>
          <pc:sldMk cId="3302368003" sldId="272"/>
        </pc:sldMkLst>
        <pc:spChg chg="mod">
          <ac:chgData name="Yinan Li" userId="55ba4f79fc26ccb6" providerId="LiveId" clId="{9C147D83-4268-4132-88A5-BFB10F7F7427}" dt="2024-11-11T09:13:48.380" v="6" actId="20577"/>
          <ac:spMkLst>
            <pc:docMk/>
            <pc:sldMk cId="3302368003" sldId="272"/>
            <ac:spMk id="9" creationId="{00000000-0000-0000-0000-000000000000}"/>
          </ac:spMkLst>
        </pc:spChg>
      </pc:sldChg>
      <pc:sldChg chg="del">
        <pc:chgData name="Yinan Li" userId="55ba4f79fc26ccb6" providerId="LiveId" clId="{9C147D83-4268-4132-88A5-BFB10F7F7427}" dt="2024-11-11T08:37:29.220" v="0" actId="47"/>
        <pc:sldMkLst>
          <pc:docMk/>
          <pc:sldMk cId="3486566063" sldId="272"/>
        </pc:sldMkLst>
      </pc:sldChg>
      <pc:sldChg chg="add">
        <pc:chgData name="Yinan Li" userId="55ba4f79fc26ccb6" providerId="LiveId" clId="{9C147D83-4268-4132-88A5-BFB10F7F7427}" dt="2024-11-11T08:37:46.810" v="1"/>
        <pc:sldMkLst>
          <pc:docMk/>
          <pc:sldMk cId="138364327" sldId="273"/>
        </pc:sldMkLst>
      </pc:sldChg>
      <pc:sldChg chg="modSp add mod">
        <pc:chgData name="Yinan Li" userId="55ba4f79fc26ccb6" providerId="LiveId" clId="{9C147D83-4268-4132-88A5-BFB10F7F7427}" dt="2024-11-11T09:15:37.368" v="7" actId="1035"/>
        <pc:sldMkLst>
          <pc:docMk/>
          <pc:sldMk cId="1019159446" sldId="274"/>
        </pc:sldMkLst>
        <pc:graphicFrameChg chg="mod">
          <ac:chgData name="Yinan Li" userId="55ba4f79fc26ccb6" providerId="LiveId" clId="{9C147D83-4268-4132-88A5-BFB10F7F7427}" dt="2024-11-11T09:15:37.368" v="7" actId="1035"/>
          <ac:graphicFrameMkLst>
            <pc:docMk/>
            <pc:sldMk cId="1019159446" sldId="274"/>
            <ac:graphicFrameMk id="28" creationId="{00000000-0000-0000-0000-000000000000}"/>
          </ac:graphicFrameMkLst>
        </pc:graphicFrameChg>
      </pc:sldChg>
      <pc:sldChg chg="add">
        <pc:chgData name="Yinan Li" userId="55ba4f79fc26ccb6" providerId="LiveId" clId="{9C147D83-4268-4132-88A5-BFB10F7F7427}" dt="2024-11-11T08:37:46.810" v="1"/>
        <pc:sldMkLst>
          <pc:docMk/>
          <pc:sldMk cId="56234483" sldId="275"/>
        </pc:sldMkLst>
      </pc:sldChg>
      <pc:sldChg chg="add">
        <pc:chgData name="Yinan Li" userId="55ba4f79fc26ccb6" providerId="LiveId" clId="{9C147D83-4268-4132-88A5-BFB10F7F7427}" dt="2024-11-11T08:37:46.810" v="1"/>
        <pc:sldMkLst>
          <pc:docMk/>
          <pc:sldMk cId="2974747116" sldId="276"/>
        </pc:sldMkLst>
      </pc:sldChg>
      <pc:sldChg chg="add">
        <pc:chgData name="Yinan Li" userId="55ba4f79fc26ccb6" providerId="LiveId" clId="{9C147D83-4268-4132-88A5-BFB10F7F7427}" dt="2024-11-11T08:37:46.810" v="1"/>
        <pc:sldMkLst>
          <pc:docMk/>
          <pc:sldMk cId="315099844" sldId="277"/>
        </pc:sldMkLst>
      </pc:sldChg>
      <pc:sldChg chg="del">
        <pc:chgData name="Yinan Li" userId="55ba4f79fc26ccb6" providerId="LiveId" clId="{9C147D83-4268-4132-88A5-BFB10F7F7427}" dt="2024-11-11T08:37:29.220" v="0" actId="47"/>
        <pc:sldMkLst>
          <pc:docMk/>
          <pc:sldMk cId="882337868" sldId="277"/>
        </pc:sldMkLst>
      </pc:sldChg>
      <pc:sldChg chg="add">
        <pc:chgData name="Yinan Li" userId="55ba4f79fc26ccb6" providerId="LiveId" clId="{9C147D83-4268-4132-88A5-BFB10F7F7427}" dt="2024-11-11T08:37:46.810" v="1"/>
        <pc:sldMkLst>
          <pc:docMk/>
          <pc:sldMk cId="1961064331" sldId="278"/>
        </pc:sldMkLst>
      </pc:sldChg>
      <pc:sldChg chg="del">
        <pc:chgData name="Yinan Li" userId="55ba4f79fc26ccb6" providerId="LiveId" clId="{9C147D83-4268-4132-88A5-BFB10F7F7427}" dt="2024-11-11T08:37:29.220" v="0" actId="47"/>
        <pc:sldMkLst>
          <pc:docMk/>
          <pc:sldMk cId="2338920230" sldId="278"/>
        </pc:sldMkLst>
      </pc:sldChg>
      <pc:sldChg chg="add">
        <pc:chgData name="Yinan Li" userId="55ba4f79fc26ccb6" providerId="LiveId" clId="{9C147D83-4268-4132-88A5-BFB10F7F7427}" dt="2024-11-11T08:37:46.810" v="1"/>
        <pc:sldMkLst>
          <pc:docMk/>
          <pc:sldMk cId="197216837" sldId="279"/>
        </pc:sldMkLst>
      </pc:sldChg>
      <pc:sldChg chg="del">
        <pc:chgData name="Yinan Li" userId="55ba4f79fc26ccb6" providerId="LiveId" clId="{9C147D83-4268-4132-88A5-BFB10F7F7427}" dt="2024-11-11T08:37:29.220" v="0" actId="47"/>
        <pc:sldMkLst>
          <pc:docMk/>
          <pc:sldMk cId="3015588483" sldId="280"/>
        </pc:sldMkLst>
      </pc:sldChg>
      <pc:sldChg chg="add">
        <pc:chgData name="Yinan Li" userId="55ba4f79fc26ccb6" providerId="LiveId" clId="{9C147D83-4268-4132-88A5-BFB10F7F7427}" dt="2024-11-11T08:37:46.810" v="1"/>
        <pc:sldMkLst>
          <pc:docMk/>
          <pc:sldMk cId="3501439701" sldId="280"/>
        </pc:sldMkLst>
      </pc:sldChg>
      <pc:sldChg chg="del">
        <pc:chgData name="Yinan Li" userId="55ba4f79fc26ccb6" providerId="LiveId" clId="{9C147D83-4268-4132-88A5-BFB10F7F7427}" dt="2024-11-11T08:37:29.220" v="0" actId="47"/>
        <pc:sldMkLst>
          <pc:docMk/>
          <pc:sldMk cId="3116108306" sldId="281"/>
        </pc:sldMkLst>
      </pc:sldChg>
      <pc:sldChg chg="add">
        <pc:chgData name="Yinan Li" userId="55ba4f79fc26ccb6" providerId="LiveId" clId="{9C147D83-4268-4132-88A5-BFB10F7F7427}" dt="2024-11-11T08:37:46.810" v="1"/>
        <pc:sldMkLst>
          <pc:docMk/>
          <pc:sldMk cId="4217684620" sldId="281"/>
        </pc:sldMkLst>
      </pc:sldChg>
      <pc:sldChg chg="del">
        <pc:chgData name="Yinan Li" userId="55ba4f79fc26ccb6" providerId="LiveId" clId="{9C147D83-4268-4132-88A5-BFB10F7F7427}" dt="2024-11-11T08:37:29.220" v="0" actId="47"/>
        <pc:sldMkLst>
          <pc:docMk/>
          <pc:sldMk cId="2467865174" sldId="282"/>
        </pc:sldMkLst>
      </pc:sldChg>
      <pc:sldChg chg="add">
        <pc:chgData name="Yinan Li" userId="55ba4f79fc26ccb6" providerId="LiveId" clId="{9C147D83-4268-4132-88A5-BFB10F7F7427}" dt="2024-11-11T08:37:46.810" v="1"/>
        <pc:sldMkLst>
          <pc:docMk/>
          <pc:sldMk cId="2492028946" sldId="282"/>
        </pc:sldMkLst>
      </pc:sldChg>
      <pc:sldChg chg="add">
        <pc:chgData name="Yinan Li" userId="55ba4f79fc26ccb6" providerId="LiveId" clId="{9C147D83-4268-4132-88A5-BFB10F7F7427}" dt="2024-11-11T08:37:46.810" v="1"/>
        <pc:sldMkLst>
          <pc:docMk/>
          <pc:sldMk cId="974533865" sldId="283"/>
        </pc:sldMkLst>
      </pc:sldChg>
      <pc:sldChg chg="del">
        <pc:chgData name="Yinan Li" userId="55ba4f79fc26ccb6" providerId="LiveId" clId="{9C147D83-4268-4132-88A5-BFB10F7F7427}" dt="2024-11-11T08:37:29.220" v="0" actId="47"/>
        <pc:sldMkLst>
          <pc:docMk/>
          <pc:sldMk cId="1869178649" sldId="283"/>
        </pc:sldMkLst>
      </pc:sldChg>
      <pc:sldChg chg="add">
        <pc:chgData name="Yinan Li" userId="55ba4f79fc26ccb6" providerId="LiveId" clId="{9C147D83-4268-4132-88A5-BFB10F7F7427}" dt="2024-11-11T08:37:46.810" v="1"/>
        <pc:sldMkLst>
          <pc:docMk/>
          <pc:sldMk cId="613067626" sldId="284"/>
        </pc:sldMkLst>
      </pc:sldChg>
      <pc:sldChg chg="del">
        <pc:chgData name="Yinan Li" userId="55ba4f79fc26ccb6" providerId="LiveId" clId="{9C147D83-4268-4132-88A5-BFB10F7F7427}" dt="2024-11-11T08:37:29.220" v="0" actId="47"/>
        <pc:sldMkLst>
          <pc:docMk/>
          <pc:sldMk cId="2485521213" sldId="284"/>
        </pc:sldMkLst>
      </pc:sldChg>
      <pc:sldChg chg="add">
        <pc:chgData name="Yinan Li" userId="55ba4f79fc26ccb6" providerId="LiveId" clId="{9C147D83-4268-4132-88A5-BFB10F7F7427}" dt="2024-11-11T08:37:46.810" v="1"/>
        <pc:sldMkLst>
          <pc:docMk/>
          <pc:sldMk cId="227615643" sldId="285"/>
        </pc:sldMkLst>
      </pc:sldChg>
      <pc:sldChg chg="del">
        <pc:chgData name="Yinan Li" userId="55ba4f79fc26ccb6" providerId="LiveId" clId="{9C147D83-4268-4132-88A5-BFB10F7F7427}" dt="2024-11-11T08:37:29.220" v="0" actId="47"/>
        <pc:sldMkLst>
          <pc:docMk/>
          <pc:sldMk cId="1298451470" sldId="285"/>
        </pc:sldMkLst>
      </pc:sldChg>
      <pc:sldChg chg="del">
        <pc:chgData name="Yinan Li" userId="55ba4f79fc26ccb6" providerId="LiveId" clId="{9C147D83-4268-4132-88A5-BFB10F7F7427}" dt="2024-11-11T08:37:29.220" v="0" actId="47"/>
        <pc:sldMkLst>
          <pc:docMk/>
          <pc:sldMk cId="2179144606" sldId="286"/>
        </pc:sldMkLst>
      </pc:sldChg>
      <pc:sldChg chg="add">
        <pc:chgData name="Yinan Li" userId="55ba4f79fc26ccb6" providerId="LiveId" clId="{9C147D83-4268-4132-88A5-BFB10F7F7427}" dt="2024-11-11T08:37:46.810" v="1"/>
        <pc:sldMkLst>
          <pc:docMk/>
          <pc:sldMk cId="2890125402" sldId="286"/>
        </pc:sldMkLst>
      </pc:sldChg>
      <pc:sldChg chg="del">
        <pc:chgData name="Yinan Li" userId="55ba4f79fc26ccb6" providerId="LiveId" clId="{9C147D83-4268-4132-88A5-BFB10F7F7427}" dt="2024-11-11T08:37:29.220" v="0" actId="47"/>
        <pc:sldMkLst>
          <pc:docMk/>
          <pc:sldMk cId="3321397899" sldId="287"/>
        </pc:sldMkLst>
      </pc:sldChg>
      <pc:sldChg chg="del">
        <pc:chgData name="Yinan Li" userId="55ba4f79fc26ccb6" providerId="LiveId" clId="{9C147D83-4268-4132-88A5-BFB10F7F7427}" dt="2024-11-11T08:37:29.220" v="0" actId="47"/>
        <pc:sldMkLst>
          <pc:docMk/>
          <pc:sldMk cId="2817903814" sldId="288"/>
        </pc:sldMkLst>
      </pc:sldChg>
      <pc:sldChg chg="add">
        <pc:chgData name="Yinan Li" userId="55ba4f79fc26ccb6" providerId="LiveId" clId="{9C147D83-4268-4132-88A5-BFB10F7F7427}" dt="2024-11-11T08:37:46.810" v="1"/>
        <pc:sldMkLst>
          <pc:docMk/>
          <pc:sldMk cId="850359886" sldId="289"/>
        </pc:sldMkLst>
      </pc:sldChg>
      <pc:sldChg chg="del">
        <pc:chgData name="Yinan Li" userId="55ba4f79fc26ccb6" providerId="LiveId" clId="{9C147D83-4268-4132-88A5-BFB10F7F7427}" dt="2024-11-11T08:37:29.220" v="0" actId="47"/>
        <pc:sldMkLst>
          <pc:docMk/>
          <pc:sldMk cId="1034698889" sldId="289"/>
        </pc:sldMkLst>
      </pc:sldChg>
      <pc:sldChg chg="add">
        <pc:chgData name="Yinan Li" userId="55ba4f79fc26ccb6" providerId="LiveId" clId="{9C147D83-4268-4132-88A5-BFB10F7F7427}" dt="2024-11-11T08:37:46.810" v="1"/>
        <pc:sldMkLst>
          <pc:docMk/>
          <pc:sldMk cId="567186204" sldId="290"/>
        </pc:sldMkLst>
      </pc:sldChg>
      <pc:sldChg chg="del">
        <pc:chgData name="Yinan Li" userId="55ba4f79fc26ccb6" providerId="LiveId" clId="{9C147D83-4268-4132-88A5-BFB10F7F7427}" dt="2024-11-11T08:37:29.220" v="0" actId="47"/>
        <pc:sldMkLst>
          <pc:docMk/>
          <pc:sldMk cId="1473000797" sldId="290"/>
        </pc:sldMkLst>
      </pc:sldChg>
      <pc:sldChg chg="add">
        <pc:chgData name="Yinan Li" userId="55ba4f79fc26ccb6" providerId="LiveId" clId="{9C147D83-4268-4132-88A5-BFB10F7F7427}" dt="2024-11-11T08:37:46.810" v="1"/>
        <pc:sldMkLst>
          <pc:docMk/>
          <pc:sldMk cId="2570714762" sldId="291"/>
        </pc:sldMkLst>
      </pc:sldChg>
      <pc:sldChg chg="del">
        <pc:chgData name="Yinan Li" userId="55ba4f79fc26ccb6" providerId="LiveId" clId="{9C147D83-4268-4132-88A5-BFB10F7F7427}" dt="2024-11-11T08:37:29.220" v="0" actId="47"/>
        <pc:sldMkLst>
          <pc:docMk/>
          <pc:sldMk cId="2338049278" sldId="292"/>
        </pc:sldMkLst>
      </pc:sldChg>
      <pc:sldChg chg="add">
        <pc:chgData name="Yinan Li" userId="55ba4f79fc26ccb6" providerId="LiveId" clId="{9C147D83-4268-4132-88A5-BFB10F7F7427}" dt="2024-11-11T08:37:46.810" v="1"/>
        <pc:sldMkLst>
          <pc:docMk/>
          <pc:sldMk cId="3890165524" sldId="292"/>
        </pc:sldMkLst>
      </pc:sldChg>
      <pc:sldChg chg="add">
        <pc:chgData name="Yinan Li" userId="55ba4f79fc26ccb6" providerId="LiveId" clId="{9C147D83-4268-4132-88A5-BFB10F7F7427}" dt="2024-11-11T08:37:46.810" v="1"/>
        <pc:sldMkLst>
          <pc:docMk/>
          <pc:sldMk cId="471766431" sldId="293"/>
        </pc:sldMkLst>
      </pc:sldChg>
      <pc:sldChg chg="del">
        <pc:chgData name="Yinan Li" userId="55ba4f79fc26ccb6" providerId="LiveId" clId="{9C147D83-4268-4132-88A5-BFB10F7F7427}" dt="2024-11-11T08:37:29.220" v="0" actId="47"/>
        <pc:sldMkLst>
          <pc:docMk/>
          <pc:sldMk cId="1986330652" sldId="293"/>
        </pc:sldMkLst>
      </pc:sldChg>
      <pc:sldChg chg="del">
        <pc:chgData name="Yinan Li" userId="55ba4f79fc26ccb6" providerId="LiveId" clId="{9C147D83-4268-4132-88A5-BFB10F7F7427}" dt="2024-11-11T08:37:29.220" v="0" actId="47"/>
        <pc:sldMkLst>
          <pc:docMk/>
          <pc:sldMk cId="1997032221" sldId="294"/>
        </pc:sldMkLst>
      </pc:sldChg>
      <pc:sldChg chg="add">
        <pc:chgData name="Yinan Li" userId="55ba4f79fc26ccb6" providerId="LiveId" clId="{9C147D83-4268-4132-88A5-BFB10F7F7427}" dt="2024-11-11T08:37:46.810" v="1"/>
        <pc:sldMkLst>
          <pc:docMk/>
          <pc:sldMk cId="3195764128" sldId="294"/>
        </pc:sldMkLst>
      </pc:sldChg>
      <pc:sldChg chg="del">
        <pc:chgData name="Yinan Li" userId="55ba4f79fc26ccb6" providerId="LiveId" clId="{9C147D83-4268-4132-88A5-BFB10F7F7427}" dt="2024-11-11T08:37:29.220" v="0" actId="47"/>
        <pc:sldMkLst>
          <pc:docMk/>
          <pc:sldMk cId="1854411219" sldId="301"/>
        </pc:sldMkLst>
      </pc:sldChg>
      <pc:sldChg chg="del">
        <pc:chgData name="Yinan Li" userId="55ba4f79fc26ccb6" providerId="LiveId" clId="{9C147D83-4268-4132-88A5-BFB10F7F7427}" dt="2024-11-11T08:37:29.220" v="0" actId="47"/>
        <pc:sldMkLst>
          <pc:docMk/>
          <pc:sldMk cId="873830739" sldId="302"/>
        </pc:sldMkLst>
      </pc:sldChg>
      <pc:sldChg chg="del">
        <pc:chgData name="Yinan Li" userId="55ba4f79fc26ccb6" providerId="LiveId" clId="{9C147D83-4268-4132-88A5-BFB10F7F7427}" dt="2024-11-11T08:37:29.220" v="0" actId="47"/>
        <pc:sldMkLst>
          <pc:docMk/>
          <pc:sldMk cId="3631345098" sldId="330"/>
        </pc:sldMkLst>
      </pc:sldChg>
      <pc:sldChg chg="del">
        <pc:chgData name="Yinan Li" userId="55ba4f79fc26ccb6" providerId="LiveId" clId="{9C147D83-4268-4132-88A5-BFB10F7F7427}" dt="2024-11-11T08:37:29.220" v="0" actId="47"/>
        <pc:sldMkLst>
          <pc:docMk/>
          <pc:sldMk cId="2101476983" sldId="351"/>
        </pc:sldMkLst>
      </pc:sldChg>
      <pc:sldChg chg="del">
        <pc:chgData name="Yinan Li" userId="55ba4f79fc26ccb6" providerId="LiveId" clId="{9C147D83-4268-4132-88A5-BFB10F7F7427}" dt="2024-11-11T08:37:29.220" v="0" actId="47"/>
        <pc:sldMkLst>
          <pc:docMk/>
          <pc:sldMk cId="2095507100" sldId="352"/>
        </pc:sldMkLst>
      </pc:sldChg>
      <pc:sldChg chg="del">
        <pc:chgData name="Yinan Li" userId="55ba4f79fc26ccb6" providerId="LiveId" clId="{9C147D83-4268-4132-88A5-BFB10F7F7427}" dt="2024-11-11T08:37:29.220" v="0" actId="47"/>
        <pc:sldMkLst>
          <pc:docMk/>
          <pc:sldMk cId="434410692" sldId="353"/>
        </pc:sldMkLst>
      </pc:sldChg>
      <pc:sldChg chg="del">
        <pc:chgData name="Yinan Li" userId="55ba4f79fc26ccb6" providerId="LiveId" clId="{9C147D83-4268-4132-88A5-BFB10F7F7427}" dt="2024-11-11T08:37:29.220" v="0" actId="47"/>
        <pc:sldMkLst>
          <pc:docMk/>
          <pc:sldMk cId="1549826669" sldId="354"/>
        </pc:sldMkLst>
      </pc:sldChg>
      <pc:sldChg chg="del">
        <pc:chgData name="Yinan Li" userId="55ba4f79fc26ccb6" providerId="LiveId" clId="{9C147D83-4268-4132-88A5-BFB10F7F7427}" dt="2024-11-11T08:37:29.220" v="0" actId="47"/>
        <pc:sldMkLst>
          <pc:docMk/>
          <pc:sldMk cId="3187779230" sldId="355"/>
        </pc:sldMkLst>
      </pc:sldChg>
      <pc:sldChg chg="del">
        <pc:chgData name="Yinan Li" userId="55ba4f79fc26ccb6" providerId="LiveId" clId="{9C147D83-4268-4132-88A5-BFB10F7F7427}" dt="2024-11-11T08:37:29.220" v="0" actId="47"/>
        <pc:sldMkLst>
          <pc:docMk/>
          <pc:sldMk cId="3174619476" sldId="356"/>
        </pc:sldMkLst>
      </pc:sldChg>
      <pc:sldChg chg="del">
        <pc:chgData name="Yinan Li" userId="55ba4f79fc26ccb6" providerId="LiveId" clId="{9C147D83-4268-4132-88A5-BFB10F7F7427}" dt="2024-11-11T08:37:29.220" v="0" actId="47"/>
        <pc:sldMkLst>
          <pc:docMk/>
          <pc:sldMk cId="210071259" sldId="357"/>
        </pc:sldMkLst>
      </pc:sldChg>
      <pc:sldChg chg="del">
        <pc:chgData name="Yinan Li" userId="55ba4f79fc26ccb6" providerId="LiveId" clId="{9C147D83-4268-4132-88A5-BFB10F7F7427}" dt="2024-11-11T08:37:29.220" v="0" actId="47"/>
        <pc:sldMkLst>
          <pc:docMk/>
          <pc:sldMk cId="1610101465" sldId="358"/>
        </pc:sldMkLst>
      </pc:sldChg>
      <pc:sldChg chg="del">
        <pc:chgData name="Yinan Li" userId="55ba4f79fc26ccb6" providerId="LiveId" clId="{9C147D83-4268-4132-88A5-BFB10F7F7427}" dt="2024-11-11T08:37:29.220" v="0" actId="47"/>
        <pc:sldMkLst>
          <pc:docMk/>
          <pc:sldMk cId="4217205836" sldId="359"/>
        </pc:sldMkLst>
      </pc:sldChg>
      <pc:sldChg chg="del">
        <pc:chgData name="Yinan Li" userId="55ba4f79fc26ccb6" providerId="LiveId" clId="{9C147D83-4268-4132-88A5-BFB10F7F7427}" dt="2024-11-11T08:37:29.220" v="0" actId="47"/>
        <pc:sldMkLst>
          <pc:docMk/>
          <pc:sldMk cId="357057029" sldId="360"/>
        </pc:sldMkLst>
      </pc:sldChg>
      <pc:sldChg chg="del">
        <pc:chgData name="Yinan Li" userId="55ba4f79fc26ccb6" providerId="LiveId" clId="{9C147D83-4268-4132-88A5-BFB10F7F7427}" dt="2024-11-11T08:37:29.220" v="0" actId="47"/>
        <pc:sldMkLst>
          <pc:docMk/>
          <pc:sldMk cId="720582617" sldId="361"/>
        </pc:sldMkLst>
      </pc:sldChg>
      <pc:sldChg chg="del">
        <pc:chgData name="Yinan Li" userId="55ba4f79fc26ccb6" providerId="LiveId" clId="{9C147D83-4268-4132-88A5-BFB10F7F7427}" dt="2024-11-11T08:37:29.220" v="0" actId="47"/>
        <pc:sldMkLst>
          <pc:docMk/>
          <pc:sldMk cId="1031403931" sldId="362"/>
        </pc:sldMkLst>
      </pc:sldChg>
      <pc:sldChg chg="del">
        <pc:chgData name="Yinan Li" userId="55ba4f79fc26ccb6" providerId="LiveId" clId="{9C147D83-4268-4132-88A5-BFB10F7F7427}" dt="2024-11-11T08:37:29.220" v="0" actId="47"/>
        <pc:sldMkLst>
          <pc:docMk/>
          <pc:sldMk cId="2869761055" sldId="363"/>
        </pc:sldMkLst>
      </pc:sldChg>
      <pc:sldChg chg="del">
        <pc:chgData name="Yinan Li" userId="55ba4f79fc26ccb6" providerId="LiveId" clId="{9C147D83-4268-4132-88A5-BFB10F7F7427}" dt="2024-11-11T08:37:29.220" v="0" actId="47"/>
        <pc:sldMkLst>
          <pc:docMk/>
          <pc:sldMk cId="211095199" sldId="364"/>
        </pc:sldMkLst>
      </pc:sldChg>
      <pc:sldChg chg="del">
        <pc:chgData name="Yinan Li" userId="55ba4f79fc26ccb6" providerId="LiveId" clId="{9C147D83-4268-4132-88A5-BFB10F7F7427}" dt="2024-11-11T08:37:29.220" v="0" actId="47"/>
        <pc:sldMkLst>
          <pc:docMk/>
          <pc:sldMk cId="3203559252" sldId="365"/>
        </pc:sldMkLst>
      </pc:sldChg>
      <pc:sldChg chg="del">
        <pc:chgData name="Yinan Li" userId="55ba4f79fc26ccb6" providerId="LiveId" clId="{9C147D83-4268-4132-88A5-BFB10F7F7427}" dt="2024-11-11T08:37:29.220" v="0" actId="47"/>
        <pc:sldMkLst>
          <pc:docMk/>
          <pc:sldMk cId="290515388" sldId="366"/>
        </pc:sldMkLst>
      </pc:sldChg>
      <pc:sldChg chg="del">
        <pc:chgData name="Yinan Li" userId="55ba4f79fc26ccb6" providerId="LiveId" clId="{9C147D83-4268-4132-88A5-BFB10F7F7427}" dt="2024-11-11T08:37:29.220" v="0" actId="47"/>
        <pc:sldMkLst>
          <pc:docMk/>
          <pc:sldMk cId="2178815853" sldId="376"/>
        </pc:sldMkLst>
      </pc:sldChg>
      <pc:sldChg chg="del">
        <pc:chgData name="Yinan Li" userId="55ba4f79fc26ccb6" providerId="LiveId" clId="{9C147D83-4268-4132-88A5-BFB10F7F7427}" dt="2024-11-11T08:37:29.220" v="0" actId="47"/>
        <pc:sldMkLst>
          <pc:docMk/>
          <pc:sldMk cId="2622032569" sldId="377"/>
        </pc:sldMkLst>
      </pc:sldChg>
      <pc:sldChg chg="del">
        <pc:chgData name="Yinan Li" userId="55ba4f79fc26ccb6" providerId="LiveId" clId="{9C147D83-4268-4132-88A5-BFB10F7F7427}" dt="2024-11-11T08:37:29.220" v="0" actId="47"/>
        <pc:sldMkLst>
          <pc:docMk/>
          <pc:sldMk cId="2768901909" sldId="378"/>
        </pc:sldMkLst>
      </pc:sldChg>
      <pc:sldChg chg="del">
        <pc:chgData name="Yinan Li" userId="55ba4f79fc26ccb6" providerId="LiveId" clId="{9C147D83-4268-4132-88A5-BFB10F7F7427}" dt="2024-11-11T08:37:29.220" v="0" actId="47"/>
        <pc:sldMkLst>
          <pc:docMk/>
          <pc:sldMk cId="3959345138" sldId="379"/>
        </pc:sldMkLst>
      </pc:sldChg>
      <pc:sldChg chg="del">
        <pc:chgData name="Yinan Li" userId="55ba4f79fc26ccb6" providerId="LiveId" clId="{9C147D83-4268-4132-88A5-BFB10F7F7427}" dt="2024-11-11T08:37:29.220" v="0" actId="47"/>
        <pc:sldMkLst>
          <pc:docMk/>
          <pc:sldMk cId="4226572495" sldId="380"/>
        </pc:sldMkLst>
      </pc:sldChg>
      <pc:sldChg chg="del">
        <pc:chgData name="Yinan Li" userId="55ba4f79fc26ccb6" providerId="LiveId" clId="{9C147D83-4268-4132-88A5-BFB10F7F7427}" dt="2024-11-11T08:37:29.220" v="0" actId="47"/>
        <pc:sldMkLst>
          <pc:docMk/>
          <pc:sldMk cId="2709378266" sldId="381"/>
        </pc:sldMkLst>
      </pc:sldChg>
      <pc:sldChg chg="del">
        <pc:chgData name="Yinan Li" userId="55ba4f79fc26ccb6" providerId="LiveId" clId="{9C147D83-4268-4132-88A5-BFB10F7F7427}" dt="2024-11-11T08:37:29.220" v="0" actId="47"/>
        <pc:sldMkLst>
          <pc:docMk/>
          <pc:sldMk cId="1796291072" sldId="390"/>
        </pc:sldMkLst>
      </pc:sldChg>
      <pc:sldChg chg="del">
        <pc:chgData name="Yinan Li" userId="55ba4f79fc26ccb6" providerId="LiveId" clId="{9C147D83-4268-4132-88A5-BFB10F7F7427}" dt="2024-11-11T08:37:29.220" v="0" actId="47"/>
        <pc:sldMkLst>
          <pc:docMk/>
          <pc:sldMk cId="1949044020" sldId="413"/>
        </pc:sldMkLst>
      </pc:sldChg>
      <pc:sldChg chg="del">
        <pc:chgData name="Yinan Li" userId="55ba4f79fc26ccb6" providerId="LiveId" clId="{9C147D83-4268-4132-88A5-BFB10F7F7427}" dt="2024-11-11T08:37:29.220" v="0" actId="47"/>
        <pc:sldMkLst>
          <pc:docMk/>
          <pc:sldMk cId="4047967329" sldId="424"/>
        </pc:sldMkLst>
      </pc:sldChg>
      <pc:sldChg chg="del">
        <pc:chgData name="Yinan Li" userId="55ba4f79fc26ccb6" providerId="LiveId" clId="{9C147D83-4268-4132-88A5-BFB10F7F7427}" dt="2024-11-11T08:37:29.220" v="0" actId="47"/>
        <pc:sldMkLst>
          <pc:docMk/>
          <pc:sldMk cId="1761309176" sldId="425"/>
        </pc:sldMkLst>
      </pc:sldChg>
      <pc:sldChg chg="del">
        <pc:chgData name="Yinan Li" userId="55ba4f79fc26ccb6" providerId="LiveId" clId="{9C147D83-4268-4132-88A5-BFB10F7F7427}" dt="2024-11-11T08:37:29.220" v="0" actId="47"/>
        <pc:sldMkLst>
          <pc:docMk/>
          <pc:sldMk cId="2542098343" sldId="426"/>
        </pc:sldMkLst>
      </pc:sldChg>
      <pc:sldChg chg="del">
        <pc:chgData name="Yinan Li" userId="55ba4f79fc26ccb6" providerId="LiveId" clId="{9C147D83-4268-4132-88A5-BFB10F7F7427}" dt="2024-11-11T08:37:29.220" v="0" actId="47"/>
        <pc:sldMkLst>
          <pc:docMk/>
          <pc:sldMk cId="2430499471" sldId="427"/>
        </pc:sldMkLst>
      </pc:sldChg>
      <pc:sldChg chg="del">
        <pc:chgData name="Yinan Li" userId="55ba4f79fc26ccb6" providerId="LiveId" clId="{9C147D83-4268-4132-88A5-BFB10F7F7427}" dt="2024-11-11T08:37:29.220" v="0" actId="47"/>
        <pc:sldMkLst>
          <pc:docMk/>
          <pc:sldMk cId="3367509317" sldId="428"/>
        </pc:sldMkLst>
      </pc:sldChg>
      <pc:sldChg chg="del">
        <pc:chgData name="Yinan Li" userId="55ba4f79fc26ccb6" providerId="LiveId" clId="{9C147D83-4268-4132-88A5-BFB10F7F7427}" dt="2024-11-11T08:37:29.220" v="0" actId="47"/>
        <pc:sldMkLst>
          <pc:docMk/>
          <pc:sldMk cId="1845278502" sldId="429"/>
        </pc:sldMkLst>
      </pc:sldChg>
      <pc:sldChg chg="del">
        <pc:chgData name="Yinan Li" userId="55ba4f79fc26ccb6" providerId="LiveId" clId="{9C147D83-4268-4132-88A5-BFB10F7F7427}" dt="2024-11-11T08:37:29.220" v="0" actId="47"/>
        <pc:sldMkLst>
          <pc:docMk/>
          <pc:sldMk cId="2067949547" sldId="430"/>
        </pc:sldMkLst>
      </pc:sldChg>
      <pc:sldChg chg="del">
        <pc:chgData name="Yinan Li" userId="55ba4f79fc26ccb6" providerId="LiveId" clId="{9C147D83-4268-4132-88A5-BFB10F7F7427}" dt="2024-11-11T08:37:29.220" v="0" actId="47"/>
        <pc:sldMkLst>
          <pc:docMk/>
          <pc:sldMk cId="1944971008" sldId="431"/>
        </pc:sldMkLst>
      </pc:sldChg>
      <pc:sldChg chg="del">
        <pc:chgData name="Yinan Li" userId="55ba4f79fc26ccb6" providerId="LiveId" clId="{9C147D83-4268-4132-88A5-BFB10F7F7427}" dt="2024-11-11T08:37:29.220" v="0" actId="47"/>
        <pc:sldMkLst>
          <pc:docMk/>
          <pc:sldMk cId="4097116961" sldId="432"/>
        </pc:sldMkLst>
      </pc:sldChg>
      <pc:sldChg chg="del">
        <pc:chgData name="Yinan Li" userId="55ba4f79fc26ccb6" providerId="LiveId" clId="{9C147D83-4268-4132-88A5-BFB10F7F7427}" dt="2024-11-11T08:37:29.220" v="0" actId="47"/>
        <pc:sldMkLst>
          <pc:docMk/>
          <pc:sldMk cId="2782839381" sldId="433"/>
        </pc:sldMkLst>
      </pc:sldChg>
      <pc:sldChg chg="del">
        <pc:chgData name="Yinan Li" userId="55ba4f79fc26ccb6" providerId="LiveId" clId="{9C147D83-4268-4132-88A5-BFB10F7F7427}" dt="2024-11-11T08:37:29.220" v="0" actId="47"/>
        <pc:sldMkLst>
          <pc:docMk/>
          <pc:sldMk cId="3426104883" sldId="434"/>
        </pc:sldMkLst>
      </pc:sldChg>
      <pc:sldChg chg="del">
        <pc:chgData name="Yinan Li" userId="55ba4f79fc26ccb6" providerId="LiveId" clId="{9C147D83-4268-4132-88A5-BFB10F7F7427}" dt="2024-11-11T08:37:29.220" v="0" actId="47"/>
        <pc:sldMkLst>
          <pc:docMk/>
          <pc:sldMk cId="2063254603" sldId="435"/>
        </pc:sldMkLst>
      </pc:sldChg>
      <pc:sldChg chg="del">
        <pc:chgData name="Yinan Li" userId="55ba4f79fc26ccb6" providerId="LiveId" clId="{9C147D83-4268-4132-88A5-BFB10F7F7427}" dt="2024-11-11T08:37:29.220" v="0" actId="47"/>
        <pc:sldMkLst>
          <pc:docMk/>
          <pc:sldMk cId="3924008913" sldId="436"/>
        </pc:sldMkLst>
      </pc:sldChg>
      <pc:sldChg chg="del">
        <pc:chgData name="Yinan Li" userId="55ba4f79fc26ccb6" providerId="LiveId" clId="{9C147D83-4268-4132-88A5-BFB10F7F7427}" dt="2024-11-11T08:37:29.220" v="0" actId="47"/>
        <pc:sldMkLst>
          <pc:docMk/>
          <pc:sldMk cId="1469449251" sldId="437"/>
        </pc:sldMkLst>
      </pc:sldChg>
      <pc:sldChg chg="del">
        <pc:chgData name="Yinan Li" userId="55ba4f79fc26ccb6" providerId="LiveId" clId="{9C147D83-4268-4132-88A5-BFB10F7F7427}" dt="2024-11-11T08:37:29.220" v="0" actId="47"/>
        <pc:sldMkLst>
          <pc:docMk/>
          <pc:sldMk cId="886023929" sldId="438"/>
        </pc:sldMkLst>
      </pc:sldChg>
      <pc:sldChg chg="del">
        <pc:chgData name="Yinan Li" userId="55ba4f79fc26ccb6" providerId="LiveId" clId="{9C147D83-4268-4132-88A5-BFB10F7F7427}" dt="2024-11-11T08:37:29.220" v="0" actId="47"/>
        <pc:sldMkLst>
          <pc:docMk/>
          <pc:sldMk cId="1708582353" sldId="439"/>
        </pc:sldMkLst>
      </pc:sldChg>
      <pc:sldChg chg="del">
        <pc:chgData name="Yinan Li" userId="55ba4f79fc26ccb6" providerId="LiveId" clId="{9C147D83-4268-4132-88A5-BFB10F7F7427}" dt="2024-11-11T08:37:29.220" v="0" actId="47"/>
        <pc:sldMkLst>
          <pc:docMk/>
          <pc:sldMk cId="3715994109" sldId="440"/>
        </pc:sldMkLst>
      </pc:sldChg>
      <pc:sldChg chg="del">
        <pc:chgData name="Yinan Li" userId="55ba4f79fc26ccb6" providerId="LiveId" clId="{9C147D83-4268-4132-88A5-BFB10F7F7427}" dt="2024-11-11T08:37:29.220" v="0" actId="47"/>
        <pc:sldMkLst>
          <pc:docMk/>
          <pc:sldMk cId="1852290797" sldId="441"/>
        </pc:sldMkLst>
      </pc:sldChg>
      <pc:sldChg chg="del">
        <pc:chgData name="Yinan Li" userId="55ba4f79fc26ccb6" providerId="LiveId" clId="{9C147D83-4268-4132-88A5-BFB10F7F7427}" dt="2024-11-11T08:37:29.220" v="0" actId="47"/>
        <pc:sldMkLst>
          <pc:docMk/>
          <pc:sldMk cId="678151511" sldId="442"/>
        </pc:sldMkLst>
      </pc:sldChg>
      <pc:sldChg chg="del">
        <pc:chgData name="Yinan Li" userId="55ba4f79fc26ccb6" providerId="LiveId" clId="{9C147D83-4268-4132-88A5-BFB10F7F7427}" dt="2024-11-11T08:37:29.220" v="0" actId="47"/>
        <pc:sldMkLst>
          <pc:docMk/>
          <pc:sldMk cId="4062038360" sldId="443"/>
        </pc:sldMkLst>
      </pc:sldChg>
      <pc:sldChg chg="del">
        <pc:chgData name="Yinan Li" userId="55ba4f79fc26ccb6" providerId="LiveId" clId="{9C147D83-4268-4132-88A5-BFB10F7F7427}" dt="2024-11-11T08:37:29.220" v="0" actId="47"/>
        <pc:sldMkLst>
          <pc:docMk/>
          <pc:sldMk cId="3996012380" sldId="444"/>
        </pc:sldMkLst>
      </pc:sldChg>
      <pc:sldChg chg="del">
        <pc:chgData name="Yinan Li" userId="55ba4f79fc26ccb6" providerId="LiveId" clId="{9C147D83-4268-4132-88A5-BFB10F7F7427}" dt="2024-11-11T08:37:29.220" v="0" actId="47"/>
        <pc:sldMkLst>
          <pc:docMk/>
          <pc:sldMk cId="3059019568" sldId="445"/>
        </pc:sldMkLst>
      </pc:sldChg>
      <pc:sldChg chg="del">
        <pc:chgData name="Yinan Li" userId="55ba4f79fc26ccb6" providerId="LiveId" clId="{9C147D83-4268-4132-88A5-BFB10F7F7427}" dt="2024-11-11T08:37:29.220" v="0" actId="47"/>
        <pc:sldMkLst>
          <pc:docMk/>
          <pc:sldMk cId="775864699" sldId="446"/>
        </pc:sldMkLst>
      </pc:sldChg>
      <pc:sldChg chg="del">
        <pc:chgData name="Yinan Li" userId="55ba4f79fc26ccb6" providerId="LiveId" clId="{9C147D83-4268-4132-88A5-BFB10F7F7427}" dt="2024-11-11T08:37:29.220" v="0" actId="47"/>
        <pc:sldMkLst>
          <pc:docMk/>
          <pc:sldMk cId="2378129639" sldId="447"/>
        </pc:sldMkLst>
      </pc:sldChg>
      <pc:sldChg chg="del">
        <pc:chgData name="Yinan Li" userId="55ba4f79fc26ccb6" providerId="LiveId" clId="{9C147D83-4268-4132-88A5-BFB10F7F7427}" dt="2024-11-11T08:37:29.220" v="0" actId="47"/>
        <pc:sldMkLst>
          <pc:docMk/>
          <pc:sldMk cId="1884461467" sldId="448"/>
        </pc:sldMkLst>
      </pc:sldChg>
      <pc:sldChg chg="del">
        <pc:chgData name="Yinan Li" userId="55ba4f79fc26ccb6" providerId="LiveId" clId="{9C147D83-4268-4132-88A5-BFB10F7F7427}" dt="2024-11-11T08:37:29.220" v="0" actId="47"/>
        <pc:sldMkLst>
          <pc:docMk/>
          <pc:sldMk cId="908820365" sldId="449"/>
        </pc:sldMkLst>
      </pc:sldChg>
      <pc:sldChg chg="del">
        <pc:chgData name="Yinan Li" userId="55ba4f79fc26ccb6" providerId="LiveId" clId="{9C147D83-4268-4132-88A5-BFB10F7F7427}" dt="2024-11-11T08:37:29.220" v="0" actId="47"/>
        <pc:sldMkLst>
          <pc:docMk/>
          <pc:sldMk cId="8662307" sldId="459"/>
        </pc:sldMkLst>
      </pc:sldChg>
      <pc:sldChg chg="add">
        <pc:chgData name="Yinan Li" userId="55ba4f79fc26ccb6" providerId="LiveId" clId="{9C147D83-4268-4132-88A5-BFB10F7F7427}" dt="2024-11-11T08:37:46.810" v="1"/>
        <pc:sldMkLst>
          <pc:docMk/>
          <pc:sldMk cId="3542969519" sldId="461"/>
        </pc:sldMkLst>
      </pc:sldChg>
      <pc:sldChg chg="modSp add mod">
        <pc:chgData name="Yinan Li" userId="55ba4f79fc26ccb6" providerId="LiveId" clId="{9C147D83-4268-4132-88A5-BFB10F7F7427}" dt="2024-11-12T00:42:27.364" v="43" actId="20577"/>
        <pc:sldMkLst>
          <pc:docMk/>
          <pc:sldMk cId="322656966" sldId="462"/>
        </pc:sldMkLst>
        <pc:spChg chg="mod">
          <ac:chgData name="Yinan Li" userId="55ba4f79fc26ccb6" providerId="LiveId" clId="{9C147D83-4268-4132-88A5-BFB10F7F7427}" dt="2024-11-12T00:42:27.364" v="43" actId="20577"/>
          <ac:spMkLst>
            <pc:docMk/>
            <pc:sldMk cId="322656966" sldId="462"/>
            <ac:spMk id="6" creationId="{8BB602F1-D47C-957A-227C-F6BBAF7258D2}"/>
          </ac:spMkLst>
        </pc:spChg>
      </pc:sldChg>
      <pc:sldMasterChg chg="del delSldLayout">
        <pc:chgData name="Yinan Li" userId="55ba4f79fc26ccb6" providerId="LiveId" clId="{9C147D83-4268-4132-88A5-BFB10F7F7427}" dt="2024-11-11T08:37:29.220" v="0" actId="47"/>
        <pc:sldMasterMkLst>
          <pc:docMk/>
          <pc:sldMasterMk cId="4033941154" sldId="2147483648"/>
        </pc:sldMasterMkLst>
        <pc:sldLayoutChg chg="del">
          <pc:chgData name="Yinan Li" userId="55ba4f79fc26ccb6" providerId="LiveId" clId="{9C147D83-4268-4132-88A5-BFB10F7F7427}" dt="2024-11-11T08:37:29.220" v="0" actId="47"/>
          <pc:sldLayoutMkLst>
            <pc:docMk/>
            <pc:sldMasterMk cId="4033941154" sldId="2147483648"/>
            <pc:sldLayoutMk cId="3725169121" sldId="2147483649"/>
          </pc:sldLayoutMkLst>
        </pc:sldLayoutChg>
        <pc:sldLayoutChg chg="del">
          <pc:chgData name="Yinan Li" userId="55ba4f79fc26ccb6" providerId="LiveId" clId="{9C147D83-4268-4132-88A5-BFB10F7F7427}" dt="2024-11-11T08:37:29.220" v="0" actId="47"/>
          <pc:sldLayoutMkLst>
            <pc:docMk/>
            <pc:sldMasterMk cId="4033941154" sldId="2147483648"/>
            <pc:sldLayoutMk cId="203400638" sldId="2147483650"/>
          </pc:sldLayoutMkLst>
        </pc:sldLayoutChg>
        <pc:sldLayoutChg chg="del">
          <pc:chgData name="Yinan Li" userId="55ba4f79fc26ccb6" providerId="LiveId" clId="{9C147D83-4268-4132-88A5-BFB10F7F7427}" dt="2024-11-11T08:37:29.220" v="0" actId="47"/>
          <pc:sldLayoutMkLst>
            <pc:docMk/>
            <pc:sldMasterMk cId="4033941154" sldId="2147483648"/>
            <pc:sldLayoutMk cId="3271176904" sldId="2147483651"/>
          </pc:sldLayoutMkLst>
        </pc:sldLayoutChg>
        <pc:sldLayoutChg chg="del">
          <pc:chgData name="Yinan Li" userId="55ba4f79fc26ccb6" providerId="LiveId" clId="{9C147D83-4268-4132-88A5-BFB10F7F7427}" dt="2024-11-11T08:37:29.220" v="0" actId="47"/>
          <pc:sldLayoutMkLst>
            <pc:docMk/>
            <pc:sldMasterMk cId="4033941154" sldId="2147483648"/>
            <pc:sldLayoutMk cId="3191905620" sldId="2147483652"/>
          </pc:sldLayoutMkLst>
        </pc:sldLayoutChg>
        <pc:sldLayoutChg chg="del">
          <pc:chgData name="Yinan Li" userId="55ba4f79fc26ccb6" providerId="LiveId" clId="{9C147D83-4268-4132-88A5-BFB10F7F7427}" dt="2024-11-11T08:37:29.220" v="0" actId="47"/>
          <pc:sldLayoutMkLst>
            <pc:docMk/>
            <pc:sldMasterMk cId="4033941154" sldId="2147483648"/>
            <pc:sldLayoutMk cId="2208083763" sldId="2147483653"/>
          </pc:sldLayoutMkLst>
        </pc:sldLayoutChg>
        <pc:sldLayoutChg chg="del">
          <pc:chgData name="Yinan Li" userId="55ba4f79fc26ccb6" providerId="LiveId" clId="{9C147D83-4268-4132-88A5-BFB10F7F7427}" dt="2024-11-11T08:37:29.220" v="0" actId="47"/>
          <pc:sldLayoutMkLst>
            <pc:docMk/>
            <pc:sldMasterMk cId="4033941154" sldId="2147483648"/>
            <pc:sldLayoutMk cId="2620081158" sldId="2147483654"/>
          </pc:sldLayoutMkLst>
        </pc:sldLayoutChg>
        <pc:sldLayoutChg chg="del">
          <pc:chgData name="Yinan Li" userId="55ba4f79fc26ccb6" providerId="LiveId" clId="{9C147D83-4268-4132-88A5-BFB10F7F7427}" dt="2024-11-11T08:37:29.220" v="0" actId="47"/>
          <pc:sldLayoutMkLst>
            <pc:docMk/>
            <pc:sldMasterMk cId="4033941154" sldId="2147483648"/>
            <pc:sldLayoutMk cId="4219403435" sldId="2147483655"/>
          </pc:sldLayoutMkLst>
        </pc:sldLayoutChg>
        <pc:sldLayoutChg chg="del">
          <pc:chgData name="Yinan Li" userId="55ba4f79fc26ccb6" providerId="LiveId" clId="{9C147D83-4268-4132-88A5-BFB10F7F7427}" dt="2024-11-11T08:37:29.220" v="0" actId="47"/>
          <pc:sldLayoutMkLst>
            <pc:docMk/>
            <pc:sldMasterMk cId="4033941154" sldId="2147483648"/>
            <pc:sldLayoutMk cId="2268793951" sldId="2147483656"/>
          </pc:sldLayoutMkLst>
        </pc:sldLayoutChg>
        <pc:sldLayoutChg chg="del">
          <pc:chgData name="Yinan Li" userId="55ba4f79fc26ccb6" providerId="LiveId" clId="{9C147D83-4268-4132-88A5-BFB10F7F7427}" dt="2024-11-11T08:37:29.220" v="0" actId="47"/>
          <pc:sldLayoutMkLst>
            <pc:docMk/>
            <pc:sldMasterMk cId="4033941154" sldId="2147483648"/>
            <pc:sldLayoutMk cId="1359559513" sldId="2147483657"/>
          </pc:sldLayoutMkLst>
        </pc:sldLayoutChg>
        <pc:sldLayoutChg chg="del">
          <pc:chgData name="Yinan Li" userId="55ba4f79fc26ccb6" providerId="LiveId" clId="{9C147D83-4268-4132-88A5-BFB10F7F7427}" dt="2024-11-11T08:37:29.220" v="0" actId="47"/>
          <pc:sldLayoutMkLst>
            <pc:docMk/>
            <pc:sldMasterMk cId="4033941154" sldId="2147483648"/>
            <pc:sldLayoutMk cId="2337571332" sldId="2147483658"/>
          </pc:sldLayoutMkLst>
        </pc:sldLayoutChg>
        <pc:sldLayoutChg chg="del">
          <pc:chgData name="Yinan Li" userId="55ba4f79fc26ccb6" providerId="LiveId" clId="{9C147D83-4268-4132-88A5-BFB10F7F7427}" dt="2024-11-11T08:37:29.220" v="0" actId="47"/>
          <pc:sldLayoutMkLst>
            <pc:docMk/>
            <pc:sldMasterMk cId="4033941154" sldId="2147483648"/>
            <pc:sldLayoutMk cId="3796574799" sldId="2147483659"/>
          </pc:sldLayoutMkLst>
        </pc:sldLayoutChg>
      </pc:sldMasterChg>
      <pc:sldMasterChg chg="delSldLayout">
        <pc:chgData name="Yinan Li" userId="55ba4f79fc26ccb6" providerId="LiveId" clId="{9C147D83-4268-4132-88A5-BFB10F7F7427}" dt="2024-11-11T08:37:29.220" v="0" actId="47"/>
        <pc:sldMasterMkLst>
          <pc:docMk/>
          <pc:sldMasterMk cId="3914604378" sldId="2147483660"/>
        </pc:sldMasterMkLst>
        <pc:sldLayoutChg chg="del">
          <pc:chgData name="Yinan Li" userId="55ba4f79fc26ccb6" providerId="LiveId" clId="{9C147D83-4268-4132-88A5-BFB10F7F7427}" dt="2024-11-11T08:37:29.220" v="0" actId="47"/>
          <pc:sldLayoutMkLst>
            <pc:docMk/>
            <pc:sldMasterMk cId="3914604378" sldId="2147483660"/>
            <pc:sldLayoutMk cId="826153946" sldId="2147483664"/>
          </pc:sldLayoutMkLst>
        </pc:sldLayoutChg>
        <pc:sldLayoutChg chg="del">
          <pc:chgData name="Yinan Li" userId="55ba4f79fc26ccb6" providerId="LiveId" clId="{9C147D83-4268-4132-88A5-BFB10F7F7427}" dt="2024-11-11T08:37:29.220" v="0" actId="47"/>
          <pc:sldLayoutMkLst>
            <pc:docMk/>
            <pc:sldMasterMk cId="3914604378" sldId="2147483660"/>
            <pc:sldLayoutMk cId="1289151487" sldId="2147483668"/>
          </pc:sldLayoutMkLst>
        </pc:sldLayoutChg>
        <pc:sldLayoutChg chg="del">
          <pc:chgData name="Yinan Li" userId="55ba4f79fc26ccb6" providerId="LiveId" clId="{9C147D83-4268-4132-88A5-BFB10F7F7427}" dt="2024-11-11T08:37:29.220" v="0" actId="47"/>
          <pc:sldLayoutMkLst>
            <pc:docMk/>
            <pc:sldMasterMk cId="3914604378" sldId="2147483660"/>
            <pc:sldLayoutMk cId="3556225159" sldId="2147483669"/>
          </pc:sldLayoutMkLst>
        </pc:sldLayoutChg>
        <pc:sldLayoutChg chg="del">
          <pc:chgData name="Yinan Li" userId="55ba4f79fc26ccb6" providerId="LiveId" clId="{9C147D83-4268-4132-88A5-BFB10F7F7427}" dt="2024-11-11T08:37:29.220" v="0" actId="47"/>
          <pc:sldLayoutMkLst>
            <pc:docMk/>
            <pc:sldMasterMk cId="3914604378" sldId="2147483660"/>
            <pc:sldLayoutMk cId="2628735564" sldId="2147483670"/>
          </pc:sldLayoutMkLst>
        </pc:sldLayoutChg>
        <pc:sldLayoutChg chg="del">
          <pc:chgData name="Yinan Li" userId="55ba4f79fc26ccb6" providerId="LiveId" clId="{9C147D83-4268-4132-88A5-BFB10F7F7427}" dt="2024-11-11T08:37:29.220" v="0" actId="47"/>
          <pc:sldLayoutMkLst>
            <pc:docMk/>
            <pc:sldMasterMk cId="3914604378" sldId="2147483660"/>
            <pc:sldLayoutMk cId="658029551"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D4D8C-1347-0F4C-AE10-D05F7E11DA53}" type="datetimeFigureOut">
              <a:rPr kumimoji="1" lang="zh-CN" altLang="en-US" smtClean="0"/>
              <a:t>2024/11/12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91865-714E-794A-91EC-EE5DCEDEF08D}" type="slidenum">
              <a:rPr kumimoji="1" lang="zh-CN" altLang="en-US" smtClean="0"/>
              <a:t>‹#›</a:t>
            </a:fld>
            <a:endParaRPr kumimoji="1" lang="zh-CN" altLang="en-US"/>
          </a:p>
        </p:txBody>
      </p:sp>
    </p:spTree>
    <p:extLst>
      <p:ext uri="{BB962C8B-B14F-4D97-AF65-F5344CB8AC3E}">
        <p14:creationId xmlns:p14="http://schemas.microsoft.com/office/powerpoint/2010/main" val="3039560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FC83C43-9D90-4A1B-AC6C-5940607668D5}" type="slidenum">
              <a:rPr lang="en-US" altLang="zh-CN"/>
              <a:pPr/>
              <a:t>‹#›</a:t>
            </a:fld>
            <a:endParaRPr lang="en-US" altLang="zh-CN"/>
          </a:p>
        </p:txBody>
      </p:sp>
    </p:spTree>
    <p:extLst>
      <p:ext uri="{BB962C8B-B14F-4D97-AF65-F5344CB8AC3E}">
        <p14:creationId xmlns:p14="http://schemas.microsoft.com/office/powerpoint/2010/main" val="251428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219200" y="609600"/>
            <a:ext cx="100584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589"/>
            <a:ext cx="53848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589"/>
            <a:ext cx="53848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42124684"/>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19200" y="1981200"/>
            <a:ext cx="492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350000" y="1981200"/>
            <a:ext cx="492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052">
            <a:extLst>
              <a:ext uri="{FF2B5EF4-FFF2-40B4-BE49-F238E27FC236}">
                <a16:creationId xmlns:a16="http://schemas.microsoft.com/office/drawing/2014/main" id="{1DA33789-DFDD-43C1-9B76-AF61CE967C0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053">
            <a:extLst>
              <a:ext uri="{FF2B5EF4-FFF2-40B4-BE49-F238E27FC236}">
                <a16:creationId xmlns:a16="http://schemas.microsoft.com/office/drawing/2014/main" id="{2588BCFC-B46B-4543-B502-EA0F37EE5C6C}"/>
              </a:ext>
            </a:extLst>
          </p:cNvPr>
          <p:cNvSpPr>
            <a:spLocks noGrp="1" noChangeArrowheads="1"/>
          </p:cNvSpPr>
          <p:nvPr>
            <p:ph type="ftr" sz="quarter" idx="11"/>
          </p:nvPr>
        </p:nvSpPr>
        <p:spPr>
          <a:ln/>
        </p:spPr>
        <p:txBody>
          <a:bodyPr/>
          <a:lstStyle>
            <a:lvl1pPr>
              <a:defRPr/>
            </a:lvl1pPr>
          </a:lstStyle>
          <a:p>
            <a:pPr>
              <a:defRPr/>
            </a:pPr>
            <a:r>
              <a:rPr lang="en-US" altLang="zh-CN"/>
              <a:t>导数与微分</a:t>
            </a:r>
          </a:p>
        </p:txBody>
      </p:sp>
      <p:sp>
        <p:nvSpPr>
          <p:cNvPr id="7" name="Rectangle 2054">
            <a:extLst>
              <a:ext uri="{FF2B5EF4-FFF2-40B4-BE49-F238E27FC236}">
                <a16:creationId xmlns:a16="http://schemas.microsoft.com/office/drawing/2014/main" id="{152FD51D-7723-4BA8-B1FC-23DD3CA46A49}"/>
              </a:ext>
            </a:extLst>
          </p:cNvPr>
          <p:cNvSpPr>
            <a:spLocks noGrp="1" noChangeArrowheads="1"/>
          </p:cNvSpPr>
          <p:nvPr>
            <p:ph type="sldNum" sz="quarter" idx="12"/>
          </p:nvPr>
        </p:nvSpPr>
        <p:spPr>
          <a:ln/>
        </p:spPr>
        <p:txBody>
          <a:bodyPr/>
          <a:lstStyle>
            <a:lvl1pPr>
              <a:defRPr/>
            </a:lvl1pPr>
          </a:lstStyle>
          <a:p>
            <a:pPr>
              <a:defRPr/>
            </a:pPr>
            <a:fld id="{192E03DF-BD33-49C8-A0AC-33A20640F225}" type="slidenum">
              <a:rPr lang="en-US" altLang="zh-CN"/>
              <a:pPr>
                <a:defRPr/>
              </a:pPr>
              <a:t>‹#›</a:t>
            </a:fld>
            <a:endParaRPr lang="en-US" altLang="zh-CN"/>
          </a:p>
        </p:txBody>
      </p:sp>
    </p:spTree>
    <p:extLst>
      <p:ext uri="{BB962C8B-B14F-4D97-AF65-F5344CB8AC3E}">
        <p14:creationId xmlns:p14="http://schemas.microsoft.com/office/powerpoint/2010/main" val="522571870"/>
      </p:ext>
    </p:extLst>
  </p:cSld>
  <p:clrMapOvr>
    <a:masterClrMapping/>
  </p:clrMapOvr>
  <p:transition>
    <p:pull dir="l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5B1D31-D355-4B20-AA6B-6AC25693B30A}" type="datetimeFigureOut">
              <a:rPr lang="zh-CN" altLang="en-US" smtClean="0">
                <a:solidFill>
                  <a:prstClr val="black">
                    <a:tint val="75000"/>
                  </a:prstClr>
                </a:solidFill>
              </a:rPr>
              <a:pPr/>
              <a:t>2024/11/12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6116B03-2C42-41B1-AAC0-16D8BC304AA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148040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58E33-DBB0-4860-B125-8E282C973714}" type="datetimeFigureOut">
              <a:rPr lang="zh-CN" altLang="en-US" smtClean="0">
                <a:solidFill>
                  <a:prstClr val="black">
                    <a:tint val="75000"/>
                  </a:prstClr>
                </a:solidFill>
              </a:rPr>
              <a:pPr/>
              <a:t>2024/11/12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DD15E1-FCF7-472E-9FEB-4F8E54FE348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图片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268"/>
            <a:ext cx="12192000" cy="6857732"/>
          </a:xfrm>
          <a:prstGeom prst="rect">
            <a:avLst/>
          </a:prstGeom>
        </p:spPr>
      </p:pic>
    </p:spTree>
    <p:extLst>
      <p:ext uri="{BB962C8B-B14F-4D97-AF65-F5344CB8AC3E}">
        <p14:creationId xmlns:p14="http://schemas.microsoft.com/office/powerpoint/2010/main" val="3914604378"/>
      </p:ext>
    </p:extLst>
  </p:cSld>
  <p:clrMap bg1="lt1" tx1="dk1" bg2="lt2" tx2="dk2" accent1="accent1" accent2="accent2" accent3="accent3" accent4="accent4" accent5="accent5" accent6="accent6" hlink="hlink" folHlink="folHlink"/>
  <p:sldLayoutIdLst>
    <p:sldLayoutId id="2147483662" r:id="rId1"/>
    <p:sldLayoutId id="2147483667" r:id="rId2"/>
    <p:sldLayoutId id="2147483672" r:id="rId3"/>
    <p:sldLayoutId id="2147483673"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07.bin"/><Relationship Id="rId13" Type="http://schemas.openxmlformats.org/officeDocument/2006/relationships/image" Target="../media/image110.wmf"/><Relationship Id="rId18" Type="http://schemas.openxmlformats.org/officeDocument/2006/relationships/oleObject" Target="../embeddings/oleObject112.bin"/><Relationship Id="rId3" Type="http://schemas.openxmlformats.org/officeDocument/2006/relationships/image" Target="../media/image105.wmf"/><Relationship Id="rId21" Type="http://schemas.openxmlformats.org/officeDocument/2006/relationships/image" Target="../media/image114.wmf"/><Relationship Id="rId7" Type="http://schemas.openxmlformats.org/officeDocument/2006/relationships/image" Target="../media/image107.wmf"/><Relationship Id="rId12" Type="http://schemas.openxmlformats.org/officeDocument/2006/relationships/oleObject" Target="../embeddings/oleObject109.bin"/><Relationship Id="rId17" Type="http://schemas.openxmlformats.org/officeDocument/2006/relationships/image" Target="../media/image112.wmf"/><Relationship Id="rId2" Type="http://schemas.openxmlformats.org/officeDocument/2006/relationships/oleObject" Target="../embeddings/oleObject104.bin"/><Relationship Id="rId16" Type="http://schemas.openxmlformats.org/officeDocument/2006/relationships/oleObject" Target="../embeddings/oleObject111.bin"/><Relationship Id="rId20" Type="http://schemas.openxmlformats.org/officeDocument/2006/relationships/oleObject" Target="../embeddings/oleObject113.bin"/><Relationship Id="rId1" Type="http://schemas.openxmlformats.org/officeDocument/2006/relationships/slideLayout" Target="../slideLayouts/slideLayout1.xml"/><Relationship Id="rId6" Type="http://schemas.openxmlformats.org/officeDocument/2006/relationships/oleObject" Target="../embeddings/oleObject106.bin"/><Relationship Id="rId11" Type="http://schemas.openxmlformats.org/officeDocument/2006/relationships/image" Target="../media/image109.wmf"/><Relationship Id="rId5" Type="http://schemas.openxmlformats.org/officeDocument/2006/relationships/image" Target="../media/image106.wmf"/><Relationship Id="rId15" Type="http://schemas.openxmlformats.org/officeDocument/2006/relationships/image" Target="../media/image111.wmf"/><Relationship Id="rId10" Type="http://schemas.openxmlformats.org/officeDocument/2006/relationships/oleObject" Target="../embeddings/oleObject108.bin"/><Relationship Id="rId19" Type="http://schemas.openxmlformats.org/officeDocument/2006/relationships/image" Target="../media/image113.wmf"/><Relationship Id="rId4" Type="http://schemas.openxmlformats.org/officeDocument/2006/relationships/oleObject" Target="../embeddings/oleObject105.bin"/><Relationship Id="rId9" Type="http://schemas.openxmlformats.org/officeDocument/2006/relationships/image" Target="../media/image108.wmf"/><Relationship Id="rId14" Type="http://schemas.openxmlformats.org/officeDocument/2006/relationships/oleObject" Target="../embeddings/oleObject110.bin"/></Relationships>
</file>

<file path=ppt/slides/_rels/slide11.xml.rels><?xml version="1.0" encoding="UTF-8" standalone="yes"?>
<Relationships xmlns="http://schemas.openxmlformats.org/package/2006/relationships"><Relationship Id="rId13" Type="http://schemas.openxmlformats.org/officeDocument/2006/relationships/image" Target="../media/image120.wmf"/><Relationship Id="rId18" Type="http://schemas.openxmlformats.org/officeDocument/2006/relationships/oleObject" Target="../embeddings/oleObject122.bin"/><Relationship Id="rId26" Type="http://schemas.openxmlformats.org/officeDocument/2006/relationships/oleObject" Target="../embeddings/oleObject126.bin"/><Relationship Id="rId39" Type="http://schemas.openxmlformats.org/officeDocument/2006/relationships/image" Target="../media/image133.wmf"/><Relationship Id="rId21" Type="http://schemas.openxmlformats.org/officeDocument/2006/relationships/image" Target="../media/image124.wmf"/><Relationship Id="rId34" Type="http://schemas.openxmlformats.org/officeDocument/2006/relationships/oleObject" Target="../embeddings/oleObject130.bin"/><Relationship Id="rId7" Type="http://schemas.openxmlformats.org/officeDocument/2006/relationships/image" Target="../media/image117.wmf"/><Relationship Id="rId12" Type="http://schemas.openxmlformats.org/officeDocument/2006/relationships/oleObject" Target="../embeddings/oleObject119.bin"/><Relationship Id="rId17" Type="http://schemas.openxmlformats.org/officeDocument/2006/relationships/image" Target="../media/image122.wmf"/><Relationship Id="rId25" Type="http://schemas.openxmlformats.org/officeDocument/2006/relationships/image" Target="../media/image126.wmf"/><Relationship Id="rId33" Type="http://schemas.openxmlformats.org/officeDocument/2006/relationships/image" Target="../media/image130.wmf"/><Relationship Id="rId38" Type="http://schemas.openxmlformats.org/officeDocument/2006/relationships/oleObject" Target="../embeddings/oleObject132.bin"/><Relationship Id="rId2" Type="http://schemas.openxmlformats.org/officeDocument/2006/relationships/oleObject" Target="../embeddings/oleObject114.bin"/><Relationship Id="rId16" Type="http://schemas.openxmlformats.org/officeDocument/2006/relationships/oleObject" Target="../embeddings/oleObject121.bin"/><Relationship Id="rId20" Type="http://schemas.openxmlformats.org/officeDocument/2006/relationships/oleObject" Target="../embeddings/oleObject123.bin"/><Relationship Id="rId29" Type="http://schemas.openxmlformats.org/officeDocument/2006/relationships/image" Target="../media/image128.wmf"/><Relationship Id="rId1" Type="http://schemas.openxmlformats.org/officeDocument/2006/relationships/slideLayout" Target="../slideLayouts/slideLayout1.xml"/><Relationship Id="rId6" Type="http://schemas.openxmlformats.org/officeDocument/2006/relationships/oleObject" Target="../embeddings/oleObject116.bin"/><Relationship Id="rId11" Type="http://schemas.openxmlformats.org/officeDocument/2006/relationships/image" Target="../media/image119.wmf"/><Relationship Id="rId24" Type="http://schemas.openxmlformats.org/officeDocument/2006/relationships/oleObject" Target="../embeddings/oleObject125.bin"/><Relationship Id="rId32" Type="http://schemas.openxmlformats.org/officeDocument/2006/relationships/oleObject" Target="../embeddings/oleObject129.bin"/><Relationship Id="rId37" Type="http://schemas.openxmlformats.org/officeDocument/2006/relationships/image" Target="../media/image132.wmf"/><Relationship Id="rId5" Type="http://schemas.openxmlformats.org/officeDocument/2006/relationships/image" Target="../media/image116.wmf"/><Relationship Id="rId15" Type="http://schemas.openxmlformats.org/officeDocument/2006/relationships/image" Target="../media/image121.wmf"/><Relationship Id="rId23" Type="http://schemas.openxmlformats.org/officeDocument/2006/relationships/image" Target="../media/image125.wmf"/><Relationship Id="rId28" Type="http://schemas.openxmlformats.org/officeDocument/2006/relationships/oleObject" Target="../embeddings/oleObject127.bin"/><Relationship Id="rId36" Type="http://schemas.openxmlformats.org/officeDocument/2006/relationships/oleObject" Target="../embeddings/oleObject131.bin"/><Relationship Id="rId10" Type="http://schemas.openxmlformats.org/officeDocument/2006/relationships/oleObject" Target="../embeddings/oleObject118.bin"/><Relationship Id="rId19" Type="http://schemas.openxmlformats.org/officeDocument/2006/relationships/image" Target="../media/image123.wmf"/><Relationship Id="rId31" Type="http://schemas.openxmlformats.org/officeDocument/2006/relationships/image" Target="../media/image129.wmf"/><Relationship Id="rId4" Type="http://schemas.openxmlformats.org/officeDocument/2006/relationships/oleObject" Target="../embeddings/oleObject115.bin"/><Relationship Id="rId9" Type="http://schemas.openxmlformats.org/officeDocument/2006/relationships/image" Target="../media/image118.wmf"/><Relationship Id="rId14" Type="http://schemas.openxmlformats.org/officeDocument/2006/relationships/oleObject" Target="../embeddings/oleObject120.bin"/><Relationship Id="rId22" Type="http://schemas.openxmlformats.org/officeDocument/2006/relationships/oleObject" Target="../embeddings/oleObject124.bin"/><Relationship Id="rId27" Type="http://schemas.openxmlformats.org/officeDocument/2006/relationships/image" Target="../media/image127.wmf"/><Relationship Id="rId30" Type="http://schemas.openxmlformats.org/officeDocument/2006/relationships/oleObject" Target="../embeddings/oleObject128.bin"/><Relationship Id="rId35" Type="http://schemas.openxmlformats.org/officeDocument/2006/relationships/image" Target="../media/image131.wmf"/><Relationship Id="rId8" Type="http://schemas.openxmlformats.org/officeDocument/2006/relationships/oleObject" Target="../embeddings/oleObject117.bin"/><Relationship Id="rId3" Type="http://schemas.openxmlformats.org/officeDocument/2006/relationships/image" Target="../media/image115.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36.bin"/><Relationship Id="rId13" Type="http://schemas.openxmlformats.org/officeDocument/2006/relationships/image" Target="../media/image139.wmf"/><Relationship Id="rId18" Type="http://schemas.openxmlformats.org/officeDocument/2006/relationships/oleObject" Target="../embeddings/oleObject141.bin"/><Relationship Id="rId26" Type="http://schemas.openxmlformats.org/officeDocument/2006/relationships/oleObject" Target="../embeddings/oleObject145.bin"/><Relationship Id="rId3" Type="http://schemas.openxmlformats.org/officeDocument/2006/relationships/image" Target="../media/image134.wmf"/><Relationship Id="rId21" Type="http://schemas.openxmlformats.org/officeDocument/2006/relationships/image" Target="../media/image143.wmf"/><Relationship Id="rId7" Type="http://schemas.openxmlformats.org/officeDocument/2006/relationships/image" Target="../media/image136.wmf"/><Relationship Id="rId12" Type="http://schemas.openxmlformats.org/officeDocument/2006/relationships/oleObject" Target="../embeddings/oleObject138.bin"/><Relationship Id="rId17" Type="http://schemas.openxmlformats.org/officeDocument/2006/relationships/image" Target="../media/image141.wmf"/><Relationship Id="rId25" Type="http://schemas.openxmlformats.org/officeDocument/2006/relationships/image" Target="../media/image145.wmf"/><Relationship Id="rId2" Type="http://schemas.openxmlformats.org/officeDocument/2006/relationships/oleObject" Target="../embeddings/oleObject133.bin"/><Relationship Id="rId16" Type="http://schemas.openxmlformats.org/officeDocument/2006/relationships/oleObject" Target="../embeddings/oleObject140.bin"/><Relationship Id="rId20" Type="http://schemas.openxmlformats.org/officeDocument/2006/relationships/oleObject" Target="../embeddings/oleObject142.bin"/><Relationship Id="rId29" Type="http://schemas.openxmlformats.org/officeDocument/2006/relationships/image" Target="../media/image147.wmf"/><Relationship Id="rId1" Type="http://schemas.openxmlformats.org/officeDocument/2006/relationships/slideLayout" Target="../slideLayouts/slideLayout1.xml"/><Relationship Id="rId6" Type="http://schemas.openxmlformats.org/officeDocument/2006/relationships/oleObject" Target="../embeddings/oleObject135.bin"/><Relationship Id="rId11" Type="http://schemas.openxmlformats.org/officeDocument/2006/relationships/image" Target="../media/image138.wmf"/><Relationship Id="rId24" Type="http://schemas.openxmlformats.org/officeDocument/2006/relationships/oleObject" Target="../embeddings/oleObject144.bin"/><Relationship Id="rId5" Type="http://schemas.openxmlformats.org/officeDocument/2006/relationships/image" Target="../media/image135.wmf"/><Relationship Id="rId15" Type="http://schemas.openxmlformats.org/officeDocument/2006/relationships/image" Target="../media/image140.wmf"/><Relationship Id="rId23" Type="http://schemas.openxmlformats.org/officeDocument/2006/relationships/image" Target="../media/image144.wmf"/><Relationship Id="rId28" Type="http://schemas.openxmlformats.org/officeDocument/2006/relationships/oleObject" Target="../embeddings/oleObject146.bin"/><Relationship Id="rId10" Type="http://schemas.openxmlformats.org/officeDocument/2006/relationships/oleObject" Target="../embeddings/oleObject137.bin"/><Relationship Id="rId19" Type="http://schemas.openxmlformats.org/officeDocument/2006/relationships/image" Target="../media/image142.wmf"/><Relationship Id="rId31" Type="http://schemas.openxmlformats.org/officeDocument/2006/relationships/image" Target="../media/image148.wmf"/><Relationship Id="rId4" Type="http://schemas.openxmlformats.org/officeDocument/2006/relationships/oleObject" Target="../embeddings/oleObject134.bin"/><Relationship Id="rId9" Type="http://schemas.openxmlformats.org/officeDocument/2006/relationships/image" Target="../media/image137.wmf"/><Relationship Id="rId14" Type="http://schemas.openxmlformats.org/officeDocument/2006/relationships/oleObject" Target="../embeddings/oleObject139.bin"/><Relationship Id="rId22" Type="http://schemas.openxmlformats.org/officeDocument/2006/relationships/oleObject" Target="../embeddings/oleObject143.bin"/><Relationship Id="rId27" Type="http://schemas.openxmlformats.org/officeDocument/2006/relationships/image" Target="../media/image146.wmf"/><Relationship Id="rId30" Type="http://schemas.openxmlformats.org/officeDocument/2006/relationships/oleObject" Target="../embeddings/oleObject147.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51.bin"/><Relationship Id="rId13" Type="http://schemas.openxmlformats.org/officeDocument/2006/relationships/oleObject" Target="../embeddings/oleObject153.bin"/><Relationship Id="rId3" Type="http://schemas.openxmlformats.org/officeDocument/2006/relationships/image" Target="../media/image149.wmf"/><Relationship Id="rId7" Type="http://schemas.openxmlformats.org/officeDocument/2006/relationships/image" Target="../media/image151.wmf"/><Relationship Id="rId12" Type="http://schemas.openxmlformats.org/officeDocument/2006/relationships/image" Target="../media/image154.wmf"/><Relationship Id="rId2" Type="http://schemas.openxmlformats.org/officeDocument/2006/relationships/oleObject" Target="../embeddings/oleObject148.bin"/><Relationship Id="rId16" Type="http://schemas.openxmlformats.org/officeDocument/2006/relationships/image" Target="../media/image156.wmf"/><Relationship Id="rId1" Type="http://schemas.openxmlformats.org/officeDocument/2006/relationships/slideLayout" Target="../slideLayouts/slideLayout1.xml"/><Relationship Id="rId6" Type="http://schemas.openxmlformats.org/officeDocument/2006/relationships/oleObject" Target="../embeddings/oleObject150.bin"/><Relationship Id="rId11" Type="http://schemas.openxmlformats.org/officeDocument/2006/relationships/oleObject" Target="../embeddings/oleObject152.bin"/><Relationship Id="rId5" Type="http://schemas.openxmlformats.org/officeDocument/2006/relationships/image" Target="../media/image150.wmf"/><Relationship Id="rId15" Type="http://schemas.openxmlformats.org/officeDocument/2006/relationships/oleObject" Target="../embeddings/oleObject154.bin"/><Relationship Id="rId10" Type="http://schemas.openxmlformats.org/officeDocument/2006/relationships/image" Target="../media/image153.wmf"/><Relationship Id="rId4" Type="http://schemas.openxmlformats.org/officeDocument/2006/relationships/oleObject" Target="../embeddings/oleObject149.bin"/><Relationship Id="rId9" Type="http://schemas.openxmlformats.org/officeDocument/2006/relationships/image" Target="../media/image152.wmf"/><Relationship Id="rId14" Type="http://schemas.openxmlformats.org/officeDocument/2006/relationships/image" Target="../media/image155.wmf"/></Relationships>
</file>

<file path=ppt/slides/_rels/slide14.xml.rels><?xml version="1.0" encoding="UTF-8" standalone="yes"?>
<Relationships xmlns="http://schemas.openxmlformats.org/package/2006/relationships"><Relationship Id="rId13" Type="http://schemas.openxmlformats.org/officeDocument/2006/relationships/image" Target="../media/image162.wmf"/><Relationship Id="rId18" Type="http://schemas.openxmlformats.org/officeDocument/2006/relationships/oleObject" Target="../embeddings/oleObject163.bin"/><Relationship Id="rId26" Type="http://schemas.openxmlformats.org/officeDocument/2006/relationships/oleObject" Target="../embeddings/oleObject167.bin"/><Relationship Id="rId39" Type="http://schemas.openxmlformats.org/officeDocument/2006/relationships/image" Target="../media/image175.wmf"/><Relationship Id="rId21" Type="http://schemas.openxmlformats.org/officeDocument/2006/relationships/image" Target="../media/image166.wmf"/><Relationship Id="rId34" Type="http://schemas.openxmlformats.org/officeDocument/2006/relationships/oleObject" Target="../embeddings/oleObject171.bin"/><Relationship Id="rId7" Type="http://schemas.openxmlformats.org/officeDocument/2006/relationships/image" Target="../media/image159.wmf"/><Relationship Id="rId12" Type="http://schemas.openxmlformats.org/officeDocument/2006/relationships/oleObject" Target="../embeddings/oleObject160.bin"/><Relationship Id="rId17" Type="http://schemas.openxmlformats.org/officeDocument/2006/relationships/image" Target="../media/image164.wmf"/><Relationship Id="rId25" Type="http://schemas.openxmlformats.org/officeDocument/2006/relationships/image" Target="../media/image168.wmf"/><Relationship Id="rId33" Type="http://schemas.openxmlformats.org/officeDocument/2006/relationships/image" Target="../media/image172.wmf"/><Relationship Id="rId38" Type="http://schemas.openxmlformats.org/officeDocument/2006/relationships/oleObject" Target="../embeddings/oleObject173.bin"/><Relationship Id="rId2" Type="http://schemas.openxmlformats.org/officeDocument/2006/relationships/oleObject" Target="../embeddings/oleObject155.bin"/><Relationship Id="rId16" Type="http://schemas.openxmlformats.org/officeDocument/2006/relationships/oleObject" Target="../embeddings/oleObject162.bin"/><Relationship Id="rId20" Type="http://schemas.openxmlformats.org/officeDocument/2006/relationships/oleObject" Target="../embeddings/oleObject164.bin"/><Relationship Id="rId29" Type="http://schemas.openxmlformats.org/officeDocument/2006/relationships/image" Target="../media/image170.wmf"/><Relationship Id="rId1" Type="http://schemas.openxmlformats.org/officeDocument/2006/relationships/slideLayout" Target="../slideLayouts/slideLayout1.xml"/><Relationship Id="rId6" Type="http://schemas.openxmlformats.org/officeDocument/2006/relationships/oleObject" Target="../embeddings/oleObject157.bin"/><Relationship Id="rId11" Type="http://schemas.openxmlformats.org/officeDocument/2006/relationships/image" Target="../media/image161.wmf"/><Relationship Id="rId24" Type="http://schemas.openxmlformats.org/officeDocument/2006/relationships/oleObject" Target="../embeddings/oleObject166.bin"/><Relationship Id="rId32" Type="http://schemas.openxmlformats.org/officeDocument/2006/relationships/oleObject" Target="../embeddings/oleObject170.bin"/><Relationship Id="rId37" Type="http://schemas.openxmlformats.org/officeDocument/2006/relationships/image" Target="../media/image174.wmf"/><Relationship Id="rId5" Type="http://schemas.openxmlformats.org/officeDocument/2006/relationships/image" Target="../media/image158.wmf"/><Relationship Id="rId15" Type="http://schemas.openxmlformats.org/officeDocument/2006/relationships/image" Target="../media/image163.wmf"/><Relationship Id="rId23" Type="http://schemas.openxmlformats.org/officeDocument/2006/relationships/image" Target="../media/image167.wmf"/><Relationship Id="rId28" Type="http://schemas.openxmlformats.org/officeDocument/2006/relationships/oleObject" Target="../embeddings/oleObject168.bin"/><Relationship Id="rId36" Type="http://schemas.openxmlformats.org/officeDocument/2006/relationships/oleObject" Target="../embeddings/oleObject172.bin"/><Relationship Id="rId10" Type="http://schemas.openxmlformats.org/officeDocument/2006/relationships/oleObject" Target="../embeddings/oleObject159.bin"/><Relationship Id="rId19" Type="http://schemas.openxmlformats.org/officeDocument/2006/relationships/image" Target="../media/image165.wmf"/><Relationship Id="rId31" Type="http://schemas.openxmlformats.org/officeDocument/2006/relationships/image" Target="../media/image171.wmf"/><Relationship Id="rId4" Type="http://schemas.openxmlformats.org/officeDocument/2006/relationships/oleObject" Target="../embeddings/oleObject156.bin"/><Relationship Id="rId9" Type="http://schemas.openxmlformats.org/officeDocument/2006/relationships/image" Target="../media/image160.wmf"/><Relationship Id="rId14" Type="http://schemas.openxmlformats.org/officeDocument/2006/relationships/oleObject" Target="../embeddings/oleObject161.bin"/><Relationship Id="rId22" Type="http://schemas.openxmlformats.org/officeDocument/2006/relationships/oleObject" Target="../embeddings/oleObject165.bin"/><Relationship Id="rId27" Type="http://schemas.openxmlformats.org/officeDocument/2006/relationships/image" Target="../media/image169.wmf"/><Relationship Id="rId30" Type="http://schemas.openxmlformats.org/officeDocument/2006/relationships/oleObject" Target="../embeddings/oleObject169.bin"/><Relationship Id="rId35" Type="http://schemas.openxmlformats.org/officeDocument/2006/relationships/image" Target="../media/image173.wmf"/><Relationship Id="rId8" Type="http://schemas.openxmlformats.org/officeDocument/2006/relationships/oleObject" Target="../embeddings/oleObject158.bin"/><Relationship Id="rId3" Type="http://schemas.openxmlformats.org/officeDocument/2006/relationships/image" Target="../media/image157.wmf"/></Relationships>
</file>

<file path=ppt/slides/_rels/slide15.xml.rels><?xml version="1.0" encoding="UTF-8" standalone="yes"?>
<Relationships xmlns="http://schemas.openxmlformats.org/package/2006/relationships"><Relationship Id="rId13" Type="http://schemas.openxmlformats.org/officeDocument/2006/relationships/image" Target="../media/image181.wmf"/><Relationship Id="rId18" Type="http://schemas.openxmlformats.org/officeDocument/2006/relationships/oleObject" Target="../embeddings/oleObject182.bin"/><Relationship Id="rId26" Type="http://schemas.openxmlformats.org/officeDocument/2006/relationships/oleObject" Target="../embeddings/oleObject167.bin"/><Relationship Id="rId3" Type="http://schemas.openxmlformats.org/officeDocument/2006/relationships/image" Target="../media/image176.wmf"/><Relationship Id="rId21" Type="http://schemas.openxmlformats.org/officeDocument/2006/relationships/image" Target="../media/image185.wmf"/><Relationship Id="rId7" Type="http://schemas.openxmlformats.org/officeDocument/2006/relationships/image" Target="../media/image178.wmf"/><Relationship Id="rId12" Type="http://schemas.openxmlformats.org/officeDocument/2006/relationships/oleObject" Target="../embeddings/oleObject179.bin"/><Relationship Id="rId17" Type="http://schemas.openxmlformats.org/officeDocument/2006/relationships/image" Target="../media/image183.wmf"/><Relationship Id="rId25" Type="http://schemas.openxmlformats.org/officeDocument/2006/relationships/image" Target="../media/image187.wmf"/><Relationship Id="rId33" Type="http://schemas.openxmlformats.org/officeDocument/2006/relationships/image" Target="../media/image190.wmf"/><Relationship Id="rId2" Type="http://schemas.openxmlformats.org/officeDocument/2006/relationships/oleObject" Target="../embeddings/oleObject174.bin"/><Relationship Id="rId16" Type="http://schemas.openxmlformats.org/officeDocument/2006/relationships/oleObject" Target="../embeddings/oleObject181.bin"/><Relationship Id="rId20" Type="http://schemas.openxmlformats.org/officeDocument/2006/relationships/oleObject" Target="../embeddings/oleObject183.bin"/><Relationship Id="rId29" Type="http://schemas.openxmlformats.org/officeDocument/2006/relationships/image" Target="../media/image188.wmf"/><Relationship Id="rId1" Type="http://schemas.openxmlformats.org/officeDocument/2006/relationships/slideLayout" Target="../slideLayouts/slideLayout3.xml"/><Relationship Id="rId6" Type="http://schemas.openxmlformats.org/officeDocument/2006/relationships/oleObject" Target="../embeddings/oleObject176.bin"/><Relationship Id="rId11" Type="http://schemas.openxmlformats.org/officeDocument/2006/relationships/image" Target="../media/image180.wmf"/><Relationship Id="rId24" Type="http://schemas.openxmlformats.org/officeDocument/2006/relationships/oleObject" Target="../embeddings/oleObject185.bin"/><Relationship Id="rId32" Type="http://schemas.openxmlformats.org/officeDocument/2006/relationships/oleObject" Target="../embeddings/oleObject188.bin"/><Relationship Id="rId5" Type="http://schemas.openxmlformats.org/officeDocument/2006/relationships/image" Target="../media/image177.wmf"/><Relationship Id="rId15" Type="http://schemas.openxmlformats.org/officeDocument/2006/relationships/image" Target="../media/image182.wmf"/><Relationship Id="rId23" Type="http://schemas.openxmlformats.org/officeDocument/2006/relationships/image" Target="../media/image186.wmf"/><Relationship Id="rId28" Type="http://schemas.openxmlformats.org/officeDocument/2006/relationships/oleObject" Target="../embeddings/oleObject186.bin"/><Relationship Id="rId10" Type="http://schemas.openxmlformats.org/officeDocument/2006/relationships/oleObject" Target="../embeddings/oleObject178.bin"/><Relationship Id="rId19" Type="http://schemas.openxmlformats.org/officeDocument/2006/relationships/image" Target="../media/image184.wmf"/><Relationship Id="rId31" Type="http://schemas.openxmlformats.org/officeDocument/2006/relationships/image" Target="../media/image189.wmf"/><Relationship Id="rId4" Type="http://schemas.openxmlformats.org/officeDocument/2006/relationships/oleObject" Target="../embeddings/oleObject175.bin"/><Relationship Id="rId9" Type="http://schemas.openxmlformats.org/officeDocument/2006/relationships/image" Target="../media/image179.wmf"/><Relationship Id="rId14" Type="http://schemas.openxmlformats.org/officeDocument/2006/relationships/oleObject" Target="../embeddings/oleObject180.bin"/><Relationship Id="rId22" Type="http://schemas.openxmlformats.org/officeDocument/2006/relationships/oleObject" Target="../embeddings/oleObject184.bin"/><Relationship Id="rId27" Type="http://schemas.openxmlformats.org/officeDocument/2006/relationships/image" Target="../media/image169.wmf"/><Relationship Id="rId30" Type="http://schemas.openxmlformats.org/officeDocument/2006/relationships/oleObject" Target="../embeddings/oleObject187.bin"/><Relationship Id="rId8" Type="http://schemas.openxmlformats.org/officeDocument/2006/relationships/oleObject" Target="../embeddings/oleObject177.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92.bin"/><Relationship Id="rId13" Type="http://schemas.openxmlformats.org/officeDocument/2006/relationships/image" Target="../media/image196.wmf"/><Relationship Id="rId18" Type="http://schemas.openxmlformats.org/officeDocument/2006/relationships/oleObject" Target="../embeddings/oleObject197.bin"/><Relationship Id="rId3" Type="http://schemas.openxmlformats.org/officeDocument/2006/relationships/image" Target="../media/image191.wmf"/><Relationship Id="rId21" Type="http://schemas.openxmlformats.org/officeDocument/2006/relationships/image" Target="../media/image200.wmf"/><Relationship Id="rId7" Type="http://schemas.openxmlformats.org/officeDocument/2006/relationships/image" Target="../media/image193.wmf"/><Relationship Id="rId12" Type="http://schemas.openxmlformats.org/officeDocument/2006/relationships/oleObject" Target="../embeddings/oleObject194.bin"/><Relationship Id="rId17" Type="http://schemas.openxmlformats.org/officeDocument/2006/relationships/image" Target="../media/image198.wmf"/><Relationship Id="rId2" Type="http://schemas.openxmlformats.org/officeDocument/2006/relationships/oleObject" Target="../embeddings/oleObject189.bin"/><Relationship Id="rId16" Type="http://schemas.openxmlformats.org/officeDocument/2006/relationships/oleObject" Target="../embeddings/oleObject196.bin"/><Relationship Id="rId20" Type="http://schemas.openxmlformats.org/officeDocument/2006/relationships/oleObject" Target="../embeddings/oleObject198.bin"/><Relationship Id="rId1" Type="http://schemas.openxmlformats.org/officeDocument/2006/relationships/slideLayout" Target="../slideLayouts/slideLayout2.xml"/><Relationship Id="rId6" Type="http://schemas.openxmlformats.org/officeDocument/2006/relationships/oleObject" Target="../embeddings/oleObject191.bin"/><Relationship Id="rId11" Type="http://schemas.openxmlformats.org/officeDocument/2006/relationships/image" Target="../media/image195.wmf"/><Relationship Id="rId5" Type="http://schemas.openxmlformats.org/officeDocument/2006/relationships/image" Target="../media/image192.wmf"/><Relationship Id="rId15" Type="http://schemas.openxmlformats.org/officeDocument/2006/relationships/image" Target="../media/image197.wmf"/><Relationship Id="rId23" Type="http://schemas.openxmlformats.org/officeDocument/2006/relationships/image" Target="../media/image201.wmf"/><Relationship Id="rId10" Type="http://schemas.openxmlformats.org/officeDocument/2006/relationships/oleObject" Target="../embeddings/oleObject193.bin"/><Relationship Id="rId19" Type="http://schemas.openxmlformats.org/officeDocument/2006/relationships/image" Target="../media/image199.wmf"/><Relationship Id="rId4" Type="http://schemas.openxmlformats.org/officeDocument/2006/relationships/oleObject" Target="../embeddings/oleObject190.bin"/><Relationship Id="rId9" Type="http://schemas.openxmlformats.org/officeDocument/2006/relationships/image" Target="../media/image194.wmf"/><Relationship Id="rId14" Type="http://schemas.openxmlformats.org/officeDocument/2006/relationships/oleObject" Target="../embeddings/oleObject195.bin"/><Relationship Id="rId22" Type="http://schemas.openxmlformats.org/officeDocument/2006/relationships/oleObject" Target="../embeddings/oleObject199.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03.bin"/><Relationship Id="rId13" Type="http://schemas.openxmlformats.org/officeDocument/2006/relationships/oleObject" Target="../embeddings/oleObject206.bin"/><Relationship Id="rId18" Type="http://schemas.openxmlformats.org/officeDocument/2006/relationships/image" Target="../media/image209.wmf"/><Relationship Id="rId26" Type="http://schemas.openxmlformats.org/officeDocument/2006/relationships/image" Target="../media/image213.wmf"/><Relationship Id="rId3" Type="http://schemas.openxmlformats.org/officeDocument/2006/relationships/image" Target="../media/image202.wmf"/><Relationship Id="rId21" Type="http://schemas.openxmlformats.org/officeDocument/2006/relationships/oleObject" Target="../embeddings/oleObject210.bin"/><Relationship Id="rId7" Type="http://schemas.openxmlformats.org/officeDocument/2006/relationships/image" Target="../media/image204.wmf"/><Relationship Id="rId12" Type="http://schemas.openxmlformats.org/officeDocument/2006/relationships/image" Target="../media/image206.wmf"/><Relationship Id="rId17" Type="http://schemas.openxmlformats.org/officeDocument/2006/relationships/oleObject" Target="../embeddings/oleObject208.bin"/><Relationship Id="rId25" Type="http://schemas.openxmlformats.org/officeDocument/2006/relationships/oleObject" Target="../embeddings/oleObject212.bin"/><Relationship Id="rId2" Type="http://schemas.openxmlformats.org/officeDocument/2006/relationships/oleObject" Target="../embeddings/oleObject200.bin"/><Relationship Id="rId16" Type="http://schemas.openxmlformats.org/officeDocument/2006/relationships/image" Target="../media/image208.wmf"/><Relationship Id="rId20" Type="http://schemas.openxmlformats.org/officeDocument/2006/relationships/image" Target="../media/image210.wmf"/><Relationship Id="rId29" Type="http://schemas.openxmlformats.org/officeDocument/2006/relationships/oleObject" Target="../embeddings/oleObject214.bin"/><Relationship Id="rId1" Type="http://schemas.openxmlformats.org/officeDocument/2006/relationships/slideLayout" Target="../slideLayouts/slideLayout1.xml"/><Relationship Id="rId6" Type="http://schemas.openxmlformats.org/officeDocument/2006/relationships/oleObject" Target="../embeddings/oleObject202.bin"/><Relationship Id="rId11" Type="http://schemas.openxmlformats.org/officeDocument/2006/relationships/oleObject" Target="../embeddings/oleObject205.bin"/><Relationship Id="rId24" Type="http://schemas.openxmlformats.org/officeDocument/2006/relationships/image" Target="../media/image212.wmf"/><Relationship Id="rId32" Type="http://schemas.openxmlformats.org/officeDocument/2006/relationships/image" Target="../media/image216.wmf"/><Relationship Id="rId5" Type="http://schemas.openxmlformats.org/officeDocument/2006/relationships/image" Target="../media/image203.wmf"/><Relationship Id="rId15" Type="http://schemas.openxmlformats.org/officeDocument/2006/relationships/oleObject" Target="../embeddings/oleObject207.bin"/><Relationship Id="rId23" Type="http://schemas.openxmlformats.org/officeDocument/2006/relationships/oleObject" Target="../embeddings/oleObject211.bin"/><Relationship Id="rId28" Type="http://schemas.openxmlformats.org/officeDocument/2006/relationships/image" Target="../media/image214.wmf"/><Relationship Id="rId10" Type="http://schemas.openxmlformats.org/officeDocument/2006/relationships/oleObject" Target="../embeddings/oleObject204.bin"/><Relationship Id="rId19" Type="http://schemas.openxmlformats.org/officeDocument/2006/relationships/oleObject" Target="../embeddings/oleObject209.bin"/><Relationship Id="rId31" Type="http://schemas.openxmlformats.org/officeDocument/2006/relationships/oleObject" Target="../embeddings/oleObject215.bin"/><Relationship Id="rId4" Type="http://schemas.openxmlformats.org/officeDocument/2006/relationships/oleObject" Target="../embeddings/oleObject201.bin"/><Relationship Id="rId9" Type="http://schemas.openxmlformats.org/officeDocument/2006/relationships/image" Target="../media/image205.wmf"/><Relationship Id="rId14" Type="http://schemas.openxmlformats.org/officeDocument/2006/relationships/image" Target="../media/image207.wmf"/><Relationship Id="rId22" Type="http://schemas.openxmlformats.org/officeDocument/2006/relationships/image" Target="../media/image211.wmf"/><Relationship Id="rId27" Type="http://schemas.openxmlformats.org/officeDocument/2006/relationships/oleObject" Target="../embeddings/oleObject213.bin"/><Relationship Id="rId30" Type="http://schemas.openxmlformats.org/officeDocument/2006/relationships/image" Target="../media/image215.wmf"/></Relationships>
</file>

<file path=ppt/slides/_rels/slide18.xml.rels><?xml version="1.0" encoding="UTF-8" standalone="yes"?>
<Relationships xmlns="http://schemas.openxmlformats.org/package/2006/relationships"><Relationship Id="rId13" Type="http://schemas.openxmlformats.org/officeDocument/2006/relationships/image" Target="../media/image222.wmf"/><Relationship Id="rId18" Type="http://schemas.openxmlformats.org/officeDocument/2006/relationships/oleObject" Target="../embeddings/oleObject224.bin"/><Relationship Id="rId26" Type="http://schemas.openxmlformats.org/officeDocument/2006/relationships/oleObject" Target="../embeddings/oleObject228.bin"/><Relationship Id="rId21" Type="http://schemas.openxmlformats.org/officeDocument/2006/relationships/image" Target="../media/image226.wmf"/><Relationship Id="rId34" Type="http://schemas.openxmlformats.org/officeDocument/2006/relationships/oleObject" Target="../embeddings/oleObject232.bin"/><Relationship Id="rId7" Type="http://schemas.openxmlformats.org/officeDocument/2006/relationships/image" Target="../media/image219.wmf"/><Relationship Id="rId12" Type="http://schemas.openxmlformats.org/officeDocument/2006/relationships/oleObject" Target="../embeddings/oleObject221.bin"/><Relationship Id="rId17" Type="http://schemas.openxmlformats.org/officeDocument/2006/relationships/image" Target="../media/image224.wmf"/><Relationship Id="rId25" Type="http://schemas.openxmlformats.org/officeDocument/2006/relationships/image" Target="../media/image228.wmf"/><Relationship Id="rId33" Type="http://schemas.openxmlformats.org/officeDocument/2006/relationships/image" Target="../media/image232.wmf"/><Relationship Id="rId2" Type="http://schemas.openxmlformats.org/officeDocument/2006/relationships/oleObject" Target="../embeddings/oleObject216.bin"/><Relationship Id="rId16" Type="http://schemas.openxmlformats.org/officeDocument/2006/relationships/oleObject" Target="../embeddings/oleObject223.bin"/><Relationship Id="rId20" Type="http://schemas.openxmlformats.org/officeDocument/2006/relationships/oleObject" Target="../embeddings/oleObject225.bin"/><Relationship Id="rId29" Type="http://schemas.openxmlformats.org/officeDocument/2006/relationships/image" Target="../media/image230.wmf"/><Relationship Id="rId1" Type="http://schemas.openxmlformats.org/officeDocument/2006/relationships/slideLayout" Target="../slideLayouts/slideLayout1.xml"/><Relationship Id="rId6" Type="http://schemas.openxmlformats.org/officeDocument/2006/relationships/oleObject" Target="../embeddings/oleObject218.bin"/><Relationship Id="rId11" Type="http://schemas.openxmlformats.org/officeDocument/2006/relationships/image" Target="../media/image221.wmf"/><Relationship Id="rId24" Type="http://schemas.openxmlformats.org/officeDocument/2006/relationships/oleObject" Target="../embeddings/oleObject227.bin"/><Relationship Id="rId32" Type="http://schemas.openxmlformats.org/officeDocument/2006/relationships/oleObject" Target="../embeddings/oleObject231.bin"/><Relationship Id="rId37" Type="http://schemas.openxmlformats.org/officeDocument/2006/relationships/image" Target="../media/image234.wmf"/><Relationship Id="rId5" Type="http://schemas.openxmlformats.org/officeDocument/2006/relationships/image" Target="../media/image218.wmf"/><Relationship Id="rId15" Type="http://schemas.openxmlformats.org/officeDocument/2006/relationships/image" Target="../media/image223.wmf"/><Relationship Id="rId23" Type="http://schemas.openxmlformats.org/officeDocument/2006/relationships/image" Target="../media/image227.wmf"/><Relationship Id="rId28" Type="http://schemas.openxmlformats.org/officeDocument/2006/relationships/oleObject" Target="../embeddings/oleObject229.bin"/><Relationship Id="rId36" Type="http://schemas.openxmlformats.org/officeDocument/2006/relationships/oleObject" Target="../embeddings/oleObject233.bin"/><Relationship Id="rId10" Type="http://schemas.openxmlformats.org/officeDocument/2006/relationships/oleObject" Target="../embeddings/oleObject220.bin"/><Relationship Id="rId19" Type="http://schemas.openxmlformats.org/officeDocument/2006/relationships/image" Target="../media/image225.wmf"/><Relationship Id="rId31" Type="http://schemas.openxmlformats.org/officeDocument/2006/relationships/image" Target="../media/image231.wmf"/><Relationship Id="rId4" Type="http://schemas.openxmlformats.org/officeDocument/2006/relationships/oleObject" Target="../embeddings/oleObject217.bin"/><Relationship Id="rId9" Type="http://schemas.openxmlformats.org/officeDocument/2006/relationships/image" Target="../media/image220.wmf"/><Relationship Id="rId14" Type="http://schemas.openxmlformats.org/officeDocument/2006/relationships/oleObject" Target="../embeddings/oleObject222.bin"/><Relationship Id="rId22" Type="http://schemas.openxmlformats.org/officeDocument/2006/relationships/oleObject" Target="../embeddings/oleObject226.bin"/><Relationship Id="rId27" Type="http://schemas.openxmlformats.org/officeDocument/2006/relationships/image" Target="../media/image229.wmf"/><Relationship Id="rId30" Type="http://schemas.openxmlformats.org/officeDocument/2006/relationships/oleObject" Target="../embeddings/oleObject230.bin"/><Relationship Id="rId35" Type="http://schemas.openxmlformats.org/officeDocument/2006/relationships/image" Target="../media/image233.wmf"/><Relationship Id="rId8" Type="http://schemas.openxmlformats.org/officeDocument/2006/relationships/oleObject" Target="../embeddings/oleObject219.bin"/><Relationship Id="rId3" Type="http://schemas.openxmlformats.org/officeDocument/2006/relationships/image" Target="../media/image217.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36.bin"/><Relationship Id="rId13" Type="http://schemas.openxmlformats.org/officeDocument/2006/relationships/image" Target="../media/image239.wmf"/><Relationship Id="rId18" Type="http://schemas.openxmlformats.org/officeDocument/2006/relationships/oleObject" Target="../embeddings/oleObject241.bin"/><Relationship Id="rId3" Type="http://schemas.openxmlformats.org/officeDocument/2006/relationships/image" Target="../media/image235.wmf"/><Relationship Id="rId21" Type="http://schemas.openxmlformats.org/officeDocument/2006/relationships/image" Target="../media/image243.wmf"/><Relationship Id="rId7" Type="http://schemas.openxmlformats.org/officeDocument/2006/relationships/image" Target="../media/image236.wmf"/><Relationship Id="rId12" Type="http://schemas.openxmlformats.org/officeDocument/2006/relationships/oleObject" Target="../embeddings/oleObject238.bin"/><Relationship Id="rId17" Type="http://schemas.openxmlformats.org/officeDocument/2006/relationships/image" Target="../media/image241.wmf"/><Relationship Id="rId25" Type="http://schemas.openxmlformats.org/officeDocument/2006/relationships/image" Target="../media/image245.wmf"/><Relationship Id="rId2" Type="http://schemas.openxmlformats.org/officeDocument/2006/relationships/oleObject" Target="../embeddings/oleObject234.bin"/><Relationship Id="rId16" Type="http://schemas.openxmlformats.org/officeDocument/2006/relationships/oleObject" Target="../embeddings/oleObject240.bin"/><Relationship Id="rId20" Type="http://schemas.openxmlformats.org/officeDocument/2006/relationships/oleObject" Target="../embeddings/oleObject242.bin"/><Relationship Id="rId1" Type="http://schemas.openxmlformats.org/officeDocument/2006/relationships/slideLayout" Target="../slideLayouts/slideLayout1.xml"/><Relationship Id="rId6" Type="http://schemas.openxmlformats.org/officeDocument/2006/relationships/oleObject" Target="../embeddings/oleObject235.bin"/><Relationship Id="rId11" Type="http://schemas.openxmlformats.org/officeDocument/2006/relationships/image" Target="../media/image238.wmf"/><Relationship Id="rId24" Type="http://schemas.openxmlformats.org/officeDocument/2006/relationships/oleObject" Target="../embeddings/oleObject244.bin"/><Relationship Id="rId5" Type="http://schemas.openxmlformats.org/officeDocument/2006/relationships/image" Target="../media/image225.wmf"/><Relationship Id="rId15" Type="http://schemas.openxmlformats.org/officeDocument/2006/relationships/image" Target="../media/image240.wmf"/><Relationship Id="rId23" Type="http://schemas.openxmlformats.org/officeDocument/2006/relationships/image" Target="../media/image244.wmf"/><Relationship Id="rId10" Type="http://schemas.openxmlformats.org/officeDocument/2006/relationships/oleObject" Target="../embeddings/oleObject237.bin"/><Relationship Id="rId19" Type="http://schemas.openxmlformats.org/officeDocument/2006/relationships/image" Target="../media/image242.wmf"/><Relationship Id="rId4" Type="http://schemas.openxmlformats.org/officeDocument/2006/relationships/oleObject" Target="../embeddings/oleObject224.bin"/><Relationship Id="rId9" Type="http://schemas.openxmlformats.org/officeDocument/2006/relationships/image" Target="../media/image237.wmf"/><Relationship Id="rId14" Type="http://schemas.openxmlformats.org/officeDocument/2006/relationships/oleObject" Target="../embeddings/oleObject239.bin"/><Relationship Id="rId22" Type="http://schemas.openxmlformats.org/officeDocument/2006/relationships/oleObject" Target="../embeddings/oleObject243.bin"/></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47.bin"/><Relationship Id="rId13" Type="http://schemas.openxmlformats.org/officeDocument/2006/relationships/image" Target="../media/image250.wmf"/><Relationship Id="rId3" Type="http://schemas.openxmlformats.org/officeDocument/2006/relationships/image" Target="../media/image243.wmf"/><Relationship Id="rId7" Type="http://schemas.openxmlformats.org/officeDocument/2006/relationships/image" Target="../media/image247.wmf"/><Relationship Id="rId12" Type="http://schemas.openxmlformats.org/officeDocument/2006/relationships/oleObject" Target="../embeddings/oleObject249.bin"/><Relationship Id="rId17" Type="http://schemas.openxmlformats.org/officeDocument/2006/relationships/image" Target="../media/image252.wmf"/><Relationship Id="rId2" Type="http://schemas.openxmlformats.org/officeDocument/2006/relationships/oleObject" Target="../embeddings/oleObject242.bin"/><Relationship Id="rId16" Type="http://schemas.openxmlformats.org/officeDocument/2006/relationships/oleObject" Target="../embeddings/oleObject251.bin"/><Relationship Id="rId1" Type="http://schemas.openxmlformats.org/officeDocument/2006/relationships/slideLayout" Target="../slideLayouts/slideLayout1.xml"/><Relationship Id="rId6" Type="http://schemas.openxmlformats.org/officeDocument/2006/relationships/oleObject" Target="../embeddings/oleObject246.bin"/><Relationship Id="rId11" Type="http://schemas.openxmlformats.org/officeDocument/2006/relationships/image" Target="../media/image249.wmf"/><Relationship Id="rId5" Type="http://schemas.openxmlformats.org/officeDocument/2006/relationships/image" Target="../media/image246.wmf"/><Relationship Id="rId15" Type="http://schemas.openxmlformats.org/officeDocument/2006/relationships/image" Target="../media/image251.wmf"/><Relationship Id="rId10" Type="http://schemas.openxmlformats.org/officeDocument/2006/relationships/oleObject" Target="../embeddings/oleObject248.bin"/><Relationship Id="rId4" Type="http://schemas.openxmlformats.org/officeDocument/2006/relationships/oleObject" Target="../embeddings/oleObject245.bin"/><Relationship Id="rId9" Type="http://schemas.openxmlformats.org/officeDocument/2006/relationships/image" Target="../media/image248.wmf"/><Relationship Id="rId14" Type="http://schemas.openxmlformats.org/officeDocument/2006/relationships/oleObject" Target="../embeddings/oleObject250.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55.bin"/><Relationship Id="rId13" Type="http://schemas.openxmlformats.org/officeDocument/2006/relationships/image" Target="../media/image258.wmf"/><Relationship Id="rId18" Type="http://schemas.openxmlformats.org/officeDocument/2006/relationships/oleObject" Target="../embeddings/oleObject259.bin"/><Relationship Id="rId3" Type="http://schemas.openxmlformats.org/officeDocument/2006/relationships/image" Target="../media/image253.wmf"/><Relationship Id="rId21" Type="http://schemas.openxmlformats.org/officeDocument/2006/relationships/image" Target="../media/image261.wmf"/><Relationship Id="rId7" Type="http://schemas.openxmlformats.org/officeDocument/2006/relationships/image" Target="../media/image255.wmf"/><Relationship Id="rId12" Type="http://schemas.openxmlformats.org/officeDocument/2006/relationships/oleObject" Target="../embeddings/oleObject257.bin"/><Relationship Id="rId17" Type="http://schemas.openxmlformats.org/officeDocument/2006/relationships/image" Target="../media/image225.wmf"/><Relationship Id="rId2" Type="http://schemas.openxmlformats.org/officeDocument/2006/relationships/oleObject" Target="../embeddings/oleObject252.bin"/><Relationship Id="rId16" Type="http://schemas.openxmlformats.org/officeDocument/2006/relationships/oleObject" Target="../embeddings/oleObject224.bin"/><Relationship Id="rId20" Type="http://schemas.openxmlformats.org/officeDocument/2006/relationships/oleObject" Target="../embeddings/oleObject260.bin"/><Relationship Id="rId1" Type="http://schemas.openxmlformats.org/officeDocument/2006/relationships/slideLayout" Target="../slideLayouts/slideLayout1.xml"/><Relationship Id="rId6" Type="http://schemas.openxmlformats.org/officeDocument/2006/relationships/oleObject" Target="../embeddings/oleObject254.bin"/><Relationship Id="rId11" Type="http://schemas.openxmlformats.org/officeDocument/2006/relationships/image" Target="../media/image257.wmf"/><Relationship Id="rId5" Type="http://schemas.openxmlformats.org/officeDocument/2006/relationships/image" Target="../media/image254.wmf"/><Relationship Id="rId15" Type="http://schemas.openxmlformats.org/officeDocument/2006/relationships/image" Target="../media/image259.wmf"/><Relationship Id="rId23" Type="http://schemas.openxmlformats.org/officeDocument/2006/relationships/image" Target="../media/image262.wmf"/><Relationship Id="rId10" Type="http://schemas.openxmlformats.org/officeDocument/2006/relationships/oleObject" Target="../embeddings/oleObject256.bin"/><Relationship Id="rId19" Type="http://schemas.openxmlformats.org/officeDocument/2006/relationships/image" Target="../media/image260.wmf"/><Relationship Id="rId4" Type="http://schemas.openxmlformats.org/officeDocument/2006/relationships/oleObject" Target="../embeddings/oleObject253.bin"/><Relationship Id="rId9" Type="http://schemas.openxmlformats.org/officeDocument/2006/relationships/image" Target="../media/image256.wmf"/><Relationship Id="rId14" Type="http://schemas.openxmlformats.org/officeDocument/2006/relationships/oleObject" Target="../embeddings/oleObject258.bin"/><Relationship Id="rId22" Type="http://schemas.openxmlformats.org/officeDocument/2006/relationships/oleObject" Target="../embeddings/oleObject26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65.bin"/><Relationship Id="rId13" Type="http://schemas.openxmlformats.org/officeDocument/2006/relationships/image" Target="../media/image268.wmf"/><Relationship Id="rId3" Type="http://schemas.openxmlformats.org/officeDocument/2006/relationships/image" Target="../media/image263.wmf"/><Relationship Id="rId7" Type="http://schemas.openxmlformats.org/officeDocument/2006/relationships/image" Target="../media/image265.wmf"/><Relationship Id="rId12" Type="http://schemas.openxmlformats.org/officeDocument/2006/relationships/oleObject" Target="../embeddings/oleObject267.bin"/><Relationship Id="rId2" Type="http://schemas.openxmlformats.org/officeDocument/2006/relationships/oleObject" Target="../embeddings/oleObject262.bin"/><Relationship Id="rId1" Type="http://schemas.openxmlformats.org/officeDocument/2006/relationships/slideLayout" Target="../slideLayouts/slideLayout4.xml"/><Relationship Id="rId6" Type="http://schemas.openxmlformats.org/officeDocument/2006/relationships/oleObject" Target="../embeddings/oleObject264.bin"/><Relationship Id="rId11" Type="http://schemas.openxmlformats.org/officeDocument/2006/relationships/image" Target="../media/image267.wmf"/><Relationship Id="rId5" Type="http://schemas.openxmlformats.org/officeDocument/2006/relationships/image" Target="../media/image264.wmf"/><Relationship Id="rId15" Type="http://schemas.openxmlformats.org/officeDocument/2006/relationships/image" Target="../media/image269.wmf"/><Relationship Id="rId10" Type="http://schemas.openxmlformats.org/officeDocument/2006/relationships/oleObject" Target="../embeddings/oleObject266.bin"/><Relationship Id="rId4" Type="http://schemas.openxmlformats.org/officeDocument/2006/relationships/oleObject" Target="../embeddings/oleObject263.bin"/><Relationship Id="rId9" Type="http://schemas.openxmlformats.org/officeDocument/2006/relationships/image" Target="../media/image266.wmf"/><Relationship Id="rId14" Type="http://schemas.openxmlformats.org/officeDocument/2006/relationships/oleObject" Target="../embeddings/oleObject268.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72.bin"/><Relationship Id="rId13" Type="http://schemas.openxmlformats.org/officeDocument/2006/relationships/image" Target="../media/image275.wmf"/><Relationship Id="rId3" Type="http://schemas.openxmlformats.org/officeDocument/2006/relationships/image" Target="../media/image270.wmf"/><Relationship Id="rId7" Type="http://schemas.openxmlformats.org/officeDocument/2006/relationships/image" Target="../media/image272.wmf"/><Relationship Id="rId12" Type="http://schemas.openxmlformats.org/officeDocument/2006/relationships/oleObject" Target="../embeddings/oleObject274.bin"/><Relationship Id="rId2" Type="http://schemas.openxmlformats.org/officeDocument/2006/relationships/oleObject" Target="../embeddings/oleObject269.bin"/><Relationship Id="rId1" Type="http://schemas.openxmlformats.org/officeDocument/2006/relationships/slideLayout" Target="../slideLayouts/slideLayout4.xml"/><Relationship Id="rId6" Type="http://schemas.openxmlformats.org/officeDocument/2006/relationships/oleObject" Target="../embeddings/oleObject271.bin"/><Relationship Id="rId11" Type="http://schemas.openxmlformats.org/officeDocument/2006/relationships/image" Target="../media/image274.wmf"/><Relationship Id="rId5" Type="http://schemas.openxmlformats.org/officeDocument/2006/relationships/image" Target="../media/image271.wmf"/><Relationship Id="rId15" Type="http://schemas.openxmlformats.org/officeDocument/2006/relationships/image" Target="../media/image276.wmf"/><Relationship Id="rId10" Type="http://schemas.openxmlformats.org/officeDocument/2006/relationships/oleObject" Target="../embeddings/oleObject273.bin"/><Relationship Id="rId4" Type="http://schemas.openxmlformats.org/officeDocument/2006/relationships/oleObject" Target="../embeddings/oleObject270.bin"/><Relationship Id="rId9" Type="http://schemas.openxmlformats.org/officeDocument/2006/relationships/image" Target="../media/image273.wmf"/><Relationship Id="rId14" Type="http://schemas.openxmlformats.org/officeDocument/2006/relationships/oleObject" Target="../embeddings/oleObject275.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77.wmf"/><Relationship Id="rId7" Type="http://schemas.openxmlformats.org/officeDocument/2006/relationships/image" Target="../media/image279.wmf"/><Relationship Id="rId2" Type="http://schemas.openxmlformats.org/officeDocument/2006/relationships/oleObject" Target="../embeddings/oleObject276.bin"/><Relationship Id="rId1" Type="http://schemas.openxmlformats.org/officeDocument/2006/relationships/slideLayout" Target="../slideLayouts/slideLayout4.xml"/><Relationship Id="rId6" Type="http://schemas.openxmlformats.org/officeDocument/2006/relationships/oleObject" Target="../embeddings/oleObject278.bin"/><Relationship Id="rId5" Type="http://schemas.openxmlformats.org/officeDocument/2006/relationships/image" Target="../media/image278.wmf"/><Relationship Id="rId4" Type="http://schemas.openxmlformats.org/officeDocument/2006/relationships/oleObject" Target="../embeddings/oleObject277.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82.bin"/><Relationship Id="rId13" Type="http://schemas.openxmlformats.org/officeDocument/2006/relationships/image" Target="../media/image285.wmf"/><Relationship Id="rId18" Type="http://schemas.openxmlformats.org/officeDocument/2006/relationships/oleObject" Target="../embeddings/oleObject287.bin"/><Relationship Id="rId3" Type="http://schemas.openxmlformats.org/officeDocument/2006/relationships/image" Target="../media/image280.wmf"/><Relationship Id="rId7" Type="http://schemas.openxmlformats.org/officeDocument/2006/relationships/image" Target="../media/image282.wmf"/><Relationship Id="rId12" Type="http://schemas.openxmlformats.org/officeDocument/2006/relationships/oleObject" Target="../embeddings/oleObject284.bin"/><Relationship Id="rId17" Type="http://schemas.openxmlformats.org/officeDocument/2006/relationships/image" Target="../media/image287.wmf"/><Relationship Id="rId2" Type="http://schemas.openxmlformats.org/officeDocument/2006/relationships/oleObject" Target="../embeddings/oleObject279.bin"/><Relationship Id="rId16" Type="http://schemas.openxmlformats.org/officeDocument/2006/relationships/oleObject" Target="../embeddings/oleObject286.bin"/><Relationship Id="rId1" Type="http://schemas.openxmlformats.org/officeDocument/2006/relationships/slideLayout" Target="../slideLayouts/slideLayout4.xml"/><Relationship Id="rId6" Type="http://schemas.openxmlformats.org/officeDocument/2006/relationships/oleObject" Target="../embeddings/oleObject281.bin"/><Relationship Id="rId11" Type="http://schemas.openxmlformats.org/officeDocument/2006/relationships/image" Target="../media/image284.wmf"/><Relationship Id="rId5" Type="http://schemas.openxmlformats.org/officeDocument/2006/relationships/image" Target="../media/image281.wmf"/><Relationship Id="rId15" Type="http://schemas.openxmlformats.org/officeDocument/2006/relationships/image" Target="../media/image286.wmf"/><Relationship Id="rId10" Type="http://schemas.openxmlformats.org/officeDocument/2006/relationships/oleObject" Target="../embeddings/oleObject283.bin"/><Relationship Id="rId19" Type="http://schemas.openxmlformats.org/officeDocument/2006/relationships/image" Target="../media/image288.wmf"/><Relationship Id="rId4" Type="http://schemas.openxmlformats.org/officeDocument/2006/relationships/oleObject" Target="../embeddings/oleObject280.bin"/><Relationship Id="rId9" Type="http://schemas.openxmlformats.org/officeDocument/2006/relationships/image" Target="../media/image283.wmf"/><Relationship Id="rId14" Type="http://schemas.openxmlformats.org/officeDocument/2006/relationships/oleObject" Target="../embeddings/oleObject285.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91.bin"/><Relationship Id="rId13" Type="http://schemas.openxmlformats.org/officeDocument/2006/relationships/image" Target="../media/image294.wmf"/><Relationship Id="rId3" Type="http://schemas.openxmlformats.org/officeDocument/2006/relationships/image" Target="../media/image289.wmf"/><Relationship Id="rId7" Type="http://schemas.openxmlformats.org/officeDocument/2006/relationships/image" Target="../media/image291.wmf"/><Relationship Id="rId12" Type="http://schemas.openxmlformats.org/officeDocument/2006/relationships/oleObject" Target="../embeddings/oleObject293.bin"/><Relationship Id="rId2" Type="http://schemas.openxmlformats.org/officeDocument/2006/relationships/oleObject" Target="../embeddings/oleObject288.bin"/><Relationship Id="rId1" Type="http://schemas.openxmlformats.org/officeDocument/2006/relationships/slideLayout" Target="../slideLayouts/slideLayout4.xml"/><Relationship Id="rId6" Type="http://schemas.openxmlformats.org/officeDocument/2006/relationships/oleObject" Target="../embeddings/oleObject290.bin"/><Relationship Id="rId11" Type="http://schemas.openxmlformats.org/officeDocument/2006/relationships/image" Target="../media/image293.wmf"/><Relationship Id="rId5" Type="http://schemas.openxmlformats.org/officeDocument/2006/relationships/image" Target="../media/image290.wmf"/><Relationship Id="rId10" Type="http://schemas.openxmlformats.org/officeDocument/2006/relationships/oleObject" Target="../embeddings/oleObject292.bin"/><Relationship Id="rId4" Type="http://schemas.openxmlformats.org/officeDocument/2006/relationships/oleObject" Target="../embeddings/oleObject289.bin"/><Relationship Id="rId9" Type="http://schemas.openxmlformats.org/officeDocument/2006/relationships/image" Target="../media/image292.wmf"/></Relationships>
</file>

<file path=ppt/slides/_rels/slide3.xml.rels><?xml version="1.0" encoding="UTF-8" standalone="yes"?>
<Relationships xmlns="http://schemas.openxmlformats.org/package/2006/relationships"><Relationship Id="rId13" Type="http://schemas.openxmlformats.org/officeDocument/2006/relationships/image" Target="../media/image8.wmf"/><Relationship Id="rId18" Type="http://schemas.openxmlformats.org/officeDocument/2006/relationships/oleObject" Target="../embeddings/oleObject10.bin"/><Relationship Id="rId26" Type="http://schemas.openxmlformats.org/officeDocument/2006/relationships/oleObject" Target="../embeddings/oleObject14.bin"/><Relationship Id="rId3" Type="http://schemas.openxmlformats.org/officeDocument/2006/relationships/image" Target="../media/image3.wmf"/><Relationship Id="rId21" Type="http://schemas.openxmlformats.org/officeDocument/2006/relationships/image" Target="../media/image12.wmf"/><Relationship Id="rId34" Type="http://schemas.openxmlformats.org/officeDocument/2006/relationships/oleObject" Target="../embeddings/oleObject18.bin"/><Relationship Id="rId7" Type="http://schemas.openxmlformats.org/officeDocument/2006/relationships/image" Target="../media/image5.wmf"/><Relationship Id="rId12" Type="http://schemas.openxmlformats.org/officeDocument/2006/relationships/oleObject" Target="../embeddings/oleObject7.bin"/><Relationship Id="rId17" Type="http://schemas.openxmlformats.org/officeDocument/2006/relationships/image" Target="../media/image10.wmf"/><Relationship Id="rId25" Type="http://schemas.openxmlformats.org/officeDocument/2006/relationships/image" Target="../media/image14.wmf"/><Relationship Id="rId33" Type="http://schemas.openxmlformats.org/officeDocument/2006/relationships/image" Target="../media/image18.wmf"/><Relationship Id="rId2" Type="http://schemas.openxmlformats.org/officeDocument/2006/relationships/oleObject" Target="../embeddings/oleObject2.bin"/><Relationship Id="rId16" Type="http://schemas.openxmlformats.org/officeDocument/2006/relationships/oleObject" Target="../embeddings/oleObject9.bin"/><Relationship Id="rId20" Type="http://schemas.openxmlformats.org/officeDocument/2006/relationships/oleObject" Target="../embeddings/oleObject11.bin"/><Relationship Id="rId29" Type="http://schemas.openxmlformats.org/officeDocument/2006/relationships/image" Target="../media/image16.wmf"/><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7.wmf"/><Relationship Id="rId24" Type="http://schemas.openxmlformats.org/officeDocument/2006/relationships/oleObject" Target="../embeddings/oleObject13.bin"/><Relationship Id="rId32" Type="http://schemas.openxmlformats.org/officeDocument/2006/relationships/oleObject" Target="../embeddings/oleObject17.bin"/><Relationship Id="rId5" Type="http://schemas.openxmlformats.org/officeDocument/2006/relationships/image" Target="../media/image4.wmf"/><Relationship Id="rId15" Type="http://schemas.openxmlformats.org/officeDocument/2006/relationships/image" Target="../media/image9.wmf"/><Relationship Id="rId23" Type="http://schemas.openxmlformats.org/officeDocument/2006/relationships/image" Target="../media/image13.wmf"/><Relationship Id="rId28" Type="http://schemas.openxmlformats.org/officeDocument/2006/relationships/oleObject" Target="../embeddings/oleObject15.bin"/><Relationship Id="rId10" Type="http://schemas.openxmlformats.org/officeDocument/2006/relationships/oleObject" Target="../embeddings/oleObject6.bin"/><Relationship Id="rId19" Type="http://schemas.openxmlformats.org/officeDocument/2006/relationships/image" Target="../media/image11.wmf"/><Relationship Id="rId31" Type="http://schemas.openxmlformats.org/officeDocument/2006/relationships/image" Target="../media/image17.wmf"/><Relationship Id="rId4" Type="http://schemas.openxmlformats.org/officeDocument/2006/relationships/oleObject" Target="../embeddings/oleObject3.bin"/><Relationship Id="rId9" Type="http://schemas.openxmlformats.org/officeDocument/2006/relationships/image" Target="../media/image6.wmf"/><Relationship Id="rId14" Type="http://schemas.openxmlformats.org/officeDocument/2006/relationships/oleObject" Target="../embeddings/oleObject8.bin"/><Relationship Id="rId22" Type="http://schemas.openxmlformats.org/officeDocument/2006/relationships/oleObject" Target="../embeddings/oleObject12.bin"/><Relationship Id="rId27" Type="http://schemas.openxmlformats.org/officeDocument/2006/relationships/image" Target="../media/image15.wmf"/><Relationship Id="rId30" Type="http://schemas.openxmlformats.org/officeDocument/2006/relationships/oleObject" Target="../embeddings/oleObject16.bin"/><Relationship Id="rId35" Type="http://schemas.openxmlformats.org/officeDocument/2006/relationships/image" Target="../media/image19.wmf"/><Relationship Id="rId8"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97.bin"/><Relationship Id="rId3" Type="http://schemas.openxmlformats.org/officeDocument/2006/relationships/image" Target="../media/image295.wmf"/><Relationship Id="rId7" Type="http://schemas.openxmlformats.org/officeDocument/2006/relationships/image" Target="../media/image297.wmf"/><Relationship Id="rId2" Type="http://schemas.openxmlformats.org/officeDocument/2006/relationships/oleObject" Target="../embeddings/oleObject294.bin"/><Relationship Id="rId1" Type="http://schemas.openxmlformats.org/officeDocument/2006/relationships/slideLayout" Target="../slideLayouts/slideLayout4.xml"/><Relationship Id="rId6" Type="http://schemas.openxmlformats.org/officeDocument/2006/relationships/oleObject" Target="../embeddings/oleObject296.bin"/><Relationship Id="rId11" Type="http://schemas.openxmlformats.org/officeDocument/2006/relationships/image" Target="../media/image299.wmf"/><Relationship Id="rId5" Type="http://schemas.openxmlformats.org/officeDocument/2006/relationships/image" Target="../media/image296.wmf"/><Relationship Id="rId10" Type="http://schemas.openxmlformats.org/officeDocument/2006/relationships/oleObject" Target="../embeddings/oleObject298.bin"/><Relationship Id="rId4" Type="http://schemas.openxmlformats.org/officeDocument/2006/relationships/oleObject" Target="../embeddings/oleObject295.bin"/><Relationship Id="rId9" Type="http://schemas.openxmlformats.org/officeDocument/2006/relationships/image" Target="../media/image298.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02.bin"/><Relationship Id="rId3" Type="http://schemas.openxmlformats.org/officeDocument/2006/relationships/image" Target="../media/image300.wmf"/><Relationship Id="rId7" Type="http://schemas.openxmlformats.org/officeDocument/2006/relationships/image" Target="../media/image302.wmf"/><Relationship Id="rId2" Type="http://schemas.openxmlformats.org/officeDocument/2006/relationships/oleObject" Target="../embeddings/oleObject299.bin"/><Relationship Id="rId1" Type="http://schemas.openxmlformats.org/officeDocument/2006/relationships/slideLayout" Target="../slideLayouts/slideLayout4.xml"/><Relationship Id="rId6" Type="http://schemas.openxmlformats.org/officeDocument/2006/relationships/oleObject" Target="../embeddings/oleObject301.bin"/><Relationship Id="rId11" Type="http://schemas.openxmlformats.org/officeDocument/2006/relationships/image" Target="../media/image304.wmf"/><Relationship Id="rId5" Type="http://schemas.openxmlformats.org/officeDocument/2006/relationships/image" Target="../media/image301.wmf"/><Relationship Id="rId10" Type="http://schemas.openxmlformats.org/officeDocument/2006/relationships/oleObject" Target="../embeddings/oleObject303.bin"/><Relationship Id="rId4" Type="http://schemas.openxmlformats.org/officeDocument/2006/relationships/oleObject" Target="../embeddings/oleObject300.bin"/><Relationship Id="rId9" Type="http://schemas.openxmlformats.org/officeDocument/2006/relationships/image" Target="../media/image303.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07.bin"/><Relationship Id="rId13" Type="http://schemas.openxmlformats.org/officeDocument/2006/relationships/image" Target="../media/image310.wmf"/><Relationship Id="rId3" Type="http://schemas.openxmlformats.org/officeDocument/2006/relationships/image" Target="../media/image305.wmf"/><Relationship Id="rId7" Type="http://schemas.openxmlformats.org/officeDocument/2006/relationships/image" Target="../media/image307.wmf"/><Relationship Id="rId12" Type="http://schemas.openxmlformats.org/officeDocument/2006/relationships/oleObject" Target="../embeddings/oleObject309.bin"/><Relationship Id="rId2" Type="http://schemas.openxmlformats.org/officeDocument/2006/relationships/oleObject" Target="../embeddings/oleObject304.bin"/><Relationship Id="rId1" Type="http://schemas.openxmlformats.org/officeDocument/2006/relationships/slideLayout" Target="../slideLayouts/slideLayout4.xml"/><Relationship Id="rId6" Type="http://schemas.openxmlformats.org/officeDocument/2006/relationships/oleObject" Target="../embeddings/oleObject306.bin"/><Relationship Id="rId11" Type="http://schemas.openxmlformats.org/officeDocument/2006/relationships/image" Target="../media/image309.wmf"/><Relationship Id="rId5" Type="http://schemas.openxmlformats.org/officeDocument/2006/relationships/image" Target="../media/image306.wmf"/><Relationship Id="rId10" Type="http://schemas.openxmlformats.org/officeDocument/2006/relationships/oleObject" Target="../embeddings/oleObject308.bin"/><Relationship Id="rId4" Type="http://schemas.openxmlformats.org/officeDocument/2006/relationships/oleObject" Target="../embeddings/oleObject305.bin"/><Relationship Id="rId9" Type="http://schemas.openxmlformats.org/officeDocument/2006/relationships/image" Target="../media/image308.wmf"/></Relationships>
</file>

<file path=ppt/slides/_rels/slide33.xml.rels><?xml version="1.0" encoding="UTF-8" standalone="yes"?>
<Relationships xmlns="http://schemas.openxmlformats.org/package/2006/relationships"><Relationship Id="rId3" Type="http://schemas.openxmlformats.org/officeDocument/2006/relationships/image" Target="../media/image311.wmf"/><Relationship Id="rId2" Type="http://schemas.openxmlformats.org/officeDocument/2006/relationships/oleObject" Target="../embeddings/oleObject310.bin"/><Relationship Id="rId1" Type="http://schemas.openxmlformats.org/officeDocument/2006/relationships/slideLayout" Target="../slideLayouts/slideLayout4.xml"/><Relationship Id="rId5" Type="http://schemas.openxmlformats.org/officeDocument/2006/relationships/image" Target="../media/image312.wmf"/><Relationship Id="rId4" Type="http://schemas.openxmlformats.org/officeDocument/2006/relationships/oleObject" Target="../embeddings/oleObject311.bin"/></Relationships>
</file>

<file path=ppt/slides/_rels/slide34.xml.rels><?xml version="1.0" encoding="UTF-8" standalone="yes"?>
<Relationships xmlns="http://schemas.openxmlformats.org/package/2006/relationships"><Relationship Id="rId3" Type="http://schemas.openxmlformats.org/officeDocument/2006/relationships/image" Target="../media/image313.wmf"/><Relationship Id="rId2" Type="http://schemas.openxmlformats.org/officeDocument/2006/relationships/oleObject" Target="../embeddings/oleObject312.bin"/><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16.bin"/><Relationship Id="rId13" Type="http://schemas.openxmlformats.org/officeDocument/2006/relationships/image" Target="../media/image319.wmf"/><Relationship Id="rId3" Type="http://schemas.openxmlformats.org/officeDocument/2006/relationships/image" Target="../media/image314.wmf"/><Relationship Id="rId7" Type="http://schemas.openxmlformats.org/officeDocument/2006/relationships/image" Target="../media/image316.wmf"/><Relationship Id="rId12" Type="http://schemas.openxmlformats.org/officeDocument/2006/relationships/oleObject" Target="../embeddings/oleObject318.bin"/><Relationship Id="rId2" Type="http://schemas.openxmlformats.org/officeDocument/2006/relationships/oleObject" Target="../embeddings/oleObject313.bin"/><Relationship Id="rId1" Type="http://schemas.openxmlformats.org/officeDocument/2006/relationships/slideLayout" Target="../slideLayouts/slideLayout4.xml"/><Relationship Id="rId6" Type="http://schemas.openxmlformats.org/officeDocument/2006/relationships/oleObject" Target="../embeddings/oleObject315.bin"/><Relationship Id="rId11" Type="http://schemas.openxmlformats.org/officeDocument/2006/relationships/image" Target="../media/image318.wmf"/><Relationship Id="rId5" Type="http://schemas.openxmlformats.org/officeDocument/2006/relationships/image" Target="../media/image315.wmf"/><Relationship Id="rId15" Type="http://schemas.openxmlformats.org/officeDocument/2006/relationships/image" Target="../media/image320.wmf"/><Relationship Id="rId10" Type="http://schemas.openxmlformats.org/officeDocument/2006/relationships/oleObject" Target="../embeddings/oleObject317.bin"/><Relationship Id="rId4" Type="http://schemas.openxmlformats.org/officeDocument/2006/relationships/oleObject" Target="../embeddings/oleObject314.bin"/><Relationship Id="rId9" Type="http://schemas.openxmlformats.org/officeDocument/2006/relationships/image" Target="../media/image317.wmf"/><Relationship Id="rId14" Type="http://schemas.openxmlformats.org/officeDocument/2006/relationships/oleObject" Target="../embeddings/oleObject319.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23.bin"/><Relationship Id="rId13" Type="http://schemas.openxmlformats.org/officeDocument/2006/relationships/image" Target="../media/image326.wmf"/><Relationship Id="rId18" Type="http://schemas.openxmlformats.org/officeDocument/2006/relationships/oleObject" Target="../embeddings/oleObject328.bin"/><Relationship Id="rId26" Type="http://schemas.openxmlformats.org/officeDocument/2006/relationships/oleObject" Target="../embeddings/oleObject332.bin"/><Relationship Id="rId3" Type="http://schemas.openxmlformats.org/officeDocument/2006/relationships/image" Target="../media/image321.wmf"/><Relationship Id="rId21" Type="http://schemas.openxmlformats.org/officeDocument/2006/relationships/image" Target="../media/image330.wmf"/><Relationship Id="rId7" Type="http://schemas.openxmlformats.org/officeDocument/2006/relationships/image" Target="../media/image323.wmf"/><Relationship Id="rId12" Type="http://schemas.openxmlformats.org/officeDocument/2006/relationships/oleObject" Target="../embeddings/oleObject325.bin"/><Relationship Id="rId17" Type="http://schemas.openxmlformats.org/officeDocument/2006/relationships/image" Target="../media/image328.wmf"/><Relationship Id="rId25" Type="http://schemas.openxmlformats.org/officeDocument/2006/relationships/image" Target="../media/image332.wmf"/><Relationship Id="rId2" Type="http://schemas.openxmlformats.org/officeDocument/2006/relationships/oleObject" Target="../embeddings/oleObject320.bin"/><Relationship Id="rId16" Type="http://schemas.openxmlformats.org/officeDocument/2006/relationships/oleObject" Target="../embeddings/oleObject327.bin"/><Relationship Id="rId20" Type="http://schemas.openxmlformats.org/officeDocument/2006/relationships/oleObject" Target="../embeddings/oleObject329.bin"/><Relationship Id="rId1" Type="http://schemas.openxmlformats.org/officeDocument/2006/relationships/slideLayout" Target="../slideLayouts/slideLayout4.xml"/><Relationship Id="rId6" Type="http://schemas.openxmlformats.org/officeDocument/2006/relationships/oleObject" Target="../embeddings/oleObject322.bin"/><Relationship Id="rId11" Type="http://schemas.openxmlformats.org/officeDocument/2006/relationships/image" Target="../media/image325.wmf"/><Relationship Id="rId24" Type="http://schemas.openxmlformats.org/officeDocument/2006/relationships/oleObject" Target="../embeddings/oleObject331.bin"/><Relationship Id="rId5" Type="http://schemas.openxmlformats.org/officeDocument/2006/relationships/image" Target="../media/image322.wmf"/><Relationship Id="rId15" Type="http://schemas.openxmlformats.org/officeDocument/2006/relationships/image" Target="../media/image327.wmf"/><Relationship Id="rId23" Type="http://schemas.openxmlformats.org/officeDocument/2006/relationships/image" Target="../media/image331.wmf"/><Relationship Id="rId10" Type="http://schemas.openxmlformats.org/officeDocument/2006/relationships/oleObject" Target="../embeddings/oleObject324.bin"/><Relationship Id="rId19" Type="http://schemas.openxmlformats.org/officeDocument/2006/relationships/image" Target="../media/image329.wmf"/><Relationship Id="rId4" Type="http://schemas.openxmlformats.org/officeDocument/2006/relationships/oleObject" Target="../embeddings/oleObject321.bin"/><Relationship Id="rId9" Type="http://schemas.openxmlformats.org/officeDocument/2006/relationships/image" Target="../media/image324.wmf"/><Relationship Id="rId14" Type="http://schemas.openxmlformats.org/officeDocument/2006/relationships/oleObject" Target="../embeddings/oleObject326.bin"/><Relationship Id="rId22" Type="http://schemas.openxmlformats.org/officeDocument/2006/relationships/oleObject" Target="../embeddings/oleObject330.bin"/><Relationship Id="rId27" Type="http://schemas.openxmlformats.org/officeDocument/2006/relationships/image" Target="../media/image333.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34.bin"/><Relationship Id="rId13" Type="http://schemas.openxmlformats.org/officeDocument/2006/relationships/image" Target="../media/image337.wmf"/><Relationship Id="rId18" Type="http://schemas.openxmlformats.org/officeDocument/2006/relationships/oleObject" Target="../embeddings/oleObject339.bin"/><Relationship Id="rId3" Type="http://schemas.openxmlformats.org/officeDocument/2006/relationships/image" Target="../media/image327.wmf"/><Relationship Id="rId7" Type="http://schemas.openxmlformats.org/officeDocument/2006/relationships/image" Target="../media/image329.wmf"/><Relationship Id="rId12" Type="http://schemas.openxmlformats.org/officeDocument/2006/relationships/oleObject" Target="../embeddings/oleObject336.bin"/><Relationship Id="rId17" Type="http://schemas.openxmlformats.org/officeDocument/2006/relationships/image" Target="../media/image339.wmf"/><Relationship Id="rId2" Type="http://schemas.openxmlformats.org/officeDocument/2006/relationships/oleObject" Target="../embeddings/oleObject326.bin"/><Relationship Id="rId16" Type="http://schemas.openxmlformats.org/officeDocument/2006/relationships/oleObject" Target="../embeddings/oleObject338.bin"/><Relationship Id="rId1" Type="http://schemas.openxmlformats.org/officeDocument/2006/relationships/slideLayout" Target="../slideLayouts/slideLayout4.xml"/><Relationship Id="rId6" Type="http://schemas.openxmlformats.org/officeDocument/2006/relationships/oleObject" Target="../embeddings/oleObject328.bin"/><Relationship Id="rId11" Type="http://schemas.openxmlformats.org/officeDocument/2006/relationships/image" Target="../media/image336.wmf"/><Relationship Id="rId5" Type="http://schemas.openxmlformats.org/officeDocument/2006/relationships/image" Target="../media/image334.wmf"/><Relationship Id="rId15" Type="http://schemas.openxmlformats.org/officeDocument/2006/relationships/image" Target="../media/image338.wmf"/><Relationship Id="rId10" Type="http://schemas.openxmlformats.org/officeDocument/2006/relationships/oleObject" Target="../embeddings/oleObject335.bin"/><Relationship Id="rId19" Type="http://schemas.openxmlformats.org/officeDocument/2006/relationships/image" Target="../media/image340.wmf"/><Relationship Id="rId4" Type="http://schemas.openxmlformats.org/officeDocument/2006/relationships/oleObject" Target="../embeddings/oleObject333.bin"/><Relationship Id="rId9" Type="http://schemas.openxmlformats.org/officeDocument/2006/relationships/image" Target="../media/image335.wmf"/><Relationship Id="rId14" Type="http://schemas.openxmlformats.org/officeDocument/2006/relationships/oleObject" Target="../embeddings/oleObject337.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3" Type="http://schemas.openxmlformats.org/officeDocument/2006/relationships/image" Target="../media/image25.wmf"/><Relationship Id="rId18" Type="http://schemas.openxmlformats.org/officeDocument/2006/relationships/oleObject" Target="../embeddings/oleObject27.bin"/><Relationship Id="rId26" Type="http://schemas.openxmlformats.org/officeDocument/2006/relationships/oleObject" Target="../embeddings/oleObject31.bin"/><Relationship Id="rId39" Type="http://schemas.openxmlformats.org/officeDocument/2006/relationships/image" Target="../media/image38.wmf"/><Relationship Id="rId21" Type="http://schemas.openxmlformats.org/officeDocument/2006/relationships/image" Target="../media/image29.wmf"/><Relationship Id="rId34" Type="http://schemas.openxmlformats.org/officeDocument/2006/relationships/oleObject" Target="../embeddings/oleObject35.bin"/><Relationship Id="rId42" Type="http://schemas.openxmlformats.org/officeDocument/2006/relationships/oleObject" Target="../embeddings/oleObject39.bin"/><Relationship Id="rId47" Type="http://schemas.openxmlformats.org/officeDocument/2006/relationships/image" Target="../media/image42.wmf"/><Relationship Id="rId50" Type="http://schemas.openxmlformats.org/officeDocument/2006/relationships/oleObject" Target="../embeddings/oleObject43.bin"/><Relationship Id="rId55" Type="http://schemas.openxmlformats.org/officeDocument/2006/relationships/image" Target="../media/image46.wmf"/><Relationship Id="rId7" Type="http://schemas.openxmlformats.org/officeDocument/2006/relationships/image" Target="../media/image22.wmf"/><Relationship Id="rId2" Type="http://schemas.openxmlformats.org/officeDocument/2006/relationships/oleObject" Target="../embeddings/oleObject19.bin"/><Relationship Id="rId16" Type="http://schemas.openxmlformats.org/officeDocument/2006/relationships/oleObject" Target="../embeddings/oleObject26.bin"/><Relationship Id="rId29" Type="http://schemas.openxmlformats.org/officeDocument/2006/relationships/image" Target="../media/image33.wmf"/><Relationship Id="rId11" Type="http://schemas.openxmlformats.org/officeDocument/2006/relationships/image" Target="../media/image24.wmf"/><Relationship Id="rId24" Type="http://schemas.openxmlformats.org/officeDocument/2006/relationships/oleObject" Target="../embeddings/oleObject30.bin"/><Relationship Id="rId32" Type="http://schemas.openxmlformats.org/officeDocument/2006/relationships/oleObject" Target="../embeddings/oleObject34.bin"/><Relationship Id="rId37" Type="http://schemas.openxmlformats.org/officeDocument/2006/relationships/image" Target="../media/image37.wmf"/><Relationship Id="rId40" Type="http://schemas.openxmlformats.org/officeDocument/2006/relationships/oleObject" Target="../embeddings/oleObject38.bin"/><Relationship Id="rId45" Type="http://schemas.openxmlformats.org/officeDocument/2006/relationships/image" Target="../media/image41.wmf"/><Relationship Id="rId53" Type="http://schemas.openxmlformats.org/officeDocument/2006/relationships/image" Target="../media/image45.wmf"/><Relationship Id="rId58" Type="http://schemas.openxmlformats.org/officeDocument/2006/relationships/oleObject" Target="../embeddings/oleObject47.bin"/><Relationship Id="rId5" Type="http://schemas.openxmlformats.org/officeDocument/2006/relationships/image" Target="../media/image21.wmf"/><Relationship Id="rId61" Type="http://schemas.openxmlformats.org/officeDocument/2006/relationships/image" Target="../media/image49.wmf"/><Relationship Id="rId19" Type="http://schemas.openxmlformats.org/officeDocument/2006/relationships/image" Target="../media/image28.wmf"/><Relationship Id="rId14" Type="http://schemas.openxmlformats.org/officeDocument/2006/relationships/oleObject" Target="../embeddings/oleObject25.bin"/><Relationship Id="rId22" Type="http://schemas.openxmlformats.org/officeDocument/2006/relationships/oleObject" Target="../embeddings/oleObject29.bin"/><Relationship Id="rId27" Type="http://schemas.openxmlformats.org/officeDocument/2006/relationships/image" Target="../media/image32.wmf"/><Relationship Id="rId30" Type="http://schemas.openxmlformats.org/officeDocument/2006/relationships/oleObject" Target="../embeddings/oleObject33.bin"/><Relationship Id="rId35" Type="http://schemas.openxmlformats.org/officeDocument/2006/relationships/image" Target="../media/image36.wmf"/><Relationship Id="rId43" Type="http://schemas.openxmlformats.org/officeDocument/2006/relationships/image" Target="../media/image40.wmf"/><Relationship Id="rId48" Type="http://schemas.openxmlformats.org/officeDocument/2006/relationships/oleObject" Target="../embeddings/oleObject42.bin"/><Relationship Id="rId56" Type="http://schemas.openxmlformats.org/officeDocument/2006/relationships/oleObject" Target="../embeddings/oleObject46.bin"/><Relationship Id="rId8" Type="http://schemas.openxmlformats.org/officeDocument/2006/relationships/oleObject" Target="../embeddings/oleObject22.bin"/><Relationship Id="rId51" Type="http://schemas.openxmlformats.org/officeDocument/2006/relationships/image" Target="../media/image44.wmf"/><Relationship Id="rId3" Type="http://schemas.openxmlformats.org/officeDocument/2006/relationships/image" Target="../media/image20.wmf"/><Relationship Id="rId12" Type="http://schemas.openxmlformats.org/officeDocument/2006/relationships/oleObject" Target="../embeddings/oleObject24.bin"/><Relationship Id="rId17" Type="http://schemas.openxmlformats.org/officeDocument/2006/relationships/image" Target="../media/image27.wmf"/><Relationship Id="rId25" Type="http://schemas.openxmlformats.org/officeDocument/2006/relationships/image" Target="../media/image31.wmf"/><Relationship Id="rId33" Type="http://schemas.openxmlformats.org/officeDocument/2006/relationships/image" Target="../media/image35.wmf"/><Relationship Id="rId38" Type="http://schemas.openxmlformats.org/officeDocument/2006/relationships/oleObject" Target="../embeddings/oleObject37.bin"/><Relationship Id="rId46" Type="http://schemas.openxmlformats.org/officeDocument/2006/relationships/oleObject" Target="../embeddings/oleObject41.bin"/><Relationship Id="rId59" Type="http://schemas.openxmlformats.org/officeDocument/2006/relationships/image" Target="../media/image48.wmf"/><Relationship Id="rId20" Type="http://schemas.openxmlformats.org/officeDocument/2006/relationships/oleObject" Target="../embeddings/oleObject28.bin"/><Relationship Id="rId41" Type="http://schemas.openxmlformats.org/officeDocument/2006/relationships/image" Target="../media/image39.wmf"/><Relationship Id="rId54" Type="http://schemas.openxmlformats.org/officeDocument/2006/relationships/oleObject" Target="../embeddings/oleObject45.bin"/><Relationship Id="rId1" Type="http://schemas.openxmlformats.org/officeDocument/2006/relationships/slideLayout" Target="../slideLayouts/slideLayout2.xml"/><Relationship Id="rId6" Type="http://schemas.openxmlformats.org/officeDocument/2006/relationships/oleObject" Target="../embeddings/oleObject21.bin"/><Relationship Id="rId15" Type="http://schemas.openxmlformats.org/officeDocument/2006/relationships/image" Target="../media/image26.wmf"/><Relationship Id="rId23" Type="http://schemas.openxmlformats.org/officeDocument/2006/relationships/image" Target="../media/image30.wmf"/><Relationship Id="rId28" Type="http://schemas.openxmlformats.org/officeDocument/2006/relationships/oleObject" Target="../embeddings/oleObject32.bin"/><Relationship Id="rId36" Type="http://schemas.openxmlformats.org/officeDocument/2006/relationships/oleObject" Target="../embeddings/oleObject36.bin"/><Relationship Id="rId49" Type="http://schemas.openxmlformats.org/officeDocument/2006/relationships/image" Target="../media/image43.wmf"/><Relationship Id="rId57" Type="http://schemas.openxmlformats.org/officeDocument/2006/relationships/image" Target="../media/image47.wmf"/><Relationship Id="rId10" Type="http://schemas.openxmlformats.org/officeDocument/2006/relationships/oleObject" Target="../embeddings/oleObject23.bin"/><Relationship Id="rId31" Type="http://schemas.openxmlformats.org/officeDocument/2006/relationships/image" Target="../media/image34.wmf"/><Relationship Id="rId44" Type="http://schemas.openxmlformats.org/officeDocument/2006/relationships/oleObject" Target="../embeddings/oleObject40.bin"/><Relationship Id="rId52" Type="http://schemas.openxmlformats.org/officeDocument/2006/relationships/oleObject" Target="../embeddings/oleObject44.bin"/><Relationship Id="rId60" Type="http://schemas.openxmlformats.org/officeDocument/2006/relationships/oleObject" Target="../embeddings/oleObject48.bin"/><Relationship Id="rId4" Type="http://schemas.openxmlformats.org/officeDocument/2006/relationships/oleObject" Target="../embeddings/oleObject20.bin"/><Relationship Id="rId9" Type="http://schemas.openxmlformats.org/officeDocument/2006/relationships/image" Target="../media/image23.w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43.bin"/><Relationship Id="rId13" Type="http://schemas.openxmlformats.org/officeDocument/2006/relationships/image" Target="../media/image346.wmf"/><Relationship Id="rId18" Type="http://schemas.openxmlformats.org/officeDocument/2006/relationships/oleObject" Target="../embeddings/oleObject348.bin"/><Relationship Id="rId3" Type="http://schemas.openxmlformats.org/officeDocument/2006/relationships/image" Target="../media/image341.wmf"/><Relationship Id="rId21" Type="http://schemas.openxmlformats.org/officeDocument/2006/relationships/image" Target="../media/image350.wmf"/><Relationship Id="rId7" Type="http://schemas.openxmlformats.org/officeDocument/2006/relationships/image" Target="../media/image343.wmf"/><Relationship Id="rId12" Type="http://schemas.openxmlformats.org/officeDocument/2006/relationships/oleObject" Target="../embeddings/oleObject345.bin"/><Relationship Id="rId17" Type="http://schemas.openxmlformats.org/officeDocument/2006/relationships/image" Target="../media/image348.wmf"/><Relationship Id="rId2" Type="http://schemas.openxmlformats.org/officeDocument/2006/relationships/oleObject" Target="../embeddings/oleObject340.bin"/><Relationship Id="rId16" Type="http://schemas.openxmlformats.org/officeDocument/2006/relationships/oleObject" Target="../embeddings/oleObject347.bin"/><Relationship Id="rId20" Type="http://schemas.openxmlformats.org/officeDocument/2006/relationships/oleObject" Target="../embeddings/oleObject349.bin"/><Relationship Id="rId1" Type="http://schemas.openxmlformats.org/officeDocument/2006/relationships/slideLayout" Target="../slideLayouts/slideLayout4.xml"/><Relationship Id="rId6" Type="http://schemas.openxmlformats.org/officeDocument/2006/relationships/oleObject" Target="../embeddings/oleObject342.bin"/><Relationship Id="rId11" Type="http://schemas.openxmlformats.org/officeDocument/2006/relationships/image" Target="../media/image345.wmf"/><Relationship Id="rId5" Type="http://schemas.openxmlformats.org/officeDocument/2006/relationships/image" Target="../media/image342.wmf"/><Relationship Id="rId15" Type="http://schemas.openxmlformats.org/officeDocument/2006/relationships/image" Target="../media/image347.wmf"/><Relationship Id="rId23" Type="http://schemas.openxmlformats.org/officeDocument/2006/relationships/image" Target="../media/image351.wmf"/><Relationship Id="rId10" Type="http://schemas.openxmlformats.org/officeDocument/2006/relationships/oleObject" Target="../embeddings/oleObject344.bin"/><Relationship Id="rId19" Type="http://schemas.openxmlformats.org/officeDocument/2006/relationships/image" Target="../media/image349.wmf"/><Relationship Id="rId4" Type="http://schemas.openxmlformats.org/officeDocument/2006/relationships/oleObject" Target="../embeddings/oleObject341.bin"/><Relationship Id="rId9" Type="http://schemas.openxmlformats.org/officeDocument/2006/relationships/image" Target="../media/image344.wmf"/><Relationship Id="rId14" Type="http://schemas.openxmlformats.org/officeDocument/2006/relationships/oleObject" Target="../embeddings/oleObject346.bin"/><Relationship Id="rId22" Type="http://schemas.openxmlformats.org/officeDocument/2006/relationships/oleObject" Target="../embeddings/oleObject350.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54.bin"/><Relationship Id="rId13" Type="http://schemas.openxmlformats.org/officeDocument/2006/relationships/image" Target="../media/image357.wmf"/><Relationship Id="rId18" Type="http://schemas.openxmlformats.org/officeDocument/2006/relationships/oleObject" Target="../embeddings/oleObject359.bin"/><Relationship Id="rId3" Type="http://schemas.openxmlformats.org/officeDocument/2006/relationships/image" Target="../media/image352.wmf"/><Relationship Id="rId7" Type="http://schemas.openxmlformats.org/officeDocument/2006/relationships/image" Target="../media/image354.wmf"/><Relationship Id="rId12" Type="http://schemas.openxmlformats.org/officeDocument/2006/relationships/oleObject" Target="../embeddings/oleObject356.bin"/><Relationship Id="rId17" Type="http://schemas.openxmlformats.org/officeDocument/2006/relationships/image" Target="../media/image359.wmf"/><Relationship Id="rId2" Type="http://schemas.openxmlformats.org/officeDocument/2006/relationships/oleObject" Target="../embeddings/oleObject351.bin"/><Relationship Id="rId16" Type="http://schemas.openxmlformats.org/officeDocument/2006/relationships/oleObject" Target="../embeddings/oleObject358.bin"/><Relationship Id="rId1" Type="http://schemas.openxmlformats.org/officeDocument/2006/relationships/slideLayout" Target="../slideLayouts/slideLayout4.xml"/><Relationship Id="rId6" Type="http://schemas.openxmlformats.org/officeDocument/2006/relationships/oleObject" Target="../embeddings/oleObject353.bin"/><Relationship Id="rId11" Type="http://schemas.openxmlformats.org/officeDocument/2006/relationships/image" Target="../media/image356.wmf"/><Relationship Id="rId5" Type="http://schemas.openxmlformats.org/officeDocument/2006/relationships/image" Target="../media/image353.wmf"/><Relationship Id="rId15" Type="http://schemas.openxmlformats.org/officeDocument/2006/relationships/image" Target="../media/image358.wmf"/><Relationship Id="rId10" Type="http://schemas.openxmlformats.org/officeDocument/2006/relationships/oleObject" Target="../embeddings/oleObject355.bin"/><Relationship Id="rId19" Type="http://schemas.openxmlformats.org/officeDocument/2006/relationships/image" Target="../media/image360.wmf"/><Relationship Id="rId4" Type="http://schemas.openxmlformats.org/officeDocument/2006/relationships/oleObject" Target="../embeddings/oleObject352.bin"/><Relationship Id="rId9" Type="http://schemas.openxmlformats.org/officeDocument/2006/relationships/image" Target="../media/image355.wmf"/><Relationship Id="rId14" Type="http://schemas.openxmlformats.org/officeDocument/2006/relationships/oleObject" Target="../embeddings/oleObject357.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43.bin"/><Relationship Id="rId13" Type="http://schemas.openxmlformats.org/officeDocument/2006/relationships/image" Target="../media/image348.wmf"/><Relationship Id="rId3" Type="http://schemas.openxmlformats.org/officeDocument/2006/relationships/image" Target="../media/image361.wmf"/><Relationship Id="rId7" Type="http://schemas.openxmlformats.org/officeDocument/2006/relationships/image" Target="../media/image362.wmf"/><Relationship Id="rId12" Type="http://schemas.openxmlformats.org/officeDocument/2006/relationships/oleObject" Target="../embeddings/oleObject347.bin"/><Relationship Id="rId2" Type="http://schemas.openxmlformats.org/officeDocument/2006/relationships/oleObject" Target="../embeddings/oleObject360.bin"/><Relationship Id="rId1" Type="http://schemas.openxmlformats.org/officeDocument/2006/relationships/slideLayout" Target="../slideLayouts/slideLayout4.xml"/><Relationship Id="rId6" Type="http://schemas.openxmlformats.org/officeDocument/2006/relationships/oleObject" Target="../embeddings/oleObject361.bin"/><Relationship Id="rId11" Type="http://schemas.openxmlformats.org/officeDocument/2006/relationships/image" Target="../media/image363.wmf"/><Relationship Id="rId5" Type="http://schemas.openxmlformats.org/officeDocument/2006/relationships/image" Target="../media/image341.wmf"/><Relationship Id="rId10" Type="http://schemas.openxmlformats.org/officeDocument/2006/relationships/oleObject" Target="../embeddings/oleObject362.bin"/><Relationship Id="rId4" Type="http://schemas.openxmlformats.org/officeDocument/2006/relationships/oleObject" Target="../embeddings/oleObject340.bin"/><Relationship Id="rId9" Type="http://schemas.openxmlformats.org/officeDocument/2006/relationships/image" Target="../media/image344.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65.bin"/><Relationship Id="rId13" Type="http://schemas.openxmlformats.org/officeDocument/2006/relationships/image" Target="../media/image368.wmf"/><Relationship Id="rId3" Type="http://schemas.openxmlformats.org/officeDocument/2006/relationships/image" Target="../media/image364.wmf"/><Relationship Id="rId7" Type="http://schemas.openxmlformats.org/officeDocument/2006/relationships/image" Target="../media/image365.wmf"/><Relationship Id="rId12" Type="http://schemas.openxmlformats.org/officeDocument/2006/relationships/oleObject" Target="../embeddings/oleObject367.bin"/><Relationship Id="rId2" Type="http://schemas.openxmlformats.org/officeDocument/2006/relationships/oleObject" Target="../embeddings/oleObject363.bin"/><Relationship Id="rId1" Type="http://schemas.openxmlformats.org/officeDocument/2006/relationships/slideLayout" Target="../slideLayouts/slideLayout4.xml"/><Relationship Id="rId6" Type="http://schemas.openxmlformats.org/officeDocument/2006/relationships/oleObject" Target="../embeddings/oleObject364.bin"/><Relationship Id="rId11" Type="http://schemas.openxmlformats.org/officeDocument/2006/relationships/image" Target="../media/image367.wmf"/><Relationship Id="rId5" Type="http://schemas.openxmlformats.org/officeDocument/2006/relationships/image" Target="../media/image344.wmf"/><Relationship Id="rId10" Type="http://schemas.openxmlformats.org/officeDocument/2006/relationships/oleObject" Target="../embeddings/oleObject366.bin"/><Relationship Id="rId4" Type="http://schemas.openxmlformats.org/officeDocument/2006/relationships/oleObject" Target="../embeddings/oleObject343.bin"/><Relationship Id="rId9" Type="http://schemas.openxmlformats.org/officeDocument/2006/relationships/image" Target="../media/image366.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371.bin"/><Relationship Id="rId13" Type="http://schemas.openxmlformats.org/officeDocument/2006/relationships/image" Target="../media/image374.wmf"/><Relationship Id="rId18" Type="http://schemas.openxmlformats.org/officeDocument/2006/relationships/oleObject" Target="../embeddings/oleObject376.bin"/><Relationship Id="rId3" Type="http://schemas.openxmlformats.org/officeDocument/2006/relationships/image" Target="../media/image369.wmf"/><Relationship Id="rId7" Type="http://schemas.openxmlformats.org/officeDocument/2006/relationships/image" Target="../media/image371.wmf"/><Relationship Id="rId12" Type="http://schemas.openxmlformats.org/officeDocument/2006/relationships/oleObject" Target="../embeddings/oleObject373.bin"/><Relationship Id="rId17" Type="http://schemas.openxmlformats.org/officeDocument/2006/relationships/image" Target="../media/image376.wmf"/><Relationship Id="rId2" Type="http://schemas.openxmlformats.org/officeDocument/2006/relationships/oleObject" Target="../embeddings/oleObject368.bin"/><Relationship Id="rId16" Type="http://schemas.openxmlformats.org/officeDocument/2006/relationships/oleObject" Target="../embeddings/oleObject375.bin"/><Relationship Id="rId1" Type="http://schemas.openxmlformats.org/officeDocument/2006/relationships/slideLayout" Target="../slideLayouts/slideLayout4.xml"/><Relationship Id="rId6" Type="http://schemas.openxmlformats.org/officeDocument/2006/relationships/oleObject" Target="../embeddings/oleObject370.bin"/><Relationship Id="rId11" Type="http://schemas.openxmlformats.org/officeDocument/2006/relationships/image" Target="../media/image373.wmf"/><Relationship Id="rId5" Type="http://schemas.openxmlformats.org/officeDocument/2006/relationships/image" Target="../media/image370.wmf"/><Relationship Id="rId15" Type="http://schemas.openxmlformats.org/officeDocument/2006/relationships/image" Target="../media/image375.wmf"/><Relationship Id="rId10" Type="http://schemas.openxmlformats.org/officeDocument/2006/relationships/oleObject" Target="../embeddings/oleObject372.bin"/><Relationship Id="rId19" Type="http://schemas.openxmlformats.org/officeDocument/2006/relationships/image" Target="../media/image377.wmf"/><Relationship Id="rId4" Type="http://schemas.openxmlformats.org/officeDocument/2006/relationships/oleObject" Target="../embeddings/oleObject369.bin"/><Relationship Id="rId9" Type="http://schemas.openxmlformats.org/officeDocument/2006/relationships/image" Target="../media/image372.wmf"/><Relationship Id="rId14" Type="http://schemas.openxmlformats.org/officeDocument/2006/relationships/oleObject" Target="../embeddings/oleObject374.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379.bin"/><Relationship Id="rId13" Type="http://schemas.openxmlformats.org/officeDocument/2006/relationships/image" Target="../media/image382.wmf"/><Relationship Id="rId18" Type="http://schemas.openxmlformats.org/officeDocument/2006/relationships/oleObject" Target="../embeddings/oleObject384.bin"/><Relationship Id="rId3" Type="http://schemas.openxmlformats.org/officeDocument/2006/relationships/image" Target="../media/image372.wmf"/><Relationship Id="rId21" Type="http://schemas.openxmlformats.org/officeDocument/2006/relationships/image" Target="../media/image386.wmf"/><Relationship Id="rId7" Type="http://schemas.openxmlformats.org/officeDocument/2006/relationships/image" Target="../media/image379.wmf"/><Relationship Id="rId12" Type="http://schemas.openxmlformats.org/officeDocument/2006/relationships/oleObject" Target="../embeddings/oleObject381.bin"/><Relationship Id="rId17" Type="http://schemas.openxmlformats.org/officeDocument/2006/relationships/image" Target="../media/image384.wmf"/><Relationship Id="rId2" Type="http://schemas.openxmlformats.org/officeDocument/2006/relationships/oleObject" Target="../embeddings/oleObject371.bin"/><Relationship Id="rId16" Type="http://schemas.openxmlformats.org/officeDocument/2006/relationships/oleObject" Target="../embeddings/oleObject383.bin"/><Relationship Id="rId20" Type="http://schemas.openxmlformats.org/officeDocument/2006/relationships/oleObject" Target="../embeddings/oleObject385.bin"/><Relationship Id="rId1" Type="http://schemas.openxmlformats.org/officeDocument/2006/relationships/slideLayout" Target="../slideLayouts/slideLayout4.xml"/><Relationship Id="rId6" Type="http://schemas.openxmlformats.org/officeDocument/2006/relationships/oleObject" Target="../embeddings/oleObject378.bin"/><Relationship Id="rId11" Type="http://schemas.openxmlformats.org/officeDocument/2006/relationships/image" Target="../media/image381.wmf"/><Relationship Id="rId5" Type="http://schemas.openxmlformats.org/officeDocument/2006/relationships/image" Target="../media/image378.wmf"/><Relationship Id="rId15" Type="http://schemas.openxmlformats.org/officeDocument/2006/relationships/image" Target="../media/image383.wmf"/><Relationship Id="rId10" Type="http://schemas.openxmlformats.org/officeDocument/2006/relationships/oleObject" Target="../embeddings/oleObject380.bin"/><Relationship Id="rId19" Type="http://schemas.openxmlformats.org/officeDocument/2006/relationships/image" Target="../media/image385.wmf"/><Relationship Id="rId4" Type="http://schemas.openxmlformats.org/officeDocument/2006/relationships/oleObject" Target="../embeddings/oleObject377.bin"/><Relationship Id="rId9" Type="http://schemas.openxmlformats.org/officeDocument/2006/relationships/image" Target="../media/image380.wmf"/><Relationship Id="rId14" Type="http://schemas.openxmlformats.org/officeDocument/2006/relationships/oleObject" Target="../embeddings/oleObject382.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389.bin"/><Relationship Id="rId13" Type="http://schemas.openxmlformats.org/officeDocument/2006/relationships/image" Target="../media/image392.wmf"/><Relationship Id="rId3" Type="http://schemas.openxmlformats.org/officeDocument/2006/relationships/image" Target="../media/image387.wmf"/><Relationship Id="rId7" Type="http://schemas.openxmlformats.org/officeDocument/2006/relationships/image" Target="../media/image389.wmf"/><Relationship Id="rId12" Type="http://schemas.openxmlformats.org/officeDocument/2006/relationships/oleObject" Target="../embeddings/oleObject391.bin"/><Relationship Id="rId17" Type="http://schemas.openxmlformats.org/officeDocument/2006/relationships/image" Target="../media/image394.wmf"/><Relationship Id="rId2" Type="http://schemas.openxmlformats.org/officeDocument/2006/relationships/oleObject" Target="../embeddings/oleObject386.bin"/><Relationship Id="rId16" Type="http://schemas.openxmlformats.org/officeDocument/2006/relationships/oleObject" Target="../embeddings/oleObject393.bin"/><Relationship Id="rId1" Type="http://schemas.openxmlformats.org/officeDocument/2006/relationships/slideLayout" Target="../slideLayouts/slideLayout4.xml"/><Relationship Id="rId6" Type="http://schemas.openxmlformats.org/officeDocument/2006/relationships/oleObject" Target="../embeddings/oleObject388.bin"/><Relationship Id="rId11" Type="http://schemas.openxmlformats.org/officeDocument/2006/relationships/image" Target="../media/image391.wmf"/><Relationship Id="rId5" Type="http://schemas.openxmlformats.org/officeDocument/2006/relationships/image" Target="../media/image388.wmf"/><Relationship Id="rId15" Type="http://schemas.openxmlformats.org/officeDocument/2006/relationships/image" Target="../media/image393.wmf"/><Relationship Id="rId10" Type="http://schemas.openxmlformats.org/officeDocument/2006/relationships/oleObject" Target="../embeddings/oleObject390.bin"/><Relationship Id="rId4" Type="http://schemas.openxmlformats.org/officeDocument/2006/relationships/oleObject" Target="../embeddings/oleObject387.bin"/><Relationship Id="rId9" Type="http://schemas.openxmlformats.org/officeDocument/2006/relationships/image" Target="../media/image390.wmf"/><Relationship Id="rId14" Type="http://schemas.openxmlformats.org/officeDocument/2006/relationships/oleObject" Target="../embeddings/oleObject392.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396.bin"/><Relationship Id="rId13" Type="http://schemas.openxmlformats.org/officeDocument/2006/relationships/image" Target="../media/image399.wmf"/><Relationship Id="rId3" Type="http://schemas.openxmlformats.org/officeDocument/2006/relationships/image" Target="../media/image395.wmf"/><Relationship Id="rId7" Type="http://schemas.openxmlformats.org/officeDocument/2006/relationships/image" Target="../media/image396.wmf"/><Relationship Id="rId12" Type="http://schemas.openxmlformats.org/officeDocument/2006/relationships/oleObject" Target="../embeddings/oleObject398.bin"/><Relationship Id="rId17" Type="http://schemas.openxmlformats.org/officeDocument/2006/relationships/image" Target="../media/image401.wmf"/><Relationship Id="rId2" Type="http://schemas.openxmlformats.org/officeDocument/2006/relationships/oleObject" Target="../embeddings/oleObject394.bin"/><Relationship Id="rId16" Type="http://schemas.openxmlformats.org/officeDocument/2006/relationships/oleObject" Target="../embeddings/oleObject400.bin"/><Relationship Id="rId1" Type="http://schemas.openxmlformats.org/officeDocument/2006/relationships/slideLayout" Target="../slideLayouts/slideLayout4.xml"/><Relationship Id="rId6" Type="http://schemas.openxmlformats.org/officeDocument/2006/relationships/oleObject" Target="../embeddings/oleObject395.bin"/><Relationship Id="rId11" Type="http://schemas.openxmlformats.org/officeDocument/2006/relationships/image" Target="../media/image398.wmf"/><Relationship Id="rId5" Type="http://schemas.openxmlformats.org/officeDocument/2006/relationships/image" Target="../media/image344.wmf"/><Relationship Id="rId15" Type="http://schemas.openxmlformats.org/officeDocument/2006/relationships/image" Target="../media/image400.wmf"/><Relationship Id="rId10" Type="http://schemas.openxmlformats.org/officeDocument/2006/relationships/oleObject" Target="../embeddings/oleObject397.bin"/><Relationship Id="rId4" Type="http://schemas.openxmlformats.org/officeDocument/2006/relationships/oleObject" Target="../embeddings/oleObject343.bin"/><Relationship Id="rId9" Type="http://schemas.openxmlformats.org/officeDocument/2006/relationships/image" Target="../media/image397.wmf"/><Relationship Id="rId14" Type="http://schemas.openxmlformats.org/officeDocument/2006/relationships/oleObject" Target="../embeddings/oleObject399.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404.bin"/><Relationship Id="rId13" Type="http://schemas.openxmlformats.org/officeDocument/2006/relationships/image" Target="../media/image407.wmf"/><Relationship Id="rId18" Type="http://schemas.openxmlformats.org/officeDocument/2006/relationships/oleObject" Target="../embeddings/oleObject409.bin"/><Relationship Id="rId3" Type="http://schemas.openxmlformats.org/officeDocument/2006/relationships/image" Target="../media/image402.wmf"/><Relationship Id="rId7" Type="http://schemas.openxmlformats.org/officeDocument/2006/relationships/image" Target="../media/image404.wmf"/><Relationship Id="rId12" Type="http://schemas.openxmlformats.org/officeDocument/2006/relationships/oleObject" Target="../embeddings/oleObject406.bin"/><Relationship Id="rId17" Type="http://schemas.openxmlformats.org/officeDocument/2006/relationships/image" Target="../media/image409.wmf"/><Relationship Id="rId2" Type="http://schemas.openxmlformats.org/officeDocument/2006/relationships/oleObject" Target="../embeddings/oleObject401.bin"/><Relationship Id="rId16" Type="http://schemas.openxmlformats.org/officeDocument/2006/relationships/oleObject" Target="../embeddings/oleObject408.bin"/><Relationship Id="rId1" Type="http://schemas.openxmlformats.org/officeDocument/2006/relationships/slideLayout" Target="../slideLayouts/slideLayout4.xml"/><Relationship Id="rId6" Type="http://schemas.openxmlformats.org/officeDocument/2006/relationships/oleObject" Target="../embeddings/oleObject403.bin"/><Relationship Id="rId11" Type="http://schemas.openxmlformats.org/officeDocument/2006/relationships/image" Target="../media/image406.wmf"/><Relationship Id="rId5" Type="http://schemas.openxmlformats.org/officeDocument/2006/relationships/image" Target="../media/image403.wmf"/><Relationship Id="rId15" Type="http://schemas.openxmlformats.org/officeDocument/2006/relationships/image" Target="../media/image408.wmf"/><Relationship Id="rId10" Type="http://schemas.openxmlformats.org/officeDocument/2006/relationships/oleObject" Target="../embeddings/oleObject405.bin"/><Relationship Id="rId19" Type="http://schemas.openxmlformats.org/officeDocument/2006/relationships/image" Target="../media/image410.wmf"/><Relationship Id="rId4" Type="http://schemas.openxmlformats.org/officeDocument/2006/relationships/oleObject" Target="../embeddings/oleObject402.bin"/><Relationship Id="rId9" Type="http://schemas.openxmlformats.org/officeDocument/2006/relationships/image" Target="../media/image405.wmf"/><Relationship Id="rId14" Type="http://schemas.openxmlformats.org/officeDocument/2006/relationships/oleObject" Target="../embeddings/oleObject407.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55.wmf"/><Relationship Id="rId18" Type="http://schemas.openxmlformats.org/officeDocument/2006/relationships/oleObject" Target="../embeddings/oleObject57.bin"/><Relationship Id="rId26" Type="http://schemas.openxmlformats.org/officeDocument/2006/relationships/oleObject" Target="../embeddings/oleObject61.bin"/><Relationship Id="rId3" Type="http://schemas.openxmlformats.org/officeDocument/2006/relationships/image" Target="../media/image50.wmf"/><Relationship Id="rId21" Type="http://schemas.openxmlformats.org/officeDocument/2006/relationships/image" Target="../media/image59.wmf"/><Relationship Id="rId7" Type="http://schemas.openxmlformats.org/officeDocument/2006/relationships/image" Target="../media/image52.wmf"/><Relationship Id="rId12" Type="http://schemas.openxmlformats.org/officeDocument/2006/relationships/oleObject" Target="../embeddings/oleObject54.bin"/><Relationship Id="rId17" Type="http://schemas.openxmlformats.org/officeDocument/2006/relationships/image" Target="../media/image57.wmf"/><Relationship Id="rId25" Type="http://schemas.openxmlformats.org/officeDocument/2006/relationships/image" Target="../media/image61.wmf"/><Relationship Id="rId2" Type="http://schemas.openxmlformats.org/officeDocument/2006/relationships/oleObject" Target="../embeddings/oleObject49.bin"/><Relationship Id="rId16" Type="http://schemas.openxmlformats.org/officeDocument/2006/relationships/oleObject" Target="../embeddings/oleObject56.bin"/><Relationship Id="rId20" Type="http://schemas.openxmlformats.org/officeDocument/2006/relationships/oleObject" Target="../embeddings/oleObject58.bin"/><Relationship Id="rId1" Type="http://schemas.openxmlformats.org/officeDocument/2006/relationships/slideLayout" Target="../slideLayouts/slideLayout2.xml"/><Relationship Id="rId6" Type="http://schemas.openxmlformats.org/officeDocument/2006/relationships/oleObject" Target="../embeddings/oleObject51.bin"/><Relationship Id="rId11" Type="http://schemas.openxmlformats.org/officeDocument/2006/relationships/image" Target="../media/image54.wmf"/><Relationship Id="rId24" Type="http://schemas.openxmlformats.org/officeDocument/2006/relationships/oleObject" Target="../embeddings/oleObject60.bin"/><Relationship Id="rId5" Type="http://schemas.openxmlformats.org/officeDocument/2006/relationships/image" Target="../media/image51.wmf"/><Relationship Id="rId15" Type="http://schemas.openxmlformats.org/officeDocument/2006/relationships/image" Target="../media/image56.wmf"/><Relationship Id="rId23" Type="http://schemas.openxmlformats.org/officeDocument/2006/relationships/image" Target="../media/image60.wmf"/><Relationship Id="rId10" Type="http://schemas.openxmlformats.org/officeDocument/2006/relationships/oleObject" Target="../embeddings/oleObject53.bin"/><Relationship Id="rId19" Type="http://schemas.openxmlformats.org/officeDocument/2006/relationships/image" Target="../media/image58.wmf"/><Relationship Id="rId4" Type="http://schemas.openxmlformats.org/officeDocument/2006/relationships/oleObject" Target="../embeddings/oleObject50.bin"/><Relationship Id="rId9" Type="http://schemas.openxmlformats.org/officeDocument/2006/relationships/image" Target="../media/image53.wmf"/><Relationship Id="rId14" Type="http://schemas.openxmlformats.org/officeDocument/2006/relationships/oleObject" Target="../embeddings/oleObject55.bin"/><Relationship Id="rId22" Type="http://schemas.openxmlformats.org/officeDocument/2006/relationships/oleObject" Target="../embeddings/oleObject59.bin"/><Relationship Id="rId27" Type="http://schemas.openxmlformats.org/officeDocument/2006/relationships/image" Target="../media/image62.wmf"/></Relationships>
</file>

<file path=ppt/slides/_rels/slide50.xml.rels><?xml version="1.0" encoding="UTF-8" standalone="yes"?>
<Relationships xmlns="http://schemas.openxmlformats.org/package/2006/relationships"><Relationship Id="rId13" Type="http://schemas.openxmlformats.org/officeDocument/2006/relationships/image" Target="../media/image414.wmf"/><Relationship Id="rId18" Type="http://schemas.openxmlformats.org/officeDocument/2006/relationships/oleObject" Target="../embeddings/oleObject415.bin"/><Relationship Id="rId26" Type="http://schemas.openxmlformats.org/officeDocument/2006/relationships/oleObject" Target="../embeddings/oleObject419.bin"/><Relationship Id="rId3" Type="http://schemas.openxmlformats.org/officeDocument/2006/relationships/image" Target="../media/image345.wmf"/><Relationship Id="rId21" Type="http://schemas.openxmlformats.org/officeDocument/2006/relationships/image" Target="../media/image417.wmf"/><Relationship Id="rId34" Type="http://schemas.openxmlformats.org/officeDocument/2006/relationships/oleObject" Target="../embeddings/oleObject422.bin"/><Relationship Id="rId7" Type="http://schemas.openxmlformats.org/officeDocument/2006/relationships/image" Target="../media/image412.wmf"/><Relationship Id="rId12" Type="http://schemas.openxmlformats.org/officeDocument/2006/relationships/oleObject" Target="../embeddings/oleObject413.bin"/><Relationship Id="rId17" Type="http://schemas.openxmlformats.org/officeDocument/2006/relationships/image" Target="../media/image348.wmf"/><Relationship Id="rId25" Type="http://schemas.openxmlformats.org/officeDocument/2006/relationships/image" Target="../media/image419.wmf"/><Relationship Id="rId33" Type="http://schemas.openxmlformats.org/officeDocument/2006/relationships/image" Target="../media/image422.wmf"/><Relationship Id="rId2" Type="http://schemas.openxmlformats.org/officeDocument/2006/relationships/oleObject" Target="../embeddings/oleObject344.bin"/><Relationship Id="rId16" Type="http://schemas.openxmlformats.org/officeDocument/2006/relationships/oleObject" Target="../embeddings/oleObject347.bin"/><Relationship Id="rId20" Type="http://schemas.openxmlformats.org/officeDocument/2006/relationships/oleObject" Target="../embeddings/oleObject416.bin"/><Relationship Id="rId29" Type="http://schemas.openxmlformats.org/officeDocument/2006/relationships/image" Target="../media/image421.wmf"/><Relationship Id="rId1" Type="http://schemas.openxmlformats.org/officeDocument/2006/relationships/slideLayout" Target="../slideLayouts/slideLayout4.xml"/><Relationship Id="rId6" Type="http://schemas.openxmlformats.org/officeDocument/2006/relationships/oleObject" Target="../embeddings/oleObject411.bin"/><Relationship Id="rId11" Type="http://schemas.openxmlformats.org/officeDocument/2006/relationships/image" Target="../media/image349.wmf"/><Relationship Id="rId24" Type="http://schemas.openxmlformats.org/officeDocument/2006/relationships/oleObject" Target="../embeddings/oleObject418.bin"/><Relationship Id="rId32" Type="http://schemas.openxmlformats.org/officeDocument/2006/relationships/oleObject" Target="../embeddings/oleObject421.bin"/><Relationship Id="rId5" Type="http://schemas.openxmlformats.org/officeDocument/2006/relationships/image" Target="../media/image411.wmf"/><Relationship Id="rId15" Type="http://schemas.openxmlformats.org/officeDocument/2006/relationships/image" Target="../media/image415.wmf"/><Relationship Id="rId23" Type="http://schemas.openxmlformats.org/officeDocument/2006/relationships/image" Target="../media/image418.wmf"/><Relationship Id="rId28" Type="http://schemas.openxmlformats.org/officeDocument/2006/relationships/oleObject" Target="../embeddings/oleObject420.bin"/><Relationship Id="rId10" Type="http://schemas.openxmlformats.org/officeDocument/2006/relationships/oleObject" Target="../embeddings/oleObject348.bin"/><Relationship Id="rId19" Type="http://schemas.openxmlformats.org/officeDocument/2006/relationships/image" Target="../media/image416.wmf"/><Relationship Id="rId31" Type="http://schemas.openxmlformats.org/officeDocument/2006/relationships/image" Target="../media/image341.wmf"/><Relationship Id="rId4" Type="http://schemas.openxmlformats.org/officeDocument/2006/relationships/oleObject" Target="../embeddings/oleObject410.bin"/><Relationship Id="rId9" Type="http://schemas.openxmlformats.org/officeDocument/2006/relationships/image" Target="../media/image413.wmf"/><Relationship Id="rId14" Type="http://schemas.openxmlformats.org/officeDocument/2006/relationships/oleObject" Target="../embeddings/oleObject414.bin"/><Relationship Id="rId22" Type="http://schemas.openxmlformats.org/officeDocument/2006/relationships/oleObject" Target="../embeddings/oleObject417.bin"/><Relationship Id="rId27" Type="http://schemas.openxmlformats.org/officeDocument/2006/relationships/image" Target="../media/image420.wmf"/><Relationship Id="rId30" Type="http://schemas.openxmlformats.org/officeDocument/2006/relationships/oleObject" Target="../embeddings/oleObject340.bin"/><Relationship Id="rId35" Type="http://schemas.openxmlformats.org/officeDocument/2006/relationships/image" Target="../media/image423.wmf"/><Relationship Id="rId8" Type="http://schemas.openxmlformats.org/officeDocument/2006/relationships/oleObject" Target="../embeddings/oleObject412.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425.bin"/><Relationship Id="rId13" Type="http://schemas.openxmlformats.org/officeDocument/2006/relationships/image" Target="../media/image428.wmf"/><Relationship Id="rId18" Type="http://schemas.openxmlformats.org/officeDocument/2006/relationships/oleObject" Target="../embeddings/oleObject430.bin"/><Relationship Id="rId26" Type="http://schemas.openxmlformats.org/officeDocument/2006/relationships/oleObject" Target="../embeddings/oleObject434.bin"/><Relationship Id="rId3" Type="http://schemas.openxmlformats.org/officeDocument/2006/relationships/image" Target="../media/image352.wmf"/><Relationship Id="rId21" Type="http://schemas.openxmlformats.org/officeDocument/2006/relationships/image" Target="../media/image432.wmf"/><Relationship Id="rId7" Type="http://schemas.openxmlformats.org/officeDocument/2006/relationships/image" Target="../media/image425.wmf"/><Relationship Id="rId12" Type="http://schemas.openxmlformats.org/officeDocument/2006/relationships/oleObject" Target="../embeddings/oleObject427.bin"/><Relationship Id="rId17" Type="http://schemas.openxmlformats.org/officeDocument/2006/relationships/image" Target="../media/image430.wmf"/><Relationship Id="rId25" Type="http://schemas.openxmlformats.org/officeDocument/2006/relationships/image" Target="../media/image434.wmf"/><Relationship Id="rId2" Type="http://schemas.openxmlformats.org/officeDocument/2006/relationships/oleObject" Target="../embeddings/oleObject351.bin"/><Relationship Id="rId16" Type="http://schemas.openxmlformats.org/officeDocument/2006/relationships/oleObject" Target="../embeddings/oleObject429.bin"/><Relationship Id="rId20" Type="http://schemas.openxmlformats.org/officeDocument/2006/relationships/oleObject" Target="../embeddings/oleObject431.bin"/><Relationship Id="rId29" Type="http://schemas.openxmlformats.org/officeDocument/2006/relationships/image" Target="../media/image436.wmf"/><Relationship Id="rId1" Type="http://schemas.openxmlformats.org/officeDocument/2006/relationships/slideLayout" Target="../slideLayouts/slideLayout4.xml"/><Relationship Id="rId6" Type="http://schemas.openxmlformats.org/officeDocument/2006/relationships/oleObject" Target="../embeddings/oleObject424.bin"/><Relationship Id="rId11" Type="http://schemas.openxmlformats.org/officeDocument/2006/relationships/image" Target="../media/image427.wmf"/><Relationship Id="rId24" Type="http://schemas.openxmlformats.org/officeDocument/2006/relationships/oleObject" Target="../embeddings/oleObject433.bin"/><Relationship Id="rId5" Type="http://schemas.openxmlformats.org/officeDocument/2006/relationships/image" Target="../media/image424.wmf"/><Relationship Id="rId15" Type="http://schemas.openxmlformats.org/officeDocument/2006/relationships/image" Target="../media/image429.wmf"/><Relationship Id="rId23" Type="http://schemas.openxmlformats.org/officeDocument/2006/relationships/image" Target="../media/image433.wmf"/><Relationship Id="rId28" Type="http://schemas.openxmlformats.org/officeDocument/2006/relationships/oleObject" Target="../embeddings/oleObject435.bin"/><Relationship Id="rId10" Type="http://schemas.openxmlformats.org/officeDocument/2006/relationships/oleObject" Target="../embeddings/oleObject426.bin"/><Relationship Id="rId19" Type="http://schemas.openxmlformats.org/officeDocument/2006/relationships/image" Target="../media/image431.wmf"/><Relationship Id="rId4" Type="http://schemas.openxmlformats.org/officeDocument/2006/relationships/oleObject" Target="../embeddings/oleObject423.bin"/><Relationship Id="rId9" Type="http://schemas.openxmlformats.org/officeDocument/2006/relationships/image" Target="../media/image426.wmf"/><Relationship Id="rId14" Type="http://schemas.openxmlformats.org/officeDocument/2006/relationships/oleObject" Target="../embeddings/oleObject428.bin"/><Relationship Id="rId22" Type="http://schemas.openxmlformats.org/officeDocument/2006/relationships/oleObject" Target="../embeddings/oleObject432.bin"/><Relationship Id="rId27" Type="http://schemas.openxmlformats.org/officeDocument/2006/relationships/image" Target="../media/image435.wmf"/></Relationships>
</file>

<file path=ppt/slides/_rels/slide52.xml.rels><?xml version="1.0" encoding="UTF-8" standalone="yes"?>
<Relationships xmlns="http://schemas.openxmlformats.org/package/2006/relationships"><Relationship Id="rId13" Type="http://schemas.openxmlformats.org/officeDocument/2006/relationships/image" Target="../media/image440.wmf"/><Relationship Id="rId18" Type="http://schemas.openxmlformats.org/officeDocument/2006/relationships/oleObject" Target="../embeddings/oleObject442.bin"/><Relationship Id="rId26" Type="http://schemas.openxmlformats.org/officeDocument/2006/relationships/oleObject" Target="../embeddings/oleObject446.bin"/><Relationship Id="rId3" Type="http://schemas.openxmlformats.org/officeDocument/2006/relationships/image" Target="../media/image437.wmf"/><Relationship Id="rId21" Type="http://schemas.openxmlformats.org/officeDocument/2006/relationships/image" Target="../media/image444.wmf"/><Relationship Id="rId7" Type="http://schemas.openxmlformats.org/officeDocument/2006/relationships/image" Target="../media/image344.wmf"/><Relationship Id="rId12" Type="http://schemas.openxmlformats.org/officeDocument/2006/relationships/oleObject" Target="../embeddings/oleObject439.bin"/><Relationship Id="rId17" Type="http://schemas.openxmlformats.org/officeDocument/2006/relationships/image" Target="../media/image442.wmf"/><Relationship Id="rId25" Type="http://schemas.openxmlformats.org/officeDocument/2006/relationships/image" Target="../media/image446.wmf"/><Relationship Id="rId33" Type="http://schemas.openxmlformats.org/officeDocument/2006/relationships/image" Target="../media/image450.wmf"/><Relationship Id="rId2" Type="http://schemas.openxmlformats.org/officeDocument/2006/relationships/oleObject" Target="../embeddings/oleObject436.bin"/><Relationship Id="rId16" Type="http://schemas.openxmlformats.org/officeDocument/2006/relationships/oleObject" Target="../embeddings/oleObject441.bin"/><Relationship Id="rId20" Type="http://schemas.openxmlformats.org/officeDocument/2006/relationships/oleObject" Target="../embeddings/oleObject443.bin"/><Relationship Id="rId29" Type="http://schemas.openxmlformats.org/officeDocument/2006/relationships/image" Target="../media/image448.wmf"/><Relationship Id="rId1" Type="http://schemas.openxmlformats.org/officeDocument/2006/relationships/slideLayout" Target="../slideLayouts/slideLayout4.xml"/><Relationship Id="rId6" Type="http://schemas.openxmlformats.org/officeDocument/2006/relationships/oleObject" Target="../embeddings/oleObject343.bin"/><Relationship Id="rId11" Type="http://schemas.openxmlformats.org/officeDocument/2006/relationships/image" Target="../media/image439.wmf"/><Relationship Id="rId24" Type="http://schemas.openxmlformats.org/officeDocument/2006/relationships/oleObject" Target="../embeddings/oleObject445.bin"/><Relationship Id="rId32" Type="http://schemas.openxmlformats.org/officeDocument/2006/relationships/oleObject" Target="../embeddings/oleObject449.bin"/><Relationship Id="rId5" Type="http://schemas.openxmlformats.org/officeDocument/2006/relationships/image" Target="../media/image438.wmf"/><Relationship Id="rId15" Type="http://schemas.openxmlformats.org/officeDocument/2006/relationships/image" Target="../media/image441.wmf"/><Relationship Id="rId23" Type="http://schemas.openxmlformats.org/officeDocument/2006/relationships/image" Target="../media/image445.wmf"/><Relationship Id="rId28" Type="http://schemas.openxmlformats.org/officeDocument/2006/relationships/oleObject" Target="../embeddings/oleObject447.bin"/><Relationship Id="rId10" Type="http://schemas.openxmlformats.org/officeDocument/2006/relationships/oleObject" Target="../embeddings/oleObject438.bin"/><Relationship Id="rId19" Type="http://schemas.openxmlformats.org/officeDocument/2006/relationships/image" Target="../media/image443.wmf"/><Relationship Id="rId31" Type="http://schemas.openxmlformats.org/officeDocument/2006/relationships/image" Target="../media/image449.wmf"/><Relationship Id="rId4" Type="http://schemas.openxmlformats.org/officeDocument/2006/relationships/oleObject" Target="../embeddings/oleObject437.bin"/><Relationship Id="rId9" Type="http://schemas.openxmlformats.org/officeDocument/2006/relationships/image" Target="../media/image364.wmf"/><Relationship Id="rId14" Type="http://schemas.openxmlformats.org/officeDocument/2006/relationships/oleObject" Target="../embeddings/oleObject440.bin"/><Relationship Id="rId22" Type="http://schemas.openxmlformats.org/officeDocument/2006/relationships/oleObject" Target="../embeddings/oleObject444.bin"/><Relationship Id="rId27" Type="http://schemas.openxmlformats.org/officeDocument/2006/relationships/image" Target="../media/image447.wmf"/><Relationship Id="rId30" Type="http://schemas.openxmlformats.org/officeDocument/2006/relationships/oleObject" Target="../embeddings/oleObject448.bin"/><Relationship Id="rId8" Type="http://schemas.openxmlformats.org/officeDocument/2006/relationships/oleObject" Target="../embeddings/oleObject363.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453.bin"/><Relationship Id="rId13" Type="http://schemas.openxmlformats.org/officeDocument/2006/relationships/image" Target="../media/image456.wmf"/><Relationship Id="rId3" Type="http://schemas.openxmlformats.org/officeDocument/2006/relationships/image" Target="../media/image451.wmf"/><Relationship Id="rId7" Type="http://schemas.openxmlformats.org/officeDocument/2006/relationships/image" Target="../media/image453.wmf"/><Relationship Id="rId12" Type="http://schemas.openxmlformats.org/officeDocument/2006/relationships/oleObject" Target="../embeddings/oleObject455.bin"/><Relationship Id="rId17" Type="http://schemas.openxmlformats.org/officeDocument/2006/relationships/image" Target="../media/image458.wmf"/><Relationship Id="rId2" Type="http://schemas.openxmlformats.org/officeDocument/2006/relationships/oleObject" Target="../embeddings/oleObject450.bin"/><Relationship Id="rId16" Type="http://schemas.openxmlformats.org/officeDocument/2006/relationships/oleObject" Target="../embeddings/oleObject457.bin"/><Relationship Id="rId1" Type="http://schemas.openxmlformats.org/officeDocument/2006/relationships/slideLayout" Target="../slideLayouts/slideLayout4.xml"/><Relationship Id="rId6" Type="http://schemas.openxmlformats.org/officeDocument/2006/relationships/oleObject" Target="../embeddings/oleObject452.bin"/><Relationship Id="rId11" Type="http://schemas.openxmlformats.org/officeDocument/2006/relationships/image" Target="../media/image455.wmf"/><Relationship Id="rId5" Type="http://schemas.openxmlformats.org/officeDocument/2006/relationships/image" Target="../media/image452.wmf"/><Relationship Id="rId15" Type="http://schemas.openxmlformats.org/officeDocument/2006/relationships/image" Target="../media/image457.wmf"/><Relationship Id="rId10" Type="http://schemas.openxmlformats.org/officeDocument/2006/relationships/oleObject" Target="../embeddings/oleObject454.bin"/><Relationship Id="rId4" Type="http://schemas.openxmlformats.org/officeDocument/2006/relationships/oleObject" Target="../embeddings/oleObject451.bin"/><Relationship Id="rId9" Type="http://schemas.openxmlformats.org/officeDocument/2006/relationships/image" Target="../media/image454.wmf"/><Relationship Id="rId14" Type="http://schemas.openxmlformats.org/officeDocument/2006/relationships/oleObject" Target="../embeddings/oleObject456.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461.bin"/><Relationship Id="rId13" Type="http://schemas.openxmlformats.org/officeDocument/2006/relationships/image" Target="../media/image464.wmf"/><Relationship Id="rId3" Type="http://schemas.openxmlformats.org/officeDocument/2006/relationships/image" Target="../media/image459.wmf"/><Relationship Id="rId7" Type="http://schemas.openxmlformats.org/officeDocument/2006/relationships/image" Target="../media/image461.wmf"/><Relationship Id="rId12" Type="http://schemas.openxmlformats.org/officeDocument/2006/relationships/oleObject" Target="../embeddings/oleObject463.bin"/><Relationship Id="rId17" Type="http://schemas.openxmlformats.org/officeDocument/2006/relationships/image" Target="../media/image466.wmf"/><Relationship Id="rId2" Type="http://schemas.openxmlformats.org/officeDocument/2006/relationships/oleObject" Target="../embeddings/oleObject458.bin"/><Relationship Id="rId16" Type="http://schemas.openxmlformats.org/officeDocument/2006/relationships/oleObject" Target="../embeddings/oleObject465.bin"/><Relationship Id="rId1" Type="http://schemas.openxmlformats.org/officeDocument/2006/relationships/slideLayout" Target="../slideLayouts/slideLayout4.xml"/><Relationship Id="rId6" Type="http://schemas.openxmlformats.org/officeDocument/2006/relationships/oleObject" Target="../embeddings/oleObject460.bin"/><Relationship Id="rId11" Type="http://schemas.openxmlformats.org/officeDocument/2006/relationships/image" Target="../media/image463.wmf"/><Relationship Id="rId5" Type="http://schemas.openxmlformats.org/officeDocument/2006/relationships/image" Target="../media/image460.wmf"/><Relationship Id="rId15" Type="http://schemas.openxmlformats.org/officeDocument/2006/relationships/image" Target="../media/image465.wmf"/><Relationship Id="rId10" Type="http://schemas.openxmlformats.org/officeDocument/2006/relationships/oleObject" Target="../embeddings/oleObject462.bin"/><Relationship Id="rId4" Type="http://schemas.openxmlformats.org/officeDocument/2006/relationships/oleObject" Target="../embeddings/oleObject459.bin"/><Relationship Id="rId9" Type="http://schemas.openxmlformats.org/officeDocument/2006/relationships/image" Target="../media/image462.wmf"/><Relationship Id="rId14" Type="http://schemas.openxmlformats.org/officeDocument/2006/relationships/oleObject" Target="../embeddings/oleObject464.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468.bin"/><Relationship Id="rId13" Type="http://schemas.openxmlformats.org/officeDocument/2006/relationships/image" Target="../media/image472.wmf"/><Relationship Id="rId18" Type="http://schemas.openxmlformats.org/officeDocument/2006/relationships/oleObject" Target="../embeddings/oleObject473.bin"/><Relationship Id="rId26" Type="http://schemas.openxmlformats.org/officeDocument/2006/relationships/image" Target="../media/image479.wmf"/><Relationship Id="rId3" Type="http://schemas.openxmlformats.org/officeDocument/2006/relationships/image" Target="../media/image467.wmf"/><Relationship Id="rId21" Type="http://schemas.openxmlformats.org/officeDocument/2006/relationships/image" Target="../media/image476.wmf"/><Relationship Id="rId7" Type="http://schemas.openxmlformats.org/officeDocument/2006/relationships/image" Target="../media/image469.wmf"/><Relationship Id="rId12" Type="http://schemas.openxmlformats.org/officeDocument/2006/relationships/oleObject" Target="../embeddings/oleObject470.bin"/><Relationship Id="rId17" Type="http://schemas.openxmlformats.org/officeDocument/2006/relationships/image" Target="../media/image474.wmf"/><Relationship Id="rId25" Type="http://schemas.openxmlformats.org/officeDocument/2006/relationships/oleObject" Target="../embeddings/oleObject476.bin"/><Relationship Id="rId2" Type="http://schemas.openxmlformats.org/officeDocument/2006/relationships/oleObject" Target="../embeddings/oleObject466.bin"/><Relationship Id="rId16" Type="http://schemas.openxmlformats.org/officeDocument/2006/relationships/oleObject" Target="../embeddings/oleObject472.bin"/><Relationship Id="rId20" Type="http://schemas.openxmlformats.org/officeDocument/2006/relationships/oleObject" Target="../embeddings/oleObject474.bin"/><Relationship Id="rId29" Type="http://schemas.openxmlformats.org/officeDocument/2006/relationships/oleObject" Target="../embeddings/oleObject478.bin"/><Relationship Id="rId1" Type="http://schemas.openxmlformats.org/officeDocument/2006/relationships/slideLayout" Target="../slideLayouts/slideLayout4.xml"/><Relationship Id="rId6" Type="http://schemas.openxmlformats.org/officeDocument/2006/relationships/oleObject" Target="../embeddings/oleObject467.bin"/><Relationship Id="rId11" Type="http://schemas.openxmlformats.org/officeDocument/2006/relationships/image" Target="../media/image471.wmf"/><Relationship Id="rId24" Type="http://schemas.openxmlformats.org/officeDocument/2006/relationships/image" Target="../media/image478.wmf"/><Relationship Id="rId5" Type="http://schemas.openxmlformats.org/officeDocument/2006/relationships/image" Target="../media/image468.wmf"/><Relationship Id="rId15" Type="http://schemas.openxmlformats.org/officeDocument/2006/relationships/image" Target="../media/image473.wmf"/><Relationship Id="rId23" Type="http://schemas.openxmlformats.org/officeDocument/2006/relationships/oleObject" Target="../embeddings/oleObject475.bin"/><Relationship Id="rId28" Type="http://schemas.openxmlformats.org/officeDocument/2006/relationships/image" Target="../media/image480.wmf"/><Relationship Id="rId10" Type="http://schemas.openxmlformats.org/officeDocument/2006/relationships/oleObject" Target="../embeddings/oleObject469.bin"/><Relationship Id="rId19" Type="http://schemas.openxmlformats.org/officeDocument/2006/relationships/image" Target="../media/image475.wmf"/><Relationship Id="rId4" Type="http://schemas.openxmlformats.org/officeDocument/2006/relationships/oleObject" Target="../embeddings/oleObject343.bin"/><Relationship Id="rId9" Type="http://schemas.openxmlformats.org/officeDocument/2006/relationships/image" Target="../media/image470.wmf"/><Relationship Id="rId14" Type="http://schemas.openxmlformats.org/officeDocument/2006/relationships/oleObject" Target="../embeddings/oleObject471.bin"/><Relationship Id="rId22" Type="http://schemas.openxmlformats.org/officeDocument/2006/relationships/image" Target="../media/image477.wmf"/><Relationship Id="rId27" Type="http://schemas.openxmlformats.org/officeDocument/2006/relationships/oleObject" Target="../embeddings/oleObject477.bin"/><Relationship Id="rId30" Type="http://schemas.openxmlformats.org/officeDocument/2006/relationships/image" Target="../media/image481.wmf"/></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482.bin"/><Relationship Id="rId13" Type="http://schemas.openxmlformats.org/officeDocument/2006/relationships/image" Target="../media/image487.wmf"/><Relationship Id="rId3" Type="http://schemas.openxmlformats.org/officeDocument/2006/relationships/image" Target="../media/image482.wmf"/><Relationship Id="rId7" Type="http://schemas.openxmlformats.org/officeDocument/2006/relationships/image" Target="../media/image484.wmf"/><Relationship Id="rId12" Type="http://schemas.openxmlformats.org/officeDocument/2006/relationships/oleObject" Target="../embeddings/oleObject484.bin"/><Relationship Id="rId17" Type="http://schemas.openxmlformats.org/officeDocument/2006/relationships/image" Target="../media/image489.wmf"/><Relationship Id="rId2" Type="http://schemas.openxmlformats.org/officeDocument/2006/relationships/oleObject" Target="../embeddings/oleObject479.bin"/><Relationship Id="rId16" Type="http://schemas.openxmlformats.org/officeDocument/2006/relationships/oleObject" Target="../embeddings/oleObject486.bin"/><Relationship Id="rId1" Type="http://schemas.openxmlformats.org/officeDocument/2006/relationships/slideLayout" Target="../slideLayouts/slideLayout4.xml"/><Relationship Id="rId6" Type="http://schemas.openxmlformats.org/officeDocument/2006/relationships/oleObject" Target="../embeddings/oleObject481.bin"/><Relationship Id="rId11" Type="http://schemas.openxmlformats.org/officeDocument/2006/relationships/image" Target="../media/image486.wmf"/><Relationship Id="rId5" Type="http://schemas.openxmlformats.org/officeDocument/2006/relationships/image" Target="../media/image483.wmf"/><Relationship Id="rId15" Type="http://schemas.openxmlformats.org/officeDocument/2006/relationships/image" Target="../media/image488.wmf"/><Relationship Id="rId10" Type="http://schemas.openxmlformats.org/officeDocument/2006/relationships/oleObject" Target="../embeddings/oleObject483.bin"/><Relationship Id="rId4" Type="http://schemas.openxmlformats.org/officeDocument/2006/relationships/oleObject" Target="../embeddings/oleObject480.bin"/><Relationship Id="rId9" Type="http://schemas.openxmlformats.org/officeDocument/2006/relationships/image" Target="../media/image485.wmf"/><Relationship Id="rId14" Type="http://schemas.openxmlformats.org/officeDocument/2006/relationships/oleObject" Target="../embeddings/oleObject485.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490.bin"/><Relationship Id="rId13" Type="http://schemas.openxmlformats.org/officeDocument/2006/relationships/image" Target="../media/image495.wmf"/><Relationship Id="rId18" Type="http://schemas.openxmlformats.org/officeDocument/2006/relationships/oleObject" Target="../embeddings/oleObject495.bin"/><Relationship Id="rId3" Type="http://schemas.openxmlformats.org/officeDocument/2006/relationships/image" Target="../media/image490.wmf"/><Relationship Id="rId7" Type="http://schemas.openxmlformats.org/officeDocument/2006/relationships/image" Target="../media/image492.wmf"/><Relationship Id="rId12" Type="http://schemas.openxmlformats.org/officeDocument/2006/relationships/oleObject" Target="../embeddings/oleObject492.bin"/><Relationship Id="rId17" Type="http://schemas.openxmlformats.org/officeDocument/2006/relationships/image" Target="../media/image497.wmf"/><Relationship Id="rId2" Type="http://schemas.openxmlformats.org/officeDocument/2006/relationships/oleObject" Target="../embeddings/oleObject487.bin"/><Relationship Id="rId16" Type="http://schemas.openxmlformats.org/officeDocument/2006/relationships/oleObject" Target="../embeddings/oleObject494.bin"/><Relationship Id="rId1" Type="http://schemas.openxmlformats.org/officeDocument/2006/relationships/slideLayout" Target="../slideLayouts/slideLayout4.xml"/><Relationship Id="rId6" Type="http://schemas.openxmlformats.org/officeDocument/2006/relationships/oleObject" Target="../embeddings/oleObject489.bin"/><Relationship Id="rId11" Type="http://schemas.openxmlformats.org/officeDocument/2006/relationships/image" Target="../media/image494.wmf"/><Relationship Id="rId5" Type="http://schemas.openxmlformats.org/officeDocument/2006/relationships/image" Target="../media/image491.wmf"/><Relationship Id="rId15" Type="http://schemas.openxmlformats.org/officeDocument/2006/relationships/image" Target="../media/image496.wmf"/><Relationship Id="rId10" Type="http://schemas.openxmlformats.org/officeDocument/2006/relationships/oleObject" Target="../embeddings/oleObject491.bin"/><Relationship Id="rId19" Type="http://schemas.openxmlformats.org/officeDocument/2006/relationships/image" Target="../media/image498.wmf"/><Relationship Id="rId4" Type="http://schemas.openxmlformats.org/officeDocument/2006/relationships/oleObject" Target="../embeddings/oleObject488.bin"/><Relationship Id="rId9" Type="http://schemas.openxmlformats.org/officeDocument/2006/relationships/image" Target="../media/image493.wmf"/><Relationship Id="rId14" Type="http://schemas.openxmlformats.org/officeDocument/2006/relationships/oleObject" Target="../embeddings/oleObject493.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499.bin"/><Relationship Id="rId13" Type="http://schemas.openxmlformats.org/officeDocument/2006/relationships/image" Target="../media/image494.wmf"/><Relationship Id="rId18" Type="http://schemas.openxmlformats.org/officeDocument/2006/relationships/oleObject" Target="../embeddings/oleObject503.bin"/><Relationship Id="rId3" Type="http://schemas.openxmlformats.org/officeDocument/2006/relationships/image" Target="../media/image499.wmf"/><Relationship Id="rId7" Type="http://schemas.openxmlformats.org/officeDocument/2006/relationships/image" Target="../media/image501.wmf"/><Relationship Id="rId12" Type="http://schemas.openxmlformats.org/officeDocument/2006/relationships/oleObject" Target="../embeddings/oleObject491.bin"/><Relationship Id="rId17" Type="http://schemas.openxmlformats.org/officeDocument/2006/relationships/image" Target="../media/image505.wmf"/><Relationship Id="rId2" Type="http://schemas.openxmlformats.org/officeDocument/2006/relationships/oleObject" Target="../embeddings/oleObject496.bin"/><Relationship Id="rId16" Type="http://schemas.openxmlformats.org/officeDocument/2006/relationships/oleObject" Target="../embeddings/oleObject502.bin"/><Relationship Id="rId1" Type="http://schemas.openxmlformats.org/officeDocument/2006/relationships/slideLayout" Target="../slideLayouts/slideLayout4.xml"/><Relationship Id="rId6" Type="http://schemas.openxmlformats.org/officeDocument/2006/relationships/oleObject" Target="../embeddings/oleObject498.bin"/><Relationship Id="rId11" Type="http://schemas.openxmlformats.org/officeDocument/2006/relationships/image" Target="../media/image503.wmf"/><Relationship Id="rId5" Type="http://schemas.openxmlformats.org/officeDocument/2006/relationships/image" Target="../media/image500.wmf"/><Relationship Id="rId15" Type="http://schemas.openxmlformats.org/officeDocument/2006/relationships/image" Target="../media/image504.wmf"/><Relationship Id="rId10" Type="http://schemas.openxmlformats.org/officeDocument/2006/relationships/oleObject" Target="../embeddings/oleObject500.bin"/><Relationship Id="rId19" Type="http://schemas.openxmlformats.org/officeDocument/2006/relationships/image" Target="../media/image506.wmf"/><Relationship Id="rId4" Type="http://schemas.openxmlformats.org/officeDocument/2006/relationships/oleObject" Target="../embeddings/oleObject497.bin"/><Relationship Id="rId9" Type="http://schemas.openxmlformats.org/officeDocument/2006/relationships/image" Target="../media/image502.wmf"/><Relationship Id="rId14" Type="http://schemas.openxmlformats.org/officeDocument/2006/relationships/oleObject" Target="../embeddings/oleObject501.bin"/></Relationships>
</file>

<file path=ppt/slides/_rels/slide6.xml.rels><?xml version="1.0" encoding="UTF-8" standalone="yes"?>
<Relationships xmlns="http://schemas.openxmlformats.org/package/2006/relationships"><Relationship Id="rId3" Type="http://schemas.openxmlformats.org/officeDocument/2006/relationships/image" Target="../media/image63.wmf"/><Relationship Id="rId7" Type="http://schemas.openxmlformats.org/officeDocument/2006/relationships/image" Target="../media/image65.wmf"/><Relationship Id="rId2" Type="http://schemas.openxmlformats.org/officeDocument/2006/relationships/oleObject" Target="../embeddings/oleObject62.bin"/><Relationship Id="rId1" Type="http://schemas.openxmlformats.org/officeDocument/2006/relationships/slideLayout" Target="../slideLayouts/slideLayout2.xml"/><Relationship Id="rId6" Type="http://schemas.openxmlformats.org/officeDocument/2006/relationships/oleObject" Target="../embeddings/oleObject64.bin"/><Relationship Id="rId5" Type="http://schemas.openxmlformats.org/officeDocument/2006/relationships/image" Target="../media/image64.wmf"/><Relationship Id="rId4" Type="http://schemas.openxmlformats.org/officeDocument/2006/relationships/oleObject" Target="../embeddings/oleObject63.bin"/></Relationships>
</file>

<file path=ppt/slides/_rels/slide60.xml.rels><?xml version="1.0" encoding="UTF-8" standalone="yes"?>
<Relationships xmlns="http://schemas.openxmlformats.org/package/2006/relationships"><Relationship Id="rId13" Type="http://schemas.openxmlformats.org/officeDocument/2006/relationships/image" Target="../media/image512.wmf"/><Relationship Id="rId18" Type="http://schemas.openxmlformats.org/officeDocument/2006/relationships/oleObject" Target="../embeddings/oleObject512.bin"/><Relationship Id="rId26" Type="http://schemas.openxmlformats.org/officeDocument/2006/relationships/oleObject" Target="../embeddings/oleObject516.bin"/><Relationship Id="rId39" Type="http://schemas.openxmlformats.org/officeDocument/2006/relationships/image" Target="../media/image525.wmf"/><Relationship Id="rId21" Type="http://schemas.openxmlformats.org/officeDocument/2006/relationships/image" Target="../media/image516.wmf"/><Relationship Id="rId34" Type="http://schemas.openxmlformats.org/officeDocument/2006/relationships/oleObject" Target="../embeddings/oleObject520.bin"/><Relationship Id="rId42" Type="http://schemas.openxmlformats.org/officeDocument/2006/relationships/oleObject" Target="../embeddings/oleObject524.bin"/><Relationship Id="rId47" Type="http://schemas.openxmlformats.org/officeDocument/2006/relationships/image" Target="../media/image529.wmf"/><Relationship Id="rId7" Type="http://schemas.openxmlformats.org/officeDocument/2006/relationships/image" Target="../media/image509.wmf"/><Relationship Id="rId2" Type="http://schemas.openxmlformats.org/officeDocument/2006/relationships/oleObject" Target="../embeddings/oleObject504.bin"/><Relationship Id="rId16" Type="http://schemas.openxmlformats.org/officeDocument/2006/relationships/oleObject" Target="../embeddings/oleObject511.bin"/><Relationship Id="rId29" Type="http://schemas.openxmlformats.org/officeDocument/2006/relationships/image" Target="../media/image520.wmf"/><Relationship Id="rId1" Type="http://schemas.openxmlformats.org/officeDocument/2006/relationships/slideLayout" Target="../slideLayouts/slideLayout4.xml"/><Relationship Id="rId6" Type="http://schemas.openxmlformats.org/officeDocument/2006/relationships/oleObject" Target="../embeddings/oleObject506.bin"/><Relationship Id="rId11" Type="http://schemas.openxmlformats.org/officeDocument/2006/relationships/image" Target="../media/image511.wmf"/><Relationship Id="rId24" Type="http://schemas.openxmlformats.org/officeDocument/2006/relationships/oleObject" Target="../embeddings/oleObject515.bin"/><Relationship Id="rId32" Type="http://schemas.openxmlformats.org/officeDocument/2006/relationships/oleObject" Target="../embeddings/oleObject519.bin"/><Relationship Id="rId37" Type="http://schemas.openxmlformats.org/officeDocument/2006/relationships/image" Target="../media/image524.wmf"/><Relationship Id="rId40" Type="http://schemas.openxmlformats.org/officeDocument/2006/relationships/oleObject" Target="../embeddings/oleObject523.bin"/><Relationship Id="rId45" Type="http://schemas.openxmlformats.org/officeDocument/2006/relationships/image" Target="../media/image528.wmf"/><Relationship Id="rId5" Type="http://schemas.openxmlformats.org/officeDocument/2006/relationships/image" Target="../media/image508.wmf"/><Relationship Id="rId15" Type="http://schemas.openxmlformats.org/officeDocument/2006/relationships/image" Target="../media/image513.wmf"/><Relationship Id="rId23" Type="http://schemas.openxmlformats.org/officeDocument/2006/relationships/image" Target="../media/image517.wmf"/><Relationship Id="rId28" Type="http://schemas.openxmlformats.org/officeDocument/2006/relationships/oleObject" Target="../embeddings/oleObject517.bin"/><Relationship Id="rId36" Type="http://schemas.openxmlformats.org/officeDocument/2006/relationships/oleObject" Target="../embeddings/oleObject521.bin"/><Relationship Id="rId10" Type="http://schemas.openxmlformats.org/officeDocument/2006/relationships/oleObject" Target="../embeddings/oleObject508.bin"/><Relationship Id="rId19" Type="http://schemas.openxmlformats.org/officeDocument/2006/relationships/image" Target="../media/image515.wmf"/><Relationship Id="rId31" Type="http://schemas.openxmlformats.org/officeDocument/2006/relationships/image" Target="../media/image521.wmf"/><Relationship Id="rId44" Type="http://schemas.openxmlformats.org/officeDocument/2006/relationships/oleObject" Target="../embeddings/oleObject525.bin"/><Relationship Id="rId4" Type="http://schemas.openxmlformats.org/officeDocument/2006/relationships/oleObject" Target="../embeddings/oleObject505.bin"/><Relationship Id="rId9" Type="http://schemas.openxmlformats.org/officeDocument/2006/relationships/image" Target="../media/image510.wmf"/><Relationship Id="rId14" Type="http://schemas.openxmlformats.org/officeDocument/2006/relationships/oleObject" Target="../embeddings/oleObject510.bin"/><Relationship Id="rId22" Type="http://schemas.openxmlformats.org/officeDocument/2006/relationships/oleObject" Target="../embeddings/oleObject514.bin"/><Relationship Id="rId27" Type="http://schemas.openxmlformats.org/officeDocument/2006/relationships/image" Target="../media/image519.wmf"/><Relationship Id="rId30" Type="http://schemas.openxmlformats.org/officeDocument/2006/relationships/oleObject" Target="../embeddings/oleObject518.bin"/><Relationship Id="rId35" Type="http://schemas.openxmlformats.org/officeDocument/2006/relationships/image" Target="../media/image523.wmf"/><Relationship Id="rId43" Type="http://schemas.openxmlformats.org/officeDocument/2006/relationships/image" Target="../media/image527.wmf"/><Relationship Id="rId8" Type="http://schemas.openxmlformats.org/officeDocument/2006/relationships/oleObject" Target="../embeddings/oleObject507.bin"/><Relationship Id="rId3" Type="http://schemas.openxmlformats.org/officeDocument/2006/relationships/image" Target="../media/image507.wmf"/><Relationship Id="rId12" Type="http://schemas.openxmlformats.org/officeDocument/2006/relationships/oleObject" Target="../embeddings/oleObject509.bin"/><Relationship Id="rId17" Type="http://schemas.openxmlformats.org/officeDocument/2006/relationships/image" Target="../media/image514.wmf"/><Relationship Id="rId25" Type="http://schemas.openxmlformats.org/officeDocument/2006/relationships/image" Target="../media/image518.wmf"/><Relationship Id="rId33" Type="http://schemas.openxmlformats.org/officeDocument/2006/relationships/image" Target="../media/image522.wmf"/><Relationship Id="rId38" Type="http://schemas.openxmlformats.org/officeDocument/2006/relationships/oleObject" Target="../embeddings/oleObject522.bin"/><Relationship Id="rId46" Type="http://schemas.openxmlformats.org/officeDocument/2006/relationships/oleObject" Target="../embeddings/oleObject526.bin"/><Relationship Id="rId20" Type="http://schemas.openxmlformats.org/officeDocument/2006/relationships/oleObject" Target="../embeddings/oleObject513.bin"/><Relationship Id="rId41" Type="http://schemas.openxmlformats.org/officeDocument/2006/relationships/image" Target="../media/image526.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8.bin"/><Relationship Id="rId13" Type="http://schemas.openxmlformats.org/officeDocument/2006/relationships/image" Target="../media/image71.wmf"/><Relationship Id="rId18" Type="http://schemas.openxmlformats.org/officeDocument/2006/relationships/oleObject" Target="../embeddings/oleObject73.bin"/><Relationship Id="rId26" Type="http://schemas.openxmlformats.org/officeDocument/2006/relationships/oleObject" Target="../embeddings/oleObject77.bin"/><Relationship Id="rId3" Type="http://schemas.openxmlformats.org/officeDocument/2006/relationships/image" Target="../media/image66.wmf"/><Relationship Id="rId21" Type="http://schemas.openxmlformats.org/officeDocument/2006/relationships/image" Target="../media/image75.wmf"/><Relationship Id="rId7" Type="http://schemas.openxmlformats.org/officeDocument/2006/relationships/image" Target="../media/image68.wmf"/><Relationship Id="rId12" Type="http://schemas.openxmlformats.org/officeDocument/2006/relationships/oleObject" Target="../embeddings/oleObject70.bin"/><Relationship Id="rId17" Type="http://schemas.openxmlformats.org/officeDocument/2006/relationships/image" Target="../media/image73.wmf"/><Relationship Id="rId25" Type="http://schemas.openxmlformats.org/officeDocument/2006/relationships/image" Target="../media/image77.wmf"/><Relationship Id="rId2" Type="http://schemas.openxmlformats.org/officeDocument/2006/relationships/oleObject" Target="../embeddings/oleObject65.bin"/><Relationship Id="rId16" Type="http://schemas.openxmlformats.org/officeDocument/2006/relationships/oleObject" Target="../embeddings/oleObject72.bin"/><Relationship Id="rId20" Type="http://schemas.openxmlformats.org/officeDocument/2006/relationships/oleObject" Target="../embeddings/oleObject74.bin"/><Relationship Id="rId29" Type="http://schemas.openxmlformats.org/officeDocument/2006/relationships/image" Target="../media/image79.wmf"/><Relationship Id="rId1" Type="http://schemas.openxmlformats.org/officeDocument/2006/relationships/slideLayout" Target="../slideLayouts/slideLayout2.xml"/><Relationship Id="rId6" Type="http://schemas.openxmlformats.org/officeDocument/2006/relationships/oleObject" Target="../embeddings/oleObject67.bin"/><Relationship Id="rId11" Type="http://schemas.openxmlformats.org/officeDocument/2006/relationships/image" Target="../media/image70.wmf"/><Relationship Id="rId24" Type="http://schemas.openxmlformats.org/officeDocument/2006/relationships/oleObject" Target="../embeddings/oleObject76.bin"/><Relationship Id="rId5" Type="http://schemas.openxmlformats.org/officeDocument/2006/relationships/image" Target="../media/image67.wmf"/><Relationship Id="rId15" Type="http://schemas.openxmlformats.org/officeDocument/2006/relationships/image" Target="../media/image72.wmf"/><Relationship Id="rId23" Type="http://schemas.openxmlformats.org/officeDocument/2006/relationships/image" Target="../media/image76.wmf"/><Relationship Id="rId28" Type="http://schemas.openxmlformats.org/officeDocument/2006/relationships/oleObject" Target="../embeddings/oleObject78.bin"/><Relationship Id="rId10" Type="http://schemas.openxmlformats.org/officeDocument/2006/relationships/oleObject" Target="../embeddings/oleObject69.bin"/><Relationship Id="rId19" Type="http://schemas.openxmlformats.org/officeDocument/2006/relationships/image" Target="../media/image74.wmf"/><Relationship Id="rId4" Type="http://schemas.openxmlformats.org/officeDocument/2006/relationships/oleObject" Target="../embeddings/oleObject66.bin"/><Relationship Id="rId9" Type="http://schemas.openxmlformats.org/officeDocument/2006/relationships/image" Target="../media/image69.wmf"/><Relationship Id="rId14" Type="http://schemas.openxmlformats.org/officeDocument/2006/relationships/oleObject" Target="../embeddings/oleObject71.bin"/><Relationship Id="rId22" Type="http://schemas.openxmlformats.org/officeDocument/2006/relationships/oleObject" Target="../embeddings/oleObject75.bin"/><Relationship Id="rId27" Type="http://schemas.openxmlformats.org/officeDocument/2006/relationships/image" Target="../media/image78.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image" Target="../media/image68.wmf"/><Relationship Id="rId18" Type="http://schemas.openxmlformats.org/officeDocument/2006/relationships/oleObject" Target="../embeddings/oleObject84.bin"/><Relationship Id="rId26" Type="http://schemas.openxmlformats.org/officeDocument/2006/relationships/oleObject" Target="../embeddings/oleObject88.bin"/><Relationship Id="rId3" Type="http://schemas.openxmlformats.org/officeDocument/2006/relationships/image" Target="../media/image80.wmf"/><Relationship Id="rId21" Type="http://schemas.openxmlformats.org/officeDocument/2006/relationships/image" Target="../media/image86.wmf"/><Relationship Id="rId7" Type="http://schemas.openxmlformats.org/officeDocument/2006/relationships/image" Target="../media/image82.wmf"/><Relationship Id="rId12" Type="http://schemas.openxmlformats.org/officeDocument/2006/relationships/oleObject" Target="../embeddings/oleObject67.bin"/><Relationship Id="rId17" Type="http://schemas.openxmlformats.org/officeDocument/2006/relationships/image" Target="../media/image84.wmf"/><Relationship Id="rId25" Type="http://schemas.openxmlformats.org/officeDocument/2006/relationships/image" Target="../media/image88.wmf"/><Relationship Id="rId2" Type="http://schemas.openxmlformats.org/officeDocument/2006/relationships/oleObject" Target="../embeddings/oleObject79.bin"/><Relationship Id="rId16" Type="http://schemas.openxmlformats.org/officeDocument/2006/relationships/oleObject" Target="../embeddings/oleObject83.bin"/><Relationship Id="rId20" Type="http://schemas.openxmlformats.org/officeDocument/2006/relationships/oleObject" Target="../embeddings/oleObject85.bin"/><Relationship Id="rId1" Type="http://schemas.openxmlformats.org/officeDocument/2006/relationships/slideLayout" Target="../slideLayouts/slideLayout2.xml"/><Relationship Id="rId6" Type="http://schemas.openxmlformats.org/officeDocument/2006/relationships/oleObject" Target="../embeddings/oleObject81.bin"/><Relationship Id="rId11" Type="http://schemas.openxmlformats.org/officeDocument/2006/relationships/image" Target="../media/image75.wmf"/><Relationship Id="rId24" Type="http://schemas.openxmlformats.org/officeDocument/2006/relationships/oleObject" Target="../embeddings/oleObject87.bin"/><Relationship Id="rId5" Type="http://schemas.openxmlformats.org/officeDocument/2006/relationships/image" Target="../media/image81.wmf"/><Relationship Id="rId15" Type="http://schemas.openxmlformats.org/officeDocument/2006/relationships/image" Target="../media/image69.wmf"/><Relationship Id="rId23" Type="http://schemas.openxmlformats.org/officeDocument/2006/relationships/image" Target="../media/image87.wmf"/><Relationship Id="rId10" Type="http://schemas.openxmlformats.org/officeDocument/2006/relationships/oleObject" Target="../embeddings/oleObject74.bin"/><Relationship Id="rId19" Type="http://schemas.openxmlformats.org/officeDocument/2006/relationships/image" Target="../media/image85.wmf"/><Relationship Id="rId4" Type="http://schemas.openxmlformats.org/officeDocument/2006/relationships/oleObject" Target="../embeddings/oleObject80.bin"/><Relationship Id="rId9" Type="http://schemas.openxmlformats.org/officeDocument/2006/relationships/image" Target="../media/image83.wmf"/><Relationship Id="rId14" Type="http://schemas.openxmlformats.org/officeDocument/2006/relationships/oleObject" Target="../embeddings/oleObject68.bin"/><Relationship Id="rId22" Type="http://schemas.openxmlformats.org/officeDocument/2006/relationships/oleObject" Target="../embeddings/oleObject86.bin"/><Relationship Id="rId27" Type="http://schemas.openxmlformats.org/officeDocument/2006/relationships/image" Target="../media/image89.wmf"/></Relationships>
</file>

<file path=ppt/slides/_rels/slide9.xml.rels><?xml version="1.0" encoding="UTF-8" standalone="yes"?>
<Relationships xmlns="http://schemas.openxmlformats.org/package/2006/relationships"><Relationship Id="rId13" Type="http://schemas.openxmlformats.org/officeDocument/2006/relationships/image" Target="../media/image94.wmf"/><Relationship Id="rId18" Type="http://schemas.openxmlformats.org/officeDocument/2006/relationships/oleObject" Target="../embeddings/oleObject96.bin"/><Relationship Id="rId26" Type="http://schemas.openxmlformats.org/officeDocument/2006/relationships/oleObject" Target="../embeddings/oleObject100.bin"/><Relationship Id="rId3" Type="http://schemas.openxmlformats.org/officeDocument/2006/relationships/image" Target="../media/image90.wmf"/><Relationship Id="rId21" Type="http://schemas.openxmlformats.org/officeDocument/2006/relationships/image" Target="../media/image98.wmf"/><Relationship Id="rId7" Type="http://schemas.openxmlformats.org/officeDocument/2006/relationships/image" Target="../media/image92.wmf"/><Relationship Id="rId12" Type="http://schemas.openxmlformats.org/officeDocument/2006/relationships/oleObject" Target="../embeddings/oleObject93.bin"/><Relationship Id="rId17" Type="http://schemas.openxmlformats.org/officeDocument/2006/relationships/image" Target="../media/image96.wmf"/><Relationship Id="rId25" Type="http://schemas.openxmlformats.org/officeDocument/2006/relationships/image" Target="../media/image100.wmf"/><Relationship Id="rId33" Type="http://schemas.openxmlformats.org/officeDocument/2006/relationships/image" Target="../media/image104.wmf"/><Relationship Id="rId2" Type="http://schemas.openxmlformats.org/officeDocument/2006/relationships/oleObject" Target="../embeddings/oleObject89.bin"/><Relationship Id="rId16" Type="http://schemas.openxmlformats.org/officeDocument/2006/relationships/oleObject" Target="../embeddings/oleObject95.bin"/><Relationship Id="rId20" Type="http://schemas.openxmlformats.org/officeDocument/2006/relationships/oleObject" Target="../embeddings/oleObject97.bin"/><Relationship Id="rId29" Type="http://schemas.openxmlformats.org/officeDocument/2006/relationships/image" Target="../media/image102.wmf"/><Relationship Id="rId1" Type="http://schemas.openxmlformats.org/officeDocument/2006/relationships/slideLayout" Target="../slideLayouts/slideLayout2.xml"/><Relationship Id="rId6" Type="http://schemas.openxmlformats.org/officeDocument/2006/relationships/oleObject" Target="../embeddings/oleObject91.bin"/><Relationship Id="rId11" Type="http://schemas.openxmlformats.org/officeDocument/2006/relationships/image" Target="../media/image20.wmf"/><Relationship Id="rId24" Type="http://schemas.openxmlformats.org/officeDocument/2006/relationships/oleObject" Target="../embeddings/oleObject99.bin"/><Relationship Id="rId32" Type="http://schemas.openxmlformats.org/officeDocument/2006/relationships/oleObject" Target="../embeddings/oleObject103.bin"/><Relationship Id="rId5" Type="http://schemas.openxmlformats.org/officeDocument/2006/relationships/image" Target="../media/image91.wmf"/><Relationship Id="rId15" Type="http://schemas.openxmlformats.org/officeDocument/2006/relationships/image" Target="../media/image95.wmf"/><Relationship Id="rId23" Type="http://schemas.openxmlformats.org/officeDocument/2006/relationships/image" Target="../media/image99.wmf"/><Relationship Id="rId28" Type="http://schemas.openxmlformats.org/officeDocument/2006/relationships/oleObject" Target="../embeddings/oleObject101.bin"/><Relationship Id="rId10" Type="http://schemas.openxmlformats.org/officeDocument/2006/relationships/oleObject" Target="../embeddings/oleObject19.bin"/><Relationship Id="rId19" Type="http://schemas.openxmlformats.org/officeDocument/2006/relationships/image" Target="../media/image97.wmf"/><Relationship Id="rId31" Type="http://schemas.openxmlformats.org/officeDocument/2006/relationships/image" Target="../media/image103.wmf"/><Relationship Id="rId4" Type="http://schemas.openxmlformats.org/officeDocument/2006/relationships/oleObject" Target="../embeddings/oleObject90.bin"/><Relationship Id="rId9" Type="http://schemas.openxmlformats.org/officeDocument/2006/relationships/image" Target="../media/image93.wmf"/><Relationship Id="rId14" Type="http://schemas.openxmlformats.org/officeDocument/2006/relationships/oleObject" Target="../embeddings/oleObject94.bin"/><Relationship Id="rId22" Type="http://schemas.openxmlformats.org/officeDocument/2006/relationships/oleObject" Target="../embeddings/oleObject98.bin"/><Relationship Id="rId27" Type="http://schemas.openxmlformats.org/officeDocument/2006/relationships/image" Target="../media/image101.wmf"/><Relationship Id="rId30" Type="http://schemas.openxmlformats.org/officeDocument/2006/relationships/oleObject" Target="../embeddings/oleObject102.bin"/><Relationship Id="rId8" Type="http://schemas.openxmlformats.org/officeDocument/2006/relationships/oleObject" Target="../embeddings/oleObject9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0203F-DEBE-024E-85E4-AA5F4D6A66DE}"/>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684F5F1E-649E-4CF7-6A5F-A08999E53B36}"/>
              </a:ext>
            </a:extLst>
          </p:cNvPr>
          <p:cNvSpPr txBox="1"/>
          <p:nvPr/>
        </p:nvSpPr>
        <p:spPr>
          <a:xfrm>
            <a:off x="1264204" y="1442174"/>
            <a:ext cx="9573584" cy="1631216"/>
          </a:xfrm>
          <a:prstGeom prst="rect">
            <a:avLst/>
          </a:prstGeom>
          <a:noFill/>
        </p:spPr>
        <p:txBody>
          <a:bodyPr wrap="square" rtlCol="0">
            <a:spAutoFit/>
          </a:bodyPr>
          <a:lstStyle/>
          <a:p>
            <a:r>
              <a:rPr lang="zh-CN" altLang="en-US" sz="5000" dirty="0"/>
              <a:t>作业：</a:t>
            </a:r>
            <a:endParaRPr lang="en-US" altLang="zh-CN" sz="5000" dirty="0"/>
          </a:p>
          <a:p>
            <a:r>
              <a:rPr lang="en-US" altLang="zh-CN" sz="5000" dirty="0"/>
              <a:t>pp. 131: 29</a:t>
            </a:r>
            <a:r>
              <a:rPr lang="zh-CN" altLang="en-US" sz="5000" dirty="0"/>
              <a:t> </a:t>
            </a:r>
            <a:r>
              <a:rPr lang="en-US" altLang="zh-CN" sz="5000" dirty="0"/>
              <a:t>30</a:t>
            </a:r>
            <a:r>
              <a:rPr lang="zh-CN" altLang="en-US" sz="5000" dirty="0"/>
              <a:t> </a:t>
            </a:r>
            <a:r>
              <a:rPr lang="en-US" altLang="zh-CN" sz="5000" dirty="0"/>
              <a:t>33</a:t>
            </a:r>
            <a:r>
              <a:rPr lang="zh-CN" altLang="en-US" sz="5000" dirty="0"/>
              <a:t> </a:t>
            </a:r>
            <a:r>
              <a:rPr lang="en-US" altLang="zh-CN" sz="5000" dirty="0"/>
              <a:t>35</a:t>
            </a:r>
            <a:r>
              <a:rPr lang="zh-CN" altLang="en-US" sz="5000" dirty="0"/>
              <a:t> </a:t>
            </a:r>
            <a:r>
              <a:rPr lang="en-US" altLang="zh-CN" sz="5000" dirty="0"/>
              <a:t>38</a:t>
            </a:r>
            <a:r>
              <a:rPr lang="zh-CN" altLang="en-US" sz="5000" dirty="0"/>
              <a:t> </a:t>
            </a:r>
            <a:r>
              <a:rPr lang="en-US" altLang="zh-CN" sz="5000" dirty="0"/>
              <a:t>41</a:t>
            </a:r>
            <a:endParaRPr lang="zh-CN" altLang="en-US" sz="5000" dirty="0"/>
          </a:p>
        </p:txBody>
      </p:sp>
    </p:spTree>
    <p:extLst>
      <p:ext uri="{BB962C8B-B14F-4D97-AF65-F5344CB8AC3E}">
        <p14:creationId xmlns:p14="http://schemas.microsoft.com/office/powerpoint/2010/main" val="11191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7">
            <a:extLst>
              <a:ext uri="{FF2B5EF4-FFF2-40B4-BE49-F238E27FC236}">
                <a16:creationId xmlns:a16="http://schemas.microsoft.com/office/drawing/2014/main" id="{ABC7B66C-8B44-4F41-B8B3-692732880CD9}"/>
              </a:ext>
            </a:extLst>
          </p:cNvPr>
          <p:cNvSpPr txBox="1">
            <a:spLocks noChangeArrowheads="1"/>
          </p:cNvSpPr>
          <p:nvPr/>
        </p:nvSpPr>
        <p:spPr bwMode="auto">
          <a:xfrm>
            <a:off x="936118" y="2486655"/>
            <a:ext cx="442750" cy="400110"/>
          </a:xfrm>
          <a:prstGeom prst="rect">
            <a:avLst/>
          </a:prstGeom>
          <a:noFill/>
          <a:ln w="9525">
            <a:noFill/>
            <a:miter lim="800000"/>
            <a:headEnd/>
            <a:tailEnd/>
          </a:ln>
        </p:spPr>
        <p:txBody>
          <a:bodyPr wrap="none">
            <a:spAutoFit/>
          </a:bodyPr>
          <a:lstStyle/>
          <a:p>
            <a:pPr eaLnBrk="1" hangingPunct="1">
              <a:defRPr/>
            </a:pPr>
            <a:r>
              <a:rPr lang="zh-CN" altLang="en-US" sz="2000" b="1" dirty="0">
                <a:solidFill>
                  <a:srgbClr val="0000FF"/>
                </a:solidFill>
              </a:rPr>
              <a:t>解</a:t>
            </a:r>
          </a:p>
        </p:txBody>
      </p:sp>
      <p:graphicFrame>
        <p:nvGraphicFramePr>
          <p:cNvPr id="11" name="Object 8"/>
          <p:cNvGraphicFramePr>
            <a:graphicFrameLocks noChangeAspect="1"/>
          </p:cNvGraphicFramePr>
          <p:nvPr/>
        </p:nvGraphicFramePr>
        <p:xfrm>
          <a:off x="1542861" y="2059086"/>
          <a:ext cx="3189913" cy="1281267"/>
        </p:xfrm>
        <a:graphic>
          <a:graphicData uri="http://schemas.openxmlformats.org/presentationml/2006/ole">
            <mc:AlternateContent xmlns:mc="http://schemas.openxmlformats.org/markup-compatibility/2006">
              <mc:Choice xmlns:v="urn:schemas-microsoft-com:vml" Requires="v">
                <p:oleObj name="Equation" r:id="rId2" imgW="4584700" imgH="2070100" progId="Equation.DSMT4">
                  <p:embed/>
                </p:oleObj>
              </mc:Choice>
              <mc:Fallback>
                <p:oleObj name="Equation" r:id="rId2" imgW="4584700" imgH="2070100" progId="Equation.DSMT4">
                  <p:embed/>
                  <p:pic>
                    <p:nvPicPr>
                      <p:cNvPr id="11"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861" y="2059086"/>
                        <a:ext cx="3189913" cy="1281267"/>
                      </a:xfrm>
                      <a:prstGeom prst="rect">
                        <a:avLst/>
                      </a:prstGeom>
                      <a:noFill/>
                      <a:ln>
                        <a:noFill/>
                      </a:ln>
                    </p:spPr>
                  </p:pic>
                </p:oleObj>
              </mc:Fallback>
            </mc:AlternateContent>
          </a:graphicData>
        </a:graphic>
      </p:graphicFrame>
      <p:graphicFrame>
        <p:nvGraphicFramePr>
          <p:cNvPr id="13" name="Object 9"/>
          <p:cNvGraphicFramePr>
            <a:graphicFrameLocks noChangeAspect="1"/>
          </p:cNvGraphicFramePr>
          <p:nvPr/>
        </p:nvGraphicFramePr>
        <p:xfrm>
          <a:off x="4732774" y="2005572"/>
          <a:ext cx="3241279" cy="1362276"/>
        </p:xfrm>
        <a:graphic>
          <a:graphicData uri="http://schemas.openxmlformats.org/presentationml/2006/ole">
            <mc:AlternateContent xmlns:mc="http://schemas.openxmlformats.org/markup-compatibility/2006">
              <mc:Choice xmlns:v="urn:schemas-microsoft-com:vml" Requires="v">
                <p:oleObj name="Equation" r:id="rId4" imgW="4381500" imgH="2070100" progId="Equation.DSMT4">
                  <p:embed/>
                </p:oleObj>
              </mc:Choice>
              <mc:Fallback>
                <p:oleObj name="Equation" r:id="rId4" imgW="4381500" imgH="2070100" progId="Equation.DSMT4">
                  <p:embed/>
                  <p:pic>
                    <p:nvPicPr>
                      <p:cNvPr id="13"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2774" y="2005572"/>
                        <a:ext cx="3241279" cy="1362276"/>
                      </a:xfrm>
                      <a:prstGeom prst="rect">
                        <a:avLst/>
                      </a:prstGeom>
                      <a:noFill/>
                      <a:ln>
                        <a:noFill/>
                      </a:ln>
                    </p:spPr>
                  </p:pic>
                </p:oleObj>
              </mc:Fallback>
            </mc:AlternateContent>
          </a:graphicData>
        </a:graphic>
      </p:graphicFrame>
      <p:grpSp>
        <p:nvGrpSpPr>
          <p:cNvPr id="14" name="组合 13"/>
          <p:cNvGrpSpPr/>
          <p:nvPr/>
        </p:nvGrpSpPr>
        <p:grpSpPr>
          <a:xfrm>
            <a:off x="878555" y="1502814"/>
            <a:ext cx="4081323" cy="418145"/>
            <a:chOff x="808216" y="1306018"/>
            <a:chExt cx="4081323" cy="418145"/>
          </a:xfrm>
        </p:grpSpPr>
        <p:sp>
          <p:nvSpPr>
            <p:cNvPr id="15" name="Text Box 5"/>
            <p:cNvSpPr txBox="1">
              <a:spLocks noChangeArrowheads="1"/>
            </p:cNvSpPr>
            <p:nvPr/>
          </p:nvSpPr>
          <p:spPr bwMode="auto">
            <a:xfrm>
              <a:off x="808216" y="1324053"/>
              <a:ext cx="19912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latin typeface="+mn-ea"/>
                  <a:ea typeface="+mn-ea"/>
                </a:rPr>
                <a:t>求向量组的秩和</a:t>
              </a:r>
            </a:p>
          </p:txBody>
        </p:sp>
        <p:sp>
          <p:nvSpPr>
            <p:cNvPr id="16" name="Text Box 6"/>
            <p:cNvSpPr txBox="1">
              <a:spLocks noChangeArrowheads="1"/>
            </p:cNvSpPr>
            <p:nvPr/>
          </p:nvSpPr>
          <p:spPr bwMode="auto">
            <a:xfrm>
              <a:off x="2640205" y="1306018"/>
              <a:ext cx="2249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一个极大无关组。</a:t>
              </a:r>
            </a:p>
          </p:txBody>
        </p:sp>
      </p:grpSp>
      <p:grpSp>
        <p:nvGrpSpPr>
          <p:cNvPr id="17" name="组合 16"/>
          <p:cNvGrpSpPr/>
          <p:nvPr/>
        </p:nvGrpSpPr>
        <p:grpSpPr>
          <a:xfrm>
            <a:off x="353030" y="962214"/>
            <a:ext cx="11377460" cy="508677"/>
            <a:chOff x="282691" y="765418"/>
            <a:chExt cx="11377460" cy="508677"/>
          </a:xfrm>
        </p:grpSpPr>
        <p:sp>
          <p:nvSpPr>
            <p:cNvPr id="18" name="Text Box 3">
              <a:extLst>
                <a:ext uri="{FF2B5EF4-FFF2-40B4-BE49-F238E27FC236}">
                  <a16:creationId xmlns:a16="http://schemas.microsoft.com/office/drawing/2014/main" id="{C97E2A0D-E32B-4846-B8EC-200898A70E2D}"/>
                </a:ext>
              </a:extLst>
            </p:cNvPr>
            <p:cNvSpPr txBox="1">
              <a:spLocks noChangeArrowheads="1"/>
            </p:cNvSpPr>
            <p:nvPr/>
          </p:nvSpPr>
          <p:spPr bwMode="auto">
            <a:xfrm>
              <a:off x="282691" y="867735"/>
              <a:ext cx="2125903" cy="400110"/>
            </a:xfrm>
            <a:prstGeom prst="rect">
              <a:avLst/>
            </a:prstGeom>
            <a:noFill/>
            <a:ln w="9525">
              <a:noFill/>
              <a:miter lim="800000"/>
              <a:headEnd/>
              <a:tailEnd/>
            </a:ln>
          </p:spPr>
          <p:txBody>
            <a:bodyPr wrap="none">
              <a:spAutoFit/>
            </a:bodyPr>
            <a:lstStyle/>
            <a:p>
              <a:pPr eaLnBrk="1" hangingPunct="1">
                <a:defRPr/>
              </a:pPr>
              <a:r>
                <a:rPr lang="zh-CN" altLang="en-US" sz="2000" b="1" dirty="0">
                  <a:solidFill>
                    <a:srgbClr val="0000FF"/>
                  </a:solidFill>
                  <a:latin typeface="+mn-ea"/>
                </a:rPr>
                <a:t>例</a:t>
              </a:r>
              <a:r>
                <a:rPr lang="en-US" altLang="zh-CN" sz="2000" b="1" dirty="0">
                  <a:solidFill>
                    <a:srgbClr val="0000FF"/>
                  </a:solidFill>
                  <a:latin typeface="+mn-ea"/>
                </a:rPr>
                <a:t>2.5.3</a:t>
              </a:r>
              <a:r>
                <a:rPr lang="zh-CN" altLang="en-US" sz="2000" b="1" dirty="0">
                  <a:solidFill>
                    <a:srgbClr val="0000FF"/>
                  </a:solidFill>
                  <a:latin typeface="+mn-ea"/>
                </a:rPr>
                <a:t>  </a:t>
              </a:r>
              <a:r>
                <a:rPr lang="zh-CN" altLang="en-US" sz="2000" b="1" dirty="0">
                  <a:latin typeface="+mn-ea"/>
                </a:rPr>
                <a:t>向量组</a:t>
              </a:r>
            </a:p>
          </p:txBody>
        </p:sp>
        <p:graphicFrame>
          <p:nvGraphicFramePr>
            <p:cNvPr id="19" name="对象 18"/>
            <p:cNvGraphicFramePr>
              <a:graphicFrameLocks noChangeAspect="1"/>
            </p:cNvGraphicFramePr>
            <p:nvPr/>
          </p:nvGraphicFramePr>
          <p:xfrm>
            <a:off x="2408594" y="765418"/>
            <a:ext cx="9251557" cy="508677"/>
          </p:xfrm>
          <a:graphic>
            <a:graphicData uri="http://schemas.openxmlformats.org/presentationml/2006/ole">
              <mc:AlternateContent xmlns:mc="http://schemas.openxmlformats.org/markup-compatibility/2006">
                <mc:Choice xmlns:v="urn:schemas-microsoft-com:vml" Requires="v">
                  <p:oleObj name="Equation" r:id="rId6" imgW="3695400" imgH="203040" progId="Equation.DSMT4">
                    <p:embed/>
                  </p:oleObj>
                </mc:Choice>
                <mc:Fallback>
                  <p:oleObj name="Equation" r:id="rId6" imgW="3695400" imgH="203040" progId="Equation.DSMT4">
                    <p:embed/>
                    <p:pic>
                      <p:nvPicPr>
                        <p:cNvPr id="19" name="对象 18"/>
                        <p:cNvPicPr/>
                        <p:nvPr/>
                      </p:nvPicPr>
                      <p:blipFill>
                        <a:blip r:embed="rId7"/>
                        <a:stretch>
                          <a:fillRect/>
                        </a:stretch>
                      </p:blipFill>
                      <p:spPr>
                        <a:xfrm>
                          <a:off x="2408594" y="765418"/>
                          <a:ext cx="9251557" cy="508677"/>
                        </a:xfrm>
                        <a:prstGeom prst="rect">
                          <a:avLst/>
                        </a:prstGeom>
                      </p:spPr>
                    </p:pic>
                  </p:oleObj>
                </mc:Fallback>
              </mc:AlternateContent>
            </a:graphicData>
          </a:graphic>
        </p:graphicFrame>
      </p:grpSp>
      <p:graphicFrame>
        <p:nvGraphicFramePr>
          <p:cNvPr id="20" name="Object 2"/>
          <p:cNvGraphicFramePr>
            <a:graphicFrameLocks noChangeAspect="1"/>
          </p:cNvGraphicFramePr>
          <p:nvPr/>
        </p:nvGraphicFramePr>
        <p:xfrm>
          <a:off x="7981893" y="1953390"/>
          <a:ext cx="2840485" cy="1368340"/>
        </p:xfrm>
        <a:graphic>
          <a:graphicData uri="http://schemas.openxmlformats.org/presentationml/2006/ole">
            <mc:AlternateContent xmlns:mc="http://schemas.openxmlformats.org/markup-compatibility/2006">
              <mc:Choice xmlns:v="urn:schemas-microsoft-com:vml" Requires="v">
                <p:oleObj name="Equation" r:id="rId8" imgW="3822700" imgH="2070100" progId="Equation.DSMT4">
                  <p:embed/>
                </p:oleObj>
              </mc:Choice>
              <mc:Fallback>
                <p:oleObj name="Equation" r:id="rId8" imgW="3822700" imgH="2070100" progId="Equation.DSMT4">
                  <p:embed/>
                  <p:pic>
                    <p:nvPicPr>
                      <p:cNvPr id="2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81893" y="1953390"/>
                        <a:ext cx="2840485" cy="1368340"/>
                      </a:xfrm>
                      <a:prstGeom prst="rect">
                        <a:avLst/>
                      </a:prstGeom>
                      <a:noFill/>
                      <a:ln>
                        <a:noFill/>
                      </a:ln>
                    </p:spPr>
                  </p:pic>
                </p:oleObj>
              </mc:Fallback>
            </mc:AlternateContent>
          </a:graphicData>
        </a:graphic>
      </p:graphicFrame>
      <p:graphicFrame>
        <p:nvGraphicFramePr>
          <p:cNvPr id="21" name="Object 3"/>
          <p:cNvGraphicFramePr>
            <a:graphicFrameLocks noChangeAspect="1"/>
          </p:cNvGraphicFramePr>
          <p:nvPr/>
        </p:nvGraphicFramePr>
        <p:xfrm>
          <a:off x="2105248" y="3514632"/>
          <a:ext cx="3551973" cy="1542024"/>
        </p:xfrm>
        <a:graphic>
          <a:graphicData uri="http://schemas.openxmlformats.org/presentationml/2006/ole">
            <mc:AlternateContent xmlns:mc="http://schemas.openxmlformats.org/markup-compatibility/2006">
              <mc:Choice xmlns:v="urn:schemas-microsoft-com:vml" Requires="v">
                <p:oleObj name="Equation" r:id="rId10" imgW="4241800" imgH="2070100" progId="Equation.DSMT4">
                  <p:embed/>
                </p:oleObj>
              </mc:Choice>
              <mc:Fallback>
                <p:oleObj name="Equation" r:id="rId10" imgW="4241800" imgH="2070100" progId="Equation.DSMT4">
                  <p:embed/>
                  <p:pic>
                    <p:nvPicPr>
                      <p:cNvPr id="21"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05248" y="3514632"/>
                        <a:ext cx="3551973" cy="1542024"/>
                      </a:xfrm>
                      <a:prstGeom prst="rect">
                        <a:avLst/>
                      </a:prstGeom>
                      <a:noFill/>
                      <a:ln>
                        <a:noFill/>
                      </a:ln>
                    </p:spPr>
                  </p:pic>
                </p:oleObj>
              </mc:Fallback>
            </mc:AlternateContent>
          </a:graphicData>
        </a:graphic>
      </p:graphicFrame>
      <p:graphicFrame>
        <p:nvGraphicFramePr>
          <p:cNvPr id="22" name="Object 4"/>
          <p:cNvGraphicFramePr>
            <a:graphicFrameLocks noChangeAspect="1"/>
          </p:cNvGraphicFramePr>
          <p:nvPr/>
        </p:nvGraphicFramePr>
        <p:xfrm>
          <a:off x="8878726" y="4044997"/>
          <a:ext cx="844844" cy="264547"/>
        </p:xfrm>
        <a:graphic>
          <a:graphicData uri="http://schemas.openxmlformats.org/presentationml/2006/ole">
            <mc:AlternateContent xmlns:mc="http://schemas.openxmlformats.org/markup-compatibility/2006">
              <mc:Choice xmlns:v="urn:schemas-microsoft-com:vml" Requires="v">
                <p:oleObj name="Equation" r:id="rId12" imgW="1257120" imgH="393480" progId="Equation.DSMT4">
                  <p:embed/>
                </p:oleObj>
              </mc:Choice>
              <mc:Fallback>
                <p:oleObj name="Equation" r:id="rId12" imgW="1257120" imgH="393480" progId="Equation.DSMT4">
                  <p:embed/>
                  <p:pic>
                    <p:nvPicPr>
                      <p:cNvPr id="22" name="Object 4"/>
                      <p:cNvPicPr>
                        <a:picLocks noChangeAspect="1" noChangeArrowheads="1"/>
                      </p:cNvPicPr>
                      <p:nvPr/>
                    </p:nvPicPr>
                    <p:blipFill>
                      <a:blip r:embed="rId13"/>
                      <a:srcRect/>
                      <a:stretch>
                        <a:fillRect/>
                      </a:stretch>
                    </p:blipFill>
                    <p:spPr bwMode="auto">
                      <a:xfrm>
                        <a:off x="8878726" y="4044997"/>
                        <a:ext cx="844844" cy="264547"/>
                      </a:xfrm>
                      <a:prstGeom prst="rect">
                        <a:avLst/>
                      </a:prstGeom>
                      <a:noFill/>
                      <a:ln>
                        <a:noFill/>
                      </a:ln>
                    </p:spPr>
                  </p:pic>
                </p:oleObj>
              </mc:Fallback>
            </mc:AlternateContent>
          </a:graphicData>
        </a:graphic>
      </p:graphicFrame>
      <p:sp>
        <p:nvSpPr>
          <p:cNvPr id="23" name="Text Box 5"/>
          <p:cNvSpPr txBox="1">
            <a:spLocks noChangeArrowheads="1"/>
          </p:cNvSpPr>
          <p:nvPr/>
        </p:nvSpPr>
        <p:spPr bwMode="auto">
          <a:xfrm>
            <a:off x="3151459" y="5156945"/>
            <a:ext cx="63369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又因为</a:t>
            </a:r>
            <a:r>
              <a:rPr lang="en-US" altLang="zh-CN" sz="2000" i="1" dirty="0">
                <a:ea typeface="+mn-ea"/>
                <a:cs typeface="Times New Roman" panose="02020603050405020304" pitchFamily="18" charset="0"/>
              </a:rPr>
              <a:t>B</a:t>
            </a:r>
            <a:r>
              <a:rPr lang="zh-CN" altLang="en-US" sz="2000" dirty="0">
                <a:latin typeface="+mn-ea"/>
                <a:ea typeface="+mn-ea"/>
              </a:rPr>
              <a:t>的</a:t>
            </a:r>
            <a:r>
              <a:rPr lang="en-US" altLang="zh-CN" sz="2000" dirty="0">
                <a:latin typeface="+mn-ea"/>
                <a:ea typeface="+mn-ea"/>
              </a:rPr>
              <a:t>1</a:t>
            </a:r>
            <a:r>
              <a:rPr lang="zh-CN" altLang="en-US" sz="2000" dirty="0">
                <a:latin typeface="+mn-ea"/>
                <a:ea typeface="+mn-ea"/>
              </a:rPr>
              <a:t>，</a:t>
            </a:r>
            <a:r>
              <a:rPr lang="en-US" altLang="zh-CN" sz="2000" dirty="0">
                <a:latin typeface="+mn-ea"/>
                <a:ea typeface="+mn-ea"/>
              </a:rPr>
              <a:t>2</a:t>
            </a:r>
            <a:r>
              <a:rPr lang="zh-CN" altLang="en-US" sz="2000" dirty="0">
                <a:latin typeface="+mn-ea"/>
                <a:ea typeface="+mn-ea"/>
              </a:rPr>
              <a:t>，</a:t>
            </a:r>
            <a:r>
              <a:rPr lang="en-US" altLang="zh-CN" sz="2000" dirty="0">
                <a:latin typeface="+mn-ea"/>
                <a:ea typeface="+mn-ea"/>
              </a:rPr>
              <a:t>5</a:t>
            </a:r>
            <a:r>
              <a:rPr lang="zh-CN" altLang="en-US" sz="2000" dirty="0">
                <a:latin typeface="+mn-ea"/>
                <a:ea typeface="+mn-ea"/>
              </a:rPr>
              <a:t>列是</a:t>
            </a:r>
            <a:r>
              <a:rPr lang="en-US" altLang="zh-CN" sz="2000" i="1" dirty="0">
                <a:ea typeface="+mn-ea"/>
                <a:cs typeface="Times New Roman" panose="02020603050405020304" pitchFamily="18" charset="0"/>
              </a:rPr>
              <a:t>B</a:t>
            </a:r>
            <a:r>
              <a:rPr lang="zh-CN" altLang="en-US" sz="2000" dirty="0">
                <a:latin typeface="+mn-ea"/>
                <a:ea typeface="+mn-ea"/>
              </a:rPr>
              <a:t>的列向量组的一个极大无关组</a:t>
            </a:r>
          </a:p>
        </p:txBody>
      </p:sp>
      <p:grpSp>
        <p:nvGrpSpPr>
          <p:cNvPr id="24" name="Group 6"/>
          <p:cNvGrpSpPr>
            <a:grpSpLocks/>
          </p:cNvGrpSpPr>
          <p:nvPr/>
        </p:nvGrpSpPr>
        <p:grpSpPr bwMode="auto">
          <a:xfrm>
            <a:off x="3097345" y="5646683"/>
            <a:ext cx="6626225" cy="447676"/>
            <a:chOff x="598" y="2928"/>
            <a:chExt cx="4174" cy="282"/>
          </a:xfrm>
        </p:grpSpPr>
        <p:sp>
          <p:nvSpPr>
            <p:cNvPr id="25" name="Text Box 7"/>
            <p:cNvSpPr txBox="1">
              <a:spLocks noChangeArrowheads="1"/>
            </p:cNvSpPr>
            <p:nvPr/>
          </p:nvSpPr>
          <p:spPr bwMode="auto">
            <a:xfrm>
              <a:off x="598" y="2928"/>
              <a:ext cx="6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所以，</a:t>
              </a:r>
            </a:p>
          </p:txBody>
        </p:sp>
        <p:graphicFrame>
          <p:nvGraphicFramePr>
            <p:cNvPr id="26" name="Object 8"/>
            <p:cNvGraphicFramePr>
              <a:graphicFrameLocks noChangeAspect="1"/>
            </p:cNvGraphicFramePr>
            <p:nvPr/>
          </p:nvGraphicFramePr>
          <p:xfrm>
            <a:off x="1063" y="2940"/>
            <a:ext cx="690" cy="228"/>
          </p:xfrm>
          <a:graphic>
            <a:graphicData uri="http://schemas.openxmlformats.org/presentationml/2006/ole">
              <mc:AlternateContent xmlns:mc="http://schemas.openxmlformats.org/markup-compatibility/2006">
                <mc:Choice xmlns:v="urn:schemas-microsoft-com:vml" Requires="v">
                  <p:oleObj name="Equation" r:id="rId14" imgW="1307532" imgH="431613" progId="Equation.DSMT4">
                    <p:embed/>
                  </p:oleObj>
                </mc:Choice>
                <mc:Fallback>
                  <p:oleObj name="Equation" r:id="rId14" imgW="1307532" imgH="431613" progId="Equation.DSMT4">
                    <p:embed/>
                    <p:pic>
                      <p:nvPicPr>
                        <p:cNvPr id="26"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63" y="2940"/>
                          <a:ext cx="690" cy="228"/>
                        </a:xfrm>
                        <a:prstGeom prst="rect">
                          <a:avLst/>
                        </a:prstGeom>
                        <a:noFill/>
                        <a:ln>
                          <a:noFill/>
                        </a:ln>
                      </p:spPr>
                    </p:pic>
                  </p:oleObj>
                </mc:Fallback>
              </mc:AlternateContent>
            </a:graphicData>
          </a:graphic>
        </p:graphicFrame>
        <p:sp>
          <p:nvSpPr>
            <p:cNvPr id="27" name="Text Box 9"/>
            <p:cNvSpPr txBox="1">
              <a:spLocks noChangeArrowheads="1"/>
            </p:cNvSpPr>
            <p:nvPr/>
          </p:nvSpPr>
          <p:spPr bwMode="auto">
            <a:xfrm>
              <a:off x="1709" y="2941"/>
              <a:ext cx="27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是</a:t>
              </a:r>
            </a:p>
          </p:txBody>
        </p:sp>
        <p:graphicFrame>
          <p:nvGraphicFramePr>
            <p:cNvPr id="28" name="Object 10"/>
            <p:cNvGraphicFramePr>
              <a:graphicFrameLocks noChangeAspect="1"/>
            </p:cNvGraphicFramePr>
            <p:nvPr/>
          </p:nvGraphicFramePr>
          <p:xfrm>
            <a:off x="1988" y="2953"/>
            <a:ext cx="1205" cy="229"/>
          </p:xfrm>
          <a:graphic>
            <a:graphicData uri="http://schemas.openxmlformats.org/presentationml/2006/ole">
              <mc:AlternateContent xmlns:mc="http://schemas.openxmlformats.org/markup-compatibility/2006">
                <mc:Choice xmlns:v="urn:schemas-microsoft-com:vml" Requires="v">
                  <p:oleObj name="Equation" r:id="rId16" imgW="2273300" imgH="431800" progId="Equation.DSMT4">
                    <p:embed/>
                  </p:oleObj>
                </mc:Choice>
                <mc:Fallback>
                  <p:oleObj name="Equation" r:id="rId16" imgW="2273300" imgH="431800" progId="Equation.DSMT4">
                    <p:embed/>
                    <p:pic>
                      <p:nvPicPr>
                        <p:cNvPr id="28"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88" y="2953"/>
                          <a:ext cx="1205" cy="229"/>
                        </a:xfrm>
                        <a:prstGeom prst="rect">
                          <a:avLst/>
                        </a:prstGeom>
                        <a:noFill/>
                        <a:ln>
                          <a:noFill/>
                        </a:ln>
                      </p:spPr>
                    </p:pic>
                  </p:oleObj>
                </mc:Fallback>
              </mc:AlternateContent>
            </a:graphicData>
          </a:graphic>
        </p:graphicFrame>
        <p:sp>
          <p:nvSpPr>
            <p:cNvPr id="29" name="Text Box 11"/>
            <p:cNvSpPr txBox="1">
              <a:spLocks noChangeArrowheads="1"/>
            </p:cNvSpPr>
            <p:nvPr/>
          </p:nvSpPr>
          <p:spPr bwMode="auto">
            <a:xfrm>
              <a:off x="3193" y="2958"/>
              <a:ext cx="157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的一个极大无关组。</a:t>
              </a:r>
            </a:p>
          </p:txBody>
        </p:sp>
      </p:grpSp>
      <p:sp>
        <p:nvSpPr>
          <p:cNvPr id="30" name="Text Box 12"/>
          <p:cNvSpPr txBox="1">
            <a:spLocks noChangeArrowheads="1"/>
          </p:cNvSpPr>
          <p:nvPr/>
        </p:nvSpPr>
        <p:spPr bwMode="auto">
          <a:xfrm>
            <a:off x="2869806" y="6164937"/>
            <a:ext cx="4314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FF0000"/>
                </a:solidFill>
                <a:latin typeface="+mn-ea"/>
                <a:ea typeface="+mn-ea"/>
              </a:rPr>
              <a:t>考虑：</a:t>
            </a:r>
            <a:r>
              <a:rPr lang="zh-CN" altLang="en-US" sz="2000" dirty="0">
                <a:latin typeface="+mn-ea"/>
                <a:ea typeface="+mn-ea"/>
              </a:rPr>
              <a:t>是否还有其他的极大无关组？</a:t>
            </a:r>
          </a:p>
        </p:txBody>
      </p:sp>
      <p:grpSp>
        <p:nvGrpSpPr>
          <p:cNvPr id="31" name="Group 13"/>
          <p:cNvGrpSpPr>
            <a:grpSpLocks/>
          </p:cNvGrpSpPr>
          <p:nvPr/>
        </p:nvGrpSpPr>
        <p:grpSpPr bwMode="auto">
          <a:xfrm>
            <a:off x="7308292" y="6164937"/>
            <a:ext cx="2582863" cy="415925"/>
            <a:chOff x="1144" y="3808"/>
            <a:chExt cx="1627" cy="262"/>
          </a:xfrm>
        </p:grpSpPr>
        <p:graphicFrame>
          <p:nvGraphicFramePr>
            <p:cNvPr id="32" name="Object 14"/>
            <p:cNvGraphicFramePr>
              <a:graphicFrameLocks noChangeAspect="1"/>
            </p:cNvGraphicFramePr>
            <p:nvPr/>
          </p:nvGraphicFramePr>
          <p:xfrm>
            <a:off x="1144" y="3808"/>
            <a:ext cx="674" cy="222"/>
          </p:xfrm>
          <a:graphic>
            <a:graphicData uri="http://schemas.openxmlformats.org/presentationml/2006/ole">
              <mc:AlternateContent xmlns:mc="http://schemas.openxmlformats.org/markup-compatibility/2006">
                <mc:Choice xmlns:v="urn:schemas-microsoft-com:vml" Requires="v">
                  <p:oleObj name="Equation" r:id="rId18" imgW="1307532" imgH="431613" progId="Equation.DSMT4">
                    <p:embed/>
                  </p:oleObj>
                </mc:Choice>
                <mc:Fallback>
                  <p:oleObj name="Equation" r:id="rId18" imgW="1307532" imgH="431613" progId="Equation.DSMT4">
                    <p:embed/>
                    <p:pic>
                      <p:nvPicPr>
                        <p:cNvPr id="32" name="Object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44" y="3808"/>
                          <a:ext cx="674" cy="222"/>
                        </a:xfrm>
                        <a:prstGeom prst="rect">
                          <a:avLst/>
                        </a:prstGeom>
                        <a:noFill/>
                        <a:ln>
                          <a:noFill/>
                        </a:ln>
                      </p:spPr>
                    </p:pic>
                  </p:oleObj>
                </mc:Fallback>
              </mc:AlternateContent>
            </a:graphicData>
          </a:graphic>
        </p:graphicFrame>
        <p:graphicFrame>
          <p:nvGraphicFramePr>
            <p:cNvPr id="33" name="Object 15"/>
            <p:cNvGraphicFramePr>
              <a:graphicFrameLocks noChangeAspect="1"/>
            </p:cNvGraphicFramePr>
            <p:nvPr/>
          </p:nvGraphicFramePr>
          <p:xfrm>
            <a:off x="2054" y="3808"/>
            <a:ext cx="717" cy="237"/>
          </p:xfrm>
          <a:graphic>
            <a:graphicData uri="http://schemas.openxmlformats.org/presentationml/2006/ole">
              <mc:AlternateContent xmlns:mc="http://schemas.openxmlformats.org/markup-compatibility/2006">
                <mc:Choice xmlns:v="urn:schemas-microsoft-com:vml" Requires="v">
                  <p:oleObj name="Equation" r:id="rId20" imgW="1307532" imgH="431613" progId="Equation.DSMT4">
                    <p:embed/>
                  </p:oleObj>
                </mc:Choice>
                <mc:Fallback>
                  <p:oleObj name="Equation" r:id="rId20" imgW="1307532" imgH="431613" progId="Equation.DSMT4">
                    <p:embed/>
                    <p:pic>
                      <p:nvPicPr>
                        <p:cNvPr id="33" name="Object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54" y="3808"/>
                          <a:ext cx="717" cy="237"/>
                        </a:xfrm>
                        <a:prstGeom prst="rect">
                          <a:avLst/>
                        </a:prstGeom>
                        <a:noFill/>
                        <a:ln>
                          <a:noFill/>
                        </a:ln>
                      </p:spPr>
                    </p:pic>
                  </p:oleObj>
                </mc:Fallback>
              </mc:AlternateContent>
            </a:graphicData>
          </a:graphic>
        </p:graphicFrame>
        <p:sp>
          <p:nvSpPr>
            <p:cNvPr id="34" name="Text Box 16"/>
            <p:cNvSpPr txBox="1">
              <a:spLocks noChangeArrowheads="1"/>
            </p:cNvSpPr>
            <p:nvPr/>
          </p:nvSpPr>
          <p:spPr bwMode="auto">
            <a:xfrm>
              <a:off x="1818" y="3818"/>
              <a:ext cx="27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与</a:t>
              </a:r>
            </a:p>
          </p:txBody>
        </p:sp>
      </p:grpSp>
      <p:sp>
        <p:nvSpPr>
          <p:cNvPr id="35" name="Text Box 7"/>
          <p:cNvSpPr txBox="1">
            <a:spLocks noChangeArrowheads="1"/>
          </p:cNvSpPr>
          <p:nvPr/>
        </p:nvSpPr>
        <p:spPr bwMode="auto">
          <a:xfrm>
            <a:off x="7974053" y="394297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所以</a:t>
            </a:r>
          </a:p>
        </p:txBody>
      </p:sp>
    </p:spTree>
    <p:extLst>
      <p:ext uri="{BB962C8B-B14F-4D97-AF65-F5344CB8AC3E}">
        <p14:creationId xmlns:p14="http://schemas.microsoft.com/office/powerpoint/2010/main" val="82798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left)">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wipe(left)">
                                      <p:cBhvr>
                                        <p:cTn id="52" dur="500"/>
                                        <p:tgtEl>
                                          <p:spTgt spid="2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left)">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0">
                                            <p:txEl>
                                              <p:pRg st="0" end="0"/>
                                            </p:txEl>
                                          </p:spTgt>
                                        </p:tgtEl>
                                        <p:attrNameLst>
                                          <p:attrName>style.visibility</p:attrName>
                                        </p:attrNameLst>
                                      </p:cBhvr>
                                      <p:to>
                                        <p:strVal val="visible"/>
                                      </p:to>
                                    </p:set>
                                    <p:animEffect transition="in" filter="wipe(left)">
                                      <p:cBhvr>
                                        <p:cTn id="62" dur="500"/>
                                        <p:tgtEl>
                                          <p:spTgt spid="30">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left)">
                                      <p:cBhvr>
                                        <p:cTn id="6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23" grpId="0" build="p" autoUpdateAnimBg="0"/>
      <p:bldP spid="30" grpId="0" build="p" autoUpdateAnimBg="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833788" y="835957"/>
            <a:ext cx="80724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0000FF"/>
                </a:solidFill>
                <a:latin typeface="+mn-ea"/>
                <a:ea typeface="+mn-ea"/>
              </a:rPr>
              <a:t>例 </a:t>
            </a:r>
            <a:r>
              <a:rPr lang="en-US" altLang="zh-CN" sz="2000" dirty="0">
                <a:solidFill>
                  <a:srgbClr val="0000FF"/>
                </a:solidFill>
                <a:latin typeface="+mn-ea"/>
                <a:ea typeface="+mn-ea"/>
              </a:rPr>
              <a:t>2.5.4  </a:t>
            </a:r>
            <a:r>
              <a:rPr lang="zh-CN" altLang="en-US" sz="2000" dirty="0">
                <a:latin typeface="+mn-ea"/>
                <a:ea typeface="+mn-ea"/>
              </a:rPr>
              <a:t>已知</a:t>
            </a:r>
          </a:p>
        </p:txBody>
      </p:sp>
      <p:graphicFrame>
        <p:nvGraphicFramePr>
          <p:cNvPr id="57346" name="Object 2"/>
          <p:cNvGraphicFramePr>
            <a:graphicFrameLocks noChangeAspect="1"/>
          </p:cNvGraphicFramePr>
          <p:nvPr/>
        </p:nvGraphicFramePr>
        <p:xfrm>
          <a:off x="2805113" y="827793"/>
          <a:ext cx="4680909" cy="425127"/>
        </p:xfrm>
        <a:graphic>
          <a:graphicData uri="http://schemas.openxmlformats.org/presentationml/2006/ole">
            <mc:AlternateContent xmlns:mc="http://schemas.openxmlformats.org/markup-compatibility/2006">
              <mc:Choice xmlns:v="urn:schemas-microsoft-com:vml" Requires="v">
                <p:oleObj name="Equation" r:id="rId2" imgW="2666880" imgH="241200" progId="Equation.DSMT4">
                  <p:embed/>
                </p:oleObj>
              </mc:Choice>
              <mc:Fallback>
                <p:oleObj name="Equation" r:id="rId2" imgW="2666880" imgH="241200" progId="Equation.DSMT4">
                  <p:embed/>
                  <p:pic>
                    <p:nvPicPr>
                      <p:cNvPr id="57346" name="Object 2"/>
                      <p:cNvPicPr>
                        <a:picLocks noChangeAspect="1" noChangeArrowheads="1"/>
                      </p:cNvPicPr>
                      <p:nvPr/>
                    </p:nvPicPr>
                    <p:blipFill>
                      <a:blip r:embed="rId3"/>
                      <a:srcRect/>
                      <a:stretch>
                        <a:fillRect/>
                      </a:stretch>
                    </p:blipFill>
                    <p:spPr bwMode="auto">
                      <a:xfrm>
                        <a:off x="2805113" y="827793"/>
                        <a:ext cx="4680909" cy="425127"/>
                      </a:xfrm>
                      <a:prstGeom prst="rect">
                        <a:avLst/>
                      </a:prstGeom>
                      <a:noFill/>
                      <a:ln>
                        <a:noFill/>
                      </a:ln>
                    </p:spPr>
                  </p:pic>
                </p:oleObj>
              </mc:Fallback>
            </mc:AlternateContent>
          </a:graphicData>
        </a:graphic>
      </p:graphicFrame>
      <p:graphicFrame>
        <p:nvGraphicFramePr>
          <p:cNvPr id="57347" name="Object 3"/>
          <p:cNvGraphicFramePr>
            <a:graphicFrameLocks noChangeAspect="1"/>
          </p:cNvGraphicFramePr>
          <p:nvPr/>
        </p:nvGraphicFramePr>
        <p:xfrm>
          <a:off x="9077369" y="852885"/>
          <a:ext cx="1915955" cy="400035"/>
        </p:xfrm>
        <a:graphic>
          <a:graphicData uri="http://schemas.openxmlformats.org/presentationml/2006/ole">
            <mc:AlternateContent xmlns:mc="http://schemas.openxmlformats.org/markup-compatibility/2006">
              <mc:Choice xmlns:v="urn:schemas-microsoft-com:vml" Requires="v">
                <p:oleObj name="Equation" r:id="rId4" imgW="1155600" imgH="241200" progId="Equation.DSMT4">
                  <p:embed/>
                </p:oleObj>
              </mc:Choice>
              <mc:Fallback>
                <p:oleObj name="Equation" r:id="rId4" imgW="1155600" imgH="241200" progId="Equation.DSMT4">
                  <p:embed/>
                  <p:pic>
                    <p:nvPicPr>
                      <p:cNvPr id="57347" name="Object 3"/>
                      <p:cNvPicPr>
                        <a:picLocks noChangeAspect="1" noChangeArrowheads="1"/>
                      </p:cNvPicPr>
                      <p:nvPr/>
                    </p:nvPicPr>
                    <p:blipFill>
                      <a:blip r:embed="rId5"/>
                      <a:srcRect/>
                      <a:stretch>
                        <a:fillRect/>
                      </a:stretch>
                    </p:blipFill>
                    <p:spPr bwMode="auto">
                      <a:xfrm>
                        <a:off x="9077369" y="852885"/>
                        <a:ext cx="1915955" cy="400035"/>
                      </a:xfrm>
                      <a:prstGeom prst="rect">
                        <a:avLst/>
                      </a:prstGeom>
                      <a:noFill/>
                      <a:ln>
                        <a:noFill/>
                      </a:ln>
                      <a:effectLst/>
                    </p:spPr>
                  </p:pic>
                </p:oleObj>
              </mc:Fallback>
            </mc:AlternateContent>
          </a:graphicData>
        </a:graphic>
      </p:graphicFrame>
      <p:graphicFrame>
        <p:nvGraphicFramePr>
          <p:cNvPr id="57348" name="Object 4"/>
          <p:cNvGraphicFramePr>
            <a:graphicFrameLocks noChangeAspect="1"/>
          </p:cNvGraphicFramePr>
          <p:nvPr/>
        </p:nvGraphicFramePr>
        <p:xfrm>
          <a:off x="7373607" y="830917"/>
          <a:ext cx="1783774" cy="413314"/>
        </p:xfrm>
        <a:graphic>
          <a:graphicData uri="http://schemas.openxmlformats.org/presentationml/2006/ole">
            <mc:AlternateContent xmlns:mc="http://schemas.openxmlformats.org/markup-compatibility/2006">
              <mc:Choice xmlns:v="urn:schemas-microsoft-com:vml" Requires="v">
                <p:oleObj name="Equation" r:id="rId6" imgW="1041120" imgH="241200" progId="Equation.DSMT4">
                  <p:embed/>
                </p:oleObj>
              </mc:Choice>
              <mc:Fallback>
                <p:oleObj name="Equation" r:id="rId6" imgW="1041120" imgH="241200" progId="Equation.DSMT4">
                  <p:embed/>
                  <p:pic>
                    <p:nvPicPr>
                      <p:cNvPr id="57348" name="Object 4"/>
                      <p:cNvPicPr>
                        <a:picLocks noChangeAspect="1" noChangeArrowheads="1"/>
                      </p:cNvPicPr>
                      <p:nvPr/>
                    </p:nvPicPr>
                    <p:blipFill>
                      <a:blip r:embed="rId7"/>
                      <a:srcRect/>
                      <a:stretch>
                        <a:fillRect/>
                      </a:stretch>
                    </p:blipFill>
                    <p:spPr bwMode="auto">
                      <a:xfrm>
                        <a:off x="7373607" y="830917"/>
                        <a:ext cx="1783774" cy="413314"/>
                      </a:xfrm>
                      <a:prstGeom prst="rect">
                        <a:avLst/>
                      </a:prstGeom>
                      <a:noFill/>
                      <a:ln>
                        <a:noFill/>
                      </a:ln>
                      <a:effectLst/>
                    </p:spPr>
                  </p:pic>
                </p:oleObj>
              </mc:Fallback>
            </mc:AlternateContent>
          </a:graphicData>
        </a:graphic>
      </p:graphicFrame>
      <p:sp>
        <p:nvSpPr>
          <p:cNvPr id="57360" name="TextBox 7"/>
          <p:cNvSpPr txBox="1">
            <a:spLocks noChangeArrowheads="1"/>
          </p:cNvSpPr>
          <p:nvPr/>
        </p:nvSpPr>
        <p:spPr bwMode="auto">
          <a:xfrm>
            <a:off x="1339074" y="1353141"/>
            <a:ext cx="9654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讨论        能不能由     线性表示？    能不能由</a:t>
            </a:r>
          </a:p>
        </p:txBody>
      </p:sp>
      <p:graphicFrame>
        <p:nvGraphicFramePr>
          <p:cNvPr id="57349" name="Object 5"/>
          <p:cNvGraphicFramePr>
            <a:graphicFrameLocks noChangeAspect="1"/>
          </p:cNvGraphicFramePr>
          <p:nvPr/>
        </p:nvGraphicFramePr>
        <p:xfrm>
          <a:off x="1978200" y="1359147"/>
          <a:ext cx="1029050" cy="394104"/>
        </p:xfrm>
        <a:graphic>
          <a:graphicData uri="http://schemas.openxmlformats.org/presentationml/2006/ole">
            <mc:AlternateContent xmlns:mc="http://schemas.openxmlformats.org/markup-compatibility/2006">
              <mc:Choice xmlns:v="urn:schemas-microsoft-com:vml" Requires="v">
                <p:oleObj name="Equation" r:id="rId8" imgW="596880" imgH="228600" progId="Equation.DSMT4">
                  <p:embed/>
                </p:oleObj>
              </mc:Choice>
              <mc:Fallback>
                <p:oleObj name="Equation" r:id="rId8" imgW="596880" imgH="228600" progId="Equation.DSMT4">
                  <p:embed/>
                  <p:pic>
                    <p:nvPicPr>
                      <p:cNvPr id="57349" name="Object 5"/>
                      <p:cNvPicPr>
                        <a:picLocks noChangeAspect="1" noChangeArrowheads="1"/>
                      </p:cNvPicPr>
                      <p:nvPr/>
                    </p:nvPicPr>
                    <p:blipFill>
                      <a:blip r:embed="rId9"/>
                      <a:srcRect/>
                      <a:stretch>
                        <a:fillRect/>
                      </a:stretch>
                    </p:blipFill>
                    <p:spPr bwMode="auto">
                      <a:xfrm>
                        <a:off x="1978200" y="1359147"/>
                        <a:ext cx="1029050" cy="394104"/>
                      </a:xfrm>
                      <a:prstGeom prst="rect">
                        <a:avLst/>
                      </a:prstGeom>
                      <a:noFill/>
                      <a:ln>
                        <a:noFill/>
                      </a:ln>
                      <a:effectLst/>
                    </p:spPr>
                  </p:pic>
                </p:oleObj>
              </mc:Fallback>
            </mc:AlternateContent>
          </a:graphicData>
        </a:graphic>
      </p:graphicFrame>
      <p:graphicFrame>
        <p:nvGraphicFramePr>
          <p:cNvPr id="57350" name="Object 6"/>
          <p:cNvGraphicFramePr>
            <a:graphicFrameLocks noChangeAspect="1"/>
          </p:cNvGraphicFramePr>
          <p:nvPr/>
        </p:nvGraphicFramePr>
        <p:xfrm>
          <a:off x="3956836" y="1366759"/>
          <a:ext cx="675455" cy="406791"/>
        </p:xfrm>
        <a:graphic>
          <a:graphicData uri="http://schemas.openxmlformats.org/presentationml/2006/ole">
            <mc:AlternateContent xmlns:mc="http://schemas.openxmlformats.org/markup-compatibility/2006">
              <mc:Choice xmlns:v="urn:schemas-microsoft-com:vml" Requires="v">
                <p:oleObj name="Equation" r:id="rId10" imgW="380880" imgH="228600" progId="Equation.DSMT4">
                  <p:embed/>
                </p:oleObj>
              </mc:Choice>
              <mc:Fallback>
                <p:oleObj name="Equation" r:id="rId10" imgW="380880" imgH="228600" progId="Equation.DSMT4">
                  <p:embed/>
                  <p:pic>
                    <p:nvPicPr>
                      <p:cNvPr id="57350" name="Object 6"/>
                      <p:cNvPicPr>
                        <a:picLocks noChangeAspect="1" noChangeArrowheads="1"/>
                      </p:cNvPicPr>
                      <p:nvPr/>
                    </p:nvPicPr>
                    <p:blipFill>
                      <a:blip r:embed="rId11"/>
                      <a:srcRect/>
                      <a:stretch>
                        <a:fillRect/>
                      </a:stretch>
                    </p:blipFill>
                    <p:spPr bwMode="auto">
                      <a:xfrm>
                        <a:off x="3956836" y="1366759"/>
                        <a:ext cx="675455" cy="406791"/>
                      </a:xfrm>
                      <a:prstGeom prst="rect">
                        <a:avLst/>
                      </a:prstGeom>
                      <a:noFill/>
                      <a:ln>
                        <a:noFill/>
                      </a:ln>
                    </p:spPr>
                  </p:pic>
                </p:oleObj>
              </mc:Fallback>
            </mc:AlternateContent>
          </a:graphicData>
        </a:graphic>
      </p:graphicFrame>
      <p:graphicFrame>
        <p:nvGraphicFramePr>
          <p:cNvPr id="57351" name="Object 8"/>
          <p:cNvGraphicFramePr>
            <a:graphicFrameLocks noChangeAspect="1"/>
          </p:cNvGraphicFramePr>
          <p:nvPr/>
        </p:nvGraphicFramePr>
        <p:xfrm>
          <a:off x="5814568" y="1354337"/>
          <a:ext cx="638983" cy="384826"/>
        </p:xfrm>
        <a:graphic>
          <a:graphicData uri="http://schemas.openxmlformats.org/presentationml/2006/ole">
            <mc:AlternateContent xmlns:mc="http://schemas.openxmlformats.org/markup-compatibility/2006">
              <mc:Choice xmlns:v="urn:schemas-microsoft-com:vml" Requires="v">
                <p:oleObj name="Equation" r:id="rId12" imgW="380880" imgH="228600" progId="Equation.DSMT4">
                  <p:embed/>
                </p:oleObj>
              </mc:Choice>
              <mc:Fallback>
                <p:oleObj name="Equation" r:id="rId12" imgW="380880" imgH="228600" progId="Equation.DSMT4">
                  <p:embed/>
                  <p:pic>
                    <p:nvPicPr>
                      <p:cNvPr id="57351" name="Object 8"/>
                      <p:cNvPicPr>
                        <a:picLocks noChangeAspect="1" noChangeArrowheads="1"/>
                      </p:cNvPicPr>
                      <p:nvPr/>
                    </p:nvPicPr>
                    <p:blipFill>
                      <a:blip r:embed="rId13"/>
                      <a:srcRect/>
                      <a:stretch>
                        <a:fillRect/>
                      </a:stretch>
                    </p:blipFill>
                    <p:spPr bwMode="auto">
                      <a:xfrm>
                        <a:off x="5814568" y="1354337"/>
                        <a:ext cx="638983" cy="384826"/>
                      </a:xfrm>
                      <a:prstGeom prst="rect">
                        <a:avLst/>
                      </a:prstGeom>
                      <a:noFill/>
                      <a:ln>
                        <a:noFill/>
                      </a:ln>
                    </p:spPr>
                  </p:pic>
                </p:oleObj>
              </mc:Fallback>
            </mc:AlternateContent>
          </a:graphicData>
        </a:graphic>
      </p:graphicFrame>
      <p:sp>
        <p:nvSpPr>
          <p:cNvPr id="14" name="TextBox 13">
            <a:extLst>
              <a:ext uri="{FF2B5EF4-FFF2-40B4-BE49-F238E27FC236}">
                <a16:creationId xmlns:a16="http://schemas.microsoft.com/office/drawing/2014/main" id="{BD4DA560-8D83-4615-A28D-58836B75DA89}"/>
              </a:ext>
            </a:extLst>
          </p:cNvPr>
          <p:cNvSpPr txBox="1"/>
          <p:nvPr/>
        </p:nvSpPr>
        <p:spPr>
          <a:xfrm>
            <a:off x="1339074" y="2468610"/>
            <a:ext cx="7929562" cy="400110"/>
          </a:xfrm>
          <a:prstGeom prst="rect">
            <a:avLst/>
          </a:prstGeom>
          <a:noFill/>
        </p:spPr>
        <p:txBody>
          <a:bodyPr>
            <a:spAutoFit/>
          </a:bodyPr>
          <a:lstStyle/>
          <a:p>
            <a:pPr eaLnBrk="1" hangingPunct="1">
              <a:defRPr/>
            </a:pPr>
            <a:r>
              <a:rPr lang="zh-CN" altLang="en-US" sz="2000" b="1" dirty="0">
                <a:latin typeface="+mn-ea"/>
              </a:rPr>
              <a:t>将向量作为矩阵的列向量写出得：                                                      </a:t>
            </a:r>
          </a:p>
        </p:txBody>
      </p:sp>
      <p:graphicFrame>
        <p:nvGraphicFramePr>
          <p:cNvPr id="16" name="Object 10"/>
          <p:cNvGraphicFramePr>
            <a:graphicFrameLocks noChangeAspect="1"/>
          </p:cNvGraphicFramePr>
          <p:nvPr/>
        </p:nvGraphicFramePr>
        <p:xfrm>
          <a:off x="5221005" y="2094268"/>
          <a:ext cx="5118430" cy="1301566"/>
        </p:xfrm>
        <a:graphic>
          <a:graphicData uri="http://schemas.openxmlformats.org/presentationml/2006/ole">
            <mc:AlternateContent xmlns:mc="http://schemas.openxmlformats.org/markup-compatibility/2006">
              <mc:Choice xmlns:v="urn:schemas-microsoft-com:vml" Requires="v">
                <p:oleObj name="Equation" r:id="rId14" imgW="3289300" imgH="838200" progId="Equation.DSMT4">
                  <p:embed/>
                </p:oleObj>
              </mc:Choice>
              <mc:Fallback>
                <p:oleObj name="Equation" r:id="rId14" imgW="3289300" imgH="838200" progId="Equation.DSMT4">
                  <p:embed/>
                  <p:pic>
                    <p:nvPicPr>
                      <p:cNvPr id="16"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21005" y="2094268"/>
                        <a:ext cx="5118430" cy="1301566"/>
                      </a:xfrm>
                      <a:prstGeom prst="rect">
                        <a:avLst/>
                      </a:prstGeom>
                      <a:noFill/>
                      <a:ln>
                        <a:noFill/>
                      </a:ln>
                    </p:spPr>
                  </p:pic>
                </p:oleObj>
              </mc:Fallback>
            </mc:AlternateContent>
          </a:graphicData>
        </a:graphic>
      </p:graphicFrame>
      <p:graphicFrame>
        <p:nvGraphicFramePr>
          <p:cNvPr id="17" name="Object 11"/>
          <p:cNvGraphicFramePr>
            <a:graphicFrameLocks noChangeAspect="1"/>
          </p:cNvGraphicFramePr>
          <p:nvPr/>
        </p:nvGraphicFramePr>
        <p:xfrm>
          <a:off x="5980339" y="1800876"/>
          <a:ext cx="2030132" cy="425504"/>
        </p:xfrm>
        <a:graphic>
          <a:graphicData uri="http://schemas.openxmlformats.org/presentationml/2006/ole">
            <mc:AlternateContent xmlns:mc="http://schemas.openxmlformats.org/markup-compatibility/2006">
              <mc:Choice xmlns:v="urn:schemas-microsoft-com:vml" Requires="v">
                <p:oleObj name="Equation" r:id="rId16" imgW="1091880" imgH="228600" progId="Equation.DSMT4">
                  <p:embed/>
                </p:oleObj>
              </mc:Choice>
              <mc:Fallback>
                <p:oleObj name="Equation" r:id="rId16" imgW="1091880" imgH="228600" progId="Equation.DSMT4">
                  <p:embed/>
                  <p:pic>
                    <p:nvPicPr>
                      <p:cNvPr id="17" name="Object 11"/>
                      <p:cNvPicPr>
                        <a:picLocks noChangeAspect="1" noChangeArrowheads="1"/>
                      </p:cNvPicPr>
                      <p:nvPr/>
                    </p:nvPicPr>
                    <p:blipFill>
                      <a:blip r:embed="rId17"/>
                      <a:srcRect/>
                      <a:stretch>
                        <a:fillRect/>
                      </a:stretch>
                    </p:blipFill>
                    <p:spPr bwMode="auto">
                      <a:xfrm>
                        <a:off x="5980339" y="1800876"/>
                        <a:ext cx="2030132" cy="425504"/>
                      </a:xfrm>
                      <a:prstGeom prst="rect">
                        <a:avLst/>
                      </a:prstGeom>
                      <a:noFill/>
                      <a:ln>
                        <a:noFill/>
                      </a:ln>
                      <a:effectLst/>
                    </p:spPr>
                  </p:pic>
                </p:oleObj>
              </mc:Fallback>
            </mc:AlternateContent>
          </a:graphicData>
        </a:graphic>
      </p:graphicFrame>
      <p:graphicFrame>
        <p:nvGraphicFramePr>
          <p:cNvPr id="57354" name="Object 13"/>
          <p:cNvGraphicFramePr>
            <a:graphicFrameLocks noChangeAspect="1"/>
          </p:cNvGraphicFramePr>
          <p:nvPr/>
        </p:nvGraphicFramePr>
        <p:xfrm>
          <a:off x="7482744" y="1356960"/>
          <a:ext cx="1055455" cy="404217"/>
        </p:xfrm>
        <a:graphic>
          <a:graphicData uri="http://schemas.openxmlformats.org/presentationml/2006/ole">
            <mc:AlternateContent xmlns:mc="http://schemas.openxmlformats.org/markup-compatibility/2006">
              <mc:Choice xmlns:v="urn:schemas-microsoft-com:vml" Requires="v">
                <p:oleObj name="Equation" r:id="rId18" imgW="596880" imgH="228600" progId="Equation.DSMT4">
                  <p:embed/>
                </p:oleObj>
              </mc:Choice>
              <mc:Fallback>
                <p:oleObj name="Equation" r:id="rId18" imgW="596880" imgH="228600" progId="Equation.DSMT4">
                  <p:embed/>
                  <p:pic>
                    <p:nvPicPr>
                      <p:cNvPr id="57354" name="Object 13"/>
                      <p:cNvPicPr>
                        <a:picLocks noChangeAspect="1" noChangeArrowheads="1"/>
                      </p:cNvPicPr>
                      <p:nvPr/>
                    </p:nvPicPr>
                    <p:blipFill>
                      <a:blip r:embed="rId19"/>
                      <a:srcRect/>
                      <a:stretch>
                        <a:fillRect/>
                      </a:stretch>
                    </p:blipFill>
                    <p:spPr bwMode="auto">
                      <a:xfrm>
                        <a:off x="7482744" y="1356960"/>
                        <a:ext cx="1055455" cy="404217"/>
                      </a:xfrm>
                      <a:prstGeom prst="rect">
                        <a:avLst/>
                      </a:prstGeom>
                      <a:noFill/>
                      <a:ln>
                        <a:noFill/>
                      </a:ln>
                      <a:effectLst/>
                    </p:spPr>
                  </p:pic>
                </p:oleObj>
              </mc:Fallback>
            </mc:AlternateContent>
          </a:graphicData>
        </a:graphic>
      </p:graphicFrame>
      <p:sp>
        <p:nvSpPr>
          <p:cNvPr id="57362" name="TextBox 19"/>
          <p:cNvSpPr txBox="1">
            <a:spLocks noChangeArrowheads="1"/>
          </p:cNvSpPr>
          <p:nvPr/>
        </p:nvSpPr>
        <p:spPr bwMode="auto">
          <a:xfrm>
            <a:off x="8413031" y="1365611"/>
            <a:ext cx="32194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线性表示？并写出表示式。</a:t>
            </a:r>
          </a:p>
        </p:txBody>
      </p:sp>
      <p:graphicFrame>
        <p:nvGraphicFramePr>
          <p:cNvPr id="81934" name="Object 14"/>
          <p:cNvGraphicFramePr>
            <a:graphicFrameLocks noChangeAspect="1"/>
          </p:cNvGraphicFramePr>
          <p:nvPr/>
        </p:nvGraphicFramePr>
        <p:xfrm>
          <a:off x="8356464" y="1800876"/>
          <a:ext cx="1824344" cy="416155"/>
        </p:xfrm>
        <a:graphic>
          <a:graphicData uri="http://schemas.openxmlformats.org/presentationml/2006/ole">
            <mc:AlternateContent xmlns:mc="http://schemas.openxmlformats.org/markup-compatibility/2006">
              <mc:Choice xmlns:v="urn:schemas-microsoft-com:vml" Requires="v">
                <p:oleObj name="Equation" r:id="rId20" imgW="1002960" imgH="228600" progId="Equation.DSMT4">
                  <p:embed/>
                </p:oleObj>
              </mc:Choice>
              <mc:Fallback>
                <p:oleObj name="Equation" r:id="rId20" imgW="1002960" imgH="228600" progId="Equation.DSMT4">
                  <p:embed/>
                  <p:pic>
                    <p:nvPicPr>
                      <p:cNvPr id="81934" name="Object 14"/>
                      <p:cNvPicPr>
                        <a:picLocks noChangeAspect="1" noChangeArrowheads="1"/>
                      </p:cNvPicPr>
                      <p:nvPr/>
                    </p:nvPicPr>
                    <p:blipFill>
                      <a:blip r:embed="rId21"/>
                      <a:srcRect/>
                      <a:stretch>
                        <a:fillRect/>
                      </a:stretch>
                    </p:blipFill>
                    <p:spPr bwMode="auto">
                      <a:xfrm>
                        <a:off x="8356464" y="1800876"/>
                        <a:ext cx="1824344" cy="416155"/>
                      </a:xfrm>
                      <a:prstGeom prst="rect">
                        <a:avLst/>
                      </a:prstGeom>
                      <a:noFill/>
                      <a:ln>
                        <a:noFill/>
                      </a:ln>
                      <a:effectLst/>
                    </p:spPr>
                  </p:pic>
                </p:oleObj>
              </mc:Fallback>
            </mc:AlternateContent>
          </a:graphicData>
        </a:graphic>
      </p:graphicFrame>
      <p:sp>
        <p:nvSpPr>
          <p:cNvPr id="22" name="TextBox 21"/>
          <p:cNvSpPr txBox="1">
            <a:spLocks noChangeArrowheads="1"/>
          </p:cNvSpPr>
          <p:nvPr/>
        </p:nvSpPr>
        <p:spPr bwMode="auto">
          <a:xfrm>
            <a:off x="2053449" y="3434890"/>
            <a:ext cx="72151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0" dirty="0">
                <a:latin typeface="+mn-ea"/>
                <a:ea typeface="+mn-ea"/>
              </a:rPr>
              <a:t>故         可由     线性表示，且</a:t>
            </a:r>
          </a:p>
        </p:txBody>
      </p:sp>
      <p:graphicFrame>
        <p:nvGraphicFramePr>
          <p:cNvPr id="81935" name="Object 15"/>
          <p:cNvGraphicFramePr>
            <a:graphicFrameLocks noChangeAspect="1"/>
          </p:cNvGraphicFramePr>
          <p:nvPr/>
        </p:nvGraphicFramePr>
        <p:xfrm>
          <a:off x="2492725" y="3475075"/>
          <a:ext cx="1012807" cy="387884"/>
        </p:xfrm>
        <a:graphic>
          <a:graphicData uri="http://schemas.openxmlformats.org/presentationml/2006/ole">
            <mc:AlternateContent xmlns:mc="http://schemas.openxmlformats.org/markup-compatibility/2006">
              <mc:Choice xmlns:v="urn:schemas-microsoft-com:vml" Requires="v">
                <p:oleObj name="Equation" r:id="rId22" imgW="596880" imgH="228600" progId="Equation.DSMT4">
                  <p:embed/>
                </p:oleObj>
              </mc:Choice>
              <mc:Fallback>
                <p:oleObj name="Equation" r:id="rId22" imgW="596880" imgH="228600" progId="Equation.DSMT4">
                  <p:embed/>
                  <p:pic>
                    <p:nvPicPr>
                      <p:cNvPr id="81935" name="Object 15"/>
                      <p:cNvPicPr>
                        <a:picLocks noChangeAspect="1" noChangeArrowheads="1"/>
                      </p:cNvPicPr>
                      <p:nvPr/>
                    </p:nvPicPr>
                    <p:blipFill>
                      <a:blip r:embed="rId23"/>
                      <a:srcRect/>
                      <a:stretch>
                        <a:fillRect/>
                      </a:stretch>
                    </p:blipFill>
                    <p:spPr bwMode="auto">
                      <a:xfrm>
                        <a:off x="2492725" y="3475075"/>
                        <a:ext cx="1012807" cy="387884"/>
                      </a:xfrm>
                      <a:prstGeom prst="rect">
                        <a:avLst/>
                      </a:prstGeom>
                      <a:noFill/>
                      <a:ln>
                        <a:noFill/>
                      </a:ln>
                      <a:effectLst/>
                    </p:spPr>
                  </p:pic>
                </p:oleObj>
              </mc:Fallback>
            </mc:AlternateContent>
          </a:graphicData>
        </a:graphic>
      </p:graphicFrame>
      <p:graphicFrame>
        <p:nvGraphicFramePr>
          <p:cNvPr id="81936" name="Object 16"/>
          <p:cNvGraphicFramePr>
            <a:graphicFrameLocks noChangeAspect="1"/>
          </p:cNvGraphicFramePr>
          <p:nvPr/>
        </p:nvGraphicFramePr>
        <p:xfrm>
          <a:off x="4003935" y="3446388"/>
          <a:ext cx="644315" cy="388612"/>
        </p:xfrm>
        <a:graphic>
          <a:graphicData uri="http://schemas.openxmlformats.org/presentationml/2006/ole">
            <mc:AlternateContent xmlns:mc="http://schemas.openxmlformats.org/markup-compatibility/2006">
              <mc:Choice xmlns:v="urn:schemas-microsoft-com:vml" Requires="v">
                <p:oleObj name="Equation" r:id="rId24" imgW="380880" imgH="228600" progId="Equation.DSMT4">
                  <p:embed/>
                </p:oleObj>
              </mc:Choice>
              <mc:Fallback>
                <p:oleObj name="Equation" r:id="rId24" imgW="380880" imgH="228600" progId="Equation.DSMT4">
                  <p:embed/>
                  <p:pic>
                    <p:nvPicPr>
                      <p:cNvPr id="81936" name="Object 16"/>
                      <p:cNvPicPr>
                        <a:picLocks noChangeAspect="1" noChangeArrowheads="1"/>
                      </p:cNvPicPr>
                      <p:nvPr/>
                    </p:nvPicPr>
                    <p:blipFill>
                      <a:blip r:embed="rId25"/>
                      <a:srcRect/>
                      <a:stretch>
                        <a:fillRect/>
                      </a:stretch>
                    </p:blipFill>
                    <p:spPr bwMode="auto">
                      <a:xfrm>
                        <a:off x="4003935" y="3446388"/>
                        <a:ext cx="644315" cy="388612"/>
                      </a:xfrm>
                      <a:prstGeom prst="rect">
                        <a:avLst/>
                      </a:prstGeom>
                      <a:noFill/>
                      <a:ln>
                        <a:noFill/>
                      </a:ln>
                    </p:spPr>
                  </p:pic>
                </p:oleObj>
              </mc:Fallback>
            </mc:AlternateContent>
          </a:graphicData>
        </a:graphic>
      </p:graphicFrame>
      <p:graphicFrame>
        <p:nvGraphicFramePr>
          <p:cNvPr id="81938" name="Object 18"/>
          <p:cNvGraphicFramePr>
            <a:graphicFrameLocks noChangeAspect="1"/>
          </p:cNvGraphicFramePr>
          <p:nvPr/>
        </p:nvGraphicFramePr>
        <p:xfrm>
          <a:off x="6208902" y="3447116"/>
          <a:ext cx="5083257" cy="420633"/>
        </p:xfrm>
        <a:graphic>
          <a:graphicData uri="http://schemas.openxmlformats.org/presentationml/2006/ole">
            <mc:AlternateContent xmlns:mc="http://schemas.openxmlformats.org/markup-compatibility/2006">
              <mc:Choice xmlns:v="urn:schemas-microsoft-com:vml" Requires="v">
                <p:oleObj name="Equation" r:id="rId26" imgW="2755800" imgH="228600" progId="Equation.DSMT4">
                  <p:embed/>
                </p:oleObj>
              </mc:Choice>
              <mc:Fallback>
                <p:oleObj name="Equation" r:id="rId26" imgW="2755800" imgH="228600" progId="Equation.DSMT4">
                  <p:embed/>
                  <p:pic>
                    <p:nvPicPr>
                      <p:cNvPr id="81938" name="Object 18"/>
                      <p:cNvPicPr>
                        <a:picLocks noChangeAspect="1" noChangeArrowheads="1"/>
                      </p:cNvPicPr>
                      <p:nvPr/>
                    </p:nvPicPr>
                    <p:blipFill>
                      <a:blip r:embed="rId27"/>
                      <a:srcRect/>
                      <a:stretch>
                        <a:fillRect/>
                      </a:stretch>
                    </p:blipFill>
                    <p:spPr bwMode="auto">
                      <a:xfrm>
                        <a:off x="6208902" y="3447116"/>
                        <a:ext cx="5083257" cy="420633"/>
                      </a:xfrm>
                      <a:prstGeom prst="rect">
                        <a:avLst/>
                      </a:prstGeom>
                      <a:noFill/>
                      <a:ln>
                        <a:noFill/>
                      </a:ln>
                      <a:effectLst/>
                    </p:spPr>
                  </p:pic>
                </p:oleObj>
              </mc:Fallback>
            </mc:AlternateContent>
          </a:graphicData>
        </a:graphic>
      </p:graphicFrame>
      <p:sp>
        <p:nvSpPr>
          <p:cNvPr id="2" name="矩形 1"/>
          <p:cNvSpPr/>
          <p:nvPr/>
        </p:nvSpPr>
        <p:spPr>
          <a:xfrm>
            <a:off x="833788" y="2468668"/>
            <a:ext cx="442750" cy="400110"/>
          </a:xfrm>
          <a:prstGeom prst="rect">
            <a:avLst/>
          </a:prstGeom>
        </p:spPr>
        <p:txBody>
          <a:bodyPr wrap="none">
            <a:spAutoFit/>
          </a:bodyPr>
          <a:lstStyle/>
          <a:p>
            <a:r>
              <a:rPr lang="zh-CN" altLang="en-US" sz="2000" b="1" dirty="0">
                <a:solidFill>
                  <a:srgbClr val="0000FF"/>
                </a:solidFill>
                <a:latin typeface="+mn-ea"/>
              </a:rPr>
              <a:t>解</a:t>
            </a:r>
            <a:endParaRPr lang="zh-CN" altLang="en-US" sz="2000" dirty="0">
              <a:solidFill>
                <a:srgbClr val="0000FF"/>
              </a:solidFill>
            </a:endParaRPr>
          </a:p>
        </p:txBody>
      </p:sp>
      <p:sp>
        <p:nvSpPr>
          <p:cNvPr id="21" name="TextBox 3">
            <a:extLst>
              <a:ext uri="{FF2B5EF4-FFF2-40B4-BE49-F238E27FC236}">
                <a16:creationId xmlns:a16="http://schemas.microsoft.com/office/drawing/2014/main" id="{CBC59AF8-97BE-4633-B452-61A9662E844A}"/>
              </a:ext>
            </a:extLst>
          </p:cNvPr>
          <p:cNvSpPr txBox="1"/>
          <p:nvPr/>
        </p:nvSpPr>
        <p:spPr>
          <a:xfrm>
            <a:off x="1032573" y="4908453"/>
            <a:ext cx="4132279" cy="400110"/>
          </a:xfrm>
          <a:prstGeom prst="rect">
            <a:avLst/>
          </a:prstGeom>
          <a:noFill/>
        </p:spPr>
        <p:txBody>
          <a:bodyPr wrap="square">
            <a:spAutoFit/>
          </a:bodyPr>
          <a:lstStyle/>
          <a:p>
            <a:pPr eaLnBrk="1" hangingPunct="1">
              <a:defRPr/>
            </a:pPr>
            <a:r>
              <a:rPr lang="zh-CN" altLang="en-US" sz="2000" b="1" dirty="0">
                <a:latin typeface="+mn-ea"/>
              </a:rPr>
              <a:t>将向量作为矩阵的列向量写出得：                                                      </a:t>
            </a:r>
          </a:p>
        </p:txBody>
      </p:sp>
      <p:graphicFrame>
        <p:nvGraphicFramePr>
          <p:cNvPr id="23" name="Object 2"/>
          <p:cNvGraphicFramePr>
            <a:graphicFrameLocks noChangeAspect="1"/>
          </p:cNvGraphicFramePr>
          <p:nvPr/>
        </p:nvGraphicFramePr>
        <p:xfrm>
          <a:off x="4830868" y="4247595"/>
          <a:ext cx="5170871" cy="1836187"/>
        </p:xfrm>
        <a:graphic>
          <a:graphicData uri="http://schemas.openxmlformats.org/presentationml/2006/ole">
            <mc:AlternateContent xmlns:mc="http://schemas.openxmlformats.org/markup-compatibility/2006">
              <mc:Choice xmlns:v="urn:schemas-microsoft-com:vml" Requires="v">
                <p:oleObj name="Equation" r:id="rId28" imgW="3352800" imgH="1193800" progId="Equation.DSMT4">
                  <p:embed/>
                </p:oleObj>
              </mc:Choice>
              <mc:Fallback>
                <p:oleObj name="Equation" r:id="rId28" imgW="3352800" imgH="1193800" progId="Equation.DSMT4">
                  <p:embed/>
                  <p:pic>
                    <p:nvPicPr>
                      <p:cNvPr id="23" name="Object 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830868" y="4247595"/>
                        <a:ext cx="5170871" cy="1836187"/>
                      </a:xfrm>
                      <a:prstGeom prst="rect">
                        <a:avLst/>
                      </a:prstGeom>
                      <a:noFill/>
                      <a:ln>
                        <a:noFill/>
                      </a:ln>
                    </p:spPr>
                  </p:pic>
                </p:oleObj>
              </mc:Fallback>
            </mc:AlternateContent>
          </a:graphicData>
        </a:graphic>
      </p:graphicFrame>
      <p:graphicFrame>
        <p:nvGraphicFramePr>
          <p:cNvPr id="24" name="Object 3"/>
          <p:cNvGraphicFramePr>
            <a:graphicFrameLocks noChangeAspect="1"/>
          </p:cNvGraphicFramePr>
          <p:nvPr/>
        </p:nvGraphicFramePr>
        <p:xfrm>
          <a:off x="5532333" y="4179379"/>
          <a:ext cx="1985962" cy="415925"/>
        </p:xfrm>
        <a:graphic>
          <a:graphicData uri="http://schemas.openxmlformats.org/presentationml/2006/ole">
            <mc:AlternateContent xmlns:mc="http://schemas.openxmlformats.org/markup-compatibility/2006">
              <mc:Choice xmlns:v="urn:schemas-microsoft-com:vml" Requires="v">
                <p:oleObj name="Equation" r:id="rId30" imgW="1091880" imgH="228600" progId="Equation.DSMT4">
                  <p:embed/>
                </p:oleObj>
              </mc:Choice>
              <mc:Fallback>
                <p:oleObj name="Equation" r:id="rId30" imgW="1091880" imgH="228600" progId="Equation.DSMT4">
                  <p:embed/>
                  <p:pic>
                    <p:nvPicPr>
                      <p:cNvPr id="24" name="Object 3"/>
                      <p:cNvPicPr>
                        <a:picLocks noChangeAspect="1" noChangeArrowheads="1"/>
                      </p:cNvPicPr>
                      <p:nvPr/>
                    </p:nvPicPr>
                    <p:blipFill>
                      <a:blip r:embed="rId31"/>
                      <a:srcRect/>
                      <a:stretch>
                        <a:fillRect/>
                      </a:stretch>
                    </p:blipFill>
                    <p:spPr bwMode="auto">
                      <a:xfrm>
                        <a:off x="5532333" y="4179379"/>
                        <a:ext cx="1985962" cy="415925"/>
                      </a:xfrm>
                      <a:prstGeom prst="rect">
                        <a:avLst/>
                      </a:prstGeom>
                      <a:noFill/>
                      <a:ln>
                        <a:noFill/>
                      </a:ln>
                      <a:effectLst/>
                    </p:spPr>
                  </p:pic>
                </p:oleObj>
              </mc:Fallback>
            </mc:AlternateContent>
          </a:graphicData>
        </a:graphic>
      </p:graphicFrame>
      <p:sp>
        <p:nvSpPr>
          <p:cNvPr id="25" name="TextBox 7"/>
          <p:cNvSpPr txBox="1">
            <a:spLocks noChangeArrowheads="1"/>
          </p:cNvSpPr>
          <p:nvPr/>
        </p:nvSpPr>
        <p:spPr bwMode="auto">
          <a:xfrm>
            <a:off x="1507985" y="6164072"/>
            <a:ext cx="45612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故     可由        线性表示，且</a:t>
            </a:r>
          </a:p>
        </p:txBody>
      </p:sp>
      <p:graphicFrame>
        <p:nvGraphicFramePr>
          <p:cNvPr id="26" name="Object 5"/>
          <p:cNvGraphicFramePr>
            <a:graphicFrameLocks noChangeAspect="1"/>
          </p:cNvGraphicFramePr>
          <p:nvPr/>
        </p:nvGraphicFramePr>
        <p:xfrm>
          <a:off x="2990924" y="6166472"/>
          <a:ext cx="1038464" cy="397710"/>
        </p:xfrm>
        <a:graphic>
          <a:graphicData uri="http://schemas.openxmlformats.org/presentationml/2006/ole">
            <mc:AlternateContent xmlns:mc="http://schemas.openxmlformats.org/markup-compatibility/2006">
              <mc:Choice xmlns:v="urn:schemas-microsoft-com:vml" Requires="v">
                <p:oleObj name="Equation" r:id="rId32" imgW="596880" imgH="228600" progId="Equation.DSMT4">
                  <p:embed/>
                </p:oleObj>
              </mc:Choice>
              <mc:Fallback>
                <p:oleObj name="Equation" r:id="rId32" imgW="596880" imgH="228600" progId="Equation.DSMT4">
                  <p:embed/>
                  <p:pic>
                    <p:nvPicPr>
                      <p:cNvPr id="26" name="Object 5"/>
                      <p:cNvPicPr>
                        <a:picLocks noChangeAspect="1" noChangeArrowheads="1"/>
                      </p:cNvPicPr>
                      <p:nvPr/>
                    </p:nvPicPr>
                    <p:blipFill>
                      <a:blip r:embed="rId33"/>
                      <a:srcRect/>
                      <a:stretch>
                        <a:fillRect/>
                      </a:stretch>
                    </p:blipFill>
                    <p:spPr bwMode="auto">
                      <a:xfrm>
                        <a:off x="2990924" y="6166472"/>
                        <a:ext cx="1038464" cy="397710"/>
                      </a:xfrm>
                      <a:prstGeom prst="rect">
                        <a:avLst/>
                      </a:prstGeom>
                      <a:noFill/>
                      <a:ln>
                        <a:noFill/>
                      </a:ln>
                      <a:effectLst/>
                    </p:spPr>
                  </p:pic>
                </p:oleObj>
              </mc:Fallback>
            </mc:AlternateContent>
          </a:graphicData>
        </a:graphic>
      </p:graphicFrame>
      <p:graphicFrame>
        <p:nvGraphicFramePr>
          <p:cNvPr id="27" name="Object 6"/>
          <p:cNvGraphicFramePr>
            <a:graphicFrameLocks noChangeAspect="1"/>
          </p:cNvGraphicFramePr>
          <p:nvPr/>
        </p:nvGraphicFramePr>
        <p:xfrm>
          <a:off x="1853947" y="6164072"/>
          <a:ext cx="671477" cy="405904"/>
        </p:xfrm>
        <a:graphic>
          <a:graphicData uri="http://schemas.openxmlformats.org/presentationml/2006/ole">
            <mc:AlternateContent xmlns:mc="http://schemas.openxmlformats.org/markup-compatibility/2006">
              <mc:Choice xmlns:v="urn:schemas-microsoft-com:vml" Requires="v">
                <p:oleObj name="Equation" r:id="rId34" imgW="380880" imgH="228600" progId="Equation.DSMT4">
                  <p:embed/>
                </p:oleObj>
              </mc:Choice>
              <mc:Fallback>
                <p:oleObj name="Equation" r:id="rId34" imgW="380880" imgH="228600" progId="Equation.DSMT4">
                  <p:embed/>
                  <p:pic>
                    <p:nvPicPr>
                      <p:cNvPr id="27" name="Object 6"/>
                      <p:cNvPicPr>
                        <a:picLocks noChangeAspect="1" noChangeArrowheads="1"/>
                      </p:cNvPicPr>
                      <p:nvPr/>
                    </p:nvPicPr>
                    <p:blipFill>
                      <a:blip r:embed="rId35"/>
                      <a:srcRect/>
                      <a:stretch>
                        <a:fillRect/>
                      </a:stretch>
                    </p:blipFill>
                    <p:spPr bwMode="auto">
                      <a:xfrm>
                        <a:off x="1853947" y="6164072"/>
                        <a:ext cx="671477" cy="405904"/>
                      </a:xfrm>
                      <a:prstGeom prst="rect">
                        <a:avLst/>
                      </a:prstGeom>
                      <a:noFill/>
                      <a:ln>
                        <a:noFill/>
                      </a:ln>
                    </p:spPr>
                  </p:pic>
                </p:oleObj>
              </mc:Fallback>
            </mc:AlternateContent>
          </a:graphicData>
        </a:graphic>
      </p:graphicFrame>
      <p:graphicFrame>
        <p:nvGraphicFramePr>
          <p:cNvPr id="28" name="Object 7"/>
          <p:cNvGraphicFramePr>
            <a:graphicFrameLocks noChangeAspect="1"/>
          </p:cNvGraphicFramePr>
          <p:nvPr/>
        </p:nvGraphicFramePr>
        <p:xfrm>
          <a:off x="5848307" y="6050894"/>
          <a:ext cx="4761453" cy="671575"/>
        </p:xfrm>
        <a:graphic>
          <a:graphicData uri="http://schemas.openxmlformats.org/presentationml/2006/ole">
            <mc:AlternateContent xmlns:mc="http://schemas.openxmlformats.org/markup-compatibility/2006">
              <mc:Choice xmlns:v="urn:schemas-microsoft-com:vml" Requires="v">
                <p:oleObj name="Equation" r:id="rId36" imgW="2793960" imgH="393480" progId="Equation.DSMT4">
                  <p:embed/>
                </p:oleObj>
              </mc:Choice>
              <mc:Fallback>
                <p:oleObj name="Equation" r:id="rId36" imgW="2793960" imgH="393480" progId="Equation.DSMT4">
                  <p:embed/>
                  <p:pic>
                    <p:nvPicPr>
                      <p:cNvPr id="28" name="Object 7"/>
                      <p:cNvPicPr>
                        <a:picLocks noChangeAspect="1" noChangeArrowheads="1"/>
                      </p:cNvPicPr>
                      <p:nvPr/>
                    </p:nvPicPr>
                    <p:blipFill>
                      <a:blip r:embed="rId37"/>
                      <a:srcRect/>
                      <a:stretch>
                        <a:fillRect/>
                      </a:stretch>
                    </p:blipFill>
                    <p:spPr bwMode="auto">
                      <a:xfrm>
                        <a:off x="5848307" y="6050894"/>
                        <a:ext cx="4761453" cy="671575"/>
                      </a:xfrm>
                      <a:prstGeom prst="rect">
                        <a:avLst/>
                      </a:prstGeom>
                      <a:noFill/>
                      <a:ln>
                        <a:noFill/>
                      </a:ln>
                      <a:effectLst/>
                    </p:spPr>
                  </p:pic>
                </p:oleObj>
              </mc:Fallback>
            </mc:AlternateContent>
          </a:graphicData>
        </a:graphic>
      </p:graphicFrame>
      <p:graphicFrame>
        <p:nvGraphicFramePr>
          <p:cNvPr id="29" name="Object 8"/>
          <p:cNvGraphicFramePr>
            <a:graphicFrameLocks noChangeAspect="1"/>
          </p:cNvGraphicFramePr>
          <p:nvPr/>
        </p:nvGraphicFramePr>
        <p:xfrm>
          <a:off x="8002483" y="3874579"/>
          <a:ext cx="1917700" cy="400050"/>
        </p:xfrm>
        <a:graphic>
          <a:graphicData uri="http://schemas.openxmlformats.org/presentationml/2006/ole">
            <mc:AlternateContent xmlns:mc="http://schemas.openxmlformats.org/markup-compatibility/2006">
              <mc:Choice xmlns:v="urn:schemas-microsoft-com:vml" Requires="v">
                <p:oleObj name="Equation" r:id="rId38" imgW="1091880" imgH="228600" progId="Equation.DSMT4">
                  <p:embed/>
                </p:oleObj>
              </mc:Choice>
              <mc:Fallback>
                <p:oleObj name="Equation" r:id="rId38" imgW="1091880" imgH="228600" progId="Equation.DSMT4">
                  <p:embed/>
                  <p:pic>
                    <p:nvPicPr>
                      <p:cNvPr id="29" name="Object 8"/>
                      <p:cNvPicPr>
                        <a:picLocks noChangeAspect="1" noChangeArrowheads="1"/>
                      </p:cNvPicPr>
                      <p:nvPr/>
                    </p:nvPicPr>
                    <p:blipFill>
                      <a:blip r:embed="rId39"/>
                      <a:srcRect/>
                      <a:stretch>
                        <a:fillRect/>
                      </a:stretch>
                    </p:blipFill>
                    <p:spPr bwMode="auto">
                      <a:xfrm>
                        <a:off x="8002483" y="3874579"/>
                        <a:ext cx="1917700" cy="4000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43540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7346"/>
                                        </p:tgtEl>
                                        <p:attrNameLst>
                                          <p:attrName>style.visibility</p:attrName>
                                        </p:attrNameLst>
                                      </p:cBhvr>
                                      <p:to>
                                        <p:strVal val="visible"/>
                                      </p:to>
                                    </p:set>
                                    <p:animEffect transition="in" filter="blinds(horizontal)">
                                      <p:cBhvr>
                                        <p:cTn id="10" dur="500"/>
                                        <p:tgtEl>
                                          <p:spTgt spid="57346"/>
                                        </p:tgtEl>
                                      </p:cBhvr>
                                    </p:animEffect>
                                  </p:childTnLst>
                                </p:cTn>
                              </p:par>
                              <p:par>
                                <p:cTn id="11" presetID="3" presetClass="entr" presetSubtype="10" fill="hold" nodeType="withEffect">
                                  <p:stCondLst>
                                    <p:cond delay="0"/>
                                  </p:stCondLst>
                                  <p:childTnLst>
                                    <p:set>
                                      <p:cBhvr>
                                        <p:cTn id="12" dur="1" fill="hold">
                                          <p:stCondLst>
                                            <p:cond delay="0"/>
                                          </p:stCondLst>
                                        </p:cTn>
                                        <p:tgtEl>
                                          <p:spTgt spid="57347"/>
                                        </p:tgtEl>
                                        <p:attrNameLst>
                                          <p:attrName>style.visibility</p:attrName>
                                        </p:attrNameLst>
                                      </p:cBhvr>
                                      <p:to>
                                        <p:strVal val="visible"/>
                                      </p:to>
                                    </p:set>
                                    <p:animEffect transition="in" filter="blinds(horizontal)">
                                      <p:cBhvr>
                                        <p:cTn id="13" dur="500"/>
                                        <p:tgtEl>
                                          <p:spTgt spid="57347"/>
                                        </p:tgtEl>
                                      </p:cBhvr>
                                    </p:animEffect>
                                  </p:childTnLst>
                                </p:cTn>
                              </p:par>
                              <p:par>
                                <p:cTn id="14" presetID="3" presetClass="entr" presetSubtype="10" fill="hold" nodeType="withEffect">
                                  <p:stCondLst>
                                    <p:cond delay="0"/>
                                  </p:stCondLst>
                                  <p:childTnLst>
                                    <p:set>
                                      <p:cBhvr>
                                        <p:cTn id="15" dur="1" fill="hold">
                                          <p:stCondLst>
                                            <p:cond delay="0"/>
                                          </p:stCondLst>
                                        </p:cTn>
                                        <p:tgtEl>
                                          <p:spTgt spid="57348"/>
                                        </p:tgtEl>
                                        <p:attrNameLst>
                                          <p:attrName>style.visibility</p:attrName>
                                        </p:attrNameLst>
                                      </p:cBhvr>
                                      <p:to>
                                        <p:strVal val="visible"/>
                                      </p:to>
                                    </p:set>
                                    <p:animEffect transition="in" filter="blinds(horizontal)">
                                      <p:cBhvr>
                                        <p:cTn id="16" dur="500"/>
                                        <p:tgtEl>
                                          <p:spTgt spid="5734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7360"/>
                                        </p:tgtEl>
                                        <p:attrNameLst>
                                          <p:attrName>style.visibility</p:attrName>
                                        </p:attrNameLst>
                                      </p:cBhvr>
                                      <p:to>
                                        <p:strVal val="visible"/>
                                      </p:to>
                                    </p:set>
                                    <p:animEffect transition="in" filter="blinds(horizontal)">
                                      <p:cBhvr>
                                        <p:cTn id="19" dur="500"/>
                                        <p:tgtEl>
                                          <p:spTgt spid="57360"/>
                                        </p:tgtEl>
                                      </p:cBhvr>
                                    </p:animEffect>
                                  </p:childTnLst>
                                </p:cTn>
                              </p:par>
                              <p:par>
                                <p:cTn id="20" presetID="3" presetClass="entr" presetSubtype="10" fill="hold" nodeType="withEffect">
                                  <p:stCondLst>
                                    <p:cond delay="0"/>
                                  </p:stCondLst>
                                  <p:childTnLst>
                                    <p:set>
                                      <p:cBhvr>
                                        <p:cTn id="21" dur="1" fill="hold">
                                          <p:stCondLst>
                                            <p:cond delay="0"/>
                                          </p:stCondLst>
                                        </p:cTn>
                                        <p:tgtEl>
                                          <p:spTgt spid="57349"/>
                                        </p:tgtEl>
                                        <p:attrNameLst>
                                          <p:attrName>style.visibility</p:attrName>
                                        </p:attrNameLst>
                                      </p:cBhvr>
                                      <p:to>
                                        <p:strVal val="visible"/>
                                      </p:to>
                                    </p:set>
                                    <p:animEffect transition="in" filter="blinds(horizontal)">
                                      <p:cBhvr>
                                        <p:cTn id="22" dur="500"/>
                                        <p:tgtEl>
                                          <p:spTgt spid="57349"/>
                                        </p:tgtEl>
                                      </p:cBhvr>
                                    </p:animEffect>
                                  </p:childTnLst>
                                </p:cTn>
                              </p:par>
                              <p:par>
                                <p:cTn id="23" presetID="3" presetClass="entr" presetSubtype="10" fill="hold" nodeType="withEffect">
                                  <p:stCondLst>
                                    <p:cond delay="0"/>
                                  </p:stCondLst>
                                  <p:childTnLst>
                                    <p:set>
                                      <p:cBhvr>
                                        <p:cTn id="24" dur="1" fill="hold">
                                          <p:stCondLst>
                                            <p:cond delay="0"/>
                                          </p:stCondLst>
                                        </p:cTn>
                                        <p:tgtEl>
                                          <p:spTgt spid="57350"/>
                                        </p:tgtEl>
                                        <p:attrNameLst>
                                          <p:attrName>style.visibility</p:attrName>
                                        </p:attrNameLst>
                                      </p:cBhvr>
                                      <p:to>
                                        <p:strVal val="visible"/>
                                      </p:to>
                                    </p:set>
                                    <p:animEffect transition="in" filter="blinds(horizontal)">
                                      <p:cBhvr>
                                        <p:cTn id="25" dur="500"/>
                                        <p:tgtEl>
                                          <p:spTgt spid="57350"/>
                                        </p:tgtEl>
                                      </p:cBhvr>
                                    </p:animEffect>
                                  </p:childTnLst>
                                </p:cTn>
                              </p:par>
                              <p:par>
                                <p:cTn id="26" presetID="3" presetClass="entr" presetSubtype="10" fill="hold" nodeType="withEffect">
                                  <p:stCondLst>
                                    <p:cond delay="0"/>
                                  </p:stCondLst>
                                  <p:childTnLst>
                                    <p:set>
                                      <p:cBhvr>
                                        <p:cTn id="27" dur="1" fill="hold">
                                          <p:stCondLst>
                                            <p:cond delay="0"/>
                                          </p:stCondLst>
                                        </p:cTn>
                                        <p:tgtEl>
                                          <p:spTgt spid="57351"/>
                                        </p:tgtEl>
                                        <p:attrNameLst>
                                          <p:attrName>style.visibility</p:attrName>
                                        </p:attrNameLst>
                                      </p:cBhvr>
                                      <p:to>
                                        <p:strVal val="visible"/>
                                      </p:to>
                                    </p:set>
                                    <p:animEffect transition="in" filter="blinds(horizontal)">
                                      <p:cBhvr>
                                        <p:cTn id="28" dur="500"/>
                                        <p:tgtEl>
                                          <p:spTgt spid="57351"/>
                                        </p:tgtEl>
                                      </p:cBhvr>
                                    </p:animEffect>
                                  </p:childTnLst>
                                </p:cTn>
                              </p:par>
                              <p:par>
                                <p:cTn id="29" presetID="3" presetClass="entr" presetSubtype="10" fill="hold" nodeType="withEffect">
                                  <p:stCondLst>
                                    <p:cond delay="0"/>
                                  </p:stCondLst>
                                  <p:childTnLst>
                                    <p:set>
                                      <p:cBhvr>
                                        <p:cTn id="30" dur="1" fill="hold">
                                          <p:stCondLst>
                                            <p:cond delay="0"/>
                                          </p:stCondLst>
                                        </p:cTn>
                                        <p:tgtEl>
                                          <p:spTgt spid="57354"/>
                                        </p:tgtEl>
                                        <p:attrNameLst>
                                          <p:attrName>style.visibility</p:attrName>
                                        </p:attrNameLst>
                                      </p:cBhvr>
                                      <p:to>
                                        <p:strVal val="visible"/>
                                      </p:to>
                                    </p:set>
                                    <p:animEffect transition="in" filter="blinds(horizontal)">
                                      <p:cBhvr>
                                        <p:cTn id="31" dur="500"/>
                                        <p:tgtEl>
                                          <p:spTgt spid="5735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7362"/>
                                        </p:tgtEl>
                                        <p:attrNameLst>
                                          <p:attrName>style.visibility</p:attrName>
                                        </p:attrNameLst>
                                      </p:cBhvr>
                                      <p:to>
                                        <p:strVal val="visible"/>
                                      </p:to>
                                    </p:set>
                                    <p:animEffect transition="in" filter="blinds(horizontal)">
                                      <p:cBhvr>
                                        <p:cTn id="34" dur="500"/>
                                        <p:tgtEl>
                                          <p:spTgt spid="5736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linds(horizontal)">
                                      <p:cBhvr>
                                        <p:cTn id="43" dur="500"/>
                                        <p:tgtEl>
                                          <p:spTgt spid="14"/>
                                        </p:tgtEl>
                                      </p:cBhvr>
                                    </p:animEffect>
                                  </p:childTnLst>
                                </p:cTn>
                              </p:par>
                              <p:par>
                                <p:cTn id="44" presetID="3" presetClass="entr" presetSubtype="1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linds(horizontal)">
                                      <p:cBhvr>
                                        <p:cTn id="46" dur="500"/>
                                        <p:tgtEl>
                                          <p:spTgt spid="16"/>
                                        </p:tgtEl>
                                      </p:cBhvr>
                                    </p:animEffect>
                                  </p:childTnLst>
                                </p:cTn>
                              </p:par>
                              <p:par>
                                <p:cTn id="47" presetID="3" presetClass="entr" presetSubtype="1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linds(horizontal)">
                                      <p:cBhvr>
                                        <p:cTn id="49" dur="500"/>
                                        <p:tgtEl>
                                          <p:spTgt spid="17"/>
                                        </p:tgtEl>
                                      </p:cBhvr>
                                    </p:animEffect>
                                  </p:childTnLst>
                                </p:cTn>
                              </p:par>
                              <p:par>
                                <p:cTn id="50" presetID="3" presetClass="entr" presetSubtype="10" fill="hold" nodeType="withEffect">
                                  <p:stCondLst>
                                    <p:cond delay="0"/>
                                  </p:stCondLst>
                                  <p:childTnLst>
                                    <p:set>
                                      <p:cBhvr>
                                        <p:cTn id="51" dur="1" fill="hold">
                                          <p:stCondLst>
                                            <p:cond delay="0"/>
                                          </p:stCondLst>
                                        </p:cTn>
                                        <p:tgtEl>
                                          <p:spTgt spid="81934"/>
                                        </p:tgtEl>
                                        <p:attrNameLst>
                                          <p:attrName>style.visibility</p:attrName>
                                        </p:attrNameLst>
                                      </p:cBhvr>
                                      <p:to>
                                        <p:strVal val="visible"/>
                                      </p:to>
                                    </p:set>
                                    <p:animEffect transition="in" filter="blinds(horizontal)">
                                      <p:cBhvr>
                                        <p:cTn id="52" dur="500"/>
                                        <p:tgtEl>
                                          <p:spTgt spid="8193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par>
                                <p:cTn id="58" presetID="22" presetClass="entr" presetSubtype="8" fill="hold" nodeType="withEffect">
                                  <p:stCondLst>
                                    <p:cond delay="0"/>
                                  </p:stCondLst>
                                  <p:childTnLst>
                                    <p:set>
                                      <p:cBhvr>
                                        <p:cTn id="59" dur="1" fill="hold">
                                          <p:stCondLst>
                                            <p:cond delay="0"/>
                                          </p:stCondLst>
                                        </p:cTn>
                                        <p:tgtEl>
                                          <p:spTgt spid="81935"/>
                                        </p:tgtEl>
                                        <p:attrNameLst>
                                          <p:attrName>style.visibility</p:attrName>
                                        </p:attrNameLst>
                                      </p:cBhvr>
                                      <p:to>
                                        <p:strVal val="visible"/>
                                      </p:to>
                                    </p:set>
                                    <p:animEffect transition="in" filter="wipe(left)">
                                      <p:cBhvr>
                                        <p:cTn id="60" dur="500"/>
                                        <p:tgtEl>
                                          <p:spTgt spid="81935"/>
                                        </p:tgtEl>
                                      </p:cBhvr>
                                    </p:animEffect>
                                  </p:childTnLst>
                                </p:cTn>
                              </p:par>
                              <p:par>
                                <p:cTn id="61" presetID="22" presetClass="entr" presetSubtype="8" fill="hold" nodeType="withEffect">
                                  <p:stCondLst>
                                    <p:cond delay="0"/>
                                  </p:stCondLst>
                                  <p:childTnLst>
                                    <p:set>
                                      <p:cBhvr>
                                        <p:cTn id="62" dur="1" fill="hold">
                                          <p:stCondLst>
                                            <p:cond delay="0"/>
                                          </p:stCondLst>
                                        </p:cTn>
                                        <p:tgtEl>
                                          <p:spTgt spid="81936"/>
                                        </p:tgtEl>
                                        <p:attrNameLst>
                                          <p:attrName>style.visibility</p:attrName>
                                        </p:attrNameLst>
                                      </p:cBhvr>
                                      <p:to>
                                        <p:strVal val="visible"/>
                                      </p:to>
                                    </p:set>
                                    <p:animEffect transition="in" filter="wipe(left)">
                                      <p:cBhvr>
                                        <p:cTn id="63" dur="500"/>
                                        <p:tgtEl>
                                          <p:spTgt spid="81936"/>
                                        </p:tgtEl>
                                      </p:cBhvr>
                                    </p:animEffect>
                                  </p:childTnLst>
                                </p:cTn>
                              </p:par>
                              <p:par>
                                <p:cTn id="64" presetID="22" presetClass="entr" presetSubtype="8" fill="hold" nodeType="withEffect">
                                  <p:stCondLst>
                                    <p:cond delay="0"/>
                                  </p:stCondLst>
                                  <p:childTnLst>
                                    <p:set>
                                      <p:cBhvr>
                                        <p:cTn id="65" dur="1" fill="hold">
                                          <p:stCondLst>
                                            <p:cond delay="0"/>
                                          </p:stCondLst>
                                        </p:cTn>
                                        <p:tgtEl>
                                          <p:spTgt spid="81938"/>
                                        </p:tgtEl>
                                        <p:attrNameLst>
                                          <p:attrName>style.visibility</p:attrName>
                                        </p:attrNameLst>
                                      </p:cBhvr>
                                      <p:to>
                                        <p:strVal val="visible"/>
                                      </p:to>
                                    </p:set>
                                    <p:animEffect transition="in" filter="wipe(left)">
                                      <p:cBhvr>
                                        <p:cTn id="66" dur="500"/>
                                        <p:tgtEl>
                                          <p:spTgt spid="81938"/>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blinds(horizontal)">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blinds(horizontal)">
                                      <p:cBhvr>
                                        <p:cTn id="76" dur="500"/>
                                        <p:tgtEl>
                                          <p:spTgt spid="23"/>
                                        </p:tgtEl>
                                      </p:cBhvr>
                                    </p:animEffect>
                                  </p:childTnLst>
                                </p:cTn>
                              </p:par>
                              <p:par>
                                <p:cTn id="77" presetID="3" presetClass="entr" presetSubtype="10" fill="hold" nodeType="with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blinds(horizontal)">
                                      <p:cBhvr>
                                        <p:cTn id="79" dur="500"/>
                                        <p:tgtEl>
                                          <p:spTgt spid="24"/>
                                        </p:tgtEl>
                                      </p:cBhvr>
                                    </p:animEffect>
                                  </p:childTnLst>
                                </p:cTn>
                              </p:par>
                              <p:par>
                                <p:cTn id="80" presetID="3" presetClass="entr" presetSubtype="10" fill="hold"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blinds(horizontal)">
                                      <p:cBhvr>
                                        <p:cTn id="82" dur="50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left)">
                                      <p:cBhvr>
                                        <p:cTn id="87" dur="500"/>
                                        <p:tgtEl>
                                          <p:spTgt spid="25"/>
                                        </p:tgtEl>
                                      </p:cBhvr>
                                    </p:animEffect>
                                  </p:childTnLst>
                                </p:cTn>
                              </p:par>
                              <p:par>
                                <p:cTn id="88" presetID="22" presetClass="entr" presetSubtype="8" fill="hold" nodeType="with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wipe(left)">
                                      <p:cBhvr>
                                        <p:cTn id="90" dur="500"/>
                                        <p:tgtEl>
                                          <p:spTgt spid="26"/>
                                        </p:tgtEl>
                                      </p:cBhvr>
                                    </p:animEffect>
                                  </p:childTnLst>
                                </p:cTn>
                              </p:par>
                              <p:par>
                                <p:cTn id="91" presetID="22" presetClass="entr" presetSubtype="8" fill="hold" nodeType="with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wipe(left)">
                                      <p:cBhvr>
                                        <p:cTn id="93" dur="500"/>
                                        <p:tgtEl>
                                          <p:spTgt spid="27"/>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wipe(left)">
                                      <p:cBhvr>
                                        <p:cTn id="9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7360" grpId="0"/>
      <p:bldP spid="14" grpId="0"/>
      <p:bldP spid="57362" grpId="0"/>
      <p:bldP spid="22" grpId="0"/>
      <p:bldP spid="2" grpId="0"/>
      <p:bldP spid="21"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653143" y="842462"/>
            <a:ext cx="8992664" cy="491070"/>
            <a:chOff x="653143" y="842462"/>
            <a:chExt cx="8992664" cy="491070"/>
          </a:xfrm>
        </p:grpSpPr>
        <p:graphicFrame>
          <p:nvGraphicFramePr>
            <p:cNvPr id="2" name="对象 1"/>
            <p:cNvGraphicFramePr>
              <a:graphicFrameLocks noChangeAspect="1"/>
            </p:cNvGraphicFramePr>
            <p:nvPr/>
          </p:nvGraphicFramePr>
          <p:xfrm>
            <a:off x="1953172" y="945989"/>
            <a:ext cx="221064" cy="243170"/>
          </p:xfrm>
          <a:graphic>
            <a:graphicData uri="http://schemas.openxmlformats.org/presentationml/2006/ole">
              <mc:AlternateContent xmlns:mc="http://schemas.openxmlformats.org/markup-compatibility/2006">
                <mc:Choice xmlns:v="urn:schemas-microsoft-com:vml" Requires="v">
                  <p:oleObj name="Equation" r:id="rId2" imgW="126835" imgH="139518" progId="Equation.DSMT4">
                    <p:embed/>
                  </p:oleObj>
                </mc:Choice>
                <mc:Fallback>
                  <p:oleObj name="Equation" r:id="rId2" imgW="126835" imgH="139518" progId="Equation.DSMT4">
                    <p:embed/>
                    <p:pic>
                      <p:nvPicPr>
                        <p:cNvPr id="2"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3172" y="945989"/>
                          <a:ext cx="221064" cy="243170"/>
                        </a:xfrm>
                        <a:prstGeom prst="rect">
                          <a:avLst/>
                        </a:prstGeom>
                        <a:noFill/>
                      </p:spPr>
                    </p:pic>
                  </p:oleObj>
                </mc:Fallback>
              </mc:AlternateContent>
            </a:graphicData>
          </a:graphic>
        </p:graphicFrame>
        <p:graphicFrame>
          <p:nvGraphicFramePr>
            <p:cNvPr id="3" name="对象 2"/>
            <p:cNvGraphicFramePr>
              <a:graphicFrameLocks noChangeAspect="1"/>
            </p:cNvGraphicFramePr>
            <p:nvPr/>
          </p:nvGraphicFramePr>
          <p:xfrm>
            <a:off x="2983158" y="938156"/>
            <a:ext cx="265276" cy="287382"/>
          </p:xfrm>
          <a:graphic>
            <a:graphicData uri="http://schemas.openxmlformats.org/presentationml/2006/ole">
              <mc:AlternateContent xmlns:mc="http://schemas.openxmlformats.org/markup-compatibility/2006">
                <mc:Choice xmlns:v="urn:schemas-microsoft-com:vml" Requires="v">
                  <p:oleObj name="Equation" r:id="rId4" imgW="152268" imgH="164957" progId="Equation.DSMT4">
                    <p:embed/>
                  </p:oleObj>
                </mc:Choice>
                <mc:Fallback>
                  <p:oleObj name="Equation" r:id="rId4" imgW="152268" imgH="164957" progId="Equation.DSMT4">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3158" y="938156"/>
                          <a:ext cx="265276" cy="287382"/>
                        </a:xfrm>
                        <a:prstGeom prst="rect">
                          <a:avLst/>
                        </a:prstGeom>
                        <a:noFill/>
                      </p:spPr>
                    </p:pic>
                  </p:oleObj>
                </mc:Fallback>
              </mc:AlternateContent>
            </a:graphicData>
          </a:graphic>
        </p:graphicFrame>
        <p:graphicFrame>
          <p:nvGraphicFramePr>
            <p:cNvPr id="4" name="对象 3"/>
            <p:cNvGraphicFramePr>
              <a:graphicFrameLocks noChangeAspect="1"/>
            </p:cNvGraphicFramePr>
            <p:nvPr/>
          </p:nvGraphicFramePr>
          <p:xfrm>
            <a:off x="4284622" y="972824"/>
            <a:ext cx="221064" cy="243170"/>
          </p:xfrm>
          <a:graphic>
            <a:graphicData uri="http://schemas.openxmlformats.org/presentationml/2006/ole">
              <mc:AlternateContent xmlns:mc="http://schemas.openxmlformats.org/markup-compatibility/2006">
                <mc:Choice xmlns:v="urn:schemas-microsoft-com:vml" Requires="v">
                  <p:oleObj name="Equation" r:id="rId6" imgW="126835" imgH="139518" progId="Equation.DSMT4">
                    <p:embed/>
                  </p:oleObj>
                </mc:Choice>
                <mc:Fallback>
                  <p:oleObj name="Equation" r:id="rId6" imgW="126835" imgH="139518" progId="Equation.DSMT4">
                    <p:embed/>
                    <p:pic>
                      <p:nvPicPr>
                        <p:cNvPr id="4" name="对象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622" y="972824"/>
                          <a:ext cx="221064" cy="243170"/>
                        </a:xfrm>
                        <a:prstGeom prst="rect">
                          <a:avLst/>
                        </a:prstGeom>
                        <a:noFill/>
                      </p:spPr>
                    </p:pic>
                  </p:oleObj>
                </mc:Fallback>
              </mc:AlternateContent>
            </a:graphicData>
          </a:graphic>
        </p:graphicFrame>
        <p:graphicFrame>
          <p:nvGraphicFramePr>
            <p:cNvPr id="5" name="对象 4"/>
            <p:cNvGraphicFramePr>
              <a:graphicFrameLocks noChangeAspect="1"/>
            </p:cNvGraphicFramePr>
            <p:nvPr/>
          </p:nvGraphicFramePr>
          <p:xfrm>
            <a:off x="6147292" y="923883"/>
            <a:ext cx="265276" cy="287382"/>
          </p:xfrm>
          <a:graphic>
            <a:graphicData uri="http://schemas.openxmlformats.org/presentationml/2006/ole">
              <mc:AlternateContent xmlns:mc="http://schemas.openxmlformats.org/markup-compatibility/2006">
                <mc:Choice xmlns:v="urn:schemas-microsoft-com:vml" Requires="v">
                  <p:oleObj name="Equation" r:id="rId4" imgW="152268" imgH="164957" progId="Equation.DSMT4">
                    <p:embed/>
                  </p:oleObj>
                </mc:Choice>
                <mc:Fallback>
                  <p:oleObj name="Equation" r:id="rId4" imgW="152268" imgH="164957" progId="Equation.DSMT4">
                    <p:embed/>
                    <p:pic>
                      <p:nvPicPr>
                        <p:cNvPr id="5"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7292" y="923883"/>
                          <a:ext cx="265276" cy="287382"/>
                        </a:xfrm>
                        <a:prstGeom prst="rect">
                          <a:avLst/>
                        </a:prstGeom>
                        <a:noFill/>
                      </p:spPr>
                    </p:pic>
                  </p:oleObj>
                </mc:Fallback>
              </mc:AlternateContent>
            </a:graphicData>
          </a:graphic>
        </p:graphicFrame>
        <p:graphicFrame>
          <p:nvGraphicFramePr>
            <p:cNvPr id="6" name="对象 5"/>
            <p:cNvGraphicFramePr>
              <a:graphicFrameLocks noChangeAspect="1"/>
            </p:cNvGraphicFramePr>
            <p:nvPr/>
          </p:nvGraphicFramePr>
          <p:xfrm>
            <a:off x="8486937" y="880352"/>
            <a:ext cx="563712" cy="453180"/>
          </p:xfrm>
          <a:graphic>
            <a:graphicData uri="http://schemas.openxmlformats.org/presentationml/2006/ole">
              <mc:AlternateContent xmlns:mc="http://schemas.openxmlformats.org/markup-compatibility/2006">
                <mc:Choice xmlns:v="urn:schemas-microsoft-com:vml" Requires="v">
                  <p:oleObj name="Equation" r:id="rId8" imgW="317225" imgH="253780" progId="Equation.DSMT4">
                    <p:embed/>
                  </p:oleObj>
                </mc:Choice>
                <mc:Fallback>
                  <p:oleObj name="Equation" r:id="rId8" imgW="317225" imgH="253780" progId="Equation.DSMT4">
                    <p:embed/>
                    <p:pic>
                      <p:nvPicPr>
                        <p:cNvPr id="6" name="对象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6937" y="880352"/>
                          <a:ext cx="563712" cy="453180"/>
                        </a:xfrm>
                        <a:prstGeom prst="rect">
                          <a:avLst/>
                        </a:prstGeom>
                        <a:noFill/>
                      </p:spPr>
                    </p:pic>
                  </p:oleObj>
                </mc:Fallback>
              </mc:AlternateContent>
            </a:graphicData>
          </a:graphic>
        </p:graphicFrame>
        <p:sp>
          <p:nvSpPr>
            <p:cNvPr id="18" name="Rectangle 17"/>
            <p:cNvSpPr>
              <a:spLocks noChangeArrowheads="1"/>
            </p:cNvSpPr>
            <p:nvPr/>
          </p:nvSpPr>
          <p:spPr bwMode="auto">
            <a:xfrm>
              <a:off x="653143" y="842462"/>
              <a:ext cx="16065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a:ln>
                    <a:noFill/>
                  </a:ln>
                  <a:solidFill>
                    <a:srgbClr val="0000FF"/>
                  </a:solidFill>
                  <a:effectLst/>
                  <a:latin typeface="+mn-ea"/>
                  <a:cs typeface="Times New Roman" panose="02020603050405020304" pitchFamily="18" charset="0"/>
                </a:rPr>
                <a:t>定理</a:t>
              </a:r>
              <a:r>
                <a:rPr kumimoji="0" lang="en-US" altLang="zh-CN" sz="2000" b="1" i="0" u="none" strike="noStrike" cap="none" normalizeH="0" baseline="0">
                  <a:ln>
                    <a:noFill/>
                  </a:ln>
                  <a:solidFill>
                    <a:srgbClr val="0000FF"/>
                  </a:solidFill>
                  <a:effectLst/>
                  <a:latin typeface="+mn-ea"/>
                  <a:cs typeface="Times New Roman" panose="02020603050405020304" pitchFamily="18" charset="0"/>
                </a:rPr>
                <a:t>2.5.6  </a:t>
              </a:r>
              <a:endParaRPr kumimoji="0" lang="en-US" altLang="zh-CN" sz="2000" b="1" i="0" u="none" strike="noStrike" cap="none" normalizeH="0" baseline="0">
                <a:ln>
                  <a:noFill/>
                </a:ln>
                <a:solidFill>
                  <a:srgbClr val="0000FF"/>
                </a:solidFill>
                <a:effectLst/>
                <a:latin typeface="+mn-ea"/>
              </a:endParaRPr>
            </a:p>
          </p:txBody>
        </p:sp>
        <p:sp>
          <p:nvSpPr>
            <p:cNvPr id="19" name="Rectangle 18"/>
            <p:cNvSpPr>
              <a:spLocks noChangeArrowheads="1"/>
            </p:cNvSpPr>
            <p:nvPr/>
          </p:nvSpPr>
          <p:spPr bwMode="auto">
            <a:xfrm>
              <a:off x="2135518" y="86751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a:ln>
                    <a:noFill/>
                  </a:ln>
                  <a:solidFill>
                    <a:schemeClr val="tx1"/>
                  </a:solidFill>
                  <a:effectLst/>
                  <a:latin typeface="+mn-ea"/>
                  <a:cs typeface="Times New Roman" panose="02020603050405020304" pitchFamily="18" charset="0"/>
                </a:rPr>
                <a:t>阶矩阵</a:t>
              </a:r>
              <a:endParaRPr kumimoji="0" lang="zh-CN" sz="2000" b="1" i="0" u="none" strike="noStrike" cap="none" normalizeH="0" baseline="0">
                <a:ln>
                  <a:noFill/>
                </a:ln>
                <a:solidFill>
                  <a:schemeClr val="tx1"/>
                </a:solidFill>
                <a:effectLst/>
                <a:latin typeface="+mn-ea"/>
              </a:endParaRPr>
            </a:p>
          </p:txBody>
        </p:sp>
        <p:sp>
          <p:nvSpPr>
            <p:cNvPr id="20" name="Rectangle 19"/>
            <p:cNvSpPr>
              <a:spLocks noChangeArrowheads="1"/>
            </p:cNvSpPr>
            <p:nvPr/>
          </p:nvSpPr>
          <p:spPr bwMode="auto">
            <a:xfrm>
              <a:off x="3176284" y="89435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的秩等于</a:t>
              </a:r>
              <a:endParaRPr kumimoji="0" lang="zh-CN" sz="2000" b="1" i="0" u="none" strike="noStrike" cap="none" normalizeH="0" baseline="0" dirty="0">
                <a:ln>
                  <a:noFill/>
                </a:ln>
                <a:solidFill>
                  <a:schemeClr val="tx1"/>
                </a:solidFill>
                <a:effectLst/>
                <a:latin typeface="+mn-ea"/>
              </a:endParaRPr>
            </a:p>
          </p:txBody>
        </p:sp>
        <p:sp>
          <p:nvSpPr>
            <p:cNvPr id="21" name="Rectangle 20"/>
            <p:cNvSpPr>
              <a:spLocks noChangeArrowheads="1"/>
            </p:cNvSpPr>
            <p:nvPr/>
          </p:nvSpPr>
          <p:spPr bwMode="auto">
            <a:xfrm>
              <a:off x="4503834" y="8675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a:ln>
                    <a:noFill/>
                  </a:ln>
                  <a:solidFill>
                    <a:schemeClr val="tx1"/>
                  </a:solidFill>
                  <a:effectLst/>
                  <a:latin typeface="+mn-ea"/>
                  <a:cs typeface="Times New Roman" panose="02020603050405020304" pitchFamily="18" charset="0"/>
                </a:rPr>
                <a:t>的充要条件是</a:t>
              </a:r>
              <a:endParaRPr kumimoji="0" lang="zh-CN" sz="2000" b="1" i="0" u="none" strike="noStrike" cap="none" normalizeH="0" baseline="0">
                <a:ln>
                  <a:noFill/>
                </a:ln>
                <a:solidFill>
                  <a:schemeClr val="tx1"/>
                </a:solidFill>
                <a:effectLst/>
                <a:latin typeface="+mn-ea"/>
              </a:endParaRPr>
            </a:p>
          </p:txBody>
        </p:sp>
        <p:sp>
          <p:nvSpPr>
            <p:cNvPr id="22" name="Rectangle 21"/>
            <p:cNvSpPr>
              <a:spLocks noChangeArrowheads="1"/>
            </p:cNvSpPr>
            <p:nvPr/>
          </p:nvSpPr>
          <p:spPr bwMode="auto">
            <a:xfrm>
              <a:off x="6344345" y="881792"/>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a:ln>
                    <a:noFill/>
                  </a:ln>
                  <a:solidFill>
                    <a:schemeClr val="tx1"/>
                  </a:solidFill>
                  <a:effectLst/>
                  <a:latin typeface="+mn-ea"/>
                  <a:cs typeface="Times New Roman" panose="02020603050405020304" pitchFamily="18" charset="0"/>
                </a:rPr>
                <a:t>为非奇异矩阵（即</a:t>
              </a:r>
              <a:endParaRPr kumimoji="0" lang="zh-CN" sz="2000" b="1" i="0" u="none" strike="noStrike" cap="none" normalizeH="0" baseline="0">
                <a:ln>
                  <a:noFill/>
                </a:ln>
                <a:solidFill>
                  <a:schemeClr val="tx1"/>
                </a:solidFill>
                <a:effectLst/>
                <a:latin typeface="+mn-ea"/>
              </a:endParaRPr>
            </a:p>
          </p:txBody>
        </p:sp>
        <p:sp>
          <p:nvSpPr>
            <p:cNvPr id="23" name="Rectangle 22"/>
            <p:cNvSpPr>
              <a:spLocks noChangeArrowheads="1"/>
            </p:cNvSpPr>
            <p:nvPr/>
          </p:nvSpPr>
          <p:spPr bwMode="auto">
            <a:xfrm>
              <a:off x="8943371" y="853093"/>
              <a:ext cx="7024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19125" algn="l"/>
                </a:tabLst>
                <a:defRPr>
                  <a:solidFill>
                    <a:schemeClr val="tx1"/>
                  </a:solidFill>
                  <a:latin typeface="Arial" panose="020B0604020202020204" pitchFamily="34" charset="0"/>
                </a:defRPr>
              </a:lvl1pPr>
              <a:lvl2pPr eaLnBrk="0" fontAlgn="base" hangingPunct="0">
                <a:spcBef>
                  <a:spcPct val="0"/>
                </a:spcBef>
                <a:spcAft>
                  <a:spcPct val="0"/>
                </a:spcAft>
                <a:tabLst>
                  <a:tab pos="619125" algn="l"/>
                </a:tabLst>
                <a:defRPr>
                  <a:solidFill>
                    <a:schemeClr val="tx1"/>
                  </a:solidFill>
                  <a:latin typeface="Arial" panose="020B0604020202020204" pitchFamily="34" charset="0"/>
                </a:defRPr>
              </a:lvl2pPr>
              <a:lvl3pPr eaLnBrk="0" fontAlgn="base" hangingPunct="0">
                <a:spcBef>
                  <a:spcPct val="0"/>
                </a:spcBef>
                <a:spcAft>
                  <a:spcPct val="0"/>
                </a:spcAft>
                <a:tabLst>
                  <a:tab pos="619125" algn="l"/>
                </a:tabLst>
                <a:defRPr>
                  <a:solidFill>
                    <a:schemeClr val="tx1"/>
                  </a:solidFill>
                  <a:latin typeface="Arial" panose="020B0604020202020204" pitchFamily="34" charset="0"/>
                </a:defRPr>
              </a:lvl3pPr>
              <a:lvl4pPr eaLnBrk="0" fontAlgn="base" hangingPunct="0">
                <a:spcBef>
                  <a:spcPct val="0"/>
                </a:spcBef>
                <a:spcAft>
                  <a:spcPct val="0"/>
                </a:spcAft>
                <a:tabLst>
                  <a:tab pos="619125" algn="l"/>
                </a:tabLst>
                <a:defRPr>
                  <a:solidFill>
                    <a:schemeClr val="tx1"/>
                  </a:solidFill>
                  <a:latin typeface="Arial" panose="020B0604020202020204" pitchFamily="34" charset="0"/>
                </a:defRPr>
              </a:lvl4pPr>
              <a:lvl5pPr eaLnBrk="0" fontAlgn="base" hangingPunct="0">
                <a:spcBef>
                  <a:spcPct val="0"/>
                </a:spcBef>
                <a:spcAft>
                  <a:spcPct val="0"/>
                </a:spcAft>
                <a:tabLst>
                  <a:tab pos="619125" algn="l"/>
                </a:tabLst>
                <a:defRPr>
                  <a:solidFill>
                    <a:schemeClr val="tx1"/>
                  </a:solidFill>
                  <a:latin typeface="Arial" panose="020B0604020202020204" pitchFamily="34" charset="0"/>
                </a:defRPr>
              </a:lvl5pPr>
              <a:lvl6pPr eaLnBrk="0" fontAlgn="base" hangingPunct="0">
                <a:spcBef>
                  <a:spcPct val="0"/>
                </a:spcBef>
                <a:spcAft>
                  <a:spcPct val="0"/>
                </a:spcAft>
                <a:tabLst>
                  <a:tab pos="619125" algn="l"/>
                </a:tabLst>
                <a:defRPr>
                  <a:solidFill>
                    <a:schemeClr val="tx1"/>
                  </a:solidFill>
                  <a:latin typeface="Arial" panose="020B0604020202020204" pitchFamily="34" charset="0"/>
                </a:defRPr>
              </a:lvl6pPr>
              <a:lvl7pPr eaLnBrk="0" fontAlgn="base" hangingPunct="0">
                <a:spcBef>
                  <a:spcPct val="0"/>
                </a:spcBef>
                <a:spcAft>
                  <a:spcPct val="0"/>
                </a:spcAft>
                <a:tabLst>
                  <a:tab pos="619125" algn="l"/>
                </a:tabLst>
                <a:defRPr>
                  <a:solidFill>
                    <a:schemeClr val="tx1"/>
                  </a:solidFill>
                  <a:latin typeface="Arial" panose="020B0604020202020204" pitchFamily="34" charset="0"/>
                </a:defRPr>
              </a:lvl7pPr>
              <a:lvl8pPr eaLnBrk="0" fontAlgn="base" hangingPunct="0">
                <a:spcBef>
                  <a:spcPct val="0"/>
                </a:spcBef>
                <a:spcAft>
                  <a:spcPct val="0"/>
                </a:spcAft>
                <a:tabLst>
                  <a:tab pos="619125" algn="l"/>
                </a:tabLst>
                <a:defRPr>
                  <a:solidFill>
                    <a:schemeClr val="tx1"/>
                  </a:solidFill>
                  <a:latin typeface="Arial" panose="020B0604020202020204" pitchFamily="34" charset="0"/>
                </a:defRPr>
              </a:lvl8pPr>
              <a:lvl9pPr eaLnBrk="0" fontAlgn="base" hangingPunct="0">
                <a:spcBef>
                  <a:spcPct val="0"/>
                </a:spcBef>
                <a:spcAft>
                  <a:spcPct val="0"/>
                </a:spcAft>
                <a:tabLst>
                  <a:tab pos="6191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19125" algn="l"/>
                </a:tabLst>
              </a:pP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0</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a:t>
              </a:r>
              <a:endParaRPr kumimoji="0" lang="zh-CN" altLang="en-US" sz="2000" b="1" i="0" u="none" strike="noStrike" cap="none" normalizeH="0" baseline="0" dirty="0">
                <a:ln>
                  <a:noFill/>
                </a:ln>
                <a:solidFill>
                  <a:schemeClr val="tx1"/>
                </a:solidFill>
                <a:effectLst/>
                <a:latin typeface="+mn-ea"/>
              </a:endParaRPr>
            </a:p>
          </p:txBody>
        </p:sp>
      </p:grpSp>
      <p:grpSp>
        <p:nvGrpSpPr>
          <p:cNvPr id="43" name="组合 42"/>
          <p:cNvGrpSpPr/>
          <p:nvPr/>
        </p:nvGrpSpPr>
        <p:grpSpPr>
          <a:xfrm>
            <a:off x="1684819" y="1984405"/>
            <a:ext cx="6054131" cy="406502"/>
            <a:chOff x="1684819" y="1984405"/>
            <a:chExt cx="6054131" cy="406502"/>
          </a:xfrm>
        </p:grpSpPr>
        <p:graphicFrame>
          <p:nvGraphicFramePr>
            <p:cNvPr id="13" name="对象 12"/>
            <p:cNvGraphicFramePr>
              <a:graphicFrameLocks noChangeAspect="1"/>
            </p:cNvGraphicFramePr>
            <p:nvPr/>
          </p:nvGraphicFramePr>
          <p:xfrm>
            <a:off x="2875217" y="2033233"/>
            <a:ext cx="773723" cy="353702"/>
          </p:xfrm>
          <a:graphic>
            <a:graphicData uri="http://schemas.openxmlformats.org/presentationml/2006/ole">
              <mc:AlternateContent xmlns:mc="http://schemas.openxmlformats.org/markup-compatibility/2006">
                <mc:Choice xmlns:v="urn:schemas-microsoft-com:vml" Requires="v">
                  <p:oleObj name="Equation" r:id="rId10" imgW="444307" imgH="203112" progId="Equation.DSMT4">
                    <p:embed/>
                  </p:oleObj>
                </mc:Choice>
                <mc:Fallback>
                  <p:oleObj name="Equation" r:id="rId10" imgW="444307" imgH="203112" progId="Equation.DSMT4">
                    <p:embed/>
                    <p:pic>
                      <p:nvPicPr>
                        <p:cNvPr id="13" name="对象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75217" y="2033233"/>
                          <a:ext cx="773723" cy="353702"/>
                        </a:xfrm>
                        <a:prstGeom prst="rect">
                          <a:avLst/>
                        </a:prstGeom>
                        <a:noFill/>
                      </p:spPr>
                    </p:pic>
                  </p:oleObj>
                </mc:Fallback>
              </mc:AlternateContent>
            </a:graphicData>
          </a:graphic>
        </p:graphicFrame>
        <p:graphicFrame>
          <p:nvGraphicFramePr>
            <p:cNvPr id="14" name="对象 13"/>
            <p:cNvGraphicFramePr>
              <a:graphicFrameLocks noChangeAspect="1"/>
            </p:cNvGraphicFramePr>
            <p:nvPr/>
          </p:nvGraphicFramePr>
          <p:xfrm>
            <a:off x="5086186" y="2037205"/>
            <a:ext cx="2652764" cy="353702"/>
          </p:xfrm>
          <a:graphic>
            <a:graphicData uri="http://schemas.openxmlformats.org/presentationml/2006/ole">
              <mc:AlternateContent xmlns:mc="http://schemas.openxmlformats.org/markup-compatibility/2006">
                <mc:Choice xmlns:v="urn:schemas-microsoft-com:vml" Requires="v">
                  <p:oleObj name="Equation" r:id="rId12" imgW="1524000" imgH="203200" progId="Equation.DSMT4">
                    <p:embed/>
                  </p:oleObj>
                </mc:Choice>
                <mc:Fallback>
                  <p:oleObj name="Equation" r:id="rId12" imgW="1524000" imgH="203200" progId="Equation.DSMT4">
                    <p:embed/>
                    <p:pic>
                      <p:nvPicPr>
                        <p:cNvPr id="14" name="对象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86186" y="2037205"/>
                          <a:ext cx="2652764" cy="353702"/>
                        </a:xfrm>
                        <a:prstGeom prst="rect">
                          <a:avLst/>
                        </a:prstGeom>
                        <a:noFill/>
                      </p:spPr>
                    </p:pic>
                  </p:oleObj>
                </mc:Fallback>
              </mc:AlternateContent>
            </a:graphicData>
          </a:graphic>
        </p:graphicFrame>
        <p:sp>
          <p:nvSpPr>
            <p:cNvPr id="29" name="Rectangle 28"/>
            <p:cNvSpPr>
              <a:spLocks noChangeArrowheads="1"/>
            </p:cNvSpPr>
            <p:nvPr/>
          </p:nvSpPr>
          <p:spPr bwMode="auto">
            <a:xfrm>
              <a:off x="1684819" y="1984405"/>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cs typeface="AdobeSongStd-Light"/>
                </a:rPr>
                <a:t>反之</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mn-ea"/>
                  <a:cs typeface="AdobeSongStd-Light"/>
                </a:rPr>
                <a:t>若</a:t>
              </a:r>
              <a:endParaRPr kumimoji="0" lang="zh-CN" altLang="en-US" sz="2000" b="1" i="0" u="none" strike="noStrike" cap="none" normalizeH="0" baseline="0" dirty="0">
                <a:ln>
                  <a:noFill/>
                </a:ln>
                <a:solidFill>
                  <a:schemeClr val="tx1"/>
                </a:solidFill>
                <a:effectLst/>
                <a:latin typeface="+mn-ea"/>
              </a:endParaRPr>
            </a:p>
          </p:txBody>
        </p:sp>
        <p:sp>
          <p:nvSpPr>
            <p:cNvPr id="30" name="Rectangle 29"/>
            <p:cNvSpPr>
              <a:spLocks noChangeArrowheads="1"/>
            </p:cNvSpPr>
            <p:nvPr/>
          </p:nvSpPr>
          <p:spPr bwMode="auto">
            <a:xfrm>
              <a:off x="3552545" y="1990797"/>
              <a:ext cx="16001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a:t>
              </a:r>
              <a:r>
                <a:rPr kumimoji="0" lang="zh-CN" altLang="en-US" sz="2000" b="1" i="0" u="none" strike="noStrike" cap="none" normalizeH="0" baseline="0" dirty="0">
                  <a:ln>
                    <a:noFill/>
                  </a:ln>
                  <a:solidFill>
                    <a:schemeClr val="tx1"/>
                  </a:solidFill>
                  <a:effectLst/>
                  <a:latin typeface="+mn-ea"/>
                  <a:cs typeface="AdobeSongStd-Light"/>
                </a:rPr>
                <a:t>则由</a:t>
              </a:r>
              <a:r>
                <a:rPr kumimoji="0" lang="zh-CN" altLang="en-US" sz="2000" b="1" i="0" u="none" strike="noStrike" cap="none" normalizeH="0" baseline="0" dirty="0">
                  <a:ln>
                    <a:noFill/>
                  </a:ln>
                  <a:solidFill>
                    <a:srgbClr val="0000FF"/>
                  </a:solidFill>
                  <a:effectLst/>
                  <a:latin typeface="+mn-ea"/>
                  <a:cs typeface="Times New Roman" panose="02020603050405020304" pitchFamily="18" charset="0"/>
                </a:rPr>
                <a:t>性质</a:t>
              </a:r>
              <a:r>
                <a:rPr kumimoji="0" lang="en-US" altLang="zh-CN" sz="2000" b="1" i="0" u="none" strike="noStrike" cap="none" normalizeH="0" baseline="0" dirty="0">
                  <a:ln>
                    <a:noFill/>
                  </a:ln>
                  <a:solidFill>
                    <a:srgbClr val="0000FF"/>
                  </a:solidFill>
                  <a:effectLst/>
                  <a:latin typeface="+mn-ea"/>
                  <a:cs typeface="Times New Roman" panose="02020603050405020304" pitchFamily="18" charset="0"/>
                </a:rPr>
                <a:t>4</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a:t>
              </a:r>
              <a:endParaRPr kumimoji="0" lang="en-US" altLang="zh-CN" sz="2000" b="1" i="0" u="none" strike="noStrike" cap="none" normalizeH="0" baseline="0" dirty="0">
                <a:ln>
                  <a:noFill/>
                </a:ln>
                <a:solidFill>
                  <a:schemeClr val="tx1"/>
                </a:solidFill>
                <a:effectLst/>
                <a:latin typeface="+mn-ea"/>
              </a:endParaRPr>
            </a:p>
          </p:txBody>
        </p:sp>
      </p:grpSp>
      <p:grpSp>
        <p:nvGrpSpPr>
          <p:cNvPr id="42" name="组合 41"/>
          <p:cNvGrpSpPr/>
          <p:nvPr/>
        </p:nvGrpSpPr>
        <p:grpSpPr>
          <a:xfrm>
            <a:off x="807591" y="3898203"/>
            <a:ext cx="7875346" cy="429759"/>
            <a:chOff x="807591" y="3898203"/>
            <a:chExt cx="7875346" cy="429759"/>
          </a:xfrm>
        </p:grpSpPr>
        <p:graphicFrame>
          <p:nvGraphicFramePr>
            <p:cNvPr id="15" name="对象 14"/>
            <p:cNvGraphicFramePr>
              <a:graphicFrameLocks noChangeAspect="1"/>
            </p:cNvGraphicFramePr>
            <p:nvPr/>
          </p:nvGraphicFramePr>
          <p:xfrm>
            <a:off x="3198391" y="3954567"/>
            <a:ext cx="265276" cy="287382"/>
          </p:xfrm>
          <a:graphic>
            <a:graphicData uri="http://schemas.openxmlformats.org/presentationml/2006/ole">
              <mc:AlternateContent xmlns:mc="http://schemas.openxmlformats.org/markup-compatibility/2006">
                <mc:Choice xmlns:v="urn:schemas-microsoft-com:vml" Requires="v">
                  <p:oleObj name="Equation" r:id="rId14" imgW="152268" imgH="164957" progId="Equation.DSMT4">
                    <p:embed/>
                  </p:oleObj>
                </mc:Choice>
                <mc:Fallback>
                  <p:oleObj name="Equation" r:id="rId14" imgW="152268" imgH="164957" progId="Equation.DSMT4">
                    <p:embed/>
                    <p:pic>
                      <p:nvPicPr>
                        <p:cNvPr id="15" name="对象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98391" y="3954567"/>
                          <a:ext cx="265276" cy="287382"/>
                        </a:xfrm>
                        <a:prstGeom prst="rect">
                          <a:avLst/>
                        </a:prstGeom>
                        <a:noFill/>
                      </p:spPr>
                    </p:pic>
                  </p:oleObj>
                </mc:Fallback>
              </mc:AlternateContent>
            </a:graphicData>
          </a:graphic>
        </p:graphicFrame>
        <p:graphicFrame>
          <p:nvGraphicFramePr>
            <p:cNvPr id="16" name="对象 15"/>
            <p:cNvGraphicFramePr>
              <a:graphicFrameLocks noChangeAspect="1"/>
            </p:cNvGraphicFramePr>
            <p:nvPr/>
          </p:nvGraphicFramePr>
          <p:xfrm>
            <a:off x="5133955" y="3939556"/>
            <a:ext cx="375808" cy="331595"/>
          </p:xfrm>
          <a:graphic>
            <a:graphicData uri="http://schemas.openxmlformats.org/presentationml/2006/ole">
              <mc:AlternateContent xmlns:mc="http://schemas.openxmlformats.org/markup-compatibility/2006">
                <mc:Choice xmlns:v="urn:schemas-microsoft-com:vml" Requires="v">
                  <p:oleObj name="Equation" r:id="rId16" imgW="215713" imgH="190335" progId="Equation.DSMT4">
                    <p:embed/>
                  </p:oleObj>
                </mc:Choice>
                <mc:Fallback>
                  <p:oleObj name="Equation" r:id="rId16" imgW="215713" imgH="190335" progId="Equation.DSMT4">
                    <p:embed/>
                    <p:pic>
                      <p:nvPicPr>
                        <p:cNvPr id="16" name="对象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33955" y="3939556"/>
                          <a:ext cx="375808" cy="331595"/>
                        </a:xfrm>
                        <a:prstGeom prst="rect">
                          <a:avLst/>
                        </a:prstGeom>
                        <a:noFill/>
                      </p:spPr>
                    </p:pic>
                  </p:oleObj>
                </mc:Fallback>
              </mc:AlternateContent>
            </a:graphicData>
          </a:graphic>
        </p:graphicFrame>
        <p:graphicFrame>
          <p:nvGraphicFramePr>
            <p:cNvPr id="17" name="对象 16"/>
            <p:cNvGraphicFramePr>
              <a:graphicFrameLocks noChangeAspect="1"/>
            </p:cNvGraphicFramePr>
            <p:nvPr/>
          </p:nvGraphicFramePr>
          <p:xfrm>
            <a:off x="7246023" y="3930047"/>
            <a:ext cx="1436914" cy="397915"/>
          </p:xfrm>
          <a:graphic>
            <a:graphicData uri="http://schemas.openxmlformats.org/presentationml/2006/ole">
              <mc:AlternateContent xmlns:mc="http://schemas.openxmlformats.org/markup-compatibility/2006">
                <mc:Choice xmlns:v="urn:schemas-microsoft-com:vml" Requires="v">
                  <p:oleObj name="Equation" r:id="rId18" imgW="825500" imgH="228600" progId="Equation.DSMT4">
                    <p:embed/>
                  </p:oleObj>
                </mc:Choice>
                <mc:Fallback>
                  <p:oleObj name="Equation" r:id="rId18" imgW="825500" imgH="228600" progId="Equation.DSMT4">
                    <p:embed/>
                    <p:pic>
                      <p:nvPicPr>
                        <p:cNvPr id="17" name="对象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46023" y="3930047"/>
                          <a:ext cx="1436914" cy="397915"/>
                        </a:xfrm>
                        <a:prstGeom prst="rect">
                          <a:avLst/>
                        </a:prstGeom>
                        <a:noFill/>
                      </p:spPr>
                    </p:pic>
                  </p:oleObj>
                </mc:Fallback>
              </mc:AlternateContent>
            </a:graphicData>
          </a:graphic>
        </p:graphicFrame>
        <p:sp>
          <p:nvSpPr>
            <p:cNvPr id="31" name="Rectangle 30"/>
            <p:cNvSpPr>
              <a:spLocks noChangeArrowheads="1"/>
            </p:cNvSpPr>
            <p:nvPr/>
          </p:nvSpPr>
          <p:spPr bwMode="auto">
            <a:xfrm>
              <a:off x="807591" y="3898203"/>
              <a:ext cx="25122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FF"/>
                  </a:solidFill>
                  <a:effectLst/>
                  <a:latin typeface="+mn-ea"/>
                  <a:cs typeface="黑体" panose="02010609060101010101" pitchFamily="49" charset="-122"/>
                </a:rPr>
                <a:t>推论</a:t>
              </a:r>
              <a:r>
                <a:rPr kumimoji="0" lang="en-US" altLang="zh-CN" sz="2000" b="1" i="0" u="none" strike="noStrike" cap="none" normalizeH="0" baseline="0" dirty="0">
                  <a:ln>
                    <a:noFill/>
                  </a:ln>
                  <a:solidFill>
                    <a:srgbClr val="0000FF"/>
                  </a:solidFill>
                  <a:effectLst/>
                  <a:latin typeface="+mn-ea"/>
                  <a:cs typeface="黑体" panose="02010609060101010101" pitchFamily="49" charset="-122"/>
                </a:rPr>
                <a:t>2.5.5</a:t>
              </a:r>
              <a:r>
                <a:rPr kumimoji="0" lang="en-US" altLang="zh-CN" sz="2000" b="1" i="0" u="none" strike="noStrike" cap="none" normalizeH="0" baseline="0" dirty="0">
                  <a:ln>
                    <a:noFill/>
                  </a:ln>
                  <a:solidFill>
                    <a:srgbClr val="0000FF"/>
                  </a:solidFill>
                  <a:effectLst/>
                  <a:latin typeface="+mn-ea"/>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mn-ea"/>
                  <a:cs typeface="AdobeSongStd-Light"/>
                </a:rPr>
                <a:t>任一矩阵</a:t>
              </a:r>
              <a:endParaRPr kumimoji="0" lang="zh-CN" altLang="en-US" sz="2000" b="1" i="0" u="none" strike="noStrike" cap="none" normalizeH="0" baseline="0" dirty="0">
                <a:ln>
                  <a:noFill/>
                </a:ln>
                <a:solidFill>
                  <a:schemeClr val="tx1"/>
                </a:solidFill>
                <a:effectLst/>
                <a:latin typeface="+mn-ea"/>
              </a:endParaRPr>
            </a:p>
          </p:txBody>
        </p:sp>
        <p:sp>
          <p:nvSpPr>
            <p:cNvPr id="32" name="Rectangle 31"/>
            <p:cNvSpPr>
              <a:spLocks noChangeArrowheads="1"/>
            </p:cNvSpPr>
            <p:nvPr/>
          </p:nvSpPr>
          <p:spPr bwMode="auto">
            <a:xfrm>
              <a:off x="3294607" y="391239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与它的转置矩阵</a:t>
              </a:r>
              <a:endParaRPr kumimoji="0" lang="zh-CN" sz="2000" b="1" i="0" u="none" strike="noStrike" cap="none" normalizeH="0" baseline="0" dirty="0">
                <a:ln>
                  <a:noFill/>
                </a:ln>
                <a:solidFill>
                  <a:schemeClr val="tx1"/>
                </a:solidFill>
                <a:effectLst/>
                <a:latin typeface="+mn-ea"/>
              </a:endParaRPr>
            </a:p>
          </p:txBody>
        </p:sp>
        <p:sp>
          <p:nvSpPr>
            <p:cNvPr id="33" name="Rectangle 32"/>
            <p:cNvSpPr>
              <a:spLocks noChangeArrowheads="1"/>
            </p:cNvSpPr>
            <p:nvPr/>
          </p:nvSpPr>
          <p:spPr bwMode="auto">
            <a:xfrm>
              <a:off x="5320461" y="391239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有相同的秩</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mn-ea"/>
                  <a:cs typeface="AdobeSongStd-Light"/>
                </a:rPr>
                <a:t>即</a:t>
              </a:r>
              <a:endParaRPr kumimoji="0" lang="zh-CN" altLang="en-US" sz="2000" b="1" i="0" u="none" strike="noStrike" cap="none" normalizeH="0" baseline="0" dirty="0">
                <a:ln>
                  <a:noFill/>
                </a:ln>
                <a:solidFill>
                  <a:schemeClr val="tx1"/>
                </a:solidFill>
                <a:effectLst/>
                <a:latin typeface="+mn-ea"/>
              </a:endParaRPr>
            </a:p>
          </p:txBody>
        </p:sp>
      </p:grpSp>
      <p:grpSp>
        <p:nvGrpSpPr>
          <p:cNvPr id="37" name="组合 36"/>
          <p:cNvGrpSpPr/>
          <p:nvPr/>
        </p:nvGrpSpPr>
        <p:grpSpPr>
          <a:xfrm>
            <a:off x="1757134" y="1467588"/>
            <a:ext cx="9968592" cy="446670"/>
            <a:chOff x="1757134" y="1467588"/>
            <a:chExt cx="9968592" cy="446670"/>
          </a:xfrm>
        </p:grpSpPr>
        <p:graphicFrame>
          <p:nvGraphicFramePr>
            <p:cNvPr id="7" name="对象 6"/>
            <p:cNvGraphicFramePr>
              <a:graphicFrameLocks noChangeAspect="1"/>
            </p:cNvGraphicFramePr>
            <p:nvPr/>
          </p:nvGraphicFramePr>
          <p:xfrm>
            <a:off x="2116945" y="1518776"/>
            <a:ext cx="972680" cy="353702"/>
          </p:xfrm>
          <a:graphic>
            <a:graphicData uri="http://schemas.openxmlformats.org/presentationml/2006/ole">
              <mc:AlternateContent xmlns:mc="http://schemas.openxmlformats.org/markup-compatibility/2006">
                <mc:Choice xmlns:v="urn:schemas-microsoft-com:vml" Requires="v">
                  <p:oleObj name="Equation" r:id="rId20" imgW="558558" imgH="203112" progId="Equation.DSMT4">
                    <p:embed/>
                  </p:oleObj>
                </mc:Choice>
                <mc:Fallback>
                  <p:oleObj name="Equation" r:id="rId20" imgW="558558" imgH="203112" progId="Equation.DSMT4">
                    <p:embed/>
                    <p:pic>
                      <p:nvPicPr>
                        <p:cNvPr id="7" name="对象 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16945" y="1518776"/>
                          <a:ext cx="972680" cy="353702"/>
                        </a:xfrm>
                        <a:prstGeom prst="rect">
                          <a:avLst/>
                        </a:prstGeom>
                        <a:noFill/>
                      </p:spPr>
                    </p:pic>
                  </p:oleObj>
                </mc:Fallback>
              </mc:AlternateContent>
            </a:graphicData>
          </a:graphic>
        </p:graphicFrame>
        <p:graphicFrame>
          <p:nvGraphicFramePr>
            <p:cNvPr id="8" name="对象 7"/>
            <p:cNvGraphicFramePr>
              <a:graphicFrameLocks noChangeAspect="1"/>
            </p:cNvGraphicFramePr>
            <p:nvPr/>
          </p:nvGraphicFramePr>
          <p:xfrm>
            <a:off x="3449436" y="1539047"/>
            <a:ext cx="265276" cy="287382"/>
          </p:xfrm>
          <a:graphic>
            <a:graphicData uri="http://schemas.openxmlformats.org/presentationml/2006/ole">
              <mc:AlternateContent xmlns:mc="http://schemas.openxmlformats.org/markup-compatibility/2006">
                <mc:Choice xmlns:v="urn:schemas-microsoft-com:vml" Requires="v">
                  <p:oleObj name="Equation" r:id="rId4" imgW="152268" imgH="164957" progId="Equation.DSMT4">
                    <p:embed/>
                  </p:oleObj>
                </mc:Choice>
                <mc:Fallback>
                  <p:oleObj name="Equation" r:id="rId4" imgW="152268" imgH="164957" progId="Equation.DSMT4">
                    <p:embed/>
                    <p:pic>
                      <p:nvPicPr>
                        <p:cNvPr id="8"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9436" y="1539047"/>
                          <a:ext cx="265276" cy="287382"/>
                        </a:xfrm>
                        <a:prstGeom prst="rect">
                          <a:avLst/>
                        </a:prstGeom>
                        <a:noFill/>
                      </p:spPr>
                    </p:pic>
                  </p:oleObj>
                </mc:Fallback>
              </mc:AlternateContent>
            </a:graphicData>
          </a:graphic>
        </p:graphicFrame>
        <p:graphicFrame>
          <p:nvGraphicFramePr>
            <p:cNvPr id="9" name="对象 8"/>
            <p:cNvGraphicFramePr>
              <a:graphicFrameLocks noChangeAspect="1"/>
            </p:cNvGraphicFramePr>
            <p:nvPr/>
          </p:nvGraphicFramePr>
          <p:xfrm>
            <a:off x="7035214" y="1576981"/>
            <a:ext cx="265276" cy="287382"/>
          </p:xfrm>
          <a:graphic>
            <a:graphicData uri="http://schemas.openxmlformats.org/presentationml/2006/ole">
              <mc:AlternateContent xmlns:mc="http://schemas.openxmlformats.org/markup-compatibility/2006">
                <mc:Choice xmlns:v="urn:schemas-microsoft-com:vml" Requires="v">
                  <p:oleObj name="Equation" r:id="rId22" imgW="152268" imgH="164957" progId="Equation.DSMT4">
                    <p:embed/>
                  </p:oleObj>
                </mc:Choice>
                <mc:Fallback>
                  <p:oleObj name="Equation" r:id="rId22" imgW="152268" imgH="164957" progId="Equation.DSMT4">
                    <p:embed/>
                    <p:pic>
                      <p:nvPicPr>
                        <p:cNvPr id="9" name="对象 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035214" y="1576981"/>
                          <a:ext cx="265276" cy="287382"/>
                        </a:xfrm>
                        <a:prstGeom prst="rect">
                          <a:avLst/>
                        </a:prstGeom>
                        <a:noFill/>
                      </p:spPr>
                    </p:pic>
                  </p:oleObj>
                </mc:Fallback>
              </mc:AlternateContent>
            </a:graphicData>
          </a:graphic>
        </p:graphicFrame>
        <p:graphicFrame>
          <p:nvGraphicFramePr>
            <p:cNvPr id="10" name="对象 9"/>
            <p:cNvGraphicFramePr>
              <a:graphicFrameLocks noChangeAspect="1"/>
            </p:cNvGraphicFramePr>
            <p:nvPr/>
          </p:nvGraphicFramePr>
          <p:xfrm>
            <a:off x="8984969" y="1568379"/>
            <a:ext cx="265276" cy="287382"/>
          </p:xfrm>
          <a:graphic>
            <a:graphicData uri="http://schemas.openxmlformats.org/presentationml/2006/ole">
              <mc:AlternateContent xmlns:mc="http://schemas.openxmlformats.org/markup-compatibility/2006">
                <mc:Choice xmlns:v="urn:schemas-microsoft-com:vml" Requires="v">
                  <p:oleObj name="Equation" r:id="rId24" imgW="152268" imgH="164957" progId="Equation.DSMT4">
                    <p:embed/>
                  </p:oleObj>
                </mc:Choice>
                <mc:Fallback>
                  <p:oleObj name="Equation" r:id="rId24" imgW="152268" imgH="164957" progId="Equation.DSMT4">
                    <p:embed/>
                    <p:pic>
                      <p:nvPicPr>
                        <p:cNvPr id="10" name="对象 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984969" y="1568379"/>
                          <a:ext cx="265276" cy="287382"/>
                        </a:xfrm>
                        <a:prstGeom prst="rect">
                          <a:avLst/>
                        </a:prstGeom>
                        <a:noFill/>
                      </p:spPr>
                    </p:pic>
                  </p:oleObj>
                </mc:Fallback>
              </mc:AlternateContent>
            </a:graphicData>
          </a:graphic>
        </p:graphicFrame>
        <p:graphicFrame>
          <p:nvGraphicFramePr>
            <p:cNvPr id="11" name="对象 10"/>
            <p:cNvGraphicFramePr>
              <a:graphicFrameLocks noChangeAspect="1"/>
            </p:cNvGraphicFramePr>
            <p:nvPr/>
          </p:nvGraphicFramePr>
          <p:xfrm>
            <a:off x="9586079" y="1542945"/>
            <a:ext cx="862148" cy="287383"/>
          </p:xfrm>
          <a:graphic>
            <a:graphicData uri="http://schemas.openxmlformats.org/presentationml/2006/ole">
              <mc:AlternateContent xmlns:mc="http://schemas.openxmlformats.org/markup-compatibility/2006">
                <mc:Choice xmlns:v="urn:schemas-microsoft-com:vml" Requires="v">
                  <p:oleObj name="Equation" r:id="rId26" imgW="494870" imgH="164957" progId="Equation.DSMT4">
                    <p:embed/>
                  </p:oleObj>
                </mc:Choice>
                <mc:Fallback>
                  <p:oleObj name="Equation" r:id="rId26" imgW="494870" imgH="164957" progId="Equation.DSMT4">
                    <p:embed/>
                    <p:pic>
                      <p:nvPicPr>
                        <p:cNvPr id="11" name="对象 1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586079" y="1542945"/>
                          <a:ext cx="862148" cy="287383"/>
                        </a:xfrm>
                        <a:prstGeom prst="rect">
                          <a:avLst/>
                        </a:prstGeom>
                        <a:noFill/>
                      </p:spPr>
                    </p:pic>
                  </p:oleObj>
                </mc:Fallback>
              </mc:AlternateContent>
            </a:graphicData>
          </a:graphic>
        </p:graphicFrame>
        <p:graphicFrame>
          <p:nvGraphicFramePr>
            <p:cNvPr id="12" name="对象 11"/>
            <p:cNvGraphicFramePr>
              <a:graphicFrameLocks noChangeAspect="1"/>
            </p:cNvGraphicFramePr>
            <p:nvPr/>
          </p:nvGraphicFramePr>
          <p:xfrm>
            <a:off x="10952003" y="1506725"/>
            <a:ext cx="773723" cy="353702"/>
          </p:xfrm>
          <a:graphic>
            <a:graphicData uri="http://schemas.openxmlformats.org/presentationml/2006/ole">
              <mc:AlternateContent xmlns:mc="http://schemas.openxmlformats.org/markup-compatibility/2006">
                <mc:Choice xmlns:v="urn:schemas-microsoft-com:vml" Requires="v">
                  <p:oleObj name="Equation" r:id="rId10" imgW="444307" imgH="203112" progId="Equation.DSMT4">
                    <p:embed/>
                  </p:oleObj>
                </mc:Choice>
                <mc:Fallback>
                  <p:oleObj name="Equation" r:id="rId10" imgW="444307" imgH="203112" progId="Equation.DSMT4">
                    <p:embed/>
                    <p:pic>
                      <p:nvPicPr>
                        <p:cNvPr id="12" name="对象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952003" y="1506725"/>
                          <a:ext cx="773723" cy="353702"/>
                        </a:xfrm>
                        <a:prstGeom prst="rect">
                          <a:avLst/>
                        </a:prstGeom>
                        <a:noFill/>
                      </p:spPr>
                    </p:pic>
                  </p:oleObj>
                </mc:Fallback>
              </mc:AlternateContent>
            </a:graphicData>
          </a:graphic>
        </p:graphicFrame>
        <p:sp>
          <p:nvSpPr>
            <p:cNvPr id="24" name="Rectangle 23"/>
            <p:cNvSpPr>
              <a:spLocks noChangeArrowheads="1"/>
            </p:cNvSpPr>
            <p:nvPr/>
          </p:nvSpPr>
          <p:spPr bwMode="auto">
            <a:xfrm>
              <a:off x="2983158" y="1490082"/>
              <a:ext cx="5693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a:t>
              </a:r>
              <a:r>
                <a:rPr kumimoji="0" lang="zh-CN" altLang="en-US" sz="2000" b="1" i="0" u="none" strike="noStrike" cap="none" normalizeH="0" baseline="0" dirty="0">
                  <a:ln>
                    <a:noFill/>
                  </a:ln>
                  <a:solidFill>
                    <a:schemeClr val="tx1"/>
                  </a:solidFill>
                  <a:effectLst/>
                  <a:latin typeface="+mn-ea"/>
                  <a:cs typeface="AdobeSongStd-Light"/>
                </a:rPr>
                <a:t>则</a:t>
              </a:r>
              <a:endParaRPr kumimoji="0" lang="zh-CN" altLang="en-US" sz="2000" b="1" i="0" u="none" strike="noStrike" cap="none" normalizeH="0" baseline="0" dirty="0">
                <a:ln>
                  <a:noFill/>
                </a:ln>
                <a:solidFill>
                  <a:schemeClr val="tx1"/>
                </a:solidFill>
                <a:effectLst/>
                <a:latin typeface="+mn-ea"/>
              </a:endParaRPr>
            </a:p>
          </p:txBody>
        </p:sp>
        <p:sp>
          <p:nvSpPr>
            <p:cNvPr id="25" name="Rectangle 24"/>
            <p:cNvSpPr>
              <a:spLocks noChangeArrowheads="1"/>
            </p:cNvSpPr>
            <p:nvPr/>
          </p:nvSpPr>
          <p:spPr bwMode="auto">
            <a:xfrm>
              <a:off x="3648940" y="1511925"/>
              <a:ext cx="351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经初等行变换可化为单位矩阵</a:t>
              </a:r>
              <a:endParaRPr kumimoji="0" lang="zh-CN" sz="2000" b="1" i="0" u="none" strike="noStrike" cap="none" normalizeH="0" baseline="0" dirty="0">
                <a:ln>
                  <a:noFill/>
                </a:ln>
                <a:solidFill>
                  <a:schemeClr val="tx1"/>
                </a:solidFill>
                <a:effectLst/>
                <a:latin typeface="+mn-ea"/>
              </a:endParaRPr>
            </a:p>
          </p:txBody>
        </p:sp>
        <p:sp>
          <p:nvSpPr>
            <p:cNvPr id="26" name="Rectangle 25"/>
            <p:cNvSpPr>
              <a:spLocks noChangeArrowheads="1"/>
            </p:cNvSpPr>
            <p:nvPr/>
          </p:nvSpPr>
          <p:spPr bwMode="auto">
            <a:xfrm>
              <a:off x="7230498" y="1514148"/>
              <a:ext cx="18517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a:t>
              </a:r>
              <a:r>
                <a:rPr kumimoji="0" lang="zh-CN" altLang="en-US" sz="2000" b="1" i="0" u="none" strike="noStrike" cap="none" normalizeH="0" baseline="0" dirty="0">
                  <a:ln>
                    <a:noFill/>
                  </a:ln>
                  <a:solidFill>
                    <a:schemeClr val="tx1"/>
                  </a:solidFill>
                  <a:effectLst/>
                  <a:latin typeface="+mn-ea"/>
                  <a:cs typeface="AdobeSongStd-Light"/>
                </a:rPr>
                <a:t>即有可逆矩阵</a:t>
              </a:r>
              <a:endParaRPr kumimoji="0" lang="zh-CN" altLang="en-US" sz="2000" b="1" i="0" u="none" strike="noStrike" cap="none" normalizeH="0" baseline="0" dirty="0">
                <a:ln>
                  <a:noFill/>
                </a:ln>
                <a:solidFill>
                  <a:schemeClr val="tx1"/>
                </a:solidFill>
                <a:effectLst/>
                <a:latin typeface="+mn-ea"/>
              </a:endParaRPr>
            </a:p>
          </p:txBody>
        </p:sp>
        <p:sp>
          <p:nvSpPr>
            <p:cNvPr id="27" name="Rectangle 26"/>
            <p:cNvSpPr>
              <a:spLocks noChangeArrowheads="1"/>
            </p:cNvSpPr>
            <p:nvPr/>
          </p:nvSpPr>
          <p:spPr bwMode="auto">
            <a:xfrm>
              <a:off x="9144933" y="1486899"/>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使</a:t>
              </a:r>
              <a:endParaRPr kumimoji="0" lang="zh-CN" sz="2000" b="1" i="0" u="none" strike="noStrike" cap="none" normalizeH="0" baseline="0" dirty="0">
                <a:ln>
                  <a:noFill/>
                </a:ln>
                <a:solidFill>
                  <a:schemeClr val="tx1"/>
                </a:solidFill>
                <a:effectLst/>
                <a:latin typeface="+mn-ea"/>
              </a:endParaRPr>
            </a:p>
          </p:txBody>
        </p:sp>
        <p:sp>
          <p:nvSpPr>
            <p:cNvPr id="28" name="Rectangle 27"/>
            <p:cNvSpPr>
              <a:spLocks noChangeArrowheads="1"/>
            </p:cNvSpPr>
            <p:nvPr/>
          </p:nvSpPr>
          <p:spPr bwMode="auto">
            <a:xfrm>
              <a:off x="10307089" y="14675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a:t>
              </a:r>
              <a:r>
                <a:rPr kumimoji="0" lang="zh-CN" sz="2000" b="1" i="0" u="none" strike="noStrike" cap="none" normalizeH="0" baseline="0" dirty="0">
                  <a:ln>
                    <a:noFill/>
                  </a:ln>
                  <a:solidFill>
                    <a:schemeClr val="tx1"/>
                  </a:solidFill>
                  <a:effectLst/>
                  <a:latin typeface="+mn-ea"/>
                  <a:cs typeface="AdobeSongStd-Light"/>
                </a:rPr>
                <a:t>故</a:t>
              </a:r>
              <a:endParaRPr kumimoji="0" lang="zh-CN" sz="2000" b="1" i="0" u="none" strike="noStrike" cap="none" normalizeH="0" baseline="0" dirty="0">
                <a:ln>
                  <a:noFill/>
                </a:ln>
                <a:solidFill>
                  <a:schemeClr val="tx1"/>
                </a:solidFill>
                <a:effectLst/>
                <a:latin typeface="+mn-ea"/>
              </a:endParaRPr>
            </a:p>
          </p:txBody>
        </p:sp>
        <p:sp>
          <p:nvSpPr>
            <p:cNvPr id="35" name="矩形 34"/>
            <p:cNvSpPr/>
            <p:nvPr/>
          </p:nvSpPr>
          <p:spPr>
            <a:xfrm>
              <a:off x="1757134" y="1495572"/>
              <a:ext cx="442750" cy="400110"/>
            </a:xfrm>
            <a:prstGeom prst="rect">
              <a:avLst/>
            </a:prstGeom>
          </p:spPr>
          <p:txBody>
            <a:bodyPr wrap="none">
              <a:spAutoFit/>
            </a:bodyPr>
            <a:lstStyle/>
            <a:p>
              <a:pPr lvl="0" eaLnBrk="0" fontAlgn="base" hangingPunct="0">
                <a:spcBef>
                  <a:spcPct val="0"/>
                </a:spcBef>
                <a:spcAft>
                  <a:spcPct val="0"/>
                </a:spcAft>
                <a:tabLst>
                  <a:tab pos="619125" algn="l"/>
                </a:tabLst>
              </a:pPr>
              <a:r>
                <a:rPr lang="zh-CN" altLang="en-US" sz="2000" b="1" dirty="0">
                  <a:latin typeface="+mn-ea"/>
                  <a:cs typeface="AdobeSongStd-Light"/>
                </a:rPr>
                <a:t>若</a:t>
              </a:r>
              <a:endParaRPr lang="zh-CN" altLang="en-US" sz="2000" b="1" dirty="0">
                <a:latin typeface="+mn-ea"/>
              </a:endParaRPr>
            </a:p>
          </p:txBody>
        </p:sp>
      </p:grpSp>
      <p:sp>
        <p:nvSpPr>
          <p:cNvPr id="36" name="矩形 35"/>
          <p:cNvSpPr/>
          <p:nvPr/>
        </p:nvSpPr>
        <p:spPr>
          <a:xfrm>
            <a:off x="968119" y="1482683"/>
            <a:ext cx="700833" cy="400110"/>
          </a:xfrm>
          <a:prstGeom prst="rect">
            <a:avLst/>
          </a:prstGeom>
        </p:spPr>
        <p:txBody>
          <a:bodyPr wrap="none">
            <a:spAutoFit/>
          </a:bodyPr>
          <a:lstStyle/>
          <a:p>
            <a:r>
              <a:rPr lang="zh-CN" altLang="en-US" sz="2000" b="1" dirty="0">
                <a:solidFill>
                  <a:srgbClr val="0000FF"/>
                </a:solidFill>
                <a:latin typeface="+mn-ea"/>
                <a:cs typeface="黑体" panose="02010609060101010101" pitchFamily="49" charset="-122"/>
              </a:rPr>
              <a:t>证明</a:t>
            </a:r>
            <a:endParaRPr lang="zh-CN" altLang="en-US" sz="2000" dirty="0">
              <a:solidFill>
                <a:srgbClr val="0000FF"/>
              </a:solidFill>
            </a:endParaRPr>
          </a:p>
        </p:txBody>
      </p:sp>
      <p:sp>
        <p:nvSpPr>
          <p:cNvPr id="38" name="矩形 37"/>
          <p:cNvSpPr/>
          <p:nvPr/>
        </p:nvSpPr>
        <p:spPr>
          <a:xfrm>
            <a:off x="1684819" y="2452732"/>
            <a:ext cx="7406466" cy="400110"/>
          </a:xfrm>
          <a:prstGeom prst="rect">
            <a:avLst/>
          </a:prstGeom>
        </p:spPr>
        <p:txBody>
          <a:bodyPr wrap="square">
            <a:spAutoFit/>
          </a:bodyPr>
          <a:lstStyle/>
          <a:p>
            <a:pPr lvl="0" eaLnBrk="0" fontAlgn="base" hangingPunct="0">
              <a:spcBef>
                <a:spcPct val="0"/>
              </a:spcBef>
              <a:spcAft>
                <a:spcPct val="0"/>
              </a:spcAft>
            </a:pPr>
            <a:r>
              <a:rPr lang="zh-CN" altLang="en-US" sz="2000" b="1" dirty="0">
                <a:latin typeface="+mn-ea"/>
                <a:cs typeface="AdobeSongStd-Light"/>
              </a:rPr>
              <a:t>由此</a:t>
            </a:r>
            <a:r>
              <a:rPr lang="en-US" altLang="zh-CN" sz="2000" b="1" dirty="0">
                <a:latin typeface="+mn-ea"/>
                <a:cs typeface="Times New Roman" panose="02020603050405020304" pitchFamily="18" charset="0"/>
              </a:rPr>
              <a:t>,</a:t>
            </a:r>
            <a:r>
              <a:rPr lang="zh-CN" altLang="en-US" sz="2000" b="1" dirty="0">
                <a:latin typeface="+mn-ea"/>
                <a:cs typeface="AdobeSongStd-Light"/>
              </a:rPr>
              <a:t>可逆矩阵</a:t>
            </a:r>
            <a:r>
              <a:rPr lang="en-US" altLang="zh-CN" sz="2000" b="1" dirty="0">
                <a:latin typeface="+mn-ea"/>
                <a:cs typeface="Times New Roman" panose="02020603050405020304" pitchFamily="18" charset="0"/>
              </a:rPr>
              <a:t>(</a:t>
            </a:r>
            <a:r>
              <a:rPr lang="zh-CN" altLang="en-US" sz="2000" b="1" dirty="0">
                <a:latin typeface="+mn-ea"/>
                <a:cs typeface="AdobeSongStd-Light"/>
              </a:rPr>
              <a:t>或非奇异矩阵</a:t>
            </a:r>
            <a:r>
              <a:rPr lang="en-US" altLang="zh-CN" sz="2000" b="1" dirty="0">
                <a:latin typeface="+mn-ea"/>
                <a:cs typeface="Times New Roman" panose="02020603050405020304" pitchFamily="18" charset="0"/>
              </a:rPr>
              <a:t>,</a:t>
            </a:r>
            <a:r>
              <a:rPr lang="zh-CN" altLang="en-US" sz="2000" b="1" dirty="0">
                <a:latin typeface="+mn-ea"/>
                <a:cs typeface="AdobeSongStd-Light"/>
              </a:rPr>
              <a:t>或非退化矩阵</a:t>
            </a:r>
            <a:r>
              <a:rPr lang="en-US" altLang="zh-CN" sz="2000" b="1" dirty="0">
                <a:latin typeface="+mn-ea"/>
                <a:cs typeface="Times New Roman" panose="02020603050405020304" pitchFamily="18" charset="0"/>
              </a:rPr>
              <a:t>)</a:t>
            </a:r>
            <a:r>
              <a:rPr lang="zh-CN" altLang="en-US" sz="2000" b="1" dirty="0">
                <a:latin typeface="+mn-ea"/>
                <a:cs typeface="AdobeSongStd-Light"/>
              </a:rPr>
              <a:t>也称为</a:t>
            </a:r>
            <a:r>
              <a:rPr lang="zh-CN" altLang="en-US" sz="2000" b="1" dirty="0">
                <a:latin typeface="+mn-ea"/>
                <a:cs typeface="黑体" panose="02010609060101010101" pitchFamily="49" charset="-122"/>
              </a:rPr>
              <a:t>满秩矩阵</a:t>
            </a:r>
            <a:r>
              <a:rPr lang="zh-CN" altLang="en-US" sz="2000" b="1" dirty="0">
                <a:latin typeface="+mn-ea"/>
                <a:cs typeface="Times New Roman" panose="02020603050405020304" pitchFamily="18" charset="0"/>
              </a:rPr>
              <a:t>。</a:t>
            </a:r>
            <a:endParaRPr lang="zh-CN" altLang="en-US" sz="2000" b="1" dirty="0">
              <a:latin typeface="+mn-ea"/>
            </a:endParaRPr>
          </a:p>
        </p:txBody>
      </p:sp>
      <p:sp>
        <p:nvSpPr>
          <p:cNvPr id="39" name="矩形 38"/>
          <p:cNvSpPr/>
          <p:nvPr/>
        </p:nvSpPr>
        <p:spPr>
          <a:xfrm>
            <a:off x="744016" y="2921059"/>
            <a:ext cx="4318811" cy="400110"/>
          </a:xfrm>
          <a:prstGeom prst="rect">
            <a:avLst/>
          </a:prstGeom>
        </p:spPr>
        <p:txBody>
          <a:bodyPr wrap="none">
            <a:spAutoFit/>
          </a:bodyPr>
          <a:lstStyle/>
          <a:p>
            <a:pPr lvl="0" eaLnBrk="0" fontAlgn="base" hangingPunct="0">
              <a:spcBef>
                <a:spcPct val="0"/>
              </a:spcBef>
              <a:spcAft>
                <a:spcPct val="0"/>
              </a:spcAft>
            </a:pPr>
            <a:r>
              <a:rPr lang="zh-CN" altLang="en-US" sz="2000" b="1" dirty="0">
                <a:solidFill>
                  <a:srgbClr val="0000FF"/>
                </a:solidFill>
                <a:latin typeface="+mn-ea"/>
                <a:cs typeface="黑体" panose="02010609060101010101" pitchFamily="49" charset="-122"/>
              </a:rPr>
              <a:t>推论</a:t>
            </a:r>
            <a:r>
              <a:rPr lang="en-US" altLang="zh-CN" sz="2000" b="1" dirty="0">
                <a:solidFill>
                  <a:srgbClr val="0000FF"/>
                </a:solidFill>
                <a:latin typeface="+mn-ea"/>
                <a:cs typeface="黑体" panose="02010609060101010101" pitchFamily="49" charset="-122"/>
              </a:rPr>
              <a:t>2.5.</a:t>
            </a:r>
            <a:r>
              <a:rPr lang="en-US" altLang="zh-CN" sz="2000" b="1" dirty="0">
                <a:solidFill>
                  <a:srgbClr val="0000FF"/>
                </a:solidFill>
                <a:latin typeface="+mn-ea"/>
                <a:cs typeface="Times New Roman" panose="02020603050405020304" pitchFamily="18" charset="0"/>
              </a:rPr>
              <a:t>4 </a:t>
            </a:r>
            <a:r>
              <a:rPr lang="zh-CN" altLang="en-US" sz="2000" b="1" dirty="0">
                <a:latin typeface="+mn-ea"/>
                <a:cs typeface="AdobeSongStd-Light"/>
              </a:rPr>
              <a:t>等价的矩阵有相同的秩</a:t>
            </a:r>
            <a:r>
              <a:rPr lang="zh-CN" altLang="en-US" sz="2000" b="1" dirty="0">
                <a:latin typeface="+mn-ea"/>
                <a:cs typeface="Times New Roman" panose="02020603050405020304" pitchFamily="18" charset="0"/>
              </a:rPr>
              <a:t>。</a:t>
            </a:r>
            <a:endParaRPr lang="zh-CN" altLang="en-US" sz="2000" b="1" dirty="0">
              <a:latin typeface="+mn-ea"/>
            </a:endParaRPr>
          </a:p>
        </p:txBody>
      </p:sp>
      <p:sp>
        <p:nvSpPr>
          <p:cNvPr id="40" name="矩形 39"/>
          <p:cNvSpPr/>
          <p:nvPr/>
        </p:nvSpPr>
        <p:spPr>
          <a:xfrm>
            <a:off x="1563766" y="3425020"/>
            <a:ext cx="5530681" cy="369332"/>
          </a:xfrm>
          <a:prstGeom prst="rect">
            <a:avLst/>
          </a:prstGeom>
        </p:spPr>
        <p:txBody>
          <a:bodyPr wrap="none">
            <a:spAutoFit/>
          </a:bodyPr>
          <a:lstStyle/>
          <a:p>
            <a:pPr lvl="0" eaLnBrk="0" fontAlgn="base" hangingPunct="0">
              <a:spcBef>
                <a:spcPct val="0"/>
              </a:spcBef>
              <a:spcAft>
                <a:spcPct val="0"/>
              </a:spcAft>
            </a:pPr>
            <a:r>
              <a:rPr lang="zh-CN" altLang="en-US" b="1" dirty="0">
                <a:latin typeface="+mn-ea"/>
                <a:cs typeface="AdobeSongStd-Light"/>
              </a:rPr>
              <a:t>因为两个等价的矩阵可以通过初等变换而互相得到</a:t>
            </a:r>
            <a:r>
              <a:rPr lang="zh-CN" altLang="en-US" b="1" dirty="0">
                <a:latin typeface="+mn-ea"/>
                <a:cs typeface="Times New Roman" panose="02020603050405020304" pitchFamily="18" charset="0"/>
              </a:rPr>
              <a:t>。</a:t>
            </a:r>
            <a:endParaRPr lang="zh-CN" altLang="en-US" b="1" dirty="0">
              <a:latin typeface="+mn-ea"/>
            </a:endParaRPr>
          </a:p>
        </p:txBody>
      </p:sp>
      <p:sp>
        <p:nvSpPr>
          <p:cNvPr id="41" name="矩形 40"/>
          <p:cNvSpPr/>
          <p:nvPr/>
        </p:nvSpPr>
        <p:spPr>
          <a:xfrm>
            <a:off x="889085" y="3390111"/>
            <a:ext cx="700833" cy="400110"/>
          </a:xfrm>
          <a:prstGeom prst="rect">
            <a:avLst/>
          </a:prstGeom>
        </p:spPr>
        <p:txBody>
          <a:bodyPr wrap="none">
            <a:spAutoFit/>
          </a:bodyPr>
          <a:lstStyle/>
          <a:p>
            <a:r>
              <a:rPr lang="zh-CN" altLang="en-US" sz="2000" b="1" dirty="0">
                <a:solidFill>
                  <a:srgbClr val="0000FF"/>
                </a:solidFill>
                <a:latin typeface="+mn-ea"/>
                <a:cs typeface="黑体" panose="02010609060101010101" pitchFamily="49" charset="-122"/>
              </a:rPr>
              <a:t>证明</a:t>
            </a:r>
            <a:endParaRPr lang="zh-CN" altLang="en-US" sz="2000" dirty="0">
              <a:solidFill>
                <a:srgbClr val="0000FF"/>
              </a:solidFill>
            </a:endParaRPr>
          </a:p>
        </p:txBody>
      </p:sp>
      <p:graphicFrame>
        <p:nvGraphicFramePr>
          <p:cNvPr id="58" name="对象 57"/>
          <p:cNvGraphicFramePr>
            <a:graphicFrameLocks noChangeAspect="1"/>
          </p:cNvGraphicFramePr>
          <p:nvPr/>
        </p:nvGraphicFramePr>
        <p:xfrm>
          <a:off x="3590117" y="4934021"/>
          <a:ext cx="3125091" cy="913488"/>
        </p:xfrm>
        <a:graphic>
          <a:graphicData uri="http://schemas.openxmlformats.org/presentationml/2006/ole">
            <mc:AlternateContent xmlns:mc="http://schemas.openxmlformats.org/markup-compatibility/2006">
              <mc:Choice xmlns:v="urn:schemas-microsoft-com:vml" Requires="v">
                <p:oleObj name="Equation" r:id="rId28" imgW="1651000" imgH="482600" progId="Equation.DSMT4">
                  <p:embed/>
                </p:oleObj>
              </mc:Choice>
              <mc:Fallback>
                <p:oleObj name="Equation" r:id="rId28" imgW="1651000" imgH="482600" progId="Equation.DSMT4">
                  <p:embed/>
                  <p:pic>
                    <p:nvPicPr>
                      <p:cNvPr id="58" name="对象 5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590117" y="4934021"/>
                        <a:ext cx="3125091" cy="913488"/>
                      </a:xfrm>
                      <a:prstGeom prst="rect">
                        <a:avLst/>
                      </a:prstGeom>
                      <a:noFill/>
                    </p:spPr>
                  </p:pic>
                </p:oleObj>
              </mc:Fallback>
            </mc:AlternateContent>
          </a:graphicData>
        </a:graphic>
      </p:graphicFrame>
      <p:graphicFrame>
        <p:nvGraphicFramePr>
          <p:cNvPr id="59" name="对象 58"/>
          <p:cNvGraphicFramePr>
            <a:graphicFrameLocks noChangeAspect="1"/>
          </p:cNvGraphicFramePr>
          <p:nvPr/>
        </p:nvGraphicFramePr>
        <p:xfrm>
          <a:off x="1582135" y="6002478"/>
          <a:ext cx="5143500" cy="455613"/>
        </p:xfrm>
        <a:graphic>
          <a:graphicData uri="http://schemas.openxmlformats.org/presentationml/2006/ole">
            <mc:AlternateContent xmlns:mc="http://schemas.openxmlformats.org/markup-compatibility/2006">
              <mc:Choice xmlns:v="urn:schemas-microsoft-com:vml" Requires="v">
                <p:oleObj name="Equation" r:id="rId30" imgW="2717640" imgH="241200" progId="Equation.DSMT4">
                  <p:embed/>
                </p:oleObj>
              </mc:Choice>
              <mc:Fallback>
                <p:oleObj name="Equation" r:id="rId30" imgW="2717640" imgH="241200" progId="Equation.DSMT4">
                  <p:embed/>
                  <p:pic>
                    <p:nvPicPr>
                      <p:cNvPr id="59" name="对象 58"/>
                      <p:cNvPicPr>
                        <a:picLocks noChangeAspect="1" noChangeArrowheads="1"/>
                      </p:cNvPicPr>
                      <p:nvPr/>
                    </p:nvPicPr>
                    <p:blipFill>
                      <a:blip r:embed="rId31"/>
                      <a:srcRect/>
                      <a:stretch>
                        <a:fillRect/>
                      </a:stretch>
                    </p:blipFill>
                    <p:spPr bwMode="auto">
                      <a:xfrm>
                        <a:off x="1582135" y="6002478"/>
                        <a:ext cx="5143500" cy="455613"/>
                      </a:xfrm>
                      <a:prstGeom prst="rect">
                        <a:avLst/>
                      </a:prstGeom>
                      <a:noFill/>
                    </p:spPr>
                  </p:pic>
                </p:oleObj>
              </mc:Fallback>
            </mc:AlternateContent>
          </a:graphicData>
        </a:graphic>
      </p:graphicFrame>
      <p:sp>
        <p:nvSpPr>
          <p:cNvPr id="60" name="Rectangle 81"/>
          <p:cNvSpPr>
            <a:spLocks noChangeArrowheads="1"/>
          </p:cNvSpPr>
          <p:nvPr/>
        </p:nvSpPr>
        <p:spPr bwMode="auto">
          <a:xfrm>
            <a:off x="807591" y="4399809"/>
            <a:ext cx="44486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rgbClr val="0000FF"/>
                </a:solidFill>
                <a:effectLst/>
                <a:latin typeface="+mn-ea"/>
                <a:cs typeface="AdobeSongStd-Light"/>
              </a:rPr>
              <a:t>推论</a:t>
            </a:r>
            <a:r>
              <a:rPr kumimoji="0" lang="en-US" altLang="zh-CN" sz="2000" b="1" i="0" u="none" strike="noStrike" cap="none" normalizeH="0" baseline="0" dirty="0">
                <a:ln>
                  <a:noFill/>
                </a:ln>
                <a:solidFill>
                  <a:srgbClr val="0000FF"/>
                </a:solidFill>
                <a:effectLst/>
                <a:latin typeface="+mn-ea"/>
                <a:cs typeface="AdobeSongStd-Light"/>
              </a:rPr>
              <a:t>2.5.6</a:t>
            </a:r>
            <a:r>
              <a:rPr kumimoji="0" lang="en-US" altLang="zh-CN" sz="2000" b="1" i="0" u="none" strike="noStrike" cap="none" normalizeH="0" dirty="0">
                <a:ln>
                  <a:noFill/>
                </a:ln>
                <a:solidFill>
                  <a:srgbClr val="0000FF"/>
                </a:solidFill>
                <a:effectLst/>
                <a:latin typeface="+mn-ea"/>
                <a:cs typeface="AdobeSongStd-Light"/>
              </a:rPr>
              <a:t> </a:t>
            </a:r>
            <a:r>
              <a:rPr kumimoji="0" lang="zh-CN" altLang="en-US" sz="2000" b="1" i="0" u="none" strike="noStrike" cap="none" normalizeH="0" baseline="0" dirty="0">
                <a:ln>
                  <a:noFill/>
                </a:ln>
                <a:solidFill>
                  <a:schemeClr val="tx1"/>
                </a:solidFill>
                <a:effectLst/>
                <a:latin typeface="+mn-ea"/>
                <a:cs typeface="AdobeSongStd-Light"/>
              </a:rPr>
              <a:t>矩阵</a:t>
            </a:r>
            <a:r>
              <a:rPr kumimoji="0" lang="en-US" altLang="zh-CN" sz="2000" b="1" i="1" u="none" strike="noStrike" cap="none" normalizeH="0" baseline="0" dirty="0">
                <a:ln>
                  <a:noFill/>
                </a:ln>
                <a:solidFill>
                  <a:schemeClr val="tx1"/>
                </a:solidFill>
                <a:effectLst/>
                <a:latin typeface="+mn-ea"/>
                <a:cs typeface="AdobeSongStd-Light"/>
              </a:rPr>
              <a:t>A</a:t>
            </a:r>
            <a:r>
              <a:rPr kumimoji="0" lang="zh-CN" altLang="en-US" sz="2000" b="1" i="0" u="none" strike="noStrike" cap="none" normalizeH="0" baseline="0" dirty="0">
                <a:ln>
                  <a:noFill/>
                </a:ln>
                <a:solidFill>
                  <a:schemeClr val="tx1"/>
                </a:solidFill>
                <a:effectLst/>
                <a:latin typeface="+mn-ea"/>
                <a:cs typeface="AdobeSongStd-Light"/>
              </a:rPr>
              <a:t>的标准形是唯一的。</a:t>
            </a:r>
            <a:endParaRPr kumimoji="0" lang="zh-CN" altLang="en-US" sz="2000" b="1" i="0" u="none" strike="noStrike" cap="none" normalizeH="0" baseline="0" dirty="0">
              <a:ln>
                <a:noFill/>
              </a:ln>
              <a:solidFill>
                <a:schemeClr val="tx1"/>
              </a:solidFill>
              <a:effectLst/>
              <a:latin typeface="+mn-ea"/>
            </a:endParaRPr>
          </a:p>
        </p:txBody>
      </p:sp>
      <p:sp>
        <p:nvSpPr>
          <p:cNvPr id="61" name="Rectangle 82"/>
          <p:cNvSpPr>
            <a:spLocks noChangeArrowheads="1"/>
          </p:cNvSpPr>
          <p:nvPr/>
        </p:nvSpPr>
        <p:spPr bwMode="auto">
          <a:xfrm>
            <a:off x="6613647" y="5108263"/>
            <a:ext cx="21242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244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，由定理</a:t>
            </a:r>
            <a:r>
              <a:rPr kumimoji="0" lang="en-US" altLang="zh-CN" sz="2000" b="1" i="0" u="none" strike="noStrike" cap="none" normalizeH="0" baseline="0" dirty="0">
                <a:ln>
                  <a:noFill/>
                </a:ln>
                <a:solidFill>
                  <a:schemeClr val="tx1"/>
                </a:solidFill>
                <a:effectLst/>
                <a:latin typeface="+mn-ea"/>
                <a:cs typeface="AdobeSongStd-Light"/>
              </a:rPr>
              <a:t>2.5.1</a:t>
            </a:r>
            <a:r>
              <a:rPr kumimoji="0" lang="zh-CN" altLang="en-US" sz="2000" b="1" i="0" u="none" strike="noStrike" cap="none" normalizeH="0" baseline="0" dirty="0">
                <a:ln>
                  <a:noFill/>
                </a:ln>
                <a:solidFill>
                  <a:schemeClr val="tx1"/>
                </a:solidFill>
                <a:effectLst/>
                <a:latin typeface="+mn-ea"/>
                <a:cs typeface="AdobeSongStd-Light"/>
              </a:rPr>
              <a:t>知</a:t>
            </a:r>
            <a:endParaRPr kumimoji="0" lang="zh-CN" altLang="en-US" sz="2000" b="1" i="0" u="none" strike="noStrike" cap="none" normalizeH="0" baseline="0" dirty="0">
              <a:ln>
                <a:noFill/>
              </a:ln>
              <a:solidFill>
                <a:schemeClr val="tx1"/>
              </a:solidFill>
              <a:effectLst/>
              <a:latin typeface="+mn-ea"/>
            </a:endParaRPr>
          </a:p>
        </p:txBody>
      </p:sp>
      <p:sp>
        <p:nvSpPr>
          <p:cNvPr id="62" name="Rectangle 83"/>
          <p:cNvSpPr>
            <a:spLocks noChangeArrowheads="1"/>
          </p:cNvSpPr>
          <p:nvPr/>
        </p:nvSpPr>
        <p:spPr bwMode="auto">
          <a:xfrm>
            <a:off x="6641056" y="5986443"/>
            <a:ext cx="43652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a:ln>
                  <a:noFill/>
                </a:ln>
                <a:solidFill>
                  <a:schemeClr val="tx1"/>
                </a:solidFill>
                <a:effectLst/>
                <a:latin typeface="+mn-ea"/>
                <a:cs typeface="AdobeSongStd-Light"/>
              </a:rPr>
              <a:t>所以，矩阵</a:t>
            </a:r>
            <a:r>
              <a:rPr kumimoji="0" lang="en-US" altLang="zh-CN" sz="2000" b="1" i="1" u="none" strike="noStrike" cap="none" normalizeH="0" baseline="0">
                <a:ln>
                  <a:noFill/>
                </a:ln>
                <a:solidFill>
                  <a:schemeClr val="tx1"/>
                </a:solidFill>
                <a:effectLst/>
                <a:latin typeface="+mn-ea"/>
                <a:cs typeface="AdobeSongStd-Light"/>
              </a:rPr>
              <a:t>A</a:t>
            </a:r>
            <a:r>
              <a:rPr kumimoji="0" lang="zh-CN" altLang="en-US" sz="2000" b="1" i="0" u="none" strike="noStrike" cap="none" normalizeH="0" baseline="0">
                <a:ln>
                  <a:noFill/>
                </a:ln>
                <a:solidFill>
                  <a:schemeClr val="tx1"/>
                </a:solidFill>
                <a:effectLst/>
                <a:latin typeface="+mn-ea"/>
                <a:cs typeface="AdobeSongStd-Light"/>
              </a:rPr>
              <a:t>的标准形是唯一的。</a:t>
            </a:r>
            <a:endParaRPr kumimoji="0" lang="zh-CN" altLang="en-US" sz="2000" b="1" i="0" u="none" strike="noStrike" cap="none" normalizeH="0" baseline="0">
              <a:ln>
                <a:noFill/>
              </a:ln>
              <a:solidFill>
                <a:schemeClr val="tx1"/>
              </a:solidFill>
              <a:effectLst/>
              <a:latin typeface="+mn-ea"/>
            </a:endParaRPr>
          </a:p>
        </p:txBody>
      </p:sp>
      <p:sp>
        <p:nvSpPr>
          <p:cNvPr id="63" name="矩形 62"/>
          <p:cNvSpPr/>
          <p:nvPr/>
        </p:nvSpPr>
        <p:spPr>
          <a:xfrm>
            <a:off x="1530129" y="5108263"/>
            <a:ext cx="1991251" cy="400110"/>
          </a:xfrm>
          <a:prstGeom prst="rect">
            <a:avLst/>
          </a:prstGeom>
        </p:spPr>
        <p:txBody>
          <a:bodyPr wrap="none">
            <a:spAutoFit/>
          </a:bodyPr>
          <a:lstStyle/>
          <a:p>
            <a:pPr lvl="0" eaLnBrk="0" fontAlgn="base" hangingPunct="0">
              <a:spcBef>
                <a:spcPct val="0"/>
              </a:spcBef>
              <a:spcAft>
                <a:spcPct val="0"/>
              </a:spcAft>
            </a:pPr>
            <a:r>
              <a:rPr lang="zh-CN" altLang="en-US" sz="2000" b="1" dirty="0">
                <a:latin typeface="+mn-ea"/>
                <a:cs typeface="AdobeSongStd-Light"/>
              </a:rPr>
              <a:t>设经过初等变换</a:t>
            </a:r>
            <a:endParaRPr lang="zh-CN" altLang="en-US" sz="2000" b="1" dirty="0">
              <a:latin typeface="+mn-ea"/>
            </a:endParaRPr>
          </a:p>
        </p:txBody>
      </p:sp>
      <p:sp>
        <p:nvSpPr>
          <p:cNvPr id="64" name="矩形 63"/>
          <p:cNvSpPr/>
          <p:nvPr/>
        </p:nvSpPr>
        <p:spPr>
          <a:xfrm>
            <a:off x="881302" y="5108263"/>
            <a:ext cx="700833" cy="400110"/>
          </a:xfrm>
          <a:prstGeom prst="rect">
            <a:avLst/>
          </a:prstGeom>
        </p:spPr>
        <p:txBody>
          <a:bodyPr wrap="none">
            <a:spAutoFit/>
          </a:bodyPr>
          <a:lstStyle/>
          <a:p>
            <a:r>
              <a:rPr lang="zh-CN" altLang="en-US" sz="2000" b="1" dirty="0">
                <a:solidFill>
                  <a:srgbClr val="0000FF"/>
                </a:solidFill>
                <a:latin typeface="+mn-ea"/>
                <a:cs typeface="AdobeSongStd-Light"/>
              </a:rPr>
              <a:t>证明</a:t>
            </a:r>
            <a:endParaRPr lang="zh-CN" altLang="en-US" sz="2000" dirty="0">
              <a:solidFill>
                <a:srgbClr val="0000FF"/>
              </a:solidFill>
            </a:endParaRPr>
          </a:p>
        </p:txBody>
      </p:sp>
    </p:spTree>
    <p:extLst>
      <p:ext uri="{BB962C8B-B14F-4D97-AF65-F5344CB8AC3E}">
        <p14:creationId xmlns:p14="http://schemas.microsoft.com/office/powerpoint/2010/main" val="2948730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9438" y="872924"/>
            <a:ext cx="3437159" cy="461665"/>
          </a:xfrm>
          <a:prstGeom prst="rect">
            <a:avLst/>
          </a:prstGeom>
        </p:spPr>
        <p:txBody>
          <a:bodyPr wrap="none">
            <a:spAutoFit/>
          </a:bodyPr>
          <a:lstStyle/>
          <a:p>
            <a:r>
              <a:rPr lang="en-US" altLang="zh-CN" sz="2400" b="1" kern="0" dirty="0">
                <a:solidFill>
                  <a:srgbClr val="0000FF"/>
                </a:solidFill>
                <a:latin typeface="+mj-ea"/>
                <a:ea typeface="+mj-ea"/>
                <a:cs typeface="宋体" panose="02010600030101010101" pitchFamily="2" charset="-122"/>
              </a:rPr>
              <a:t>2.5.4</a:t>
            </a:r>
            <a:r>
              <a:rPr lang="zh-CN" altLang="zh-CN" sz="2400" b="1" kern="0" dirty="0">
                <a:solidFill>
                  <a:srgbClr val="0000FF"/>
                </a:solidFill>
                <a:latin typeface="+mj-ea"/>
                <a:ea typeface="+mj-ea"/>
                <a:cs typeface="宋体" panose="02010600030101010101" pitchFamily="2" charset="-122"/>
              </a:rPr>
              <a:t>等价标准形的应用</a:t>
            </a:r>
            <a:endParaRPr lang="zh-CN" altLang="en-US" sz="2400" dirty="0">
              <a:solidFill>
                <a:srgbClr val="0000FF"/>
              </a:solidFill>
              <a:latin typeface="+mj-ea"/>
              <a:ea typeface="+mj-ea"/>
            </a:endParaRPr>
          </a:p>
        </p:txBody>
      </p:sp>
      <p:sp>
        <p:nvSpPr>
          <p:cNvPr id="3" name="矩形 2"/>
          <p:cNvSpPr/>
          <p:nvPr/>
        </p:nvSpPr>
        <p:spPr>
          <a:xfrm>
            <a:off x="769438" y="1283504"/>
            <a:ext cx="10665586" cy="943528"/>
          </a:xfrm>
          <a:prstGeom prst="rect">
            <a:avLst/>
          </a:prstGeom>
        </p:spPr>
        <p:txBody>
          <a:bodyPr wrap="square">
            <a:spAutoFit/>
          </a:bodyPr>
          <a:lstStyle/>
          <a:p>
            <a:pPr>
              <a:lnSpc>
                <a:spcPct val="150000"/>
              </a:lnSpc>
            </a:pPr>
            <a:r>
              <a:rPr lang="en-US" altLang="zh-CN" sz="2000" b="1" kern="0" dirty="0">
                <a:solidFill>
                  <a:srgbClr val="000000"/>
                </a:solidFill>
                <a:latin typeface="+mn-ea"/>
                <a:cs typeface="宋体" panose="02010600030101010101" pitchFamily="2" charset="-122"/>
              </a:rPr>
              <a:t>   </a:t>
            </a:r>
            <a:r>
              <a:rPr lang="zh-CN" altLang="zh-CN" sz="2000" b="1" kern="0" dirty="0">
                <a:solidFill>
                  <a:srgbClr val="000000"/>
                </a:solidFill>
                <a:latin typeface="+mn-ea"/>
                <a:cs typeface="宋体" panose="02010600030101010101" pitchFamily="2" charset="-122"/>
              </a:rPr>
              <a:t>利用矩阵的等价标准形，能把一般矩阵问题转化为标准形矩阵问题，使一般矩阵问题变得简化。下面就给出具体例题。</a:t>
            </a:r>
            <a:endParaRPr lang="zh-CN" altLang="en-US" sz="2000" b="1" dirty="0">
              <a:latin typeface="+mn-ea"/>
            </a:endParaRPr>
          </a:p>
        </p:txBody>
      </p:sp>
      <p:graphicFrame>
        <p:nvGraphicFramePr>
          <p:cNvPr id="8" name="对象 7"/>
          <p:cNvGraphicFramePr>
            <a:graphicFrameLocks noChangeAspect="1"/>
          </p:cNvGraphicFramePr>
          <p:nvPr/>
        </p:nvGraphicFramePr>
        <p:xfrm>
          <a:off x="1303338" y="3360738"/>
          <a:ext cx="7389812" cy="1895475"/>
        </p:xfrm>
        <a:graphic>
          <a:graphicData uri="http://schemas.openxmlformats.org/presentationml/2006/ole">
            <mc:AlternateContent xmlns:mc="http://schemas.openxmlformats.org/markup-compatibility/2006">
              <mc:Choice xmlns:v="urn:schemas-microsoft-com:vml" Requires="v">
                <p:oleObj name="Equation" r:id="rId2" imgW="6172200" imgH="1600200" progId="Equation.DSMT4">
                  <p:embed/>
                </p:oleObj>
              </mc:Choice>
              <mc:Fallback>
                <p:oleObj name="Equation" r:id="rId2" imgW="6172200" imgH="1600200" progId="Equation.DSMT4">
                  <p:embed/>
                  <p:pic>
                    <p:nvPicPr>
                      <p:cNvPr id="8" name="对象 7"/>
                      <p:cNvPicPr>
                        <a:picLocks noChangeAspect="1" noChangeArrowheads="1"/>
                      </p:cNvPicPr>
                      <p:nvPr/>
                    </p:nvPicPr>
                    <p:blipFill>
                      <a:blip r:embed="rId3"/>
                      <a:srcRect/>
                      <a:stretch>
                        <a:fillRect/>
                      </a:stretch>
                    </p:blipFill>
                    <p:spPr bwMode="auto">
                      <a:xfrm>
                        <a:off x="1303338" y="3360738"/>
                        <a:ext cx="7389812" cy="1895475"/>
                      </a:xfrm>
                      <a:prstGeom prst="rect">
                        <a:avLst/>
                      </a:prstGeom>
                      <a:noFill/>
                    </p:spPr>
                  </p:pic>
                </p:oleObj>
              </mc:Fallback>
            </mc:AlternateContent>
          </a:graphicData>
        </a:graphic>
      </p:graphicFrame>
      <p:graphicFrame>
        <p:nvGraphicFramePr>
          <p:cNvPr id="9" name="对象 8"/>
          <p:cNvGraphicFramePr>
            <a:graphicFrameLocks noChangeAspect="1"/>
          </p:cNvGraphicFramePr>
          <p:nvPr/>
        </p:nvGraphicFramePr>
        <p:xfrm>
          <a:off x="8693150" y="4089400"/>
          <a:ext cx="2530475" cy="438150"/>
        </p:xfrm>
        <a:graphic>
          <a:graphicData uri="http://schemas.openxmlformats.org/presentationml/2006/ole">
            <mc:AlternateContent xmlns:mc="http://schemas.openxmlformats.org/markup-compatibility/2006">
              <mc:Choice xmlns:v="urn:schemas-microsoft-com:vml" Requires="v">
                <p:oleObj name="Equation" r:id="rId4" imgW="1307880" imgH="228600" progId="Equation.DSMT4">
                  <p:embed/>
                </p:oleObj>
              </mc:Choice>
              <mc:Fallback>
                <p:oleObj name="Equation" r:id="rId4" imgW="1307880" imgH="228600" progId="Equation.DSMT4">
                  <p:embed/>
                  <p:pic>
                    <p:nvPicPr>
                      <p:cNvPr id="9" name="对象 8"/>
                      <p:cNvPicPr>
                        <a:picLocks noChangeAspect="1" noChangeArrowheads="1"/>
                      </p:cNvPicPr>
                      <p:nvPr/>
                    </p:nvPicPr>
                    <p:blipFill>
                      <a:blip r:embed="rId5"/>
                      <a:srcRect/>
                      <a:stretch>
                        <a:fillRect/>
                      </a:stretch>
                    </p:blipFill>
                    <p:spPr bwMode="auto">
                      <a:xfrm>
                        <a:off x="8693150" y="4089400"/>
                        <a:ext cx="2530475" cy="438150"/>
                      </a:xfrm>
                      <a:prstGeom prst="rect">
                        <a:avLst/>
                      </a:prstGeom>
                      <a:noFill/>
                    </p:spPr>
                  </p:pic>
                </p:oleObj>
              </mc:Fallback>
            </mc:AlternateContent>
          </a:graphicData>
        </a:graphic>
      </p:graphicFrame>
      <p:graphicFrame>
        <p:nvGraphicFramePr>
          <p:cNvPr id="10" name="对象 9"/>
          <p:cNvGraphicFramePr>
            <a:graphicFrameLocks noChangeAspect="1"/>
          </p:cNvGraphicFramePr>
          <p:nvPr/>
        </p:nvGraphicFramePr>
        <p:xfrm>
          <a:off x="1830892" y="5470525"/>
          <a:ext cx="3390900" cy="374650"/>
        </p:xfrm>
        <a:graphic>
          <a:graphicData uri="http://schemas.openxmlformats.org/presentationml/2006/ole">
            <mc:AlternateContent xmlns:mc="http://schemas.openxmlformats.org/markup-compatibility/2006">
              <mc:Choice xmlns:v="urn:schemas-microsoft-com:vml" Requires="v">
                <p:oleObj name="Equation" r:id="rId6" imgW="2057400" imgH="228600" progId="Equation.DSMT4">
                  <p:embed/>
                </p:oleObj>
              </mc:Choice>
              <mc:Fallback>
                <p:oleObj name="Equation" r:id="rId6" imgW="2057400" imgH="228600" progId="Equation.DSMT4">
                  <p:embed/>
                  <p:pic>
                    <p:nvPicPr>
                      <p:cNvPr id="10" name="对象 9"/>
                      <p:cNvPicPr>
                        <a:picLocks noChangeAspect="1" noChangeArrowheads="1"/>
                      </p:cNvPicPr>
                      <p:nvPr/>
                    </p:nvPicPr>
                    <p:blipFill>
                      <a:blip r:embed="rId7"/>
                      <a:srcRect/>
                      <a:stretch>
                        <a:fillRect/>
                      </a:stretch>
                    </p:blipFill>
                    <p:spPr bwMode="auto">
                      <a:xfrm>
                        <a:off x="1830892" y="5470525"/>
                        <a:ext cx="3390900" cy="374650"/>
                      </a:xfrm>
                      <a:prstGeom prst="rect">
                        <a:avLst/>
                      </a:prstGeom>
                      <a:noFill/>
                    </p:spPr>
                  </p:pic>
                </p:oleObj>
              </mc:Fallback>
            </mc:AlternateContent>
          </a:graphicData>
        </a:graphic>
      </p:graphicFrame>
      <p:grpSp>
        <p:nvGrpSpPr>
          <p:cNvPr id="23" name="组合 22"/>
          <p:cNvGrpSpPr/>
          <p:nvPr/>
        </p:nvGrpSpPr>
        <p:grpSpPr>
          <a:xfrm>
            <a:off x="1085222" y="2269435"/>
            <a:ext cx="8000327" cy="408792"/>
            <a:chOff x="1085222" y="2269435"/>
            <a:chExt cx="8000327" cy="408792"/>
          </a:xfrm>
        </p:grpSpPr>
        <p:graphicFrame>
          <p:nvGraphicFramePr>
            <p:cNvPr id="4" name="对象 3"/>
            <p:cNvGraphicFramePr>
              <a:graphicFrameLocks noChangeAspect="1"/>
            </p:cNvGraphicFramePr>
            <p:nvPr/>
          </p:nvGraphicFramePr>
          <p:xfrm>
            <a:off x="6364666" y="2376140"/>
            <a:ext cx="168895" cy="187661"/>
          </p:xfrm>
          <a:graphic>
            <a:graphicData uri="http://schemas.openxmlformats.org/presentationml/2006/ole">
              <mc:AlternateContent xmlns:mc="http://schemas.openxmlformats.org/markup-compatibility/2006">
                <mc:Choice xmlns:v="urn:schemas-microsoft-com:vml" Requires="v">
                  <p:oleObj name="Equation" r:id="rId8" imgW="114102" imgH="126780" progId="Equation.DSMT4">
                    <p:embed/>
                  </p:oleObj>
                </mc:Choice>
                <mc:Fallback>
                  <p:oleObj name="Equation" r:id="rId8" imgW="114102" imgH="126780" progId="Equation.DSMT4">
                    <p:embed/>
                    <p:pic>
                      <p:nvPicPr>
                        <p:cNvPr id="4" name="对象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4666" y="2376140"/>
                          <a:ext cx="168895" cy="187661"/>
                        </a:xfrm>
                        <a:prstGeom prst="rect">
                          <a:avLst/>
                        </a:prstGeom>
                        <a:noFill/>
                      </p:spPr>
                    </p:pic>
                  </p:oleObj>
                </mc:Fallback>
              </mc:AlternateContent>
            </a:graphicData>
          </a:graphic>
        </p:graphicFrame>
        <p:graphicFrame>
          <p:nvGraphicFramePr>
            <p:cNvPr id="5" name="对象 4"/>
            <p:cNvGraphicFramePr>
              <a:graphicFrameLocks noChangeAspect="1"/>
            </p:cNvGraphicFramePr>
            <p:nvPr/>
          </p:nvGraphicFramePr>
          <p:xfrm>
            <a:off x="3786404" y="2399555"/>
            <a:ext cx="168895" cy="187661"/>
          </p:xfrm>
          <a:graphic>
            <a:graphicData uri="http://schemas.openxmlformats.org/presentationml/2006/ole">
              <mc:AlternateContent xmlns:mc="http://schemas.openxmlformats.org/markup-compatibility/2006">
                <mc:Choice xmlns:v="urn:schemas-microsoft-com:vml" Requires="v">
                  <p:oleObj name="Equation" r:id="rId8" imgW="114102" imgH="126780" progId="Equation.DSMT4">
                    <p:embed/>
                  </p:oleObj>
                </mc:Choice>
                <mc:Fallback>
                  <p:oleObj name="Equation" r:id="rId8" imgW="114102" imgH="126780" progId="Equation.DSMT4">
                    <p:embed/>
                    <p:pic>
                      <p:nvPicPr>
                        <p:cNvPr id="5" name="对象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6404" y="2399555"/>
                          <a:ext cx="168895" cy="187661"/>
                        </a:xfrm>
                        <a:prstGeom prst="rect">
                          <a:avLst/>
                        </a:prstGeom>
                        <a:noFill/>
                      </p:spPr>
                    </p:pic>
                  </p:oleObj>
                </mc:Fallback>
              </mc:AlternateContent>
            </a:graphicData>
          </a:graphic>
        </p:graphicFrame>
        <p:sp>
          <p:nvSpPr>
            <p:cNvPr id="12" name="Rectangle 9"/>
            <p:cNvSpPr>
              <a:spLocks noChangeArrowheads="1"/>
            </p:cNvSpPr>
            <p:nvPr/>
          </p:nvSpPr>
          <p:spPr bwMode="auto">
            <a:xfrm>
              <a:off x="1085222" y="2278117"/>
              <a:ext cx="27703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rgbClr val="0000FF"/>
                  </a:solidFill>
                  <a:effectLst/>
                  <a:latin typeface="+mn-ea"/>
                  <a:cs typeface="Times New Roman" panose="02020603050405020304" pitchFamily="18" charset="0"/>
                </a:rPr>
                <a:t>例</a:t>
              </a:r>
              <a:r>
                <a:rPr kumimoji="0" lang="en-US" altLang="zh-CN" sz="2000" b="1" i="0" u="none" strike="noStrike" cap="none" normalizeH="0" baseline="0" dirty="0">
                  <a:ln>
                    <a:noFill/>
                  </a:ln>
                  <a:solidFill>
                    <a:srgbClr val="0000FF"/>
                  </a:solidFill>
                  <a:effectLst/>
                  <a:latin typeface="+mn-ea"/>
                  <a:cs typeface="Times New Roman" panose="02020603050405020304" pitchFamily="18" charset="0"/>
                </a:rPr>
                <a:t>2.5.5 </a:t>
              </a:r>
              <a:r>
                <a:rPr kumimoji="0" lang="zh-CN" altLang="en-US" sz="2000" b="1" i="0" u="none" strike="noStrike" cap="none" normalizeH="0" baseline="0" dirty="0">
                  <a:ln>
                    <a:noFill/>
                  </a:ln>
                  <a:effectLst/>
                  <a:latin typeface="+mn-ea"/>
                  <a:cs typeface="Times New Roman" panose="02020603050405020304" pitchFamily="18" charset="0"/>
                </a:rPr>
                <a:t>证明</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每个秩为</a:t>
              </a:r>
              <a:endParaRPr kumimoji="0" lang="zh-CN" altLang="en-US" sz="2000" b="1" i="0" u="none" strike="noStrike" cap="none" normalizeH="0" baseline="0" dirty="0">
                <a:ln>
                  <a:noFill/>
                </a:ln>
                <a:solidFill>
                  <a:schemeClr val="tx1"/>
                </a:solidFill>
                <a:effectLst/>
                <a:latin typeface="+mn-ea"/>
              </a:endParaRPr>
            </a:p>
          </p:txBody>
        </p:sp>
        <p:sp>
          <p:nvSpPr>
            <p:cNvPr id="13" name="Rectangle 10"/>
            <p:cNvSpPr>
              <a:spLocks noChangeArrowheads="1"/>
            </p:cNvSpPr>
            <p:nvPr/>
          </p:nvSpPr>
          <p:spPr bwMode="auto">
            <a:xfrm>
              <a:off x="3871676" y="2278117"/>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的矩阵都可以表示为</a:t>
              </a:r>
              <a:endParaRPr kumimoji="0" lang="zh-CN" sz="2000" b="1" i="0" u="none" strike="noStrike" cap="none" normalizeH="0" baseline="0" dirty="0">
                <a:ln>
                  <a:noFill/>
                </a:ln>
                <a:solidFill>
                  <a:schemeClr val="tx1"/>
                </a:solidFill>
                <a:effectLst/>
                <a:latin typeface="+mn-ea"/>
              </a:endParaRPr>
            </a:p>
          </p:txBody>
        </p:sp>
        <p:sp>
          <p:nvSpPr>
            <p:cNvPr id="14" name="Rectangle 11"/>
            <p:cNvSpPr>
              <a:spLocks noChangeArrowheads="1"/>
            </p:cNvSpPr>
            <p:nvPr/>
          </p:nvSpPr>
          <p:spPr bwMode="auto">
            <a:xfrm>
              <a:off x="6448289" y="2269435"/>
              <a:ext cx="26372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个秩为</a:t>
              </a:r>
              <a:r>
                <a:rPr kumimoji="0" lang="en-US" altLang="zh-CN" sz="2000" b="1" i="0" u="none" strike="noStrike" cap="none" normalizeH="0" baseline="0" dirty="0">
                  <a:ln>
                    <a:noFill/>
                  </a:ln>
                  <a:solidFill>
                    <a:schemeClr val="tx1"/>
                  </a:solidFill>
                  <a:effectLst/>
                  <a:latin typeface="+mn-ea"/>
                  <a:cs typeface="AdobeSongStd-Light"/>
                </a:rPr>
                <a:t>1</a:t>
              </a:r>
              <a:r>
                <a:rPr kumimoji="0" lang="zh-CN" altLang="en-US" sz="2000" b="1" i="0" u="none" strike="noStrike" cap="none" normalizeH="0" baseline="0" dirty="0">
                  <a:ln>
                    <a:noFill/>
                  </a:ln>
                  <a:solidFill>
                    <a:schemeClr val="tx1"/>
                  </a:solidFill>
                  <a:effectLst/>
                  <a:latin typeface="+mn-ea"/>
                  <a:cs typeface="AdobeSongStd-Light"/>
                </a:rPr>
                <a:t>的矩阵之和。</a:t>
              </a:r>
            </a:p>
          </p:txBody>
        </p:sp>
      </p:grpSp>
      <p:sp>
        <p:nvSpPr>
          <p:cNvPr id="17" name="Rectangle 14"/>
          <p:cNvSpPr>
            <a:spLocks noChangeArrowheads="1"/>
          </p:cNvSpPr>
          <p:nvPr/>
        </p:nvSpPr>
        <p:spPr bwMode="auto">
          <a:xfrm>
            <a:off x="1085222" y="4932417"/>
            <a:ext cx="224262" cy="591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2000" b="1">
              <a:latin typeface="+mn-ea"/>
            </a:endParaRPr>
          </a:p>
        </p:txBody>
      </p:sp>
      <p:sp>
        <p:nvSpPr>
          <p:cNvPr id="18" name="Rectangle 15"/>
          <p:cNvSpPr>
            <a:spLocks noChangeArrowheads="1"/>
          </p:cNvSpPr>
          <p:nvPr/>
        </p:nvSpPr>
        <p:spPr bwMode="auto">
          <a:xfrm>
            <a:off x="1108552" y="54043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ea"/>
                <a:cs typeface="AdobeSongStd-Light"/>
              </a:rPr>
              <a:t> </a:t>
            </a:r>
            <a:r>
              <a:rPr kumimoji="0" lang="zh-CN" altLang="en-US" sz="2000" b="1" i="0" u="none" strike="noStrike" cap="none" normalizeH="0" baseline="0" dirty="0">
                <a:ln>
                  <a:noFill/>
                </a:ln>
                <a:solidFill>
                  <a:schemeClr val="tx1"/>
                </a:solidFill>
                <a:effectLst/>
                <a:latin typeface="+mn-ea"/>
                <a:cs typeface="AdobeSongStd-Light"/>
              </a:rPr>
              <a:t>则有 </a:t>
            </a:r>
            <a:endParaRPr kumimoji="0" lang="zh-CN" altLang="en-US" sz="2000" b="1" i="0" u="none" strike="noStrike" cap="none" normalizeH="0" baseline="0" dirty="0">
              <a:ln>
                <a:noFill/>
              </a:ln>
              <a:solidFill>
                <a:schemeClr val="tx1"/>
              </a:solidFill>
              <a:effectLst/>
              <a:latin typeface="+mn-ea"/>
            </a:endParaRPr>
          </a:p>
        </p:txBody>
      </p:sp>
      <p:grpSp>
        <p:nvGrpSpPr>
          <p:cNvPr id="25" name="组合 24"/>
          <p:cNvGrpSpPr/>
          <p:nvPr/>
        </p:nvGrpSpPr>
        <p:grpSpPr>
          <a:xfrm>
            <a:off x="5124416" y="5470525"/>
            <a:ext cx="4132402" cy="414689"/>
            <a:chOff x="5124416" y="5470525"/>
            <a:chExt cx="4132402" cy="414689"/>
          </a:xfrm>
        </p:grpSpPr>
        <p:graphicFrame>
          <p:nvGraphicFramePr>
            <p:cNvPr id="11" name="对象 10"/>
            <p:cNvGraphicFramePr>
              <a:graphicFrameLocks noChangeAspect="1"/>
            </p:cNvGraphicFramePr>
            <p:nvPr/>
          </p:nvGraphicFramePr>
          <p:xfrm>
            <a:off x="5943040" y="5514975"/>
            <a:ext cx="2193925" cy="355600"/>
          </p:xfrm>
          <a:graphic>
            <a:graphicData uri="http://schemas.openxmlformats.org/presentationml/2006/ole">
              <mc:AlternateContent xmlns:mc="http://schemas.openxmlformats.org/markup-compatibility/2006">
                <mc:Choice xmlns:v="urn:schemas-microsoft-com:vml" Requires="v">
                  <p:oleObj name="Equation" r:id="rId11" imgW="1384200" imgH="228600" progId="Equation.DSMT4">
                    <p:embed/>
                  </p:oleObj>
                </mc:Choice>
                <mc:Fallback>
                  <p:oleObj name="Equation" r:id="rId11" imgW="1384200" imgH="228600" progId="Equation.DSMT4">
                    <p:embed/>
                    <p:pic>
                      <p:nvPicPr>
                        <p:cNvPr id="11" name="对象 10"/>
                        <p:cNvPicPr>
                          <a:picLocks noChangeAspect="1" noChangeArrowheads="1"/>
                        </p:cNvPicPr>
                        <p:nvPr/>
                      </p:nvPicPr>
                      <p:blipFill>
                        <a:blip r:embed="rId12"/>
                        <a:srcRect/>
                        <a:stretch>
                          <a:fillRect/>
                        </a:stretch>
                      </p:blipFill>
                      <p:spPr bwMode="auto">
                        <a:xfrm>
                          <a:off x="5943040" y="5514975"/>
                          <a:ext cx="2193925" cy="355600"/>
                        </a:xfrm>
                        <a:prstGeom prst="rect">
                          <a:avLst/>
                        </a:prstGeom>
                        <a:noFill/>
                      </p:spPr>
                    </p:pic>
                  </p:oleObj>
                </mc:Fallback>
              </mc:AlternateContent>
            </a:graphicData>
          </a:graphic>
        </p:graphicFrame>
        <p:sp>
          <p:nvSpPr>
            <p:cNvPr id="19" name="Rectangle 16"/>
            <p:cNvSpPr>
              <a:spLocks noChangeArrowheads="1"/>
            </p:cNvSpPr>
            <p:nvPr/>
          </p:nvSpPr>
          <p:spPr bwMode="auto">
            <a:xfrm>
              <a:off x="5124416" y="5470525"/>
              <a:ext cx="10823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，其中 </a:t>
              </a:r>
              <a:endParaRPr kumimoji="0" lang="zh-CN" sz="2000" b="1" i="0" u="none" strike="noStrike" cap="none" normalizeH="0" baseline="0" dirty="0">
                <a:ln>
                  <a:noFill/>
                </a:ln>
                <a:solidFill>
                  <a:schemeClr val="tx1"/>
                </a:solidFill>
                <a:effectLst/>
                <a:latin typeface="+mn-ea"/>
              </a:endParaRPr>
            </a:p>
          </p:txBody>
        </p:sp>
        <p:sp>
          <p:nvSpPr>
            <p:cNvPr id="20" name="Rectangle 17"/>
            <p:cNvSpPr>
              <a:spLocks noChangeArrowheads="1"/>
            </p:cNvSpPr>
            <p:nvPr/>
          </p:nvSpPr>
          <p:spPr bwMode="auto">
            <a:xfrm>
              <a:off x="8046230" y="548510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的秩为</a:t>
              </a:r>
              <a:r>
                <a:rPr kumimoji="0" lang="en-US" altLang="zh-CN" sz="2000" b="1" i="0" u="none" strike="noStrike" cap="none" normalizeH="0" baseline="0" dirty="0">
                  <a:ln>
                    <a:noFill/>
                  </a:ln>
                  <a:solidFill>
                    <a:schemeClr val="tx1"/>
                  </a:solidFill>
                  <a:effectLst/>
                  <a:latin typeface="+mn-ea"/>
                  <a:cs typeface="AdobeSongStd-Light"/>
                </a:rPr>
                <a:t>1.</a:t>
              </a:r>
              <a:endParaRPr kumimoji="0" lang="en-US" altLang="zh-CN" sz="2000" b="1" i="0" u="none" strike="noStrike" cap="none" normalizeH="0" baseline="0" dirty="0">
                <a:ln>
                  <a:noFill/>
                </a:ln>
                <a:solidFill>
                  <a:schemeClr val="tx1"/>
                </a:solidFill>
                <a:effectLst/>
                <a:latin typeface="+mn-ea"/>
              </a:endParaRPr>
            </a:p>
          </p:txBody>
        </p:sp>
      </p:grpSp>
      <p:grpSp>
        <p:nvGrpSpPr>
          <p:cNvPr id="24" name="组合 23"/>
          <p:cNvGrpSpPr/>
          <p:nvPr/>
        </p:nvGrpSpPr>
        <p:grpSpPr>
          <a:xfrm>
            <a:off x="2019930" y="2687638"/>
            <a:ext cx="4969565" cy="676275"/>
            <a:chOff x="2019930" y="2687638"/>
            <a:chExt cx="4969565" cy="676275"/>
          </a:xfrm>
        </p:grpSpPr>
        <p:graphicFrame>
          <p:nvGraphicFramePr>
            <p:cNvPr id="6" name="对象 5"/>
            <p:cNvGraphicFramePr>
              <a:graphicFrameLocks noChangeAspect="1"/>
            </p:cNvGraphicFramePr>
            <p:nvPr/>
          </p:nvGraphicFramePr>
          <p:xfrm>
            <a:off x="2366963" y="2687638"/>
            <a:ext cx="1631950" cy="676275"/>
          </p:xfrm>
          <a:graphic>
            <a:graphicData uri="http://schemas.openxmlformats.org/presentationml/2006/ole">
              <mc:AlternateContent xmlns:mc="http://schemas.openxmlformats.org/markup-compatibility/2006">
                <mc:Choice xmlns:v="urn:schemas-microsoft-com:vml" Requires="v">
                  <p:oleObj name="Equation" r:id="rId13" imgW="1104840" imgH="457200" progId="Equation.DSMT4">
                    <p:embed/>
                  </p:oleObj>
                </mc:Choice>
                <mc:Fallback>
                  <p:oleObj name="Equation" r:id="rId13" imgW="1104840" imgH="457200" progId="Equation.DSMT4">
                    <p:embed/>
                    <p:pic>
                      <p:nvPicPr>
                        <p:cNvPr id="6" name="对象 5"/>
                        <p:cNvPicPr>
                          <a:picLocks noChangeAspect="1" noChangeArrowheads="1"/>
                        </p:cNvPicPr>
                        <p:nvPr/>
                      </p:nvPicPr>
                      <p:blipFill>
                        <a:blip r:embed="rId14"/>
                        <a:srcRect/>
                        <a:stretch>
                          <a:fillRect/>
                        </a:stretch>
                      </p:blipFill>
                      <p:spPr bwMode="auto">
                        <a:xfrm>
                          <a:off x="2366963" y="2687638"/>
                          <a:ext cx="1631950" cy="676275"/>
                        </a:xfrm>
                        <a:prstGeom prst="rect">
                          <a:avLst/>
                        </a:prstGeom>
                        <a:noFill/>
                      </p:spPr>
                    </p:pic>
                  </p:oleObj>
                </mc:Fallback>
              </mc:AlternateContent>
            </a:graphicData>
          </a:graphic>
        </p:graphicFrame>
        <p:graphicFrame>
          <p:nvGraphicFramePr>
            <p:cNvPr id="7" name="对象 6"/>
            <p:cNvGraphicFramePr>
              <a:graphicFrameLocks noChangeAspect="1"/>
            </p:cNvGraphicFramePr>
            <p:nvPr/>
          </p:nvGraphicFramePr>
          <p:xfrm>
            <a:off x="4573588" y="2864329"/>
            <a:ext cx="488950" cy="301625"/>
          </p:xfrm>
          <a:graphic>
            <a:graphicData uri="http://schemas.openxmlformats.org/presentationml/2006/ole">
              <mc:AlternateContent xmlns:mc="http://schemas.openxmlformats.org/markup-compatibility/2006">
                <mc:Choice xmlns:v="urn:schemas-microsoft-com:vml" Requires="v">
                  <p:oleObj name="Equation" r:id="rId15" imgW="330120" imgH="203040" progId="Equation.DSMT4">
                    <p:embed/>
                  </p:oleObj>
                </mc:Choice>
                <mc:Fallback>
                  <p:oleObj name="Equation" r:id="rId15" imgW="330120" imgH="203040" progId="Equation.DSMT4">
                    <p:embed/>
                    <p:pic>
                      <p:nvPicPr>
                        <p:cNvPr id="7" name="对象 6"/>
                        <p:cNvPicPr>
                          <a:picLocks noChangeAspect="1" noChangeArrowheads="1"/>
                        </p:cNvPicPr>
                        <p:nvPr/>
                      </p:nvPicPr>
                      <p:blipFill>
                        <a:blip r:embed="rId16"/>
                        <a:srcRect/>
                        <a:stretch>
                          <a:fillRect/>
                        </a:stretch>
                      </p:blipFill>
                      <p:spPr bwMode="auto">
                        <a:xfrm>
                          <a:off x="4573588" y="2864329"/>
                          <a:ext cx="488950" cy="301625"/>
                        </a:xfrm>
                        <a:prstGeom prst="rect">
                          <a:avLst/>
                        </a:prstGeom>
                        <a:noFill/>
                      </p:spPr>
                    </p:pic>
                  </p:oleObj>
                </mc:Fallback>
              </mc:AlternateContent>
            </a:graphicData>
          </a:graphic>
        </p:graphicFrame>
        <p:sp>
          <p:nvSpPr>
            <p:cNvPr id="15" name="Rectangle 12"/>
            <p:cNvSpPr>
              <a:spLocks noChangeArrowheads="1"/>
            </p:cNvSpPr>
            <p:nvPr/>
          </p:nvSpPr>
          <p:spPr bwMode="auto">
            <a:xfrm>
              <a:off x="3955299" y="2785602"/>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，且</a:t>
              </a:r>
              <a:endParaRPr kumimoji="0" lang="zh-CN" sz="2000" b="1" i="0" u="none" strike="noStrike" cap="none" normalizeH="0" baseline="0" dirty="0">
                <a:ln>
                  <a:noFill/>
                </a:ln>
                <a:solidFill>
                  <a:schemeClr val="tx1"/>
                </a:solidFill>
                <a:effectLst/>
                <a:latin typeface="+mn-ea"/>
              </a:endParaRPr>
            </a:p>
          </p:txBody>
        </p:sp>
        <p:sp>
          <p:nvSpPr>
            <p:cNvPr id="16" name="Rectangle 13"/>
            <p:cNvSpPr>
              <a:spLocks noChangeArrowheads="1"/>
            </p:cNvSpPr>
            <p:nvPr/>
          </p:nvSpPr>
          <p:spPr bwMode="auto">
            <a:xfrm>
              <a:off x="4998244" y="2793108"/>
              <a:ext cx="19912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为可逆矩阵，由</a:t>
              </a:r>
              <a:endParaRPr kumimoji="0" lang="zh-CN" sz="2000" b="1" i="0" u="none" strike="noStrike" cap="none" normalizeH="0" baseline="0" dirty="0">
                <a:ln>
                  <a:noFill/>
                </a:ln>
                <a:solidFill>
                  <a:schemeClr val="tx1"/>
                </a:solidFill>
                <a:effectLst/>
                <a:latin typeface="+mn-ea"/>
              </a:endParaRPr>
            </a:p>
          </p:txBody>
        </p:sp>
        <p:sp>
          <p:nvSpPr>
            <p:cNvPr id="21" name="矩形 20"/>
            <p:cNvSpPr/>
            <p:nvPr/>
          </p:nvSpPr>
          <p:spPr>
            <a:xfrm>
              <a:off x="2019930" y="2784489"/>
              <a:ext cx="442750" cy="400110"/>
            </a:xfrm>
            <a:prstGeom prst="rect">
              <a:avLst/>
            </a:prstGeom>
          </p:spPr>
          <p:txBody>
            <a:bodyPr wrap="none">
              <a:spAutoFit/>
            </a:bodyPr>
            <a:lstStyle/>
            <a:p>
              <a:pPr lvl="0" eaLnBrk="0" fontAlgn="base" hangingPunct="0">
                <a:spcBef>
                  <a:spcPct val="0"/>
                </a:spcBef>
                <a:spcAft>
                  <a:spcPct val="0"/>
                </a:spcAft>
              </a:pPr>
              <a:r>
                <a:rPr lang="zh-CN" altLang="en-US" sz="2000" b="1" dirty="0">
                  <a:solidFill>
                    <a:srgbClr val="000000"/>
                  </a:solidFill>
                  <a:latin typeface="+mn-ea"/>
                  <a:cs typeface="宋体" panose="02010600030101010101" pitchFamily="2" charset="-122"/>
                </a:rPr>
                <a:t>设</a:t>
              </a:r>
              <a:endParaRPr lang="zh-CN" altLang="en-US" sz="2000" b="1" dirty="0">
                <a:latin typeface="+mn-ea"/>
              </a:endParaRPr>
            </a:p>
          </p:txBody>
        </p:sp>
      </p:grpSp>
      <p:sp>
        <p:nvSpPr>
          <p:cNvPr id="22" name="矩形 21"/>
          <p:cNvSpPr/>
          <p:nvPr/>
        </p:nvSpPr>
        <p:spPr>
          <a:xfrm>
            <a:off x="1306163" y="2804376"/>
            <a:ext cx="700833" cy="400110"/>
          </a:xfrm>
          <a:prstGeom prst="rect">
            <a:avLst/>
          </a:prstGeom>
        </p:spPr>
        <p:txBody>
          <a:bodyPr wrap="none">
            <a:spAutoFit/>
          </a:bodyPr>
          <a:lstStyle/>
          <a:p>
            <a:r>
              <a:rPr lang="zh-CN" altLang="en-US" sz="2000" b="1" dirty="0">
                <a:solidFill>
                  <a:srgbClr val="0000FF"/>
                </a:solidFill>
                <a:latin typeface="+mn-ea"/>
                <a:cs typeface="宋体" panose="02010600030101010101" pitchFamily="2" charset="-122"/>
              </a:rPr>
              <a:t>证明</a:t>
            </a:r>
            <a:endParaRPr lang="zh-CN" altLang="en-US" sz="2000" dirty="0">
              <a:solidFill>
                <a:srgbClr val="0000FF"/>
              </a:solidFill>
            </a:endParaRPr>
          </a:p>
        </p:txBody>
      </p:sp>
    </p:spTree>
    <p:extLst>
      <p:ext uri="{BB962C8B-B14F-4D97-AF65-F5344CB8AC3E}">
        <p14:creationId xmlns:p14="http://schemas.microsoft.com/office/powerpoint/2010/main" val="425579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844061" y="832413"/>
            <a:ext cx="10720227" cy="486168"/>
            <a:chOff x="844061" y="832413"/>
            <a:chExt cx="10720227" cy="486168"/>
          </a:xfrm>
        </p:grpSpPr>
        <p:graphicFrame>
          <p:nvGraphicFramePr>
            <p:cNvPr id="2" name="对象 1"/>
            <p:cNvGraphicFramePr>
              <a:graphicFrameLocks noChangeAspect="1"/>
            </p:cNvGraphicFramePr>
            <p:nvPr/>
          </p:nvGraphicFramePr>
          <p:xfrm>
            <a:off x="2256237" y="887793"/>
            <a:ext cx="1557338" cy="358775"/>
          </p:xfrm>
          <a:graphic>
            <a:graphicData uri="http://schemas.openxmlformats.org/presentationml/2006/ole">
              <mc:AlternateContent xmlns:mc="http://schemas.openxmlformats.org/markup-compatibility/2006">
                <mc:Choice xmlns:v="urn:schemas-microsoft-com:vml" Requires="v">
                  <p:oleObj name="Equation" r:id="rId2" imgW="838080" imgH="203040" progId="Equation.DSMT4">
                    <p:embed/>
                  </p:oleObj>
                </mc:Choice>
                <mc:Fallback>
                  <p:oleObj name="Equation" r:id="rId2" imgW="838080" imgH="203040" progId="Equation.DSMT4">
                    <p:embed/>
                    <p:pic>
                      <p:nvPicPr>
                        <p:cNvPr id="2" name="对象 1"/>
                        <p:cNvPicPr>
                          <a:picLocks noChangeAspect="1" noChangeArrowheads="1"/>
                        </p:cNvPicPr>
                        <p:nvPr/>
                      </p:nvPicPr>
                      <p:blipFill>
                        <a:blip r:embed="rId3"/>
                        <a:srcRect/>
                        <a:stretch>
                          <a:fillRect/>
                        </a:stretch>
                      </p:blipFill>
                      <p:spPr bwMode="auto">
                        <a:xfrm>
                          <a:off x="2256237" y="887793"/>
                          <a:ext cx="1557338" cy="358775"/>
                        </a:xfrm>
                        <a:prstGeom prst="rect">
                          <a:avLst/>
                        </a:prstGeom>
                        <a:noFill/>
                      </p:spPr>
                    </p:pic>
                  </p:oleObj>
                </mc:Fallback>
              </mc:AlternateContent>
            </a:graphicData>
          </a:graphic>
        </p:graphicFrame>
        <p:graphicFrame>
          <p:nvGraphicFramePr>
            <p:cNvPr id="3" name="对象 2"/>
            <p:cNvGraphicFramePr>
              <a:graphicFrameLocks noChangeAspect="1"/>
            </p:cNvGraphicFramePr>
            <p:nvPr/>
          </p:nvGraphicFramePr>
          <p:xfrm>
            <a:off x="4278746" y="867125"/>
            <a:ext cx="313236" cy="346797"/>
          </p:xfrm>
          <a:graphic>
            <a:graphicData uri="http://schemas.openxmlformats.org/presentationml/2006/ole">
              <mc:AlternateContent xmlns:mc="http://schemas.openxmlformats.org/markup-compatibility/2006">
                <mc:Choice xmlns:v="urn:schemas-microsoft-com:vml" Requires="v">
                  <p:oleObj name="Equation" r:id="rId4" imgW="152268" imgH="164957" progId="Equation.DSMT4">
                    <p:embed/>
                  </p:oleObj>
                </mc:Choice>
                <mc:Fallback>
                  <p:oleObj name="Equation" r:id="rId4" imgW="152268" imgH="164957" progId="Equation.DSMT4">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8746" y="867125"/>
                          <a:ext cx="313236" cy="346797"/>
                        </a:xfrm>
                        <a:prstGeom prst="rect">
                          <a:avLst/>
                        </a:prstGeom>
                        <a:noFill/>
                      </p:spPr>
                    </p:pic>
                  </p:oleObj>
                </mc:Fallback>
              </mc:AlternateContent>
            </a:graphicData>
          </a:graphic>
        </p:graphicFrame>
        <p:graphicFrame>
          <p:nvGraphicFramePr>
            <p:cNvPr id="4" name="对象 3"/>
            <p:cNvGraphicFramePr>
              <a:graphicFrameLocks noChangeAspect="1"/>
            </p:cNvGraphicFramePr>
            <p:nvPr/>
          </p:nvGraphicFramePr>
          <p:xfrm>
            <a:off x="7584321" y="910895"/>
            <a:ext cx="302049" cy="335610"/>
          </p:xfrm>
          <a:graphic>
            <a:graphicData uri="http://schemas.openxmlformats.org/presentationml/2006/ole">
              <mc:AlternateContent xmlns:mc="http://schemas.openxmlformats.org/markup-compatibility/2006">
                <mc:Choice xmlns:v="urn:schemas-microsoft-com:vml" Requires="v">
                  <p:oleObj name="Equation" r:id="rId4" imgW="152268" imgH="164957" progId="Equation.DSMT4">
                    <p:embed/>
                  </p:oleObj>
                </mc:Choice>
                <mc:Fallback>
                  <p:oleObj name="Equation" r:id="rId4" imgW="152268" imgH="164957" progId="Equation.DSMT4">
                    <p:embed/>
                    <p:pic>
                      <p:nvPicPr>
                        <p:cNvPr id="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4321" y="910895"/>
                          <a:ext cx="302049" cy="335610"/>
                        </a:xfrm>
                        <a:prstGeom prst="rect">
                          <a:avLst/>
                        </a:prstGeom>
                        <a:noFill/>
                      </p:spPr>
                    </p:pic>
                  </p:oleObj>
                </mc:Fallback>
              </mc:AlternateContent>
            </a:graphicData>
          </a:graphic>
        </p:graphicFrame>
        <p:graphicFrame>
          <p:nvGraphicFramePr>
            <p:cNvPr id="5" name="对象 4"/>
            <p:cNvGraphicFramePr>
              <a:graphicFrameLocks noChangeAspect="1"/>
            </p:cNvGraphicFramePr>
            <p:nvPr/>
          </p:nvGraphicFramePr>
          <p:xfrm>
            <a:off x="8602698" y="977529"/>
            <a:ext cx="346797" cy="279675"/>
          </p:xfrm>
          <a:graphic>
            <a:graphicData uri="http://schemas.openxmlformats.org/presentationml/2006/ole">
              <mc:AlternateContent xmlns:mc="http://schemas.openxmlformats.org/markup-compatibility/2006">
                <mc:Choice xmlns:v="urn:schemas-microsoft-com:vml" Requires="v">
                  <p:oleObj name="Equation" r:id="rId6" imgW="164957" imgH="139579" progId="Equation.DSMT4">
                    <p:embed/>
                  </p:oleObj>
                </mc:Choice>
                <mc:Fallback>
                  <p:oleObj name="Equation" r:id="rId6" imgW="164957" imgH="139579" progId="Equation.DSMT4">
                    <p:embed/>
                    <p:pic>
                      <p:nvPicPr>
                        <p:cNvPr id="5"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02698" y="977529"/>
                          <a:ext cx="346797" cy="279675"/>
                        </a:xfrm>
                        <a:prstGeom prst="rect">
                          <a:avLst/>
                        </a:prstGeom>
                        <a:noFill/>
                      </p:spPr>
                    </p:pic>
                  </p:oleObj>
                </mc:Fallback>
              </mc:AlternateContent>
            </a:graphicData>
          </a:graphic>
        </p:graphicFrame>
        <p:graphicFrame>
          <p:nvGraphicFramePr>
            <p:cNvPr id="6" name="对象 5"/>
            <p:cNvGraphicFramePr>
              <a:graphicFrameLocks noChangeAspect="1"/>
            </p:cNvGraphicFramePr>
            <p:nvPr/>
          </p:nvGraphicFramePr>
          <p:xfrm>
            <a:off x="10707678" y="1006437"/>
            <a:ext cx="279675" cy="302049"/>
          </p:xfrm>
          <a:graphic>
            <a:graphicData uri="http://schemas.openxmlformats.org/presentationml/2006/ole">
              <mc:AlternateContent xmlns:mc="http://schemas.openxmlformats.org/markup-compatibility/2006">
                <mc:Choice xmlns:v="urn:schemas-microsoft-com:vml" Requires="v">
                  <p:oleObj name="Equation" r:id="rId8" imgW="126835" imgH="139518" progId="Equation.DSMT4">
                    <p:embed/>
                  </p:oleObj>
                </mc:Choice>
                <mc:Fallback>
                  <p:oleObj name="Equation" r:id="rId8" imgW="126835" imgH="139518" progId="Equation.DSMT4">
                    <p:embed/>
                    <p:pic>
                      <p:nvPicPr>
                        <p:cNvPr id="6" name="对象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07678" y="1006437"/>
                          <a:ext cx="279675" cy="302049"/>
                        </a:xfrm>
                        <a:prstGeom prst="rect">
                          <a:avLst/>
                        </a:prstGeom>
                        <a:noFill/>
                      </p:spPr>
                    </p:pic>
                  </p:oleObj>
                </mc:Fallback>
              </mc:AlternateContent>
            </a:graphicData>
          </a:graphic>
        </p:graphicFrame>
        <p:graphicFrame>
          <p:nvGraphicFramePr>
            <p:cNvPr id="7" name="对象 6"/>
            <p:cNvGraphicFramePr>
              <a:graphicFrameLocks noChangeAspect="1"/>
            </p:cNvGraphicFramePr>
            <p:nvPr/>
          </p:nvGraphicFramePr>
          <p:xfrm>
            <a:off x="4624789" y="913750"/>
            <a:ext cx="1117600" cy="346075"/>
          </p:xfrm>
          <a:graphic>
            <a:graphicData uri="http://schemas.openxmlformats.org/presentationml/2006/ole">
              <mc:AlternateContent xmlns:mc="http://schemas.openxmlformats.org/markup-compatibility/2006">
                <mc:Choice xmlns:v="urn:schemas-microsoft-com:vml" Requires="v">
                  <p:oleObj name="Equation" r:id="rId10" imgW="660240" imgH="203040" progId="Equation.DSMT4">
                    <p:embed/>
                  </p:oleObj>
                </mc:Choice>
                <mc:Fallback>
                  <p:oleObj name="Equation" r:id="rId10" imgW="660240" imgH="203040" progId="Equation.DSMT4">
                    <p:embed/>
                    <p:pic>
                      <p:nvPicPr>
                        <p:cNvPr id="7" name="对象 6"/>
                        <p:cNvPicPr>
                          <a:picLocks noChangeAspect="1" noChangeArrowheads="1"/>
                        </p:cNvPicPr>
                        <p:nvPr/>
                      </p:nvPicPr>
                      <p:blipFill>
                        <a:blip r:embed="rId11"/>
                        <a:srcRect/>
                        <a:stretch>
                          <a:fillRect/>
                        </a:stretch>
                      </p:blipFill>
                      <p:spPr bwMode="auto">
                        <a:xfrm>
                          <a:off x="4624789" y="913750"/>
                          <a:ext cx="1117600" cy="346075"/>
                        </a:xfrm>
                        <a:prstGeom prst="rect">
                          <a:avLst/>
                        </a:prstGeom>
                        <a:noFill/>
                      </p:spPr>
                    </p:pic>
                  </p:oleObj>
                </mc:Fallback>
              </mc:AlternateContent>
            </a:graphicData>
          </a:graphic>
        </p:graphicFrame>
        <p:sp>
          <p:nvSpPr>
            <p:cNvPr id="14" name="Rectangle 13"/>
            <p:cNvSpPr>
              <a:spLocks noChangeArrowheads="1"/>
            </p:cNvSpPr>
            <p:nvPr/>
          </p:nvSpPr>
          <p:spPr bwMode="auto">
            <a:xfrm>
              <a:off x="844061" y="832413"/>
              <a:ext cx="14766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rgbClr val="0000FF"/>
                  </a:solidFill>
                  <a:effectLst/>
                  <a:latin typeface="+mn-ea"/>
                  <a:cs typeface="Times New Roman" panose="02020603050405020304" pitchFamily="18" charset="0"/>
                </a:rPr>
                <a:t>例</a:t>
              </a:r>
              <a:r>
                <a:rPr kumimoji="0" lang="en-US" altLang="zh-CN" sz="2000" b="1" i="0" u="none" strike="noStrike" cap="none" normalizeH="0" baseline="0" dirty="0">
                  <a:ln>
                    <a:noFill/>
                  </a:ln>
                  <a:solidFill>
                    <a:srgbClr val="0000FF"/>
                  </a:solidFill>
                  <a:effectLst/>
                  <a:latin typeface="+mn-ea"/>
                  <a:cs typeface="Times New Roman" panose="02020603050405020304" pitchFamily="18" charset="0"/>
                </a:rPr>
                <a:t>2.5.6 </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若</a:t>
              </a:r>
              <a:endParaRPr kumimoji="0" lang="zh-CN" altLang="en-US" sz="2000" b="1" i="0" u="none" strike="noStrike" cap="none" normalizeH="0" baseline="0" dirty="0">
                <a:ln>
                  <a:noFill/>
                </a:ln>
                <a:solidFill>
                  <a:schemeClr val="tx1"/>
                </a:solidFill>
                <a:effectLst/>
                <a:latin typeface="+mn-ea"/>
              </a:endParaRPr>
            </a:p>
          </p:txBody>
        </p:sp>
        <p:sp>
          <p:nvSpPr>
            <p:cNvPr id="15" name="Rectangle 14"/>
            <p:cNvSpPr>
              <a:spLocks noChangeArrowheads="1"/>
            </p:cNvSpPr>
            <p:nvPr/>
          </p:nvSpPr>
          <p:spPr bwMode="auto">
            <a:xfrm>
              <a:off x="3687139" y="84046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矩阵</a:t>
              </a:r>
              <a:endParaRPr kumimoji="0" lang="zh-CN" sz="2000" b="1" i="0" u="none" strike="noStrike" cap="none" normalizeH="0" baseline="0" dirty="0">
                <a:ln>
                  <a:noFill/>
                </a:ln>
                <a:solidFill>
                  <a:schemeClr val="tx1"/>
                </a:solidFill>
                <a:effectLst/>
                <a:latin typeface="+mn-ea"/>
              </a:endParaRPr>
            </a:p>
          </p:txBody>
        </p:sp>
        <p:sp>
          <p:nvSpPr>
            <p:cNvPr id="16" name="Rectangle 15"/>
            <p:cNvSpPr>
              <a:spLocks noChangeArrowheads="1"/>
            </p:cNvSpPr>
            <p:nvPr/>
          </p:nvSpPr>
          <p:spPr bwMode="auto">
            <a:xfrm>
              <a:off x="5742389" y="867125"/>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是列满秩的，则</a:t>
              </a:r>
              <a:endParaRPr kumimoji="0" lang="zh-CN" sz="2000" b="1" i="0" u="none" strike="noStrike" cap="none" normalizeH="0" baseline="0" dirty="0">
                <a:ln>
                  <a:noFill/>
                </a:ln>
                <a:solidFill>
                  <a:schemeClr val="tx1"/>
                </a:solidFill>
                <a:effectLst/>
                <a:latin typeface="+mn-ea"/>
              </a:endParaRPr>
            </a:p>
          </p:txBody>
        </p:sp>
        <p:sp>
          <p:nvSpPr>
            <p:cNvPr id="17" name="Rectangle 16"/>
            <p:cNvSpPr>
              <a:spLocks noChangeArrowheads="1"/>
            </p:cNvSpPr>
            <p:nvPr/>
          </p:nvSpPr>
          <p:spPr bwMode="auto">
            <a:xfrm>
              <a:off x="7772204" y="89690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a:ln>
                    <a:noFill/>
                  </a:ln>
                  <a:solidFill>
                    <a:schemeClr val="tx1"/>
                  </a:solidFill>
                  <a:effectLst/>
                  <a:latin typeface="+mn-ea"/>
                  <a:cs typeface="AdobeSongStd-Light"/>
                </a:rPr>
                <a:t>是某个</a:t>
              </a:r>
              <a:endParaRPr kumimoji="0" lang="zh-CN" sz="2000" b="1" i="0" u="none" strike="noStrike" cap="none" normalizeH="0" baseline="0">
                <a:ln>
                  <a:noFill/>
                </a:ln>
                <a:solidFill>
                  <a:schemeClr val="tx1"/>
                </a:solidFill>
                <a:effectLst/>
                <a:latin typeface="+mn-ea"/>
              </a:endParaRPr>
            </a:p>
          </p:txBody>
        </p:sp>
        <p:sp>
          <p:nvSpPr>
            <p:cNvPr id="18" name="Rectangle 17"/>
            <p:cNvSpPr>
              <a:spLocks noChangeArrowheads="1"/>
            </p:cNvSpPr>
            <p:nvPr/>
          </p:nvSpPr>
          <p:spPr bwMode="auto">
            <a:xfrm>
              <a:off x="8831389" y="908376"/>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阶可逆矩阵的前</a:t>
              </a:r>
              <a:endParaRPr kumimoji="0" lang="zh-CN" sz="2000" b="1" i="0" u="none" strike="noStrike" cap="none" normalizeH="0" baseline="0" dirty="0">
                <a:ln>
                  <a:noFill/>
                </a:ln>
                <a:solidFill>
                  <a:schemeClr val="tx1"/>
                </a:solidFill>
                <a:effectLst/>
                <a:latin typeface="+mn-ea"/>
              </a:endParaRPr>
            </a:p>
          </p:txBody>
        </p:sp>
        <p:sp>
          <p:nvSpPr>
            <p:cNvPr id="19" name="Rectangle 18"/>
            <p:cNvSpPr>
              <a:spLocks noChangeArrowheads="1"/>
            </p:cNvSpPr>
            <p:nvPr/>
          </p:nvSpPr>
          <p:spPr bwMode="auto">
            <a:xfrm>
              <a:off x="10863455" y="918471"/>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列。</a:t>
              </a:r>
              <a:endParaRPr kumimoji="0" lang="zh-CN" sz="2000" b="1" i="0" u="none" strike="noStrike" cap="none" normalizeH="0" baseline="0" dirty="0">
                <a:ln>
                  <a:noFill/>
                </a:ln>
                <a:solidFill>
                  <a:schemeClr val="tx1"/>
                </a:solidFill>
                <a:effectLst/>
                <a:latin typeface="+mn-ea"/>
              </a:endParaRPr>
            </a:p>
          </p:txBody>
        </p:sp>
      </p:grpSp>
      <p:grpSp>
        <p:nvGrpSpPr>
          <p:cNvPr id="31" name="组合 30"/>
          <p:cNvGrpSpPr/>
          <p:nvPr/>
        </p:nvGrpSpPr>
        <p:grpSpPr>
          <a:xfrm>
            <a:off x="6478776" y="1523855"/>
            <a:ext cx="4941438" cy="492229"/>
            <a:chOff x="6451447" y="1523855"/>
            <a:chExt cx="4941438" cy="492229"/>
          </a:xfrm>
        </p:grpSpPr>
        <p:graphicFrame>
          <p:nvGraphicFramePr>
            <p:cNvPr id="9" name="对象 8"/>
            <p:cNvGraphicFramePr>
              <a:graphicFrameLocks noChangeAspect="1"/>
            </p:cNvGraphicFramePr>
            <p:nvPr/>
          </p:nvGraphicFramePr>
          <p:xfrm>
            <a:off x="7315832" y="1589535"/>
            <a:ext cx="536977" cy="357985"/>
          </p:xfrm>
          <a:graphic>
            <a:graphicData uri="http://schemas.openxmlformats.org/presentationml/2006/ole">
              <mc:AlternateContent xmlns:mc="http://schemas.openxmlformats.org/markup-compatibility/2006">
                <mc:Choice xmlns:v="urn:schemas-microsoft-com:vml" Requires="v">
                  <p:oleObj name="Equation" r:id="rId12" imgW="304536" imgH="203024" progId="Equation.DSMT4">
                    <p:embed/>
                  </p:oleObj>
                </mc:Choice>
                <mc:Fallback>
                  <p:oleObj name="Equation" r:id="rId12" imgW="304536" imgH="203024" progId="Equation.DSMT4">
                    <p:embed/>
                    <p:pic>
                      <p:nvPicPr>
                        <p:cNvPr id="9" name="对象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15832" y="1589535"/>
                          <a:ext cx="536977" cy="357985"/>
                        </a:xfrm>
                        <a:prstGeom prst="rect">
                          <a:avLst/>
                        </a:prstGeom>
                        <a:noFill/>
                      </p:spPr>
                    </p:pic>
                  </p:oleObj>
                </mc:Fallback>
              </mc:AlternateContent>
            </a:graphicData>
          </a:graphic>
        </p:graphicFrame>
        <p:graphicFrame>
          <p:nvGraphicFramePr>
            <p:cNvPr id="10" name="对象 9"/>
            <p:cNvGraphicFramePr>
              <a:graphicFrameLocks noChangeAspect="1"/>
            </p:cNvGraphicFramePr>
            <p:nvPr/>
          </p:nvGraphicFramePr>
          <p:xfrm>
            <a:off x="9759581" y="1523855"/>
            <a:ext cx="1633304" cy="492229"/>
          </p:xfrm>
          <a:graphic>
            <a:graphicData uri="http://schemas.openxmlformats.org/presentationml/2006/ole">
              <mc:AlternateContent xmlns:mc="http://schemas.openxmlformats.org/markup-compatibility/2006">
                <mc:Choice xmlns:v="urn:schemas-microsoft-com:vml" Requires="v">
                  <p:oleObj name="Equation" r:id="rId14" imgW="927100" imgH="279400" progId="Equation.DSMT4">
                    <p:embed/>
                  </p:oleObj>
                </mc:Choice>
                <mc:Fallback>
                  <p:oleObj name="Equation" r:id="rId14" imgW="927100" imgH="279400" progId="Equation.DSMT4">
                    <p:embed/>
                    <p:pic>
                      <p:nvPicPr>
                        <p:cNvPr id="10" name="对象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59581" y="1523855"/>
                          <a:ext cx="1633304" cy="492229"/>
                        </a:xfrm>
                        <a:prstGeom prst="rect">
                          <a:avLst/>
                        </a:prstGeom>
                        <a:noFill/>
                      </p:spPr>
                    </p:pic>
                  </p:oleObj>
                </mc:Fallback>
              </mc:AlternateContent>
            </a:graphicData>
          </a:graphic>
        </p:graphicFrame>
        <p:sp>
          <p:nvSpPr>
            <p:cNvPr id="21" name="Rectangle 20"/>
            <p:cNvSpPr>
              <a:spLocks noChangeArrowheads="1"/>
            </p:cNvSpPr>
            <p:nvPr/>
          </p:nvSpPr>
          <p:spPr bwMode="auto">
            <a:xfrm>
              <a:off x="6451447" y="1554420"/>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，其中</a:t>
              </a:r>
              <a:endParaRPr kumimoji="0" lang="zh-CN" sz="2000" b="1" i="0" u="none" strike="noStrike" cap="none" normalizeH="0" baseline="0" dirty="0">
                <a:ln>
                  <a:noFill/>
                </a:ln>
                <a:solidFill>
                  <a:schemeClr val="tx1"/>
                </a:solidFill>
                <a:effectLst/>
                <a:latin typeface="+mn-ea"/>
              </a:endParaRPr>
            </a:p>
          </p:txBody>
        </p:sp>
        <p:sp>
          <p:nvSpPr>
            <p:cNvPr id="22" name="Rectangle 21"/>
            <p:cNvSpPr>
              <a:spLocks noChangeArrowheads="1"/>
            </p:cNvSpPr>
            <p:nvPr/>
          </p:nvSpPr>
          <p:spPr bwMode="auto">
            <a:xfrm>
              <a:off x="7826568" y="1554420"/>
              <a:ext cx="19912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为可逆矩阵，则</a:t>
              </a:r>
              <a:endParaRPr kumimoji="0" lang="zh-CN" altLang="en-US" sz="2000" b="1" i="0" u="none" strike="noStrike" cap="none" normalizeH="0" baseline="0" dirty="0">
                <a:ln>
                  <a:noFill/>
                </a:ln>
                <a:solidFill>
                  <a:schemeClr val="tx1"/>
                </a:solidFill>
                <a:effectLst/>
                <a:latin typeface="+mn-ea"/>
                <a:cs typeface="AdobeSongStd-Light"/>
              </a:endParaRPr>
            </a:p>
          </p:txBody>
        </p:sp>
      </p:grpSp>
      <p:grpSp>
        <p:nvGrpSpPr>
          <p:cNvPr id="33" name="组合 32"/>
          <p:cNvGrpSpPr/>
          <p:nvPr/>
        </p:nvGrpSpPr>
        <p:grpSpPr>
          <a:xfrm>
            <a:off x="1062848" y="1985566"/>
            <a:ext cx="5024121" cy="850213"/>
            <a:chOff x="1062848" y="1985566"/>
            <a:chExt cx="5024121" cy="850213"/>
          </a:xfrm>
        </p:grpSpPr>
        <p:graphicFrame>
          <p:nvGraphicFramePr>
            <p:cNvPr id="11" name="对象 10"/>
            <p:cNvGraphicFramePr>
              <a:graphicFrameLocks noChangeAspect="1"/>
            </p:cNvGraphicFramePr>
            <p:nvPr/>
          </p:nvGraphicFramePr>
          <p:xfrm>
            <a:off x="1451439" y="2269318"/>
            <a:ext cx="290862" cy="246114"/>
          </p:xfrm>
          <a:graphic>
            <a:graphicData uri="http://schemas.openxmlformats.org/presentationml/2006/ole">
              <mc:AlternateContent xmlns:mc="http://schemas.openxmlformats.org/markup-compatibility/2006">
                <mc:Choice xmlns:v="urn:schemas-microsoft-com:vml" Requires="v">
                  <p:oleObj name="Equation" r:id="rId16" imgW="164957" imgH="139579" progId="Equation.DSMT4">
                    <p:embed/>
                  </p:oleObj>
                </mc:Choice>
                <mc:Fallback>
                  <p:oleObj name="Equation" r:id="rId16" imgW="164957" imgH="139579" progId="Equation.DSMT4">
                    <p:embed/>
                    <p:pic>
                      <p:nvPicPr>
                        <p:cNvPr id="11" name="对象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51439" y="2269318"/>
                          <a:ext cx="290862" cy="246114"/>
                        </a:xfrm>
                        <a:prstGeom prst="rect">
                          <a:avLst/>
                        </a:prstGeom>
                        <a:noFill/>
                      </p:spPr>
                    </p:pic>
                  </p:oleObj>
                </mc:Fallback>
              </mc:AlternateContent>
            </a:graphicData>
          </a:graphic>
        </p:graphicFrame>
        <p:graphicFrame>
          <p:nvGraphicFramePr>
            <p:cNvPr id="12" name="对象 11"/>
            <p:cNvGraphicFramePr>
              <a:graphicFrameLocks noChangeAspect="1"/>
            </p:cNvGraphicFramePr>
            <p:nvPr/>
          </p:nvGraphicFramePr>
          <p:xfrm>
            <a:off x="3183490" y="1985566"/>
            <a:ext cx="1476686" cy="850213"/>
          </p:xfrm>
          <a:graphic>
            <a:graphicData uri="http://schemas.openxmlformats.org/presentationml/2006/ole">
              <mc:AlternateContent xmlns:mc="http://schemas.openxmlformats.org/markup-compatibility/2006">
                <mc:Choice xmlns:v="urn:schemas-microsoft-com:vml" Requires="v">
                  <p:oleObj name="Equation" r:id="rId18" imgW="837836" imgH="482391" progId="Equation.DSMT4">
                    <p:embed/>
                  </p:oleObj>
                </mc:Choice>
                <mc:Fallback>
                  <p:oleObj name="Equation" r:id="rId18" imgW="837836" imgH="482391" progId="Equation.DSMT4">
                    <p:embed/>
                    <p:pic>
                      <p:nvPicPr>
                        <p:cNvPr id="12" name="对象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83490" y="1985566"/>
                          <a:ext cx="1476686" cy="850213"/>
                        </a:xfrm>
                        <a:prstGeom prst="rect">
                          <a:avLst/>
                        </a:prstGeom>
                        <a:noFill/>
                      </p:spPr>
                    </p:pic>
                  </p:oleObj>
                </mc:Fallback>
              </mc:AlternateContent>
            </a:graphicData>
          </a:graphic>
        </p:graphicFrame>
        <p:graphicFrame>
          <p:nvGraphicFramePr>
            <p:cNvPr id="13" name="对象 12"/>
            <p:cNvGraphicFramePr>
              <a:graphicFrameLocks noChangeAspect="1"/>
            </p:cNvGraphicFramePr>
            <p:nvPr/>
          </p:nvGraphicFramePr>
          <p:xfrm>
            <a:off x="5177739" y="2339638"/>
            <a:ext cx="223740" cy="246114"/>
          </p:xfrm>
          <a:graphic>
            <a:graphicData uri="http://schemas.openxmlformats.org/presentationml/2006/ole">
              <mc:AlternateContent xmlns:mc="http://schemas.openxmlformats.org/markup-compatibility/2006">
                <mc:Choice xmlns:v="urn:schemas-microsoft-com:vml" Requires="v">
                  <p:oleObj name="Equation" r:id="rId20" imgW="126835" imgH="139518" progId="Equation.DSMT4">
                    <p:embed/>
                  </p:oleObj>
                </mc:Choice>
                <mc:Fallback>
                  <p:oleObj name="Equation" r:id="rId20" imgW="126835" imgH="139518" progId="Equation.DSMT4">
                    <p:embed/>
                    <p:pic>
                      <p:nvPicPr>
                        <p:cNvPr id="13" name="对象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77739" y="2339638"/>
                          <a:ext cx="223740" cy="246114"/>
                        </a:xfrm>
                        <a:prstGeom prst="rect">
                          <a:avLst/>
                        </a:prstGeom>
                        <a:noFill/>
                      </p:spPr>
                    </p:pic>
                  </p:oleObj>
                </mc:Fallback>
              </mc:AlternateContent>
            </a:graphicData>
          </a:graphic>
        </p:graphicFrame>
        <p:sp>
          <p:nvSpPr>
            <p:cNvPr id="23" name="Rectangle 22"/>
            <p:cNvSpPr>
              <a:spLocks noChangeArrowheads="1"/>
            </p:cNvSpPr>
            <p:nvPr/>
          </p:nvSpPr>
          <p:spPr bwMode="auto">
            <a:xfrm>
              <a:off x="1062848" y="2185642"/>
              <a:ext cx="7771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cs typeface="AdobeSongStd-Light"/>
                </a:rPr>
                <a:t>是</a:t>
              </a:r>
              <a:endParaRPr kumimoji="0" lang="zh-CN" altLang="en-US" sz="2000" b="1" i="0" u="none" strike="noStrike" cap="none" normalizeH="0" baseline="0" dirty="0">
                <a:ln>
                  <a:noFill/>
                </a:ln>
                <a:solidFill>
                  <a:schemeClr val="tx1"/>
                </a:solidFill>
                <a:effectLst/>
                <a:latin typeface="+mn-ea"/>
              </a:endParaRPr>
            </a:p>
          </p:txBody>
        </p:sp>
        <p:sp>
          <p:nvSpPr>
            <p:cNvPr id="24" name="Rectangle 23"/>
            <p:cNvSpPr>
              <a:spLocks noChangeArrowheads="1"/>
            </p:cNvSpPr>
            <p:nvPr/>
          </p:nvSpPr>
          <p:spPr bwMode="auto">
            <a:xfrm>
              <a:off x="1716422" y="2171581"/>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cs typeface="AdobeSongStd-Light"/>
                </a:rPr>
                <a:t>阶可逆矩阵</a:t>
              </a:r>
              <a:endParaRPr kumimoji="0" lang="zh-CN" altLang="en-US" sz="2000" b="1" i="0" u="none" strike="noStrike" cap="none" normalizeH="0" baseline="0" dirty="0">
                <a:ln>
                  <a:noFill/>
                </a:ln>
                <a:solidFill>
                  <a:schemeClr val="tx1"/>
                </a:solidFill>
                <a:effectLst/>
                <a:latin typeface="+mn-ea"/>
              </a:endParaRPr>
            </a:p>
          </p:txBody>
        </p:sp>
        <p:sp>
          <p:nvSpPr>
            <p:cNvPr id="25" name="Rectangle 24"/>
            <p:cNvSpPr>
              <a:spLocks noChangeArrowheads="1"/>
            </p:cNvSpPr>
            <p:nvPr/>
          </p:nvSpPr>
          <p:spPr bwMode="auto">
            <a:xfrm>
              <a:off x="4591982" y="2210617"/>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cs typeface="AdobeSongStd-Light"/>
                </a:rPr>
                <a:t>的前</a:t>
              </a:r>
              <a:endParaRPr kumimoji="0" lang="zh-CN" altLang="en-US" sz="2000" b="1" i="0" u="none" strike="noStrike" cap="none" normalizeH="0" baseline="0" dirty="0">
                <a:ln>
                  <a:noFill/>
                </a:ln>
                <a:solidFill>
                  <a:schemeClr val="tx1"/>
                </a:solidFill>
                <a:effectLst/>
                <a:latin typeface="+mn-ea"/>
              </a:endParaRPr>
            </a:p>
          </p:txBody>
        </p:sp>
        <p:sp>
          <p:nvSpPr>
            <p:cNvPr id="26" name="Rectangle 25"/>
            <p:cNvSpPr>
              <a:spLocks noChangeArrowheads="1"/>
            </p:cNvSpPr>
            <p:nvPr/>
          </p:nvSpPr>
          <p:spPr bwMode="auto">
            <a:xfrm>
              <a:off x="5261102" y="2210617"/>
              <a:ext cx="8258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cs typeface="AdobeSongStd-Light"/>
                </a:rPr>
                <a:t>列。</a:t>
              </a:r>
              <a:r>
                <a:rPr kumimoji="0" lang="zh-CN" altLang="en-US" sz="2000" b="1" i="0" u="none" strike="noStrike" cap="none" normalizeH="0" baseline="0" dirty="0">
                  <a:ln>
                    <a:noFill/>
                  </a:ln>
                  <a:solidFill>
                    <a:schemeClr val="tx1"/>
                  </a:solidFill>
                  <a:effectLst/>
                  <a:latin typeface="+mn-ea"/>
                </a:rPr>
                <a:t> </a:t>
              </a:r>
            </a:p>
          </p:txBody>
        </p:sp>
      </p:grpSp>
      <p:sp>
        <p:nvSpPr>
          <p:cNvPr id="28" name="矩形 27"/>
          <p:cNvSpPr/>
          <p:nvPr/>
        </p:nvSpPr>
        <p:spPr>
          <a:xfrm>
            <a:off x="844060" y="1496838"/>
            <a:ext cx="700833" cy="400110"/>
          </a:xfrm>
          <a:prstGeom prst="rect">
            <a:avLst/>
          </a:prstGeom>
        </p:spPr>
        <p:txBody>
          <a:bodyPr wrap="none">
            <a:spAutoFit/>
          </a:bodyPr>
          <a:lstStyle/>
          <a:p>
            <a:r>
              <a:rPr lang="zh-CN" altLang="zh-CN" sz="2000" b="1" dirty="0">
                <a:solidFill>
                  <a:srgbClr val="0000FF"/>
                </a:solidFill>
                <a:latin typeface="+mn-ea"/>
                <a:cs typeface="AdobeSongStd-Light"/>
              </a:rPr>
              <a:t>证明</a:t>
            </a:r>
            <a:endParaRPr lang="zh-CN" altLang="en-US" sz="2000" dirty="0">
              <a:solidFill>
                <a:srgbClr val="0000FF"/>
              </a:solidFill>
            </a:endParaRPr>
          </a:p>
        </p:txBody>
      </p:sp>
      <p:grpSp>
        <p:nvGrpSpPr>
          <p:cNvPr id="32" name="组合 31"/>
          <p:cNvGrpSpPr/>
          <p:nvPr/>
        </p:nvGrpSpPr>
        <p:grpSpPr>
          <a:xfrm>
            <a:off x="1518695" y="1462255"/>
            <a:ext cx="5088022" cy="537021"/>
            <a:chOff x="1518695" y="1462255"/>
            <a:chExt cx="5088022" cy="537021"/>
          </a:xfrm>
        </p:grpSpPr>
        <p:graphicFrame>
          <p:nvGraphicFramePr>
            <p:cNvPr id="8" name="对象 7"/>
            <p:cNvGraphicFramePr>
              <a:graphicFrameLocks noChangeAspect="1"/>
            </p:cNvGraphicFramePr>
            <p:nvPr/>
          </p:nvGraphicFramePr>
          <p:xfrm>
            <a:off x="4660176" y="1507047"/>
            <a:ext cx="1946541" cy="492229"/>
          </p:xfrm>
          <a:graphic>
            <a:graphicData uri="http://schemas.openxmlformats.org/presentationml/2006/ole">
              <mc:AlternateContent xmlns:mc="http://schemas.openxmlformats.org/markup-compatibility/2006">
                <mc:Choice xmlns:v="urn:schemas-microsoft-com:vml" Requires="v">
                  <p:oleObj name="Equation" r:id="rId22" imgW="1104900" imgH="279400" progId="Equation.DSMT4">
                    <p:embed/>
                  </p:oleObj>
                </mc:Choice>
                <mc:Fallback>
                  <p:oleObj name="Equation" r:id="rId22" imgW="1104900" imgH="279400" progId="Equation.DSMT4">
                    <p:embed/>
                    <p:pic>
                      <p:nvPicPr>
                        <p:cNvPr id="8" name="对象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60176" y="1507047"/>
                          <a:ext cx="1946541" cy="492229"/>
                        </a:xfrm>
                        <a:prstGeom prst="rect">
                          <a:avLst/>
                        </a:prstGeom>
                        <a:noFill/>
                      </p:spPr>
                    </p:pic>
                  </p:oleObj>
                </mc:Fallback>
              </mc:AlternateContent>
            </a:graphicData>
          </a:graphic>
        </p:graphicFrame>
        <p:sp>
          <p:nvSpPr>
            <p:cNvPr id="20" name="Rectangle 19"/>
            <p:cNvSpPr>
              <a:spLocks noChangeArrowheads="1"/>
            </p:cNvSpPr>
            <p:nvPr/>
          </p:nvSpPr>
          <p:spPr bwMode="auto">
            <a:xfrm>
              <a:off x="4086550" y="1523855"/>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，设</a:t>
              </a:r>
              <a:endParaRPr kumimoji="0" lang="zh-CN" sz="2000" b="1" i="0" u="none" strike="noStrike" cap="none" normalizeH="0" baseline="0" dirty="0">
                <a:ln>
                  <a:noFill/>
                </a:ln>
                <a:solidFill>
                  <a:schemeClr val="tx1"/>
                </a:solidFill>
                <a:effectLst/>
                <a:latin typeface="+mn-ea"/>
              </a:endParaRPr>
            </a:p>
          </p:txBody>
        </p:sp>
        <p:sp>
          <p:nvSpPr>
            <p:cNvPr id="27" name="矩形 26"/>
            <p:cNvSpPr/>
            <p:nvPr/>
          </p:nvSpPr>
          <p:spPr>
            <a:xfrm>
              <a:off x="1518695" y="1462255"/>
              <a:ext cx="1475084" cy="400110"/>
            </a:xfrm>
            <a:prstGeom prst="rect">
              <a:avLst/>
            </a:prstGeom>
          </p:spPr>
          <p:txBody>
            <a:bodyPr wrap="none">
              <a:spAutoFit/>
            </a:bodyPr>
            <a:lstStyle/>
            <a:p>
              <a:pPr lvl="0" eaLnBrk="0" fontAlgn="base" hangingPunct="0">
                <a:spcBef>
                  <a:spcPct val="0"/>
                </a:spcBef>
                <a:spcAft>
                  <a:spcPct val="0"/>
                </a:spcAft>
              </a:pPr>
              <a:r>
                <a:rPr lang="zh-CN" altLang="zh-CN" sz="2000" b="1" dirty="0">
                  <a:latin typeface="+mn-ea"/>
                  <a:cs typeface="AdobeSongStd-Light"/>
                </a:rPr>
                <a:t>由题设知，</a:t>
              </a:r>
              <a:endParaRPr lang="zh-CN" altLang="zh-CN" sz="2000" b="1" dirty="0">
                <a:latin typeface="+mn-ea"/>
              </a:endParaRPr>
            </a:p>
          </p:txBody>
        </p:sp>
        <p:graphicFrame>
          <p:nvGraphicFramePr>
            <p:cNvPr id="29" name="对象 28"/>
            <p:cNvGraphicFramePr>
              <a:graphicFrameLocks noChangeAspect="1"/>
            </p:cNvGraphicFramePr>
            <p:nvPr/>
          </p:nvGraphicFramePr>
          <p:xfrm>
            <a:off x="2790601" y="1550873"/>
            <a:ext cx="1376362" cy="346075"/>
          </p:xfrm>
          <a:graphic>
            <a:graphicData uri="http://schemas.openxmlformats.org/presentationml/2006/ole">
              <mc:AlternateContent xmlns:mc="http://schemas.openxmlformats.org/markup-compatibility/2006">
                <mc:Choice xmlns:v="urn:schemas-microsoft-com:vml" Requires="v">
                  <p:oleObj name="Equation" r:id="rId24" imgW="812520" imgH="203040" progId="Equation.DSMT4">
                    <p:embed/>
                  </p:oleObj>
                </mc:Choice>
                <mc:Fallback>
                  <p:oleObj name="Equation" r:id="rId24" imgW="812520" imgH="203040" progId="Equation.DSMT4">
                    <p:embed/>
                    <p:pic>
                      <p:nvPicPr>
                        <p:cNvPr id="29" name="对象 28"/>
                        <p:cNvPicPr>
                          <a:picLocks noChangeAspect="1" noChangeArrowheads="1"/>
                        </p:cNvPicPr>
                        <p:nvPr/>
                      </p:nvPicPr>
                      <p:blipFill>
                        <a:blip r:embed="rId25"/>
                        <a:srcRect/>
                        <a:stretch>
                          <a:fillRect/>
                        </a:stretch>
                      </p:blipFill>
                      <p:spPr bwMode="auto">
                        <a:xfrm>
                          <a:off x="2790601" y="1550873"/>
                          <a:ext cx="1376362" cy="346075"/>
                        </a:xfrm>
                        <a:prstGeom prst="rect">
                          <a:avLst/>
                        </a:prstGeom>
                        <a:noFill/>
                      </p:spPr>
                    </p:pic>
                  </p:oleObj>
                </mc:Fallback>
              </mc:AlternateContent>
            </a:graphicData>
          </a:graphic>
        </p:graphicFrame>
      </p:grpSp>
      <p:sp>
        <p:nvSpPr>
          <p:cNvPr id="34" name="Text Box 4"/>
          <p:cNvSpPr txBox="1">
            <a:spLocks noChangeArrowheads="1"/>
          </p:cNvSpPr>
          <p:nvPr/>
        </p:nvSpPr>
        <p:spPr bwMode="auto">
          <a:xfrm>
            <a:off x="896781" y="3024939"/>
            <a:ext cx="98348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solidFill>
                  <a:srgbClr val="0000FF"/>
                </a:solidFill>
                <a:latin typeface="+mn-ea"/>
                <a:ea typeface="+mn-ea"/>
              </a:rPr>
              <a:t>例</a:t>
            </a:r>
            <a:r>
              <a:rPr lang="en-US" altLang="zh-CN" sz="2000" dirty="0">
                <a:solidFill>
                  <a:srgbClr val="0000FF"/>
                </a:solidFill>
                <a:latin typeface="+mn-ea"/>
                <a:ea typeface="+mn-ea"/>
              </a:rPr>
              <a:t>2.5.7 </a:t>
            </a:r>
            <a:r>
              <a:rPr lang="zh-CN" altLang="en-US" sz="2000" dirty="0">
                <a:latin typeface="+mn-ea"/>
                <a:ea typeface="+mn-ea"/>
              </a:rPr>
              <a:t>设</a:t>
            </a:r>
            <a:r>
              <a:rPr lang="en-US" altLang="zh-CN" sz="2000" i="1" dirty="0">
                <a:ea typeface="+mn-ea"/>
                <a:cs typeface="Times New Roman" panose="02020603050405020304" pitchFamily="18" charset="0"/>
              </a:rPr>
              <a:t>A</a:t>
            </a:r>
            <a:r>
              <a:rPr lang="zh-CN" altLang="en-US" sz="2000" dirty="0">
                <a:latin typeface="+mn-ea"/>
                <a:ea typeface="+mn-ea"/>
              </a:rPr>
              <a:t>是             阶矩阵，且</a:t>
            </a:r>
            <a:r>
              <a:rPr lang="en-US" altLang="zh-CN" sz="2000" i="1" dirty="0">
                <a:ea typeface="+mn-ea"/>
                <a:cs typeface="Times New Roman" panose="02020603050405020304" pitchFamily="18" charset="0"/>
              </a:rPr>
              <a:t>R</a:t>
            </a:r>
            <a:r>
              <a:rPr lang="en-US" altLang="zh-CN" sz="2000" dirty="0">
                <a:latin typeface="+mn-ea"/>
                <a:ea typeface="+mn-ea"/>
              </a:rPr>
              <a:t>(</a:t>
            </a:r>
            <a:r>
              <a:rPr lang="en-US" altLang="zh-CN" sz="2000" i="1" dirty="0">
                <a:ea typeface="+mn-ea"/>
                <a:cs typeface="Times New Roman" panose="02020603050405020304" pitchFamily="18" charset="0"/>
              </a:rPr>
              <a:t>A</a:t>
            </a:r>
            <a:r>
              <a:rPr lang="en-US" altLang="zh-CN" sz="2000" dirty="0">
                <a:latin typeface="+mn-ea"/>
                <a:ea typeface="+mn-ea"/>
              </a:rPr>
              <a:t>)</a:t>
            </a:r>
            <a:r>
              <a:rPr lang="en-US" altLang="zh-CN" sz="2000" i="1" dirty="0">
                <a:latin typeface="+mn-ea"/>
                <a:ea typeface="+mn-ea"/>
              </a:rPr>
              <a:t>= </a:t>
            </a:r>
            <a:r>
              <a:rPr lang="en-US" altLang="zh-CN" sz="2000" i="1" dirty="0">
                <a:ea typeface="+mn-ea"/>
                <a:cs typeface="Times New Roman" panose="02020603050405020304" pitchFamily="18" charset="0"/>
              </a:rPr>
              <a:t>m</a:t>
            </a:r>
            <a:r>
              <a:rPr lang="en-US" altLang="zh-CN" sz="2000" dirty="0">
                <a:latin typeface="+mn-ea"/>
                <a:ea typeface="+mn-ea"/>
              </a:rPr>
              <a:t> </a:t>
            </a:r>
            <a:r>
              <a:rPr lang="zh-CN" altLang="en-US" sz="2000" dirty="0">
                <a:latin typeface="+mn-ea"/>
                <a:ea typeface="+mn-ea"/>
              </a:rPr>
              <a:t>证明存在       矩阵</a:t>
            </a:r>
            <a:r>
              <a:rPr lang="en-US" altLang="zh-CN" sz="2000" i="1" dirty="0">
                <a:ea typeface="+mn-ea"/>
                <a:cs typeface="Times New Roman" panose="02020603050405020304" pitchFamily="18" charset="0"/>
              </a:rPr>
              <a:t>B</a:t>
            </a:r>
            <a:r>
              <a:rPr lang="zh-CN" altLang="en-US" sz="2000" dirty="0">
                <a:latin typeface="+mn-ea"/>
                <a:ea typeface="+mn-ea"/>
              </a:rPr>
              <a:t>，使             </a:t>
            </a:r>
            <a:endParaRPr lang="zh-CN" altLang="en-US" sz="2000" dirty="0">
              <a:solidFill>
                <a:schemeClr val="accent2"/>
              </a:solidFill>
              <a:latin typeface="+mn-ea"/>
              <a:ea typeface="+mn-ea"/>
            </a:endParaRPr>
          </a:p>
        </p:txBody>
      </p:sp>
      <p:graphicFrame>
        <p:nvGraphicFramePr>
          <p:cNvPr id="35" name="Object 5"/>
          <p:cNvGraphicFramePr>
            <a:graphicFrameLocks noChangeAspect="1"/>
          </p:cNvGraphicFramePr>
          <p:nvPr/>
        </p:nvGraphicFramePr>
        <p:xfrm>
          <a:off x="2722406" y="3024939"/>
          <a:ext cx="1655763" cy="377825"/>
        </p:xfrm>
        <a:graphic>
          <a:graphicData uri="http://schemas.openxmlformats.org/presentationml/2006/ole">
            <mc:AlternateContent xmlns:mc="http://schemas.openxmlformats.org/markup-compatibility/2006">
              <mc:Choice xmlns:v="urn:schemas-microsoft-com:vml" Requires="v">
                <p:oleObj name="Equation" r:id="rId26" imgW="888614" imgH="203112" progId="Equation.DSMT4">
                  <p:embed/>
                </p:oleObj>
              </mc:Choice>
              <mc:Fallback>
                <p:oleObj name="Equation" r:id="rId26" imgW="888614" imgH="203112" progId="Equation.DSMT4">
                  <p:embed/>
                  <p:pic>
                    <p:nvPicPr>
                      <p:cNvPr id="35" name="Object 5"/>
                      <p:cNvPicPr>
                        <a:picLocks noGrp="1"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722406" y="3024939"/>
                        <a:ext cx="1655763"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7"/>
          <p:cNvGraphicFramePr>
            <a:graphicFrameLocks noChangeAspect="1"/>
          </p:cNvGraphicFramePr>
          <p:nvPr/>
        </p:nvGraphicFramePr>
        <p:xfrm>
          <a:off x="7872257" y="3072608"/>
          <a:ext cx="900112" cy="354013"/>
        </p:xfrm>
        <a:graphic>
          <a:graphicData uri="http://schemas.openxmlformats.org/presentationml/2006/ole">
            <mc:AlternateContent xmlns:mc="http://schemas.openxmlformats.org/markup-compatibility/2006">
              <mc:Choice xmlns:v="urn:schemas-microsoft-com:vml" Requires="v">
                <p:oleObj name="Equation" r:id="rId28" imgW="418918" imgH="165028" progId="Equation.DSMT4">
                  <p:embed/>
                </p:oleObj>
              </mc:Choice>
              <mc:Fallback>
                <p:oleObj name="Equation" r:id="rId28" imgW="418918" imgH="165028" progId="Equation.DSMT4">
                  <p:embed/>
                  <p:pic>
                    <p:nvPicPr>
                      <p:cNvPr id="36" name="Object 7"/>
                      <p:cNvPicPr>
                        <a:picLocks noGrp="1"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872257" y="3072608"/>
                        <a:ext cx="900112"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13"/>
          <p:cNvGraphicFramePr>
            <a:graphicFrameLocks noGrp="1" noChangeAspect="1"/>
          </p:cNvGraphicFramePr>
          <p:nvPr/>
        </p:nvGraphicFramePr>
        <p:xfrm>
          <a:off x="9972553" y="3021794"/>
          <a:ext cx="1187450" cy="406400"/>
        </p:xfrm>
        <a:graphic>
          <a:graphicData uri="http://schemas.openxmlformats.org/presentationml/2006/ole">
            <mc:AlternateContent xmlns:mc="http://schemas.openxmlformats.org/markup-compatibility/2006">
              <mc:Choice xmlns:v="urn:schemas-microsoft-com:vml" Requires="v">
                <p:oleObj name="Equation" r:id="rId30" imgW="609480" imgH="228600" progId="Equation.DSMT4">
                  <p:embed/>
                </p:oleObj>
              </mc:Choice>
              <mc:Fallback>
                <p:oleObj name="Equation" r:id="rId30" imgW="609480" imgH="228600" progId="Equation.DSMT4">
                  <p:embed/>
                  <p:pic>
                    <p:nvPicPr>
                      <p:cNvPr id="37" name="Object 13"/>
                      <p:cNvPicPr>
                        <a:picLocks noGrp="1" noChangeAspect="1" noChangeArrowheads="1"/>
                      </p:cNvPicPr>
                      <p:nvPr/>
                    </p:nvPicPr>
                    <p:blipFill>
                      <a:blip r:embed="rId31"/>
                      <a:srcRect/>
                      <a:stretch>
                        <a:fillRect/>
                      </a:stretch>
                    </p:blipFill>
                    <p:spPr bwMode="auto">
                      <a:xfrm>
                        <a:off x="9972553" y="3021794"/>
                        <a:ext cx="1187450" cy="406400"/>
                      </a:xfrm>
                      <a:prstGeom prst="rect">
                        <a:avLst/>
                      </a:prstGeom>
                      <a:noFill/>
                      <a:ln>
                        <a:noFill/>
                      </a:ln>
                      <a:effectLst/>
                    </p:spPr>
                  </p:pic>
                </p:oleObj>
              </mc:Fallback>
            </mc:AlternateContent>
          </a:graphicData>
        </a:graphic>
      </p:graphicFrame>
      <p:sp>
        <p:nvSpPr>
          <p:cNvPr id="38" name="Text Box 16">
            <a:extLst>
              <a:ext uri="{FF2B5EF4-FFF2-40B4-BE49-F238E27FC236}">
                <a16:creationId xmlns:a16="http://schemas.microsoft.com/office/drawing/2014/main" id="{C98097B2-5E41-4B64-9B30-ADDAAD408C64}"/>
              </a:ext>
            </a:extLst>
          </p:cNvPr>
          <p:cNvSpPr txBox="1">
            <a:spLocks noChangeArrowheads="1"/>
          </p:cNvSpPr>
          <p:nvPr/>
        </p:nvSpPr>
        <p:spPr bwMode="auto">
          <a:xfrm>
            <a:off x="763693" y="3603166"/>
            <a:ext cx="10631156" cy="400110"/>
          </a:xfrm>
          <a:prstGeom prst="rect">
            <a:avLst/>
          </a:prstGeom>
          <a:noFill/>
          <a:ln w="9525">
            <a:noFill/>
            <a:miter lim="800000"/>
            <a:headEnd/>
            <a:tailEnd/>
          </a:ln>
        </p:spPr>
        <p:txBody>
          <a:bodyPr wrap="square">
            <a:spAutoFit/>
          </a:bodyPr>
          <a:lstStyle/>
          <a:p>
            <a:pPr eaLnBrk="1" hangingPunct="1">
              <a:spcBef>
                <a:spcPct val="50000"/>
              </a:spcBef>
              <a:defRPr/>
            </a:pPr>
            <a:r>
              <a:rPr lang="zh-CN" altLang="en-US" sz="2000" b="1" dirty="0">
                <a:solidFill>
                  <a:schemeClr val="accent6"/>
                </a:solidFill>
                <a:latin typeface="+mn-ea"/>
              </a:rPr>
              <a:t>  </a:t>
            </a:r>
            <a:r>
              <a:rPr lang="zh-CN" altLang="en-US" sz="2000" b="1" dirty="0">
                <a:latin typeface="+mn-ea"/>
              </a:rPr>
              <a:t>因为</a:t>
            </a:r>
            <a:r>
              <a:rPr lang="en-US" altLang="zh-CN" sz="2000" b="1" i="1" dirty="0">
                <a:latin typeface="Times New Roman" panose="02020603050405020304" pitchFamily="18" charset="0"/>
                <a:cs typeface="Times New Roman" panose="02020603050405020304" pitchFamily="18" charset="0"/>
              </a:rPr>
              <a:t>R</a:t>
            </a:r>
            <a:r>
              <a:rPr lang="en-US" altLang="zh-CN" sz="2000" b="1" dirty="0">
                <a:latin typeface="+mn-ea"/>
              </a:rPr>
              <a:t>(</a:t>
            </a:r>
            <a:r>
              <a:rPr lang="en-US" altLang="zh-CN" sz="2000" b="1" i="1" dirty="0">
                <a:latin typeface="Times New Roman" panose="02020603050405020304" pitchFamily="18" charset="0"/>
                <a:cs typeface="Times New Roman" panose="02020603050405020304" pitchFamily="18" charset="0"/>
              </a:rPr>
              <a:t>A</a:t>
            </a:r>
            <a:r>
              <a:rPr lang="en-US" altLang="zh-CN" sz="2000" b="1" dirty="0">
                <a:latin typeface="+mn-ea"/>
              </a:rPr>
              <a:t>)</a:t>
            </a:r>
            <a:r>
              <a:rPr lang="en-US" altLang="zh-CN" sz="2000" b="1" i="1" dirty="0">
                <a:latin typeface="+mn-ea"/>
              </a:rPr>
              <a:t>= </a:t>
            </a:r>
            <a:r>
              <a:rPr lang="en-US" altLang="zh-CN" sz="2000" b="1" i="1" dirty="0">
                <a:latin typeface="Times New Roman" panose="02020603050405020304" pitchFamily="18" charset="0"/>
                <a:cs typeface="Times New Roman" panose="02020603050405020304" pitchFamily="18" charset="0"/>
              </a:rPr>
              <a:t>m</a:t>
            </a:r>
            <a:r>
              <a:rPr lang="en-US" altLang="zh-CN" sz="2000" b="1" dirty="0">
                <a:latin typeface="+mn-ea"/>
              </a:rPr>
              <a:t> ,</a:t>
            </a:r>
            <a:r>
              <a:rPr lang="zh-CN" altLang="en-US" sz="2000" b="1" dirty="0">
                <a:latin typeface="+mn-ea"/>
              </a:rPr>
              <a:t>即</a:t>
            </a:r>
            <a:r>
              <a:rPr lang="en-US" altLang="zh-CN" sz="2000" b="1" i="1" dirty="0">
                <a:latin typeface="Times New Roman" panose="02020603050405020304" pitchFamily="18" charset="0"/>
                <a:cs typeface="Times New Roman" panose="02020603050405020304" pitchFamily="18" charset="0"/>
              </a:rPr>
              <a:t>A</a:t>
            </a:r>
            <a:r>
              <a:rPr lang="zh-CN" altLang="en-US" sz="2000" b="1" dirty="0">
                <a:latin typeface="+mn-ea"/>
              </a:rPr>
              <a:t>的标准形为       存在</a:t>
            </a:r>
            <a:r>
              <a:rPr lang="en-US" altLang="zh-CN" sz="2000" b="1" i="1" dirty="0">
                <a:latin typeface="Times New Roman" panose="02020603050405020304" pitchFamily="18" charset="0"/>
                <a:cs typeface="Times New Roman" panose="02020603050405020304" pitchFamily="18" charset="0"/>
              </a:rPr>
              <a:t>m</a:t>
            </a:r>
            <a:r>
              <a:rPr lang="zh-CN" altLang="en-US" sz="2000" b="1" dirty="0">
                <a:latin typeface="+mn-ea"/>
              </a:rPr>
              <a:t>阶可逆矩阵</a:t>
            </a:r>
            <a:r>
              <a:rPr lang="en-US" altLang="zh-CN" sz="2000" b="1" i="1" dirty="0">
                <a:latin typeface="Times New Roman" panose="02020603050405020304" pitchFamily="18" charset="0"/>
                <a:cs typeface="Times New Roman" panose="02020603050405020304" pitchFamily="18" charset="0"/>
              </a:rPr>
              <a:t>P</a:t>
            </a:r>
            <a:r>
              <a:rPr lang="zh-CN" altLang="en-US" sz="2000" b="1" dirty="0">
                <a:latin typeface="+mn-ea"/>
              </a:rPr>
              <a:t>和</a:t>
            </a:r>
            <a:r>
              <a:rPr lang="en-US" altLang="zh-CN" sz="2000" b="1" i="1" dirty="0">
                <a:latin typeface="Times New Roman" panose="02020603050405020304" pitchFamily="18" charset="0"/>
                <a:cs typeface="Times New Roman" panose="02020603050405020304" pitchFamily="18" charset="0"/>
              </a:rPr>
              <a:t>n</a:t>
            </a:r>
            <a:r>
              <a:rPr lang="zh-CN" altLang="en-US" sz="2000" b="1" dirty="0">
                <a:latin typeface="+mn-ea"/>
              </a:rPr>
              <a:t>阶可逆矩阵</a:t>
            </a:r>
            <a:r>
              <a:rPr lang="en-US" altLang="zh-CN" sz="2000" b="1" i="1" dirty="0">
                <a:latin typeface="Times New Roman" panose="02020603050405020304" pitchFamily="18" charset="0"/>
                <a:cs typeface="Times New Roman" panose="02020603050405020304" pitchFamily="18" charset="0"/>
              </a:rPr>
              <a:t>Q</a:t>
            </a:r>
            <a:r>
              <a:rPr lang="zh-CN" altLang="en-US" sz="2000" b="1" dirty="0">
                <a:latin typeface="+mn-ea"/>
              </a:rPr>
              <a:t>，使得：</a:t>
            </a:r>
            <a:endParaRPr lang="zh-CN" altLang="en-US" sz="2000" b="1" i="1" dirty="0">
              <a:latin typeface="+mn-ea"/>
            </a:endParaRPr>
          </a:p>
        </p:txBody>
      </p:sp>
      <p:graphicFrame>
        <p:nvGraphicFramePr>
          <p:cNvPr id="39" name="Object 20"/>
          <p:cNvGraphicFramePr>
            <a:graphicFrameLocks noGrp="1" noChangeAspect="1"/>
          </p:cNvGraphicFramePr>
          <p:nvPr/>
        </p:nvGraphicFramePr>
        <p:xfrm>
          <a:off x="4684293" y="3617331"/>
          <a:ext cx="842317" cy="385945"/>
        </p:xfrm>
        <a:graphic>
          <a:graphicData uri="http://schemas.openxmlformats.org/presentationml/2006/ole">
            <mc:AlternateContent xmlns:mc="http://schemas.openxmlformats.org/markup-compatibility/2006">
              <mc:Choice xmlns:v="urn:schemas-microsoft-com:vml" Requires="v">
                <p:oleObj name="Equation" r:id="rId32" imgW="431640" imgH="228600" progId="Equation.DSMT4">
                  <p:embed/>
                </p:oleObj>
              </mc:Choice>
              <mc:Fallback>
                <p:oleObj name="Equation" r:id="rId32" imgW="431640" imgH="228600" progId="Equation.DSMT4">
                  <p:embed/>
                  <p:pic>
                    <p:nvPicPr>
                      <p:cNvPr id="39" name="Object 20"/>
                      <p:cNvPicPr>
                        <a:picLocks noGrp="1" noChangeAspect="1" noChangeArrowheads="1"/>
                      </p:cNvPicPr>
                      <p:nvPr/>
                    </p:nvPicPr>
                    <p:blipFill>
                      <a:blip r:embed="rId33"/>
                      <a:srcRect/>
                      <a:stretch>
                        <a:fillRect/>
                      </a:stretch>
                    </p:blipFill>
                    <p:spPr bwMode="auto">
                      <a:xfrm>
                        <a:off x="4684293" y="3617331"/>
                        <a:ext cx="842317" cy="385945"/>
                      </a:xfrm>
                      <a:prstGeom prst="rect">
                        <a:avLst/>
                      </a:prstGeom>
                      <a:noFill/>
                      <a:ln>
                        <a:noFill/>
                      </a:ln>
                      <a:effectLst/>
                    </p:spPr>
                  </p:pic>
                </p:oleObj>
              </mc:Fallback>
            </mc:AlternateContent>
          </a:graphicData>
        </a:graphic>
      </p:graphicFrame>
      <p:graphicFrame>
        <p:nvGraphicFramePr>
          <p:cNvPr id="40" name="Object 32"/>
          <p:cNvGraphicFramePr>
            <a:graphicFrameLocks noGrp="1" noChangeAspect="1"/>
          </p:cNvGraphicFramePr>
          <p:nvPr/>
        </p:nvGraphicFramePr>
        <p:xfrm>
          <a:off x="1404728" y="4046138"/>
          <a:ext cx="3740673" cy="440516"/>
        </p:xfrm>
        <a:graphic>
          <a:graphicData uri="http://schemas.openxmlformats.org/presentationml/2006/ole">
            <mc:AlternateContent xmlns:mc="http://schemas.openxmlformats.org/markup-compatibility/2006">
              <mc:Choice xmlns:v="urn:schemas-microsoft-com:vml" Requires="v">
                <p:oleObj name="Equation" r:id="rId34" imgW="2222280" imgH="241200" progId="Equation.DSMT4">
                  <p:embed/>
                </p:oleObj>
              </mc:Choice>
              <mc:Fallback>
                <p:oleObj name="Equation" r:id="rId34" imgW="2222280" imgH="241200" progId="Equation.DSMT4">
                  <p:embed/>
                  <p:pic>
                    <p:nvPicPr>
                      <p:cNvPr id="40" name="Object 32"/>
                      <p:cNvPicPr>
                        <a:picLocks noGrp="1" noChangeAspect="1" noChangeArrowheads="1"/>
                      </p:cNvPicPr>
                      <p:nvPr/>
                    </p:nvPicPr>
                    <p:blipFill>
                      <a:blip r:embed="rId35"/>
                      <a:srcRect/>
                      <a:stretch>
                        <a:fillRect/>
                      </a:stretch>
                    </p:blipFill>
                    <p:spPr bwMode="auto">
                      <a:xfrm>
                        <a:off x="1404728" y="4046138"/>
                        <a:ext cx="3740673" cy="440516"/>
                      </a:xfrm>
                      <a:prstGeom prst="rect">
                        <a:avLst/>
                      </a:prstGeom>
                      <a:noFill/>
                      <a:ln>
                        <a:noFill/>
                      </a:ln>
                      <a:effectLst/>
                    </p:spPr>
                  </p:pic>
                </p:oleObj>
              </mc:Fallback>
            </mc:AlternateContent>
          </a:graphicData>
        </a:graphic>
      </p:graphicFrame>
      <p:sp>
        <p:nvSpPr>
          <p:cNvPr id="41" name="Text Box 35"/>
          <p:cNvSpPr txBox="1">
            <a:spLocks noChangeArrowheads="1"/>
          </p:cNvSpPr>
          <p:nvPr/>
        </p:nvSpPr>
        <p:spPr bwMode="auto">
          <a:xfrm>
            <a:off x="5192068" y="4094138"/>
            <a:ext cx="8872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latin typeface="+mn-ea"/>
                <a:ea typeface="+mn-ea"/>
              </a:rPr>
              <a:t>又</a:t>
            </a:r>
          </a:p>
        </p:txBody>
      </p:sp>
      <p:graphicFrame>
        <p:nvGraphicFramePr>
          <p:cNvPr id="42" name="Object 42"/>
          <p:cNvGraphicFramePr>
            <a:graphicFrameLocks noGrp="1" noChangeAspect="1"/>
          </p:cNvGraphicFramePr>
          <p:nvPr/>
        </p:nvGraphicFramePr>
        <p:xfrm>
          <a:off x="5814219" y="4094138"/>
          <a:ext cx="3051175" cy="458788"/>
        </p:xfrm>
        <a:graphic>
          <a:graphicData uri="http://schemas.openxmlformats.org/presentationml/2006/ole">
            <mc:AlternateContent xmlns:mc="http://schemas.openxmlformats.org/markup-compatibility/2006">
              <mc:Choice xmlns:v="urn:schemas-microsoft-com:vml" Requires="v">
                <p:oleObj name="Equation" r:id="rId36" imgW="1765080" imgH="241200" progId="Equation.DSMT4">
                  <p:embed/>
                </p:oleObj>
              </mc:Choice>
              <mc:Fallback>
                <p:oleObj name="Equation" r:id="rId36" imgW="1765080" imgH="241200" progId="Equation.DSMT4">
                  <p:embed/>
                  <p:pic>
                    <p:nvPicPr>
                      <p:cNvPr id="42" name="Object 42"/>
                      <p:cNvPicPr>
                        <a:picLocks noGrp="1" noChangeAspect="1" noChangeArrowheads="1"/>
                      </p:cNvPicPr>
                      <p:nvPr/>
                    </p:nvPicPr>
                    <p:blipFill>
                      <a:blip r:embed="rId37"/>
                      <a:srcRect/>
                      <a:stretch>
                        <a:fillRect/>
                      </a:stretch>
                    </p:blipFill>
                    <p:spPr bwMode="auto">
                      <a:xfrm>
                        <a:off x="5814219" y="4094138"/>
                        <a:ext cx="3051175" cy="458788"/>
                      </a:xfrm>
                      <a:prstGeom prst="rect">
                        <a:avLst/>
                      </a:prstGeom>
                      <a:noFill/>
                      <a:ln>
                        <a:noFill/>
                      </a:ln>
                      <a:effectLst/>
                    </p:spPr>
                  </p:pic>
                </p:oleObj>
              </mc:Fallback>
            </mc:AlternateContent>
          </a:graphicData>
        </a:graphic>
      </p:graphicFrame>
      <p:sp>
        <p:nvSpPr>
          <p:cNvPr id="43" name="Text Box 45"/>
          <p:cNvSpPr txBox="1">
            <a:spLocks noChangeArrowheads="1"/>
          </p:cNvSpPr>
          <p:nvPr/>
        </p:nvSpPr>
        <p:spPr bwMode="auto">
          <a:xfrm>
            <a:off x="1163300" y="4730330"/>
            <a:ext cx="8720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a:latin typeface="+mn-ea"/>
                <a:ea typeface="+mn-ea"/>
              </a:rPr>
              <a:t>所以</a:t>
            </a:r>
          </a:p>
        </p:txBody>
      </p:sp>
      <p:graphicFrame>
        <p:nvGraphicFramePr>
          <p:cNvPr id="44" name="Object 46"/>
          <p:cNvGraphicFramePr>
            <a:graphicFrameLocks noGrp="1" noChangeAspect="1"/>
          </p:cNvGraphicFramePr>
          <p:nvPr/>
        </p:nvGraphicFramePr>
        <p:xfrm>
          <a:off x="1931045" y="4530237"/>
          <a:ext cx="3989388" cy="801688"/>
        </p:xfrm>
        <a:graphic>
          <a:graphicData uri="http://schemas.openxmlformats.org/presentationml/2006/ole">
            <mc:AlternateContent xmlns:mc="http://schemas.openxmlformats.org/markup-compatibility/2006">
              <mc:Choice xmlns:v="urn:schemas-microsoft-com:vml" Requires="v">
                <p:oleObj name="Equation" r:id="rId38" imgW="2400120" imgH="469800" progId="Equation.DSMT4">
                  <p:embed/>
                </p:oleObj>
              </mc:Choice>
              <mc:Fallback>
                <p:oleObj name="Equation" r:id="rId38" imgW="2400120" imgH="469800" progId="Equation.DSMT4">
                  <p:embed/>
                  <p:pic>
                    <p:nvPicPr>
                      <p:cNvPr id="44" name="Object 46"/>
                      <p:cNvPicPr>
                        <a:picLocks noGrp="1" noChangeAspect="1" noChangeArrowheads="1"/>
                      </p:cNvPicPr>
                      <p:nvPr/>
                    </p:nvPicPr>
                    <p:blipFill>
                      <a:blip r:embed="rId39"/>
                      <a:srcRect/>
                      <a:stretch>
                        <a:fillRect/>
                      </a:stretch>
                    </p:blipFill>
                    <p:spPr bwMode="auto">
                      <a:xfrm>
                        <a:off x="1931045" y="4530237"/>
                        <a:ext cx="3989388" cy="801688"/>
                      </a:xfrm>
                      <a:prstGeom prst="rect">
                        <a:avLst/>
                      </a:prstGeom>
                      <a:noFill/>
                      <a:ln>
                        <a:noFill/>
                      </a:ln>
                      <a:effectLst/>
                    </p:spPr>
                  </p:pic>
                </p:oleObj>
              </mc:Fallback>
            </mc:AlternateContent>
          </a:graphicData>
        </a:graphic>
      </p:graphicFrame>
      <p:sp>
        <p:nvSpPr>
          <p:cNvPr id="45" name="矩形 44"/>
          <p:cNvSpPr/>
          <p:nvPr/>
        </p:nvSpPr>
        <p:spPr>
          <a:xfrm>
            <a:off x="413276" y="3600021"/>
            <a:ext cx="700833" cy="400110"/>
          </a:xfrm>
          <a:prstGeom prst="rect">
            <a:avLst/>
          </a:prstGeom>
        </p:spPr>
        <p:txBody>
          <a:bodyPr wrap="none">
            <a:spAutoFit/>
          </a:bodyPr>
          <a:lstStyle/>
          <a:p>
            <a:r>
              <a:rPr lang="zh-CN" altLang="en-US" sz="2000" b="1" dirty="0">
                <a:solidFill>
                  <a:srgbClr val="0000FF"/>
                </a:solidFill>
                <a:latin typeface="+mn-ea"/>
              </a:rPr>
              <a:t>证明</a:t>
            </a:r>
            <a:endParaRPr lang="zh-CN" altLang="en-US" sz="2000" dirty="0">
              <a:solidFill>
                <a:srgbClr val="0000FF"/>
              </a:solidFill>
            </a:endParaRPr>
          </a:p>
        </p:txBody>
      </p:sp>
    </p:spTree>
    <p:extLst>
      <p:ext uri="{BB962C8B-B14F-4D97-AF65-F5344CB8AC3E}">
        <p14:creationId xmlns:p14="http://schemas.microsoft.com/office/powerpoint/2010/main" val="36946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par>
                                <p:cTn id="33" presetID="22" presetClass="entr" presetSubtype="8"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500"/>
                                        <p:tgtEl>
                                          <p:spTgt spid="35"/>
                                        </p:tgtEl>
                                      </p:cBhvr>
                                    </p:animEffect>
                                  </p:childTnLst>
                                </p:cTn>
                              </p:par>
                              <p:par>
                                <p:cTn id="36" presetID="22" presetClass="entr" presetSubtype="8" fill="hold"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wipe(left)">
                                      <p:cBhvr>
                                        <p:cTn id="38" dur="500"/>
                                        <p:tgtEl>
                                          <p:spTgt spid="3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ipe(left)">
                                      <p:cBhvr>
                                        <p:cTn id="43" dur="500"/>
                                        <p:tgtEl>
                                          <p:spTgt spid="45"/>
                                        </p:tgtEl>
                                      </p:cBhvr>
                                    </p:animEffect>
                                  </p:childTnLst>
                                </p:cTn>
                              </p:par>
                              <p:par>
                                <p:cTn id="44" presetID="22" presetClass="entr" presetSubtype="8"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left)">
                                      <p:cBhvr>
                                        <p:cTn id="46" dur="500"/>
                                        <p:tgtEl>
                                          <p:spTgt spid="3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blinds(horizontal)">
                                      <p:cBhvr>
                                        <p:cTn id="51" dur="500"/>
                                        <p:tgtEl>
                                          <p:spTgt spid="38"/>
                                        </p:tgtEl>
                                      </p:cBhvr>
                                    </p:animEffect>
                                  </p:childTnLst>
                                </p:cTn>
                              </p:par>
                              <p:par>
                                <p:cTn id="52" presetID="3" presetClass="entr" presetSubtype="10" fill="hold"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blinds(horizontal)">
                                      <p:cBhvr>
                                        <p:cTn id="54" dur="500"/>
                                        <p:tgtEl>
                                          <p:spTgt spid="39"/>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blinds(horizontal)">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blinds(horizontal)">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blinds(horizontal)">
                                      <p:cBhvr>
                                        <p:cTn id="69" dur="500"/>
                                        <p:tgtEl>
                                          <p:spTgt spid="42"/>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blinds(horizontal)">
                                      <p:cBhvr>
                                        <p:cTn id="74" dur="500"/>
                                        <p:tgtEl>
                                          <p:spTgt spid="4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blinds(horizontal)">
                                      <p:cBhvr>
                                        <p:cTn id="7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4" grpId="0"/>
      <p:bldP spid="38" grpId="0"/>
      <p:bldP spid="41" grpId="0"/>
      <p:bldP spid="43" grpId="0"/>
      <p:bldP spid="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Box 11"/>
          <p:cNvSpPr txBox="1">
            <a:spLocks noChangeArrowheads="1"/>
          </p:cNvSpPr>
          <p:nvPr/>
        </p:nvSpPr>
        <p:spPr bwMode="auto">
          <a:xfrm>
            <a:off x="1884242" y="1819366"/>
            <a:ext cx="90717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latin typeface="+mn-ea"/>
                <a:ea typeface="+mn-ea"/>
              </a:rPr>
              <a:t>必要条件，由</a:t>
            </a:r>
            <a:r>
              <a:rPr lang="en-US" altLang="zh-CN" sz="2000" i="1" dirty="0">
                <a:ea typeface="+mn-ea"/>
                <a:cs typeface="Times New Roman" panose="02020603050405020304" pitchFamily="18" charset="0"/>
              </a:rPr>
              <a:t>R</a:t>
            </a:r>
            <a:r>
              <a:rPr lang="en-US" altLang="zh-CN" sz="2000" dirty="0">
                <a:latin typeface="+mn-ea"/>
                <a:ea typeface="+mn-ea"/>
              </a:rPr>
              <a:t>(</a:t>
            </a:r>
            <a:r>
              <a:rPr lang="en-US" altLang="zh-CN" sz="2000" i="1" dirty="0">
                <a:ea typeface="+mn-ea"/>
                <a:cs typeface="Times New Roman" panose="02020603050405020304" pitchFamily="18" charset="0"/>
              </a:rPr>
              <a:t>A</a:t>
            </a:r>
            <a:r>
              <a:rPr lang="en-US" altLang="zh-CN" sz="2000" dirty="0">
                <a:latin typeface="+mn-ea"/>
                <a:ea typeface="+mn-ea"/>
              </a:rPr>
              <a:t>)</a:t>
            </a:r>
            <a:r>
              <a:rPr lang="en-US" altLang="zh-CN" sz="2000" i="1" dirty="0">
                <a:latin typeface="+mn-ea"/>
                <a:ea typeface="+mn-ea"/>
              </a:rPr>
              <a:t>= </a:t>
            </a:r>
            <a:r>
              <a:rPr lang="en-US" altLang="zh-CN" sz="2000" dirty="0">
                <a:latin typeface="+mn-ea"/>
                <a:ea typeface="+mn-ea"/>
              </a:rPr>
              <a:t>1</a:t>
            </a:r>
            <a:r>
              <a:rPr lang="zh-CN" altLang="en-US" sz="2000" dirty="0">
                <a:latin typeface="+mn-ea"/>
                <a:ea typeface="+mn-ea"/>
              </a:rPr>
              <a:t>知，存在</a:t>
            </a:r>
            <a:r>
              <a:rPr lang="en-US" altLang="zh-CN" sz="2000" i="1" dirty="0">
                <a:ea typeface="+mn-ea"/>
                <a:cs typeface="Times New Roman" panose="02020603050405020304" pitchFamily="18" charset="0"/>
              </a:rPr>
              <a:t>m</a:t>
            </a:r>
            <a:r>
              <a:rPr lang="zh-CN" altLang="en-US" sz="2000" dirty="0">
                <a:latin typeface="+mn-ea"/>
                <a:ea typeface="+mn-ea"/>
              </a:rPr>
              <a:t>阶可逆矩阵</a:t>
            </a:r>
            <a:r>
              <a:rPr lang="en-US" altLang="zh-CN" sz="2000" i="1" dirty="0">
                <a:ea typeface="+mn-ea"/>
                <a:cs typeface="Times New Roman" panose="02020603050405020304" pitchFamily="18" charset="0"/>
              </a:rPr>
              <a:t>P</a:t>
            </a:r>
            <a:r>
              <a:rPr lang="zh-CN" altLang="en-US" sz="2000" dirty="0">
                <a:latin typeface="+mn-ea"/>
                <a:ea typeface="+mn-ea"/>
              </a:rPr>
              <a:t>和</a:t>
            </a:r>
            <a:r>
              <a:rPr lang="en-US" altLang="zh-CN" sz="2000" i="1" dirty="0">
                <a:ea typeface="+mn-ea"/>
                <a:cs typeface="Times New Roman" panose="02020603050405020304" pitchFamily="18" charset="0"/>
              </a:rPr>
              <a:t>n</a:t>
            </a:r>
            <a:r>
              <a:rPr lang="zh-CN" altLang="en-US" sz="2000" dirty="0">
                <a:latin typeface="+mn-ea"/>
                <a:ea typeface="+mn-ea"/>
              </a:rPr>
              <a:t>阶可逆矩阵</a:t>
            </a:r>
            <a:r>
              <a:rPr lang="en-US" altLang="zh-CN" sz="2000" i="1" dirty="0">
                <a:ea typeface="+mn-ea"/>
                <a:cs typeface="Times New Roman" panose="02020603050405020304" pitchFamily="18" charset="0"/>
              </a:rPr>
              <a:t>Q</a:t>
            </a:r>
            <a:r>
              <a:rPr lang="zh-CN" altLang="en-US" sz="2000" dirty="0">
                <a:latin typeface="+mn-ea"/>
                <a:ea typeface="+mn-ea"/>
              </a:rPr>
              <a:t>使得：</a:t>
            </a:r>
            <a:endParaRPr lang="zh-CN" altLang="en-US" sz="2000" i="1" dirty="0">
              <a:latin typeface="+mn-ea"/>
              <a:ea typeface="+mn-ea"/>
            </a:endParaRPr>
          </a:p>
        </p:txBody>
      </p:sp>
      <p:graphicFrame>
        <p:nvGraphicFramePr>
          <p:cNvPr id="52" name="Object 18"/>
          <p:cNvGraphicFramePr>
            <a:graphicFrameLocks noGrp="1" noChangeAspect="1"/>
          </p:cNvGraphicFramePr>
          <p:nvPr/>
        </p:nvGraphicFramePr>
        <p:xfrm>
          <a:off x="982239" y="2202692"/>
          <a:ext cx="3449729" cy="1189337"/>
        </p:xfrm>
        <a:graphic>
          <a:graphicData uri="http://schemas.openxmlformats.org/presentationml/2006/ole">
            <mc:AlternateContent xmlns:mc="http://schemas.openxmlformats.org/markup-compatibility/2006">
              <mc:Choice xmlns:v="urn:schemas-microsoft-com:vml" Requires="v">
                <p:oleObj name="Equation" r:id="rId2" imgW="2819400" imgH="939800" progId="Equation.DSMT4">
                  <p:embed/>
                </p:oleObj>
              </mc:Choice>
              <mc:Fallback>
                <p:oleObj name="Equation" r:id="rId2" imgW="2819400" imgH="939800" progId="Equation.DSMT4">
                  <p:embed/>
                  <p:pic>
                    <p:nvPicPr>
                      <p:cNvPr id="52" name="Object 18"/>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239" y="2202692"/>
                        <a:ext cx="3449729" cy="1189337"/>
                      </a:xfrm>
                      <a:prstGeom prst="rect">
                        <a:avLst/>
                      </a:prstGeom>
                      <a:noFill/>
                      <a:ln>
                        <a:noFill/>
                      </a:ln>
                      <a:effectLst/>
                    </p:spPr>
                  </p:pic>
                </p:oleObj>
              </mc:Fallback>
            </mc:AlternateContent>
          </a:graphicData>
        </a:graphic>
      </p:graphicFrame>
      <p:sp>
        <p:nvSpPr>
          <p:cNvPr id="53" name="Text Box 21"/>
          <p:cNvSpPr txBox="1">
            <a:spLocks noChangeArrowheads="1"/>
          </p:cNvSpPr>
          <p:nvPr/>
        </p:nvSpPr>
        <p:spPr bwMode="auto">
          <a:xfrm>
            <a:off x="4458776" y="2588516"/>
            <a:ext cx="813078" cy="401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latin typeface="+mn-ea"/>
                <a:ea typeface="+mn-ea"/>
              </a:rPr>
              <a:t>因此</a:t>
            </a:r>
          </a:p>
        </p:txBody>
      </p:sp>
      <p:graphicFrame>
        <p:nvGraphicFramePr>
          <p:cNvPr id="54" name="Object 25"/>
          <p:cNvGraphicFramePr>
            <a:graphicFrameLocks noGrp="1" noChangeAspect="1"/>
          </p:cNvGraphicFramePr>
          <p:nvPr/>
        </p:nvGraphicFramePr>
        <p:xfrm>
          <a:off x="5271854" y="2210757"/>
          <a:ext cx="2511321" cy="1189991"/>
        </p:xfrm>
        <a:graphic>
          <a:graphicData uri="http://schemas.openxmlformats.org/presentationml/2006/ole">
            <mc:AlternateContent xmlns:mc="http://schemas.openxmlformats.org/markup-compatibility/2006">
              <mc:Choice xmlns:v="urn:schemas-microsoft-com:vml" Requires="v">
                <p:oleObj name="Equation" r:id="rId4" imgW="2273300" imgH="939800" progId="Equation.DSMT4">
                  <p:embed/>
                </p:oleObj>
              </mc:Choice>
              <mc:Fallback>
                <p:oleObj name="Equation" r:id="rId4" imgW="2273300" imgH="939800" progId="Equation.DSMT4">
                  <p:embed/>
                  <p:pic>
                    <p:nvPicPr>
                      <p:cNvPr id="54" name="Object 2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1854" y="2210757"/>
                        <a:ext cx="2511321" cy="1189991"/>
                      </a:xfrm>
                      <a:prstGeom prst="rect">
                        <a:avLst/>
                      </a:prstGeom>
                      <a:noFill/>
                      <a:ln>
                        <a:noFill/>
                      </a:ln>
                      <a:effectLst/>
                    </p:spPr>
                  </p:pic>
                </p:oleObj>
              </mc:Fallback>
            </mc:AlternateContent>
          </a:graphicData>
        </a:graphic>
      </p:graphicFrame>
      <p:sp>
        <p:nvSpPr>
          <p:cNvPr id="55" name="Text Box 28"/>
          <p:cNvSpPr txBox="1">
            <a:spLocks noChangeArrowheads="1"/>
          </p:cNvSpPr>
          <p:nvPr/>
        </p:nvSpPr>
        <p:spPr bwMode="auto">
          <a:xfrm>
            <a:off x="7995899" y="2602910"/>
            <a:ext cx="609403" cy="39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latin typeface="+mn-ea"/>
                <a:ea typeface="+mn-ea"/>
              </a:rPr>
              <a:t>令</a:t>
            </a:r>
          </a:p>
        </p:txBody>
      </p:sp>
      <p:graphicFrame>
        <p:nvGraphicFramePr>
          <p:cNvPr id="56" name="Object 29"/>
          <p:cNvGraphicFramePr>
            <a:graphicFrameLocks noGrp="1" noChangeAspect="1"/>
          </p:cNvGraphicFramePr>
          <p:nvPr>
            <p:ph sz="half" idx="2"/>
          </p:nvPr>
        </p:nvGraphicFramePr>
        <p:xfrm>
          <a:off x="8399511" y="2230548"/>
          <a:ext cx="3216384" cy="1204256"/>
        </p:xfrm>
        <a:graphic>
          <a:graphicData uri="http://schemas.openxmlformats.org/presentationml/2006/ole">
            <mc:AlternateContent xmlns:mc="http://schemas.openxmlformats.org/markup-compatibility/2006">
              <mc:Choice xmlns:v="urn:schemas-microsoft-com:vml" Requires="v">
                <p:oleObj name="Equation" r:id="rId6" imgW="2476500" imgH="927100" progId="Equation.DSMT4">
                  <p:embed/>
                </p:oleObj>
              </mc:Choice>
              <mc:Fallback>
                <p:oleObj name="Equation" r:id="rId6" imgW="2476500" imgH="927100" progId="Equation.DSMT4">
                  <p:embed/>
                  <p:pic>
                    <p:nvPicPr>
                      <p:cNvPr id="56" name="Object 29"/>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9511" y="2230548"/>
                        <a:ext cx="3216384" cy="1204256"/>
                      </a:xfrm>
                      <a:prstGeom prst="rect">
                        <a:avLst/>
                      </a:prstGeom>
                      <a:noFill/>
                      <a:ln>
                        <a:noFill/>
                      </a:ln>
                      <a:effectLst/>
                    </p:spPr>
                  </p:pic>
                </p:oleObj>
              </mc:Fallback>
            </mc:AlternateContent>
          </a:graphicData>
        </a:graphic>
      </p:graphicFrame>
      <p:sp>
        <p:nvSpPr>
          <p:cNvPr id="57" name="Text Box 32"/>
          <p:cNvSpPr txBox="1">
            <a:spLocks noChangeArrowheads="1"/>
          </p:cNvSpPr>
          <p:nvPr/>
        </p:nvSpPr>
        <p:spPr bwMode="auto">
          <a:xfrm>
            <a:off x="1063284" y="3466995"/>
            <a:ext cx="24479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latin typeface="+mn-ea"/>
                <a:ea typeface="+mn-ea"/>
              </a:rPr>
              <a:t>显然</a:t>
            </a:r>
          </a:p>
        </p:txBody>
      </p:sp>
      <p:graphicFrame>
        <p:nvGraphicFramePr>
          <p:cNvPr id="58" name="Object 36"/>
          <p:cNvGraphicFramePr>
            <a:graphicFrameLocks noGrp="1" noChangeAspect="1"/>
          </p:cNvGraphicFramePr>
          <p:nvPr/>
        </p:nvGraphicFramePr>
        <p:xfrm>
          <a:off x="1779010" y="3446544"/>
          <a:ext cx="3151518" cy="414207"/>
        </p:xfrm>
        <a:graphic>
          <a:graphicData uri="http://schemas.openxmlformats.org/presentationml/2006/ole">
            <mc:AlternateContent xmlns:mc="http://schemas.openxmlformats.org/markup-compatibility/2006">
              <mc:Choice xmlns:v="urn:schemas-microsoft-com:vml" Requires="v">
                <p:oleObj name="Equation" r:id="rId8" imgW="1549400" imgH="228600" progId="Equation.DSMT4">
                  <p:embed/>
                </p:oleObj>
              </mc:Choice>
              <mc:Fallback>
                <p:oleObj name="Equation" r:id="rId8" imgW="1549400" imgH="228600" progId="Equation.DSMT4">
                  <p:embed/>
                  <p:pic>
                    <p:nvPicPr>
                      <p:cNvPr id="58" name="Object 36"/>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9010" y="3446544"/>
                        <a:ext cx="3151518" cy="414207"/>
                      </a:xfrm>
                      <a:prstGeom prst="rect">
                        <a:avLst/>
                      </a:prstGeom>
                      <a:noFill/>
                      <a:ln>
                        <a:noFill/>
                      </a:ln>
                      <a:effectLst/>
                    </p:spPr>
                  </p:pic>
                </p:oleObj>
              </mc:Fallback>
            </mc:AlternateContent>
          </a:graphicData>
        </a:graphic>
      </p:graphicFrame>
      <p:sp>
        <p:nvSpPr>
          <p:cNvPr id="59" name="矩形 58"/>
          <p:cNvSpPr/>
          <p:nvPr/>
        </p:nvSpPr>
        <p:spPr>
          <a:xfrm>
            <a:off x="982239" y="1819366"/>
            <a:ext cx="697627" cy="400110"/>
          </a:xfrm>
          <a:prstGeom prst="rect">
            <a:avLst/>
          </a:prstGeom>
        </p:spPr>
        <p:txBody>
          <a:bodyPr wrap="none">
            <a:spAutoFit/>
          </a:bodyPr>
          <a:lstStyle/>
          <a:p>
            <a:r>
              <a:rPr lang="zh-CN" altLang="en-US" sz="2000" b="1" dirty="0">
                <a:solidFill>
                  <a:srgbClr val="2D2DB9"/>
                </a:solidFill>
                <a:latin typeface="+mn-ea"/>
              </a:rPr>
              <a:t>证明</a:t>
            </a:r>
            <a:endParaRPr lang="zh-CN" altLang="en-US" sz="2000" b="1" dirty="0"/>
          </a:p>
        </p:txBody>
      </p:sp>
      <p:graphicFrame>
        <p:nvGraphicFramePr>
          <p:cNvPr id="60" name="Object 20"/>
          <p:cNvGraphicFramePr>
            <a:graphicFrameLocks noChangeAspect="1"/>
          </p:cNvGraphicFramePr>
          <p:nvPr/>
        </p:nvGraphicFramePr>
        <p:xfrm>
          <a:off x="4755316" y="4947758"/>
          <a:ext cx="5448089" cy="1492643"/>
        </p:xfrm>
        <a:graphic>
          <a:graphicData uri="http://schemas.openxmlformats.org/presentationml/2006/ole">
            <mc:AlternateContent xmlns:mc="http://schemas.openxmlformats.org/markup-compatibility/2006">
              <mc:Choice xmlns:v="urn:schemas-microsoft-com:vml" Requires="v">
                <p:oleObj name="Equation" r:id="rId10" imgW="3429000" imgH="939800" progId="Equation.DSMT4">
                  <p:embed/>
                </p:oleObj>
              </mc:Choice>
              <mc:Fallback>
                <p:oleObj name="Equation" r:id="rId10" imgW="3429000" imgH="939800" progId="Equation.DSMT4">
                  <p:embed/>
                  <p:pic>
                    <p:nvPicPr>
                      <p:cNvPr id="6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55316" y="4947758"/>
                        <a:ext cx="5448089" cy="1492643"/>
                      </a:xfrm>
                      <a:prstGeom prst="rect">
                        <a:avLst/>
                      </a:prstGeom>
                      <a:noFill/>
                      <a:ln>
                        <a:noFill/>
                      </a:ln>
                      <a:effectLst/>
                    </p:spPr>
                  </p:pic>
                </p:oleObj>
              </mc:Fallback>
            </mc:AlternateContent>
          </a:graphicData>
        </a:graphic>
      </p:graphicFrame>
      <p:grpSp>
        <p:nvGrpSpPr>
          <p:cNvPr id="61" name="组合 60"/>
          <p:cNvGrpSpPr/>
          <p:nvPr/>
        </p:nvGrpSpPr>
        <p:grpSpPr>
          <a:xfrm>
            <a:off x="765416" y="3974198"/>
            <a:ext cx="10560817" cy="432195"/>
            <a:chOff x="765416" y="3974198"/>
            <a:chExt cx="10560817" cy="432195"/>
          </a:xfrm>
        </p:grpSpPr>
        <p:sp>
          <p:nvSpPr>
            <p:cNvPr id="62" name="Text Box 4"/>
            <p:cNvSpPr txBox="1">
              <a:spLocks noChangeArrowheads="1"/>
            </p:cNvSpPr>
            <p:nvPr/>
          </p:nvSpPr>
          <p:spPr bwMode="auto">
            <a:xfrm>
              <a:off x="765416" y="3974198"/>
              <a:ext cx="105608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latin typeface="+mn-ea"/>
                  <a:ea typeface="+mn-ea"/>
                </a:rPr>
                <a:t>充分性：若        由   为非零     阶矩阵， 为     矩阵，所以</a:t>
              </a:r>
            </a:p>
          </p:txBody>
        </p:sp>
        <p:graphicFrame>
          <p:nvGraphicFramePr>
            <p:cNvPr id="63" name="Object 5"/>
            <p:cNvGraphicFramePr>
              <a:graphicFrameLocks noChangeAspect="1"/>
            </p:cNvGraphicFramePr>
            <p:nvPr/>
          </p:nvGraphicFramePr>
          <p:xfrm>
            <a:off x="2201401" y="3991071"/>
            <a:ext cx="996429" cy="398054"/>
          </p:xfrm>
          <a:graphic>
            <a:graphicData uri="http://schemas.openxmlformats.org/presentationml/2006/ole">
              <mc:AlternateContent xmlns:mc="http://schemas.openxmlformats.org/markup-compatibility/2006">
                <mc:Choice xmlns:v="urn:schemas-microsoft-com:vml" Requires="v">
                  <p:oleObj name="Equation" r:id="rId12" imgW="571252" imgH="228501" progId="Equation.DSMT4">
                    <p:embed/>
                  </p:oleObj>
                </mc:Choice>
                <mc:Fallback>
                  <p:oleObj name="Equation" r:id="rId12" imgW="571252" imgH="228501" progId="Equation.DSMT4">
                    <p:embed/>
                    <p:pic>
                      <p:nvPicPr>
                        <p:cNvPr id="63" name="Object 5"/>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1401" y="3991071"/>
                          <a:ext cx="996429" cy="398054"/>
                        </a:xfrm>
                        <a:prstGeom prst="rect">
                          <a:avLst/>
                        </a:prstGeom>
                        <a:noFill/>
                        <a:ln>
                          <a:noFill/>
                        </a:ln>
                        <a:effectLst/>
                      </p:spPr>
                    </p:pic>
                  </p:oleObj>
                </mc:Fallback>
              </mc:AlternateContent>
            </a:graphicData>
          </a:graphic>
        </p:graphicFrame>
        <p:graphicFrame>
          <p:nvGraphicFramePr>
            <p:cNvPr id="64" name="Object 7"/>
            <p:cNvGraphicFramePr>
              <a:graphicFrameLocks noChangeAspect="1"/>
            </p:cNvGraphicFramePr>
            <p:nvPr/>
          </p:nvGraphicFramePr>
          <p:xfrm>
            <a:off x="6091908" y="4032158"/>
            <a:ext cx="304066" cy="374235"/>
          </p:xfrm>
          <a:graphic>
            <a:graphicData uri="http://schemas.openxmlformats.org/presentationml/2006/ole">
              <mc:AlternateContent xmlns:mc="http://schemas.openxmlformats.org/markup-compatibility/2006">
                <mc:Choice xmlns:v="urn:schemas-microsoft-com:vml" Requires="v">
                  <p:oleObj name="Equation" r:id="rId14" imgW="164957" imgH="203024" progId="Equation.DSMT4">
                    <p:embed/>
                  </p:oleObj>
                </mc:Choice>
                <mc:Fallback>
                  <p:oleObj name="Equation" r:id="rId14" imgW="164957" imgH="203024" progId="Equation.DSMT4">
                    <p:embed/>
                    <p:pic>
                      <p:nvPicPr>
                        <p:cNvPr id="64" name="Object 7"/>
                        <p:cNvPicPr>
                          <a:picLocks noGrp="1"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1908" y="4032158"/>
                          <a:ext cx="304066" cy="374235"/>
                        </a:xfrm>
                        <a:prstGeom prst="rect">
                          <a:avLst/>
                        </a:prstGeom>
                        <a:noFill/>
                        <a:ln>
                          <a:noFill/>
                        </a:ln>
                        <a:effectLst/>
                      </p:spPr>
                    </p:pic>
                  </p:oleObj>
                </mc:Fallback>
              </mc:AlternateContent>
            </a:graphicData>
          </a:graphic>
        </p:graphicFrame>
        <p:graphicFrame>
          <p:nvGraphicFramePr>
            <p:cNvPr id="65" name="Object 10"/>
            <p:cNvGraphicFramePr>
              <a:graphicFrameLocks noChangeAspect="1"/>
            </p:cNvGraphicFramePr>
            <p:nvPr/>
          </p:nvGraphicFramePr>
          <p:xfrm>
            <a:off x="3441135" y="4058399"/>
            <a:ext cx="334690" cy="306389"/>
          </p:xfrm>
          <a:graphic>
            <a:graphicData uri="http://schemas.openxmlformats.org/presentationml/2006/ole">
              <mc:AlternateContent xmlns:mc="http://schemas.openxmlformats.org/markup-compatibility/2006">
                <mc:Choice xmlns:v="urn:schemas-microsoft-com:vml" Requires="v">
                  <p:oleObj name="Equation" r:id="rId16" imgW="152334" imgH="139639" progId="Equation.DSMT4">
                    <p:embed/>
                  </p:oleObj>
                </mc:Choice>
                <mc:Fallback>
                  <p:oleObj name="Equation" r:id="rId16" imgW="152334" imgH="139639" progId="Equation.DSMT4">
                    <p:embed/>
                    <p:pic>
                      <p:nvPicPr>
                        <p:cNvPr id="65" name="Object 10"/>
                        <p:cNvPicPr>
                          <a:picLocks noGrp="1"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41135" y="4058399"/>
                          <a:ext cx="334690" cy="306389"/>
                        </a:xfrm>
                        <a:prstGeom prst="rect">
                          <a:avLst/>
                        </a:prstGeom>
                        <a:noFill/>
                        <a:ln>
                          <a:noFill/>
                        </a:ln>
                        <a:effectLst/>
                      </p:spPr>
                    </p:pic>
                  </p:oleObj>
                </mc:Fallback>
              </mc:AlternateContent>
            </a:graphicData>
          </a:graphic>
        </p:graphicFrame>
        <p:graphicFrame>
          <p:nvGraphicFramePr>
            <p:cNvPr id="66" name="Object 13"/>
            <p:cNvGraphicFramePr>
              <a:graphicFrameLocks noChangeAspect="1"/>
            </p:cNvGraphicFramePr>
            <p:nvPr/>
          </p:nvGraphicFramePr>
          <p:xfrm>
            <a:off x="4545890" y="3998248"/>
            <a:ext cx="683686" cy="342470"/>
          </p:xfrm>
          <a:graphic>
            <a:graphicData uri="http://schemas.openxmlformats.org/presentationml/2006/ole">
              <mc:AlternateContent xmlns:mc="http://schemas.openxmlformats.org/markup-compatibility/2006">
                <mc:Choice xmlns:v="urn:schemas-microsoft-com:vml" Requires="v">
                  <p:oleObj name="Equation" r:id="rId18" imgW="355138" imgH="177569" progId="Equation.DSMT4">
                    <p:embed/>
                  </p:oleObj>
                </mc:Choice>
                <mc:Fallback>
                  <p:oleObj name="Equation" r:id="rId18" imgW="355138" imgH="177569" progId="Equation.DSMT4">
                    <p:embed/>
                    <p:pic>
                      <p:nvPicPr>
                        <p:cNvPr id="66" name="Object 13"/>
                        <p:cNvPicPr>
                          <a:picLocks noGrp="1"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45890" y="3998248"/>
                          <a:ext cx="683686" cy="342470"/>
                        </a:xfrm>
                        <a:prstGeom prst="rect">
                          <a:avLst/>
                        </a:prstGeom>
                        <a:noFill/>
                        <a:ln>
                          <a:noFill/>
                        </a:ln>
                        <a:effectLst/>
                      </p:spPr>
                    </p:pic>
                  </p:oleObj>
                </mc:Fallback>
              </mc:AlternateContent>
            </a:graphicData>
          </a:graphic>
        </p:graphicFrame>
        <p:graphicFrame>
          <p:nvGraphicFramePr>
            <p:cNvPr id="67" name="Object 16"/>
            <p:cNvGraphicFramePr>
              <a:graphicFrameLocks noChangeAspect="1"/>
            </p:cNvGraphicFramePr>
            <p:nvPr/>
          </p:nvGraphicFramePr>
          <p:xfrm>
            <a:off x="6746909" y="4044123"/>
            <a:ext cx="497758" cy="278649"/>
          </p:xfrm>
          <a:graphic>
            <a:graphicData uri="http://schemas.openxmlformats.org/presentationml/2006/ole">
              <mc:AlternateContent xmlns:mc="http://schemas.openxmlformats.org/markup-compatibility/2006">
                <mc:Choice xmlns:v="urn:schemas-microsoft-com:vml" Requires="v">
                  <p:oleObj name="Equation" r:id="rId20" imgW="317087" imgH="177569" progId="Equation.DSMT4">
                    <p:embed/>
                  </p:oleObj>
                </mc:Choice>
                <mc:Fallback>
                  <p:oleObj name="Equation" r:id="rId20" imgW="317087" imgH="177569" progId="Equation.DSMT4">
                    <p:embed/>
                    <p:pic>
                      <p:nvPicPr>
                        <p:cNvPr id="67" name="Object 1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46909" y="4044123"/>
                          <a:ext cx="497758" cy="278649"/>
                        </a:xfrm>
                        <a:prstGeom prst="rect">
                          <a:avLst/>
                        </a:prstGeom>
                        <a:noFill/>
                        <a:ln>
                          <a:noFill/>
                        </a:ln>
                        <a:effectLst/>
                      </p:spPr>
                    </p:pic>
                  </p:oleObj>
                </mc:Fallback>
              </mc:AlternateContent>
            </a:graphicData>
          </a:graphic>
        </p:graphicFrame>
        <p:graphicFrame>
          <p:nvGraphicFramePr>
            <p:cNvPr id="68" name="Object 17"/>
            <p:cNvGraphicFramePr>
              <a:graphicFrameLocks noChangeAspect="1"/>
            </p:cNvGraphicFramePr>
            <p:nvPr/>
          </p:nvGraphicFramePr>
          <p:xfrm>
            <a:off x="8584587" y="4036271"/>
            <a:ext cx="2146874" cy="366007"/>
          </p:xfrm>
          <a:graphic>
            <a:graphicData uri="http://schemas.openxmlformats.org/presentationml/2006/ole">
              <mc:AlternateContent xmlns:mc="http://schemas.openxmlformats.org/markup-compatibility/2006">
                <mc:Choice xmlns:v="urn:schemas-microsoft-com:vml" Requires="v">
                  <p:oleObj name="Equation" r:id="rId22" imgW="1193800" imgH="203200" progId="Equation.DSMT4">
                    <p:embed/>
                  </p:oleObj>
                </mc:Choice>
                <mc:Fallback>
                  <p:oleObj name="Equation" r:id="rId22" imgW="1193800" imgH="203200" progId="Equation.DSMT4">
                    <p:embed/>
                    <p:pic>
                      <p:nvPicPr>
                        <p:cNvPr id="68" name="Object 1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584587" y="4036271"/>
                          <a:ext cx="2146874" cy="366007"/>
                        </a:xfrm>
                        <a:prstGeom prst="rect">
                          <a:avLst/>
                        </a:prstGeom>
                        <a:noFill/>
                        <a:ln>
                          <a:noFill/>
                        </a:ln>
                        <a:effectLst/>
                      </p:spPr>
                    </p:pic>
                  </p:oleObj>
                </mc:Fallback>
              </mc:AlternateContent>
            </a:graphicData>
          </a:graphic>
        </p:graphicFrame>
      </p:grpSp>
      <p:graphicFrame>
        <p:nvGraphicFramePr>
          <p:cNvPr id="69" name="Object 18"/>
          <p:cNvGraphicFramePr>
            <a:graphicFrameLocks noChangeAspect="1"/>
          </p:cNvGraphicFramePr>
          <p:nvPr/>
        </p:nvGraphicFramePr>
        <p:xfrm>
          <a:off x="706684" y="4925135"/>
          <a:ext cx="3541712" cy="1485900"/>
        </p:xfrm>
        <a:graphic>
          <a:graphicData uri="http://schemas.openxmlformats.org/presentationml/2006/ole">
            <mc:AlternateContent xmlns:mc="http://schemas.openxmlformats.org/markup-compatibility/2006">
              <mc:Choice xmlns:v="urn:schemas-microsoft-com:vml" Requires="v">
                <p:oleObj name="Equation" r:id="rId24" imgW="2209680" imgH="927000" progId="Equation.DSMT4">
                  <p:embed/>
                </p:oleObj>
              </mc:Choice>
              <mc:Fallback>
                <p:oleObj name="Equation" r:id="rId24" imgW="2209680" imgH="927000" progId="Equation.DSMT4">
                  <p:embed/>
                  <p:pic>
                    <p:nvPicPr>
                      <p:cNvPr id="69" name="Object 18"/>
                      <p:cNvPicPr>
                        <a:picLocks noChangeAspect="1" noChangeArrowheads="1"/>
                      </p:cNvPicPr>
                      <p:nvPr/>
                    </p:nvPicPr>
                    <p:blipFill>
                      <a:blip r:embed="rId25"/>
                      <a:srcRect/>
                      <a:stretch>
                        <a:fillRect/>
                      </a:stretch>
                    </p:blipFill>
                    <p:spPr bwMode="auto">
                      <a:xfrm>
                        <a:off x="706684" y="4925135"/>
                        <a:ext cx="3541712" cy="1485900"/>
                      </a:xfrm>
                      <a:prstGeom prst="rect">
                        <a:avLst/>
                      </a:prstGeom>
                      <a:noFill/>
                      <a:ln>
                        <a:noFill/>
                      </a:ln>
                      <a:effectLst/>
                    </p:spPr>
                  </p:pic>
                </p:oleObj>
              </mc:Fallback>
            </mc:AlternateContent>
          </a:graphicData>
        </a:graphic>
      </p:graphicFrame>
      <p:sp>
        <p:nvSpPr>
          <p:cNvPr id="70" name="Text Box 19"/>
          <p:cNvSpPr txBox="1">
            <a:spLocks noChangeArrowheads="1"/>
          </p:cNvSpPr>
          <p:nvPr/>
        </p:nvSpPr>
        <p:spPr bwMode="auto">
          <a:xfrm>
            <a:off x="4248397" y="5494025"/>
            <a:ext cx="609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a:latin typeface="+mn-ea"/>
                <a:ea typeface="+mn-ea"/>
              </a:rPr>
              <a:t>而</a:t>
            </a:r>
          </a:p>
        </p:txBody>
      </p:sp>
      <p:sp>
        <p:nvSpPr>
          <p:cNvPr id="71" name="Text Box 21"/>
          <p:cNvSpPr txBox="1">
            <a:spLocks noChangeArrowheads="1"/>
          </p:cNvSpPr>
          <p:nvPr/>
        </p:nvSpPr>
        <p:spPr bwMode="auto">
          <a:xfrm>
            <a:off x="10142124" y="5468030"/>
            <a:ext cx="18002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latin typeface="+mn-ea"/>
                <a:ea typeface="+mn-ea"/>
              </a:rPr>
              <a:t>即 </a:t>
            </a:r>
            <a:r>
              <a:rPr lang="en-US" altLang="zh-CN" sz="2000" i="1" dirty="0">
                <a:ea typeface="+mn-ea"/>
                <a:cs typeface="Times New Roman" panose="02020603050405020304" pitchFamily="18" charset="0"/>
              </a:rPr>
              <a:t>R</a:t>
            </a:r>
            <a:r>
              <a:rPr lang="en-US" altLang="zh-CN" sz="2000" dirty="0">
                <a:latin typeface="+mn-ea"/>
                <a:ea typeface="+mn-ea"/>
              </a:rPr>
              <a:t>(</a:t>
            </a:r>
            <a:r>
              <a:rPr lang="en-US" altLang="zh-CN" sz="2000" i="1" dirty="0">
                <a:ea typeface="+mn-ea"/>
                <a:cs typeface="Times New Roman" panose="02020603050405020304" pitchFamily="18" charset="0"/>
              </a:rPr>
              <a:t>A</a:t>
            </a:r>
            <a:r>
              <a:rPr lang="en-US" altLang="zh-CN" sz="2000" dirty="0">
                <a:latin typeface="+mn-ea"/>
                <a:ea typeface="+mn-ea"/>
              </a:rPr>
              <a:t>)</a:t>
            </a:r>
            <a:r>
              <a:rPr lang="en-US" altLang="zh-CN" sz="2000" i="1" dirty="0">
                <a:latin typeface="+mn-ea"/>
                <a:ea typeface="+mn-ea"/>
              </a:rPr>
              <a:t>=</a:t>
            </a:r>
            <a:r>
              <a:rPr lang="en-US" altLang="zh-CN" sz="2000" dirty="0">
                <a:latin typeface="+mn-ea"/>
                <a:ea typeface="+mn-ea"/>
              </a:rPr>
              <a:t>1</a:t>
            </a:r>
          </a:p>
        </p:txBody>
      </p:sp>
      <p:sp>
        <p:nvSpPr>
          <p:cNvPr id="72" name="矩形 71"/>
          <p:cNvSpPr/>
          <p:nvPr/>
        </p:nvSpPr>
        <p:spPr>
          <a:xfrm>
            <a:off x="908862" y="4490752"/>
            <a:ext cx="5399235" cy="400110"/>
          </a:xfrm>
          <a:prstGeom prst="rect">
            <a:avLst/>
          </a:prstGeom>
        </p:spPr>
        <p:txBody>
          <a:bodyPr wrap="none">
            <a:spAutoFit/>
          </a:bodyPr>
          <a:lstStyle/>
          <a:p>
            <a:r>
              <a:rPr lang="zh-CN" altLang="en-US" sz="2000" b="1" dirty="0">
                <a:latin typeface="+mn-ea"/>
              </a:rPr>
              <a:t>于是存在</a:t>
            </a:r>
            <a:r>
              <a:rPr lang="en-US" altLang="zh-CN" sz="2000" b="1" i="1" dirty="0">
                <a:latin typeface="Times New Roman" panose="02020603050405020304" pitchFamily="18" charset="0"/>
                <a:cs typeface="Times New Roman" panose="02020603050405020304" pitchFamily="18" charset="0"/>
              </a:rPr>
              <a:t>m</a:t>
            </a:r>
            <a:r>
              <a:rPr lang="zh-CN" altLang="en-US" sz="2000" b="1" dirty="0">
                <a:latin typeface="+mn-ea"/>
              </a:rPr>
              <a:t>阶可逆矩阵</a:t>
            </a:r>
            <a:r>
              <a:rPr lang="en-US" altLang="zh-CN" sz="2000" b="1" i="1" dirty="0">
                <a:latin typeface="Times New Roman" panose="02020603050405020304" pitchFamily="18" charset="0"/>
                <a:cs typeface="Times New Roman" panose="02020603050405020304" pitchFamily="18" charset="0"/>
              </a:rPr>
              <a:t>P</a:t>
            </a:r>
            <a:r>
              <a:rPr lang="zh-CN" altLang="en-US" sz="2000" b="1" dirty="0">
                <a:latin typeface="+mn-ea"/>
              </a:rPr>
              <a:t>与</a:t>
            </a:r>
            <a:r>
              <a:rPr lang="en-US" altLang="zh-CN" sz="2000" b="1" i="1" dirty="0">
                <a:latin typeface="Times New Roman" panose="02020603050405020304" pitchFamily="18" charset="0"/>
                <a:cs typeface="Times New Roman" panose="02020603050405020304" pitchFamily="18" charset="0"/>
              </a:rPr>
              <a:t>n</a:t>
            </a:r>
            <a:r>
              <a:rPr lang="zh-CN" altLang="en-US" sz="2000" b="1" dirty="0">
                <a:latin typeface="+mn-ea"/>
              </a:rPr>
              <a:t>阶可逆矩阵</a:t>
            </a:r>
            <a:r>
              <a:rPr lang="en-US" altLang="zh-CN" sz="2000" b="1" i="1" dirty="0">
                <a:latin typeface="Times New Roman" panose="02020603050405020304" pitchFamily="18" charset="0"/>
                <a:cs typeface="Times New Roman" panose="02020603050405020304" pitchFamily="18" charset="0"/>
              </a:rPr>
              <a:t>Q</a:t>
            </a:r>
            <a:r>
              <a:rPr lang="en-US" altLang="zh-CN" sz="2000" b="1" dirty="0">
                <a:latin typeface="+mn-ea"/>
              </a:rPr>
              <a:t>,</a:t>
            </a:r>
            <a:r>
              <a:rPr lang="zh-CN" altLang="en-US" sz="2000" b="1" dirty="0">
                <a:latin typeface="+mn-ea"/>
              </a:rPr>
              <a:t>使得</a:t>
            </a:r>
            <a:endParaRPr lang="zh-CN" altLang="en-US" sz="2000" b="1" dirty="0"/>
          </a:p>
        </p:txBody>
      </p:sp>
      <p:sp>
        <p:nvSpPr>
          <p:cNvPr id="80" name="Text Box 5"/>
          <p:cNvSpPr txBox="1">
            <a:spLocks noChangeArrowheads="1"/>
          </p:cNvSpPr>
          <p:nvPr/>
        </p:nvSpPr>
        <p:spPr bwMode="auto">
          <a:xfrm>
            <a:off x="679050" y="797458"/>
            <a:ext cx="11153670" cy="9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buFontTx/>
              <a:buNone/>
            </a:pPr>
            <a:r>
              <a:rPr lang="zh-CN" altLang="en-US" sz="2000" dirty="0">
                <a:solidFill>
                  <a:srgbClr val="0000FF"/>
                </a:solidFill>
                <a:latin typeface="+mn-ea"/>
                <a:ea typeface="+mn-ea"/>
              </a:rPr>
              <a:t>例</a:t>
            </a:r>
            <a:r>
              <a:rPr lang="en-US" altLang="zh-CN" sz="2000" dirty="0">
                <a:solidFill>
                  <a:srgbClr val="0000FF"/>
                </a:solidFill>
                <a:latin typeface="+mn-ea"/>
                <a:ea typeface="+mn-ea"/>
              </a:rPr>
              <a:t>2.5.8 </a:t>
            </a:r>
            <a:r>
              <a:rPr lang="zh-CN" altLang="en-US" sz="2000" dirty="0">
                <a:latin typeface="+mn-ea"/>
                <a:ea typeface="+mn-ea"/>
              </a:rPr>
              <a:t>设</a:t>
            </a:r>
            <a:r>
              <a:rPr lang="en-US" altLang="zh-CN" sz="2000" i="1" dirty="0">
                <a:ea typeface="+mn-ea"/>
                <a:cs typeface="Times New Roman" panose="02020603050405020304" pitchFamily="18" charset="0"/>
              </a:rPr>
              <a:t>A</a:t>
            </a:r>
            <a:r>
              <a:rPr lang="zh-CN" altLang="en-US" sz="2000" dirty="0">
                <a:latin typeface="+mn-ea"/>
                <a:ea typeface="+mn-ea"/>
              </a:rPr>
              <a:t>是           阶矩阵，证明：</a:t>
            </a:r>
            <a:r>
              <a:rPr lang="en-US" altLang="zh-CN" sz="2000" i="1" dirty="0">
                <a:ea typeface="+mn-ea"/>
                <a:cs typeface="Times New Roman" panose="02020603050405020304" pitchFamily="18" charset="0"/>
              </a:rPr>
              <a:t>R</a:t>
            </a:r>
            <a:r>
              <a:rPr lang="en-US" altLang="zh-CN" sz="2000" dirty="0">
                <a:latin typeface="+mn-ea"/>
                <a:ea typeface="+mn-ea"/>
              </a:rPr>
              <a:t>(</a:t>
            </a:r>
            <a:r>
              <a:rPr lang="en-US" altLang="zh-CN" sz="2000" i="1" dirty="0">
                <a:ea typeface="+mn-ea"/>
                <a:cs typeface="Times New Roman" panose="02020603050405020304" pitchFamily="18" charset="0"/>
              </a:rPr>
              <a:t>A</a:t>
            </a:r>
            <a:r>
              <a:rPr lang="en-US" altLang="zh-CN" sz="2000" dirty="0">
                <a:latin typeface="+mn-ea"/>
                <a:ea typeface="+mn-ea"/>
              </a:rPr>
              <a:t>)</a:t>
            </a:r>
            <a:r>
              <a:rPr lang="en-US" altLang="zh-CN" sz="2000" i="1" dirty="0">
                <a:latin typeface="+mn-ea"/>
                <a:ea typeface="+mn-ea"/>
              </a:rPr>
              <a:t>= </a:t>
            </a:r>
            <a:r>
              <a:rPr lang="en-US" altLang="zh-CN" sz="2000" dirty="0">
                <a:latin typeface="+mn-ea"/>
                <a:ea typeface="+mn-ea"/>
              </a:rPr>
              <a:t>1</a:t>
            </a:r>
            <a:r>
              <a:rPr lang="zh-CN" altLang="en-US" sz="2000" dirty="0">
                <a:latin typeface="+mn-ea"/>
                <a:ea typeface="+mn-ea"/>
              </a:rPr>
              <a:t>的充分必要条件是存在非零</a:t>
            </a:r>
            <a:r>
              <a:rPr lang="en-US" altLang="zh-CN" sz="2000" i="1" dirty="0">
                <a:ea typeface="+mn-ea"/>
                <a:cs typeface="Times New Roman" panose="02020603050405020304" pitchFamily="18" charset="0"/>
              </a:rPr>
              <a:t>m</a:t>
            </a:r>
            <a:r>
              <a:rPr lang="zh-CN" altLang="en-US" sz="2000" dirty="0">
                <a:latin typeface="+mn-ea"/>
                <a:ea typeface="+mn-ea"/>
              </a:rPr>
              <a:t>维向量    ，非零</a:t>
            </a:r>
            <a:r>
              <a:rPr lang="en-US" altLang="zh-CN" sz="2000" i="1" dirty="0">
                <a:ea typeface="+mn-ea"/>
                <a:cs typeface="Times New Roman" panose="02020603050405020304" pitchFamily="18" charset="0"/>
              </a:rPr>
              <a:t>n</a:t>
            </a:r>
            <a:r>
              <a:rPr lang="zh-CN" altLang="en-US" sz="2000" dirty="0">
                <a:latin typeface="+mn-ea"/>
                <a:ea typeface="+mn-ea"/>
              </a:rPr>
              <a:t>维向量  ，使得</a:t>
            </a:r>
          </a:p>
        </p:txBody>
      </p:sp>
      <p:graphicFrame>
        <p:nvGraphicFramePr>
          <p:cNvPr id="81" name="Object 6"/>
          <p:cNvGraphicFramePr>
            <a:graphicFrameLocks noChangeAspect="1"/>
          </p:cNvGraphicFramePr>
          <p:nvPr/>
        </p:nvGraphicFramePr>
        <p:xfrm>
          <a:off x="2490381" y="931986"/>
          <a:ext cx="1419199" cy="323844"/>
        </p:xfrm>
        <a:graphic>
          <a:graphicData uri="http://schemas.openxmlformats.org/presentationml/2006/ole">
            <mc:AlternateContent xmlns:mc="http://schemas.openxmlformats.org/markup-compatibility/2006">
              <mc:Choice xmlns:v="urn:schemas-microsoft-com:vml" Requires="v">
                <p:oleObj name="Equation" r:id="rId26" imgW="888614" imgH="203112" progId="Equation.DSMT4">
                  <p:embed/>
                </p:oleObj>
              </mc:Choice>
              <mc:Fallback>
                <p:oleObj name="Equation" r:id="rId26" imgW="888614" imgH="203112" progId="Equation.DSMT4">
                  <p:embed/>
                  <p:pic>
                    <p:nvPicPr>
                      <p:cNvPr id="81" name="Object 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490381" y="931986"/>
                        <a:ext cx="1419199" cy="323844"/>
                      </a:xfrm>
                      <a:prstGeom prst="rect">
                        <a:avLst/>
                      </a:prstGeom>
                      <a:noFill/>
                      <a:ln>
                        <a:noFill/>
                      </a:ln>
                      <a:effectLst/>
                    </p:spPr>
                  </p:pic>
                </p:oleObj>
              </mc:Fallback>
            </mc:AlternateContent>
          </a:graphicData>
        </a:graphic>
      </p:graphicFrame>
      <p:graphicFrame>
        <p:nvGraphicFramePr>
          <p:cNvPr id="82" name="Object 7"/>
          <p:cNvGraphicFramePr>
            <a:graphicFrameLocks noChangeAspect="1"/>
          </p:cNvGraphicFramePr>
          <p:nvPr/>
        </p:nvGraphicFramePr>
        <p:xfrm>
          <a:off x="10747289" y="948407"/>
          <a:ext cx="315945" cy="291002"/>
        </p:xfrm>
        <a:graphic>
          <a:graphicData uri="http://schemas.openxmlformats.org/presentationml/2006/ole">
            <mc:AlternateContent xmlns:mc="http://schemas.openxmlformats.org/markup-compatibility/2006">
              <mc:Choice xmlns:v="urn:schemas-microsoft-com:vml" Requires="v">
                <p:oleObj name="Equation" r:id="rId28" imgW="152334" imgH="139639" progId="Equation.DSMT4">
                  <p:embed/>
                </p:oleObj>
              </mc:Choice>
              <mc:Fallback>
                <p:oleObj name="Equation" r:id="rId28" imgW="152334" imgH="139639" progId="Equation.DSMT4">
                  <p:embed/>
                  <p:pic>
                    <p:nvPicPr>
                      <p:cNvPr id="82" name="Object 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0747289" y="948407"/>
                        <a:ext cx="315945" cy="291002"/>
                      </a:xfrm>
                      <a:prstGeom prst="rect">
                        <a:avLst/>
                      </a:prstGeom>
                      <a:noFill/>
                      <a:ln>
                        <a:noFill/>
                      </a:ln>
                      <a:effectLst/>
                    </p:spPr>
                  </p:pic>
                </p:oleObj>
              </mc:Fallback>
            </mc:AlternateContent>
          </a:graphicData>
        </a:graphic>
      </p:graphicFrame>
      <p:graphicFrame>
        <p:nvGraphicFramePr>
          <p:cNvPr id="83" name="Object 8"/>
          <p:cNvGraphicFramePr>
            <a:graphicFrameLocks noGrp="1" noChangeAspect="1"/>
          </p:cNvGraphicFramePr>
          <p:nvPr/>
        </p:nvGraphicFramePr>
        <p:xfrm>
          <a:off x="1918437" y="1357832"/>
          <a:ext cx="318295" cy="357181"/>
        </p:xfrm>
        <a:graphic>
          <a:graphicData uri="http://schemas.openxmlformats.org/presentationml/2006/ole">
            <mc:AlternateContent xmlns:mc="http://schemas.openxmlformats.org/markup-compatibility/2006">
              <mc:Choice xmlns:v="urn:schemas-microsoft-com:vml" Requires="v">
                <p:oleObj name="Equation" r:id="rId30" imgW="164957" imgH="203024" progId="Equation.DSMT4">
                  <p:embed/>
                </p:oleObj>
              </mc:Choice>
              <mc:Fallback>
                <p:oleObj name="Equation" r:id="rId30" imgW="164957" imgH="203024" progId="Equation.DSMT4">
                  <p:embed/>
                  <p:pic>
                    <p:nvPicPr>
                      <p:cNvPr id="83" name="Object 8"/>
                      <p:cNvPicPr>
                        <a:picLocks noGrp="1"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918437" y="1357832"/>
                        <a:ext cx="318295" cy="357181"/>
                      </a:xfrm>
                      <a:prstGeom prst="rect">
                        <a:avLst/>
                      </a:prstGeom>
                      <a:noFill/>
                      <a:ln>
                        <a:noFill/>
                      </a:ln>
                      <a:effectLst/>
                    </p:spPr>
                  </p:pic>
                </p:oleObj>
              </mc:Fallback>
            </mc:AlternateContent>
          </a:graphicData>
        </a:graphic>
      </p:graphicFrame>
      <p:graphicFrame>
        <p:nvGraphicFramePr>
          <p:cNvPr id="84" name="Object 9"/>
          <p:cNvGraphicFramePr>
            <a:graphicFrameLocks noGrp="1" noChangeAspect="1"/>
          </p:cNvGraphicFramePr>
          <p:nvPr>
            <p:ph sz="half" idx="1"/>
          </p:nvPr>
        </p:nvGraphicFramePr>
        <p:xfrm>
          <a:off x="2933282" y="1319395"/>
          <a:ext cx="1085674" cy="434053"/>
        </p:xfrm>
        <a:graphic>
          <a:graphicData uri="http://schemas.openxmlformats.org/presentationml/2006/ole">
            <mc:AlternateContent xmlns:mc="http://schemas.openxmlformats.org/markup-compatibility/2006">
              <mc:Choice xmlns:v="urn:schemas-microsoft-com:vml" Requires="v">
                <p:oleObj name="Equation" r:id="rId32" imgW="571252" imgH="228501" progId="Equation.DSMT4">
                  <p:embed/>
                </p:oleObj>
              </mc:Choice>
              <mc:Fallback>
                <p:oleObj name="Equation" r:id="rId32" imgW="571252" imgH="228501" progId="Equation.DSMT4">
                  <p:embed/>
                  <p:pic>
                    <p:nvPicPr>
                      <p:cNvPr id="84" name="Object 9"/>
                      <p:cNvPicPr>
                        <a:picLocks noGrp="1"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933282" y="1319395"/>
                        <a:ext cx="1085674" cy="43405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89940654"/>
      </p:ext>
    </p:extLst>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up)">
                                      <p:cBhvr>
                                        <p:cTn id="7" dur="500"/>
                                        <p:tgtEl>
                                          <p:spTgt spid="80"/>
                                        </p:tgtEl>
                                      </p:cBhvr>
                                    </p:animEffect>
                                  </p:childTnLst>
                                </p:cTn>
                              </p:par>
                              <p:par>
                                <p:cTn id="8" presetID="22" presetClass="entr" presetSubtype="1" fill="hold"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wipe(up)">
                                      <p:cBhvr>
                                        <p:cTn id="10" dur="500"/>
                                        <p:tgtEl>
                                          <p:spTgt spid="81"/>
                                        </p:tgtEl>
                                      </p:cBhvr>
                                    </p:animEffect>
                                  </p:childTnLst>
                                </p:cTn>
                              </p:par>
                              <p:par>
                                <p:cTn id="11" presetID="22" presetClass="entr" presetSubtype="1"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wipe(up)">
                                      <p:cBhvr>
                                        <p:cTn id="13" dur="500"/>
                                        <p:tgtEl>
                                          <p:spTgt spid="82"/>
                                        </p:tgtEl>
                                      </p:cBhvr>
                                    </p:animEffect>
                                  </p:childTnLst>
                                </p:cTn>
                              </p:par>
                              <p:par>
                                <p:cTn id="14" presetID="22" presetClass="entr" presetSubtype="1" fill="hold"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wipe(up)">
                                      <p:cBhvr>
                                        <p:cTn id="16" dur="500"/>
                                        <p:tgtEl>
                                          <p:spTgt spid="83"/>
                                        </p:tgtEl>
                                      </p:cBhvr>
                                    </p:animEffect>
                                  </p:childTnLst>
                                </p:cTn>
                              </p:par>
                              <p:par>
                                <p:cTn id="17" presetID="22" presetClass="entr" presetSubtype="1"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wipe(up)">
                                      <p:cBhvr>
                                        <p:cTn id="19" dur="500"/>
                                        <p:tgtEl>
                                          <p:spTgt spid="8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left)">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wipe(left)">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wipe(left)">
                                      <p:cBhvr>
                                        <p:cTn id="34" dur="500"/>
                                        <p:tgtEl>
                                          <p:spTgt spid="5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left)">
                                      <p:cBhvr>
                                        <p:cTn id="39" dur="500"/>
                                        <p:tgtEl>
                                          <p:spTgt spid="5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wipe(left)">
                                      <p:cBhvr>
                                        <p:cTn id="44" dur="500"/>
                                        <p:tgtEl>
                                          <p:spTgt spid="5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left)">
                                      <p:cBhvr>
                                        <p:cTn id="49" dur="500"/>
                                        <p:tgtEl>
                                          <p:spTgt spid="5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wipe(left)">
                                      <p:cBhvr>
                                        <p:cTn id="54" dur="500"/>
                                        <p:tgtEl>
                                          <p:spTgt spid="5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wipe(left)">
                                      <p:cBhvr>
                                        <p:cTn id="59" dur="500"/>
                                        <p:tgtEl>
                                          <p:spTgt spid="5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wipe(left)">
                                      <p:cBhvr>
                                        <p:cTn id="64" dur="500"/>
                                        <p:tgtEl>
                                          <p:spTgt spid="5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wipe(left)">
                                      <p:cBhvr>
                                        <p:cTn id="69" dur="500"/>
                                        <p:tgtEl>
                                          <p:spTgt spid="6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wipe(left)">
                                      <p:cBhvr>
                                        <p:cTn id="74" dur="500"/>
                                        <p:tgtEl>
                                          <p:spTgt spid="7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wipe(left)">
                                      <p:cBhvr>
                                        <p:cTn id="79" dur="500"/>
                                        <p:tgtEl>
                                          <p:spTgt spid="6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wipe(left)">
                                      <p:cBhvr>
                                        <p:cTn id="84" dur="500"/>
                                        <p:tgtEl>
                                          <p:spTgt spid="7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60"/>
                                        </p:tgtEl>
                                        <p:attrNameLst>
                                          <p:attrName>style.visibility</p:attrName>
                                        </p:attrNameLst>
                                      </p:cBhvr>
                                      <p:to>
                                        <p:strVal val="visible"/>
                                      </p:to>
                                    </p:set>
                                    <p:animEffect transition="in" filter="wipe(left)">
                                      <p:cBhvr>
                                        <p:cTn id="89" dur="500"/>
                                        <p:tgtEl>
                                          <p:spTgt spid="6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71"/>
                                        </p:tgtEl>
                                        <p:attrNameLst>
                                          <p:attrName>style.visibility</p:attrName>
                                        </p:attrNameLst>
                                      </p:cBhvr>
                                      <p:to>
                                        <p:strVal val="visible"/>
                                      </p:to>
                                    </p:set>
                                    <p:animEffect transition="in" filter="wipe(left)">
                                      <p:cBhvr>
                                        <p:cTn id="9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P spid="55" grpId="0"/>
      <p:bldP spid="57" grpId="0"/>
      <p:bldP spid="59" grpId="0"/>
      <p:bldP spid="70" grpId="0"/>
      <p:bldP spid="71" grpId="0"/>
      <p:bldP spid="72" grpId="0"/>
      <p:bldP spid="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对象 15"/>
          <p:cNvGraphicFramePr>
            <a:graphicFrameLocks noChangeAspect="1"/>
          </p:cNvGraphicFramePr>
          <p:nvPr/>
        </p:nvGraphicFramePr>
        <p:xfrm>
          <a:off x="2604533" y="1923327"/>
          <a:ext cx="5729670" cy="320541"/>
        </p:xfrm>
        <a:graphic>
          <a:graphicData uri="http://schemas.openxmlformats.org/presentationml/2006/ole">
            <mc:AlternateContent xmlns:mc="http://schemas.openxmlformats.org/markup-compatibility/2006">
              <mc:Choice xmlns:v="urn:schemas-microsoft-com:vml" Requires="v">
                <p:oleObj name="Equation" r:id="rId2" imgW="3632200" imgH="203200" progId="Equation.DSMT4">
                  <p:embed/>
                </p:oleObj>
              </mc:Choice>
              <mc:Fallback>
                <p:oleObj name="Equation" r:id="rId2" imgW="3632200" imgH="203200" progId="Equation.DSMT4">
                  <p:embed/>
                  <p:pic>
                    <p:nvPicPr>
                      <p:cNvPr id="16" name="对象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533" y="1923327"/>
                        <a:ext cx="5729670" cy="320541"/>
                      </a:xfrm>
                      <a:prstGeom prst="rect">
                        <a:avLst/>
                      </a:prstGeom>
                      <a:noFill/>
                    </p:spPr>
                  </p:pic>
                </p:oleObj>
              </mc:Fallback>
            </mc:AlternateContent>
          </a:graphicData>
        </a:graphic>
      </p:graphicFrame>
      <p:graphicFrame>
        <p:nvGraphicFramePr>
          <p:cNvPr id="17" name="对象 16"/>
          <p:cNvGraphicFramePr>
            <a:graphicFrameLocks noChangeAspect="1"/>
          </p:cNvGraphicFramePr>
          <p:nvPr/>
        </p:nvGraphicFramePr>
        <p:xfrm>
          <a:off x="2386764" y="2471160"/>
          <a:ext cx="1903212" cy="320541"/>
        </p:xfrm>
        <a:graphic>
          <a:graphicData uri="http://schemas.openxmlformats.org/presentationml/2006/ole">
            <mc:AlternateContent xmlns:mc="http://schemas.openxmlformats.org/markup-compatibility/2006">
              <mc:Choice xmlns:v="urn:schemas-microsoft-com:vml" Requires="v">
                <p:oleObj name="Equation" r:id="rId4" imgW="1206500" imgH="203200" progId="Equation.DSMT4">
                  <p:embed/>
                </p:oleObj>
              </mc:Choice>
              <mc:Fallback>
                <p:oleObj name="Equation" r:id="rId4" imgW="1206500" imgH="203200" progId="Equation.DSMT4">
                  <p:embed/>
                  <p:pic>
                    <p:nvPicPr>
                      <p:cNvPr id="17" name="对象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6764" y="2471160"/>
                        <a:ext cx="1903212" cy="320541"/>
                      </a:xfrm>
                      <a:prstGeom prst="rect">
                        <a:avLst/>
                      </a:prstGeom>
                      <a:noFill/>
                    </p:spPr>
                  </p:pic>
                </p:oleObj>
              </mc:Fallback>
            </mc:AlternateContent>
          </a:graphicData>
        </a:graphic>
      </p:graphicFrame>
      <p:graphicFrame>
        <p:nvGraphicFramePr>
          <p:cNvPr id="18" name="对象 17"/>
          <p:cNvGraphicFramePr>
            <a:graphicFrameLocks noChangeAspect="1"/>
          </p:cNvGraphicFramePr>
          <p:nvPr/>
        </p:nvGraphicFramePr>
        <p:xfrm>
          <a:off x="3308350" y="2938463"/>
          <a:ext cx="6100763" cy="760412"/>
        </p:xfrm>
        <a:graphic>
          <a:graphicData uri="http://schemas.openxmlformats.org/presentationml/2006/ole">
            <mc:AlternateContent xmlns:mc="http://schemas.openxmlformats.org/markup-compatibility/2006">
              <mc:Choice xmlns:v="urn:schemas-microsoft-com:vml" Requires="v">
                <p:oleObj name="Equation" r:id="rId6" imgW="3860640" imgH="482400" progId="Equation.DSMT4">
                  <p:embed/>
                </p:oleObj>
              </mc:Choice>
              <mc:Fallback>
                <p:oleObj name="Equation" r:id="rId6" imgW="3860640" imgH="482400" progId="Equation.DSMT4">
                  <p:embed/>
                  <p:pic>
                    <p:nvPicPr>
                      <p:cNvPr id="18" name="对象 17"/>
                      <p:cNvPicPr>
                        <a:picLocks noChangeAspect="1" noChangeArrowheads="1"/>
                      </p:cNvPicPr>
                      <p:nvPr/>
                    </p:nvPicPr>
                    <p:blipFill>
                      <a:blip r:embed="rId7"/>
                      <a:srcRect/>
                      <a:stretch>
                        <a:fillRect/>
                      </a:stretch>
                    </p:blipFill>
                    <p:spPr bwMode="auto">
                      <a:xfrm>
                        <a:off x="3308350" y="2938463"/>
                        <a:ext cx="6100763" cy="760412"/>
                      </a:xfrm>
                      <a:prstGeom prst="rect">
                        <a:avLst/>
                      </a:prstGeom>
                      <a:noFill/>
                    </p:spPr>
                  </p:pic>
                </p:oleObj>
              </mc:Fallback>
            </mc:AlternateContent>
          </a:graphicData>
        </a:graphic>
      </p:graphicFrame>
      <p:graphicFrame>
        <p:nvGraphicFramePr>
          <p:cNvPr id="19" name="对象 18"/>
          <p:cNvGraphicFramePr>
            <a:graphicFrameLocks noChangeAspect="1"/>
          </p:cNvGraphicFramePr>
          <p:nvPr/>
        </p:nvGraphicFramePr>
        <p:xfrm>
          <a:off x="2132996" y="3896162"/>
          <a:ext cx="4547673" cy="711200"/>
        </p:xfrm>
        <a:graphic>
          <a:graphicData uri="http://schemas.openxmlformats.org/presentationml/2006/ole">
            <mc:AlternateContent xmlns:mc="http://schemas.openxmlformats.org/markup-compatibility/2006">
              <mc:Choice xmlns:v="urn:schemas-microsoft-com:vml" Requires="v">
                <p:oleObj name="Equation" r:id="rId8" imgW="2882900" imgH="457200" progId="Equation.DSMT4">
                  <p:embed/>
                </p:oleObj>
              </mc:Choice>
              <mc:Fallback>
                <p:oleObj name="Equation" r:id="rId8" imgW="2882900" imgH="457200" progId="Equation.DSMT4">
                  <p:embed/>
                  <p:pic>
                    <p:nvPicPr>
                      <p:cNvPr id="19" name="对象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2996" y="3896162"/>
                        <a:ext cx="4547673" cy="711200"/>
                      </a:xfrm>
                      <a:prstGeom prst="rect">
                        <a:avLst/>
                      </a:prstGeom>
                      <a:noFill/>
                    </p:spPr>
                  </p:pic>
                </p:oleObj>
              </mc:Fallback>
            </mc:AlternateContent>
          </a:graphicData>
        </a:graphic>
      </p:graphicFrame>
      <p:grpSp>
        <p:nvGrpSpPr>
          <p:cNvPr id="95234" name="组合 95233"/>
          <p:cNvGrpSpPr/>
          <p:nvPr/>
        </p:nvGrpSpPr>
        <p:grpSpPr>
          <a:xfrm>
            <a:off x="806126" y="807911"/>
            <a:ext cx="9520572" cy="408372"/>
            <a:chOff x="806126" y="807911"/>
            <a:chExt cx="9520572" cy="408372"/>
          </a:xfrm>
        </p:grpSpPr>
        <p:graphicFrame>
          <p:nvGraphicFramePr>
            <p:cNvPr id="7" name="对象 6"/>
            <p:cNvGraphicFramePr>
              <a:graphicFrameLocks noChangeAspect="1"/>
            </p:cNvGraphicFramePr>
            <p:nvPr/>
          </p:nvGraphicFramePr>
          <p:xfrm>
            <a:off x="2159363" y="863114"/>
            <a:ext cx="270933" cy="293511"/>
          </p:xfrm>
          <a:graphic>
            <a:graphicData uri="http://schemas.openxmlformats.org/presentationml/2006/ole">
              <mc:AlternateContent xmlns:mc="http://schemas.openxmlformats.org/markup-compatibility/2006">
                <mc:Choice xmlns:v="urn:schemas-microsoft-com:vml" Requires="v">
                  <p:oleObj name="Equation" r:id="rId10" imgW="152268" imgH="164957" progId="Equation.DSMT4">
                    <p:embed/>
                  </p:oleObj>
                </mc:Choice>
                <mc:Fallback>
                  <p:oleObj name="Equation" r:id="rId10" imgW="152268" imgH="164957" progId="Equation.DSMT4">
                    <p:embed/>
                    <p:pic>
                      <p:nvPicPr>
                        <p:cNvPr id="7" name="对象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59363" y="863114"/>
                          <a:ext cx="270933" cy="293511"/>
                        </a:xfrm>
                        <a:prstGeom prst="rect">
                          <a:avLst/>
                        </a:prstGeom>
                        <a:noFill/>
                      </p:spPr>
                    </p:pic>
                  </p:oleObj>
                </mc:Fallback>
              </mc:AlternateContent>
            </a:graphicData>
          </a:graphic>
        </p:graphicFrame>
        <p:graphicFrame>
          <p:nvGraphicFramePr>
            <p:cNvPr id="8" name="对象 7"/>
            <p:cNvGraphicFramePr>
              <a:graphicFrameLocks noChangeAspect="1"/>
            </p:cNvGraphicFramePr>
            <p:nvPr/>
          </p:nvGraphicFramePr>
          <p:xfrm>
            <a:off x="2763343" y="925010"/>
            <a:ext cx="200338" cy="220372"/>
          </p:xfrm>
          <a:graphic>
            <a:graphicData uri="http://schemas.openxmlformats.org/presentationml/2006/ole">
              <mc:AlternateContent xmlns:mc="http://schemas.openxmlformats.org/markup-compatibility/2006">
                <mc:Choice xmlns:v="urn:schemas-microsoft-com:vml" Requires="v">
                  <p:oleObj name="Equation" r:id="rId12" imgW="126835" imgH="139518" progId="Equation.DSMT4">
                    <p:embed/>
                  </p:oleObj>
                </mc:Choice>
                <mc:Fallback>
                  <p:oleObj name="Equation" r:id="rId12" imgW="126835" imgH="139518" progId="Equation.DSMT4">
                    <p:embed/>
                    <p:pic>
                      <p:nvPicPr>
                        <p:cNvPr id="8" name="对象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63343" y="925010"/>
                          <a:ext cx="200338" cy="220372"/>
                        </a:xfrm>
                        <a:prstGeom prst="rect">
                          <a:avLst/>
                        </a:prstGeom>
                        <a:noFill/>
                      </p:spPr>
                    </p:pic>
                  </p:oleObj>
                </mc:Fallback>
              </mc:AlternateContent>
            </a:graphicData>
          </a:graphic>
        </p:graphicFrame>
        <p:graphicFrame>
          <p:nvGraphicFramePr>
            <p:cNvPr id="9" name="对象 8"/>
            <p:cNvGraphicFramePr>
              <a:graphicFrameLocks noChangeAspect="1"/>
            </p:cNvGraphicFramePr>
            <p:nvPr/>
          </p:nvGraphicFramePr>
          <p:xfrm>
            <a:off x="4371827" y="841679"/>
            <a:ext cx="741251" cy="300507"/>
          </p:xfrm>
          <a:graphic>
            <a:graphicData uri="http://schemas.openxmlformats.org/presentationml/2006/ole">
              <mc:AlternateContent xmlns:mc="http://schemas.openxmlformats.org/markup-compatibility/2006">
                <mc:Choice xmlns:v="urn:schemas-microsoft-com:vml" Requires="v">
                  <p:oleObj name="Equation" r:id="rId14" imgW="469696" imgH="190417" progId="Equation.DSMT4">
                    <p:embed/>
                  </p:oleObj>
                </mc:Choice>
                <mc:Fallback>
                  <p:oleObj name="Equation" r:id="rId14" imgW="469696" imgH="190417" progId="Equation.DSMT4">
                    <p:embed/>
                    <p:pic>
                      <p:nvPicPr>
                        <p:cNvPr id="9" name="对象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71827" y="841679"/>
                          <a:ext cx="741251" cy="300507"/>
                        </a:xfrm>
                        <a:prstGeom prst="rect">
                          <a:avLst/>
                        </a:prstGeom>
                        <a:noFill/>
                      </p:spPr>
                    </p:pic>
                  </p:oleObj>
                </mc:Fallback>
              </mc:AlternateContent>
            </a:graphicData>
          </a:graphic>
        </p:graphicFrame>
        <p:graphicFrame>
          <p:nvGraphicFramePr>
            <p:cNvPr id="10" name="对象 9"/>
            <p:cNvGraphicFramePr>
              <a:graphicFrameLocks noChangeAspect="1"/>
            </p:cNvGraphicFramePr>
            <p:nvPr/>
          </p:nvGraphicFramePr>
          <p:xfrm>
            <a:off x="5228963" y="886008"/>
            <a:ext cx="240405" cy="260439"/>
          </p:xfrm>
          <a:graphic>
            <a:graphicData uri="http://schemas.openxmlformats.org/presentationml/2006/ole">
              <mc:AlternateContent xmlns:mc="http://schemas.openxmlformats.org/markup-compatibility/2006">
                <mc:Choice xmlns:v="urn:schemas-microsoft-com:vml" Requires="v">
                  <p:oleObj name="Equation" r:id="rId16" imgW="152268" imgH="164957" progId="Equation.DSMT4">
                    <p:embed/>
                  </p:oleObj>
                </mc:Choice>
                <mc:Fallback>
                  <p:oleObj name="Equation" r:id="rId16" imgW="152268" imgH="164957" progId="Equation.DSMT4">
                    <p:embed/>
                    <p:pic>
                      <p:nvPicPr>
                        <p:cNvPr id="10" name="对象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28963" y="886008"/>
                          <a:ext cx="240405" cy="260439"/>
                        </a:xfrm>
                        <a:prstGeom prst="rect">
                          <a:avLst/>
                        </a:prstGeom>
                        <a:noFill/>
                      </p:spPr>
                    </p:pic>
                  </p:oleObj>
                </mc:Fallback>
              </mc:AlternateContent>
            </a:graphicData>
          </a:graphic>
        </p:graphicFrame>
        <p:graphicFrame>
          <p:nvGraphicFramePr>
            <p:cNvPr id="11" name="对象 10"/>
            <p:cNvGraphicFramePr>
              <a:graphicFrameLocks noChangeAspect="1"/>
            </p:cNvGraphicFramePr>
            <p:nvPr/>
          </p:nvGraphicFramePr>
          <p:xfrm>
            <a:off x="5777063" y="925010"/>
            <a:ext cx="200338" cy="220372"/>
          </p:xfrm>
          <a:graphic>
            <a:graphicData uri="http://schemas.openxmlformats.org/presentationml/2006/ole">
              <mc:AlternateContent xmlns:mc="http://schemas.openxmlformats.org/markup-compatibility/2006">
                <mc:Choice xmlns:v="urn:schemas-microsoft-com:vml" Requires="v">
                  <p:oleObj name="Equation" r:id="rId18" imgW="126835" imgH="139518" progId="Equation.DSMT4">
                    <p:embed/>
                  </p:oleObj>
                </mc:Choice>
                <mc:Fallback>
                  <p:oleObj name="Equation" r:id="rId18" imgW="126835" imgH="139518" progId="Equation.DSMT4">
                    <p:embed/>
                    <p:pic>
                      <p:nvPicPr>
                        <p:cNvPr id="11" name="对象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77063" y="925010"/>
                          <a:ext cx="200338" cy="220372"/>
                        </a:xfrm>
                        <a:prstGeom prst="rect">
                          <a:avLst/>
                        </a:prstGeom>
                        <a:noFill/>
                      </p:spPr>
                    </p:pic>
                  </p:oleObj>
                </mc:Fallback>
              </mc:AlternateContent>
            </a:graphicData>
          </a:graphic>
        </p:graphicFrame>
        <p:graphicFrame>
          <p:nvGraphicFramePr>
            <p:cNvPr id="12" name="对象 11"/>
            <p:cNvGraphicFramePr>
              <a:graphicFrameLocks noChangeAspect="1"/>
            </p:cNvGraphicFramePr>
            <p:nvPr/>
          </p:nvGraphicFramePr>
          <p:xfrm>
            <a:off x="8163554" y="851964"/>
            <a:ext cx="2163144" cy="364319"/>
          </p:xfrm>
          <a:graphic>
            <a:graphicData uri="http://schemas.openxmlformats.org/presentationml/2006/ole">
              <mc:AlternateContent xmlns:mc="http://schemas.openxmlformats.org/markup-compatibility/2006">
                <mc:Choice xmlns:v="urn:schemas-microsoft-com:vml" Requires="v">
                  <p:oleObj name="Equation" r:id="rId4" imgW="1206500" imgH="203200" progId="Equation.DSMT4">
                    <p:embed/>
                  </p:oleObj>
                </mc:Choice>
                <mc:Fallback>
                  <p:oleObj name="Equation" r:id="rId4" imgW="1206500" imgH="203200" progId="Equation.DSMT4">
                    <p:embed/>
                    <p:pic>
                      <p:nvPicPr>
                        <p:cNvPr id="12" name="对象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3554" y="851964"/>
                          <a:ext cx="2163144" cy="364319"/>
                        </a:xfrm>
                        <a:prstGeom prst="rect">
                          <a:avLst/>
                        </a:prstGeom>
                        <a:noFill/>
                      </p:spPr>
                    </p:pic>
                  </p:oleObj>
                </mc:Fallback>
              </mc:AlternateContent>
            </a:graphicData>
          </a:graphic>
        </p:graphicFrame>
        <p:sp>
          <p:nvSpPr>
            <p:cNvPr id="20" name="Rectangle 30"/>
            <p:cNvSpPr>
              <a:spLocks noChangeArrowheads="1"/>
            </p:cNvSpPr>
            <p:nvPr/>
          </p:nvSpPr>
          <p:spPr bwMode="auto">
            <a:xfrm>
              <a:off x="806126" y="814324"/>
              <a:ext cx="1479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rgbClr val="0000FF"/>
                  </a:solidFill>
                  <a:effectLst/>
                  <a:latin typeface="+mn-ea"/>
                  <a:cs typeface="Times New Roman" panose="02020603050405020304" pitchFamily="18" charset="0"/>
                </a:rPr>
                <a:t>例</a:t>
              </a:r>
              <a:r>
                <a:rPr kumimoji="0" lang="en-US" altLang="zh-CN" sz="2000" b="1" i="0" u="none" strike="noStrike" cap="none" normalizeH="0" baseline="0" dirty="0">
                  <a:ln>
                    <a:noFill/>
                  </a:ln>
                  <a:solidFill>
                    <a:srgbClr val="0000FF"/>
                  </a:solidFill>
                  <a:effectLst/>
                  <a:latin typeface="+mn-ea"/>
                  <a:cs typeface="Times New Roman" panose="02020603050405020304" pitchFamily="18" charset="0"/>
                </a:rPr>
                <a:t>2.5.9 </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设</a:t>
              </a:r>
              <a:endParaRPr kumimoji="0" lang="zh-CN" altLang="en-US" sz="2000" b="1" i="0" u="none" strike="noStrike" cap="none" normalizeH="0" baseline="0" dirty="0">
                <a:ln>
                  <a:noFill/>
                </a:ln>
                <a:solidFill>
                  <a:schemeClr val="tx1"/>
                </a:solidFill>
                <a:effectLst/>
                <a:latin typeface="+mn-ea"/>
              </a:endParaRPr>
            </a:p>
          </p:txBody>
        </p:sp>
        <p:sp>
          <p:nvSpPr>
            <p:cNvPr id="21" name="Rectangle 31"/>
            <p:cNvSpPr>
              <a:spLocks noChangeArrowheads="1"/>
            </p:cNvSpPr>
            <p:nvPr/>
          </p:nvSpPr>
          <p:spPr bwMode="auto">
            <a:xfrm>
              <a:off x="2386764" y="816173"/>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为</a:t>
              </a:r>
              <a:endParaRPr kumimoji="0" lang="zh-CN" sz="2000" b="1" i="0" u="none" strike="noStrike" cap="none" normalizeH="0" baseline="0" dirty="0">
                <a:ln>
                  <a:noFill/>
                </a:ln>
                <a:solidFill>
                  <a:schemeClr val="tx1"/>
                </a:solidFill>
                <a:effectLst/>
                <a:latin typeface="+mn-ea"/>
              </a:endParaRPr>
            </a:p>
          </p:txBody>
        </p:sp>
        <p:sp>
          <p:nvSpPr>
            <p:cNvPr id="22" name="Rectangle 32"/>
            <p:cNvSpPr>
              <a:spLocks noChangeArrowheads="1"/>
            </p:cNvSpPr>
            <p:nvPr/>
          </p:nvSpPr>
          <p:spPr bwMode="auto">
            <a:xfrm>
              <a:off x="2939765" y="81617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阶方阵，且</a:t>
              </a:r>
              <a:endParaRPr kumimoji="0" lang="zh-CN" sz="2000" b="1" i="0" u="none" strike="noStrike" cap="none" normalizeH="0" baseline="0" dirty="0">
                <a:ln>
                  <a:noFill/>
                </a:ln>
                <a:solidFill>
                  <a:schemeClr val="tx1"/>
                </a:solidFill>
                <a:effectLst/>
                <a:latin typeface="+mn-ea"/>
              </a:endParaRPr>
            </a:p>
          </p:txBody>
        </p:sp>
        <p:sp>
          <p:nvSpPr>
            <p:cNvPr id="23" name="Rectangle 33"/>
            <p:cNvSpPr>
              <a:spLocks noChangeArrowheads="1"/>
            </p:cNvSpPr>
            <p:nvPr/>
          </p:nvSpPr>
          <p:spPr bwMode="auto">
            <a:xfrm>
              <a:off x="4986789" y="809814"/>
              <a:ext cx="4843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a:t>
              </a:r>
              <a:endParaRPr kumimoji="0" lang="zh-CN" sz="2000" b="1" i="0" u="none" strike="noStrike" cap="none" normalizeH="0" baseline="0" dirty="0">
                <a:ln>
                  <a:noFill/>
                </a:ln>
                <a:solidFill>
                  <a:schemeClr val="tx1"/>
                </a:solidFill>
                <a:effectLst/>
                <a:latin typeface="+mn-ea"/>
              </a:endParaRPr>
            </a:p>
          </p:txBody>
        </p:sp>
        <p:sp>
          <p:nvSpPr>
            <p:cNvPr id="24" name="Rectangle 34"/>
            <p:cNvSpPr>
              <a:spLocks noChangeArrowheads="1"/>
            </p:cNvSpPr>
            <p:nvPr/>
          </p:nvSpPr>
          <p:spPr bwMode="auto">
            <a:xfrm>
              <a:off x="5364680" y="80791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为</a:t>
              </a:r>
              <a:endParaRPr kumimoji="0" lang="zh-CN" sz="2000" b="1" i="0" u="none" strike="noStrike" cap="none" normalizeH="0" baseline="0" dirty="0">
                <a:ln>
                  <a:noFill/>
                </a:ln>
                <a:solidFill>
                  <a:schemeClr val="tx1"/>
                </a:solidFill>
                <a:effectLst/>
                <a:latin typeface="+mn-ea"/>
              </a:endParaRPr>
            </a:p>
          </p:txBody>
        </p:sp>
        <p:sp>
          <p:nvSpPr>
            <p:cNvPr id="25" name="Rectangle 35"/>
            <p:cNvSpPr>
              <a:spLocks noChangeArrowheads="1"/>
            </p:cNvSpPr>
            <p:nvPr/>
          </p:nvSpPr>
          <p:spPr bwMode="auto">
            <a:xfrm>
              <a:off x="5929967" y="807911"/>
              <a:ext cx="23791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2860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阶单位矩阵，证明 </a:t>
              </a:r>
              <a:endParaRPr kumimoji="0" lang="zh-CN" sz="2000" b="1" i="0" u="none" strike="noStrike" cap="none" normalizeH="0" baseline="0" dirty="0">
                <a:ln>
                  <a:noFill/>
                </a:ln>
                <a:solidFill>
                  <a:schemeClr val="tx1"/>
                </a:solidFill>
                <a:effectLst/>
                <a:latin typeface="+mn-ea"/>
              </a:endParaRPr>
            </a:p>
          </p:txBody>
        </p:sp>
      </p:grpSp>
      <p:grpSp>
        <p:nvGrpSpPr>
          <p:cNvPr id="95235" name="组合 95234"/>
          <p:cNvGrpSpPr/>
          <p:nvPr/>
        </p:nvGrpSpPr>
        <p:grpSpPr>
          <a:xfrm>
            <a:off x="1876055" y="1425634"/>
            <a:ext cx="7722448" cy="447944"/>
            <a:chOff x="1876055" y="1425634"/>
            <a:chExt cx="7722448" cy="447944"/>
          </a:xfrm>
        </p:grpSpPr>
        <p:graphicFrame>
          <p:nvGraphicFramePr>
            <p:cNvPr id="13" name="对象 12"/>
            <p:cNvGraphicFramePr>
              <a:graphicFrameLocks noChangeAspect="1"/>
            </p:cNvGraphicFramePr>
            <p:nvPr/>
          </p:nvGraphicFramePr>
          <p:xfrm>
            <a:off x="3418658" y="1482331"/>
            <a:ext cx="741251" cy="300507"/>
          </p:xfrm>
          <a:graphic>
            <a:graphicData uri="http://schemas.openxmlformats.org/presentationml/2006/ole">
              <mc:AlternateContent xmlns:mc="http://schemas.openxmlformats.org/markup-compatibility/2006">
                <mc:Choice xmlns:v="urn:schemas-microsoft-com:vml" Requires="v">
                  <p:oleObj name="Equation" r:id="rId14" imgW="469696" imgH="190417" progId="Equation.DSMT4">
                    <p:embed/>
                  </p:oleObj>
                </mc:Choice>
                <mc:Fallback>
                  <p:oleObj name="Equation" r:id="rId14" imgW="469696" imgH="190417" progId="Equation.DSMT4">
                    <p:embed/>
                    <p:pic>
                      <p:nvPicPr>
                        <p:cNvPr id="13" name="对象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18658" y="1482331"/>
                          <a:ext cx="741251" cy="300507"/>
                        </a:xfrm>
                        <a:prstGeom prst="rect">
                          <a:avLst/>
                        </a:prstGeom>
                        <a:noFill/>
                      </p:spPr>
                    </p:pic>
                  </p:oleObj>
                </mc:Fallback>
              </mc:AlternateContent>
            </a:graphicData>
          </a:graphic>
        </p:graphicFrame>
        <p:graphicFrame>
          <p:nvGraphicFramePr>
            <p:cNvPr id="14" name="对象 13"/>
            <p:cNvGraphicFramePr>
              <a:graphicFrameLocks noChangeAspect="1"/>
            </p:cNvGraphicFramePr>
            <p:nvPr/>
          </p:nvGraphicFramePr>
          <p:xfrm>
            <a:off x="5000626" y="1519617"/>
            <a:ext cx="1302198" cy="320541"/>
          </p:xfrm>
          <a:graphic>
            <a:graphicData uri="http://schemas.openxmlformats.org/presentationml/2006/ole">
              <mc:AlternateContent xmlns:mc="http://schemas.openxmlformats.org/markup-compatibility/2006">
                <mc:Choice xmlns:v="urn:schemas-microsoft-com:vml" Requires="v">
                  <p:oleObj name="Equation" r:id="rId20" imgW="825500" imgH="203200" progId="Equation.DSMT4">
                    <p:embed/>
                  </p:oleObj>
                </mc:Choice>
                <mc:Fallback>
                  <p:oleObj name="Equation" r:id="rId20" imgW="825500" imgH="203200" progId="Equation.DSMT4">
                    <p:embed/>
                    <p:pic>
                      <p:nvPicPr>
                        <p:cNvPr id="14" name="对象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00626" y="1519617"/>
                          <a:ext cx="1302198" cy="320541"/>
                        </a:xfrm>
                        <a:prstGeom prst="rect">
                          <a:avLst/>
                        </a:prstGeom>
                        <a:noFill/>
                      </p:spPr>
                    </p:pic>
                  </p:oleObj>
                </mc:Fallback>
              </mc:AlternateContent>
            </a:graphicData>
          </a:graphic>
        </p:graphicFrame>
        <p:graphicFrame>
          <p:nvGraphicFramePr>
            <p:cNvPr id="15" name="对象 14"/>
            <p:cNvGraphicFramePr>
              <a:graphicFrameLocks noChangeAspect="1"/>
            </p:cNvGraphicFramePr>
            <p:nvPr/>
          </p:nvGraphicFramePr>
          <p:xfrm>
            <a:off x="7087511" y="1513253"/>
            <a:ext cx="1903212" cy="320541"/>
          </p:xfrm>
          <a:graphic>
            <a:graphicData uri="http://schemas.openxmlformats.org/presentationml/2006/ole">
              <mc:AlternateContent xmlns:mc="http://schemas.openxmlformats.org/markup-compatibility/2006">
                <mc:Choice xmlns:v="urn:schemas-microsoft-com:vml" Requires="v">
                  <p:oleObj name="Equation" r:id="rId22" imgW="1206500" imgH="203200" progId="Equation.DSMT4">
                    <p:embed/>
                  </p:oleObj>
                </mc:Choice>
                <mc:Fallback>
                  <p:oleObj name="Equation" r:id="rId22" imgW="1206500" imgH="203200" progId="Equation.DSMT4">
                    <p:embed/>
                    <p:pic>
                      <p:nvPicPr>
                        <p:cNvPr id="15" name="对象 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087511" y="1513253"/>
                          <a:ext cx="1903212" cy="320541"/>
                        </a:xfrm>
                        <a:prstGeom prst="rect">
                          <a:avLst/>
                        </a:prstGeom>
                        <a:noFill/>
                      </p:spPr>
                    </p:pic>
                  </p:oleObj>
                </mc:Fallback>
              </mc:AlternateContent>
            </a:graphicData>
          </a:graphic>
        </p:graphicFrame>
        <p:sp>
          <p:nvSpPr>
            <p:cNvPr id="26" name="Rectangle 36"/>
            <p:cNvSpPr>
              <a:spLocks noChangeArrowheads="1"/>
            </p:cNvSpPr>
            <p:nvPr/>
          </p:nvSpPr>
          <p:spPr bwMode="auto">
            <a:xfrm>
              <a:off x="1876055" y="1425634"/>
              <a:ext cx="17347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52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方法一 因为 </a:t>
              </a:r>
              <a:endParaRPr kumimoji="0" lang="zh-CN" altLang="en-US" sz="2000" b="1" i="0" u="none" strike="noStrike" cap="none" normalizeH="0" baseline="0" dirty="0">
                <a:ln>
                  <a:noFill/>
                </a:ln>
                <a:solidFill>
                  <a:schemeClr val="tx1"/>
                </a:solidFill>
                <a:effectLst/>
                <a:latin typeface="+mn-ea"/>
              </a:endParaRPr>
            </a:p>
          </p:txBody>
        </p:sp>
        <p:sp>
          <p:nvSpPr>
            <p:cNvPr id="27" name="Rectangle 37"/>
            <p:cNvSpPr>
              <a:spLocks noChangeArrowheads="1"/>
            </p:cNvSpPr>
            <p:nvPr/>
          </p:nvSpPr>
          <p:spPr bwMode="auto">
            <a:xfrm>
              <a:off x="3981075" y="1442260"/>
              <a:ext cx="12362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5240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所以有 </a:t>
              </a:r>
              <a:endParaRPr kumimoji="0" lang="zh-CN" sz="2000" b="1" i="0" u="none" strike="noStrike" cap="none" normalizeH="0" baseline="0" dirty="0">
                <a:ln>
                  <a:noFill/>
                </a:ln>
                <a:solidFill>
                  <a:schemeClr val="tx1"/>
                </a:solidFill>
                <a:effectLst/>
                <a:latin typeface="+mn-ea"/>
              </a:endParaRPr>
            </a:p>
          </p:txBody>
        </p:sp>
        <p:sp>
          <p:nvSpPr>
            <p:cNvPr id="28" name="Rectangle 38"/>
            <p:cNvSpPr>
              <a:spLocks noChangeArrowheads="1"/>
            </p:cNvSpPr>
            <p:nvPr/>
          </p:nvSpPr>
          <p:spPr bwMode="auto">
            <a:xfrm>
              <a:off x="6200809" y="1449426"/>
              <a:ext cx="8515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5240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故有</a:t>
              </a:r>
              <a:endParaRPr kumimoji="0" lang="zh-CN" sz="2000" b="1" i="0" u="none" strike="noStrike" cap="none" normalizeH="0" baseline="0" dirty="0">
                <a:ln>
                  <a:noFill/>
                </a:ln>
                <a:solidFill>
                  <a:schemeClr val="tx1"/>
                </a:solidFill>
                <a:effectLst/>
                <a:latin typeface="+mn-ea"/>
              </a:endParaRPr>
            </a:p>
          </p:txBody>
        </p:sp>
        <p:sp>
          <p:nvSpPr>
            <p:cNvPr id="29" name="Rectangle 39"/>
            <p:cNvSpPr>
              <a:spLocks noChangeArrowheads="1"/>
            </p:cNvSpPr>
            <p:nvPr/>
          </p:nvSpPr>
          <p:spPr bwMode="auto">
            <a:xfrm>
              <a:off x="9025910" y="1473468"/>
              <a:ext cx="5725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而 </a:t>
              </a:r>
              <a:endParaRPr kumimoji="0" lang="zh-CN" altLang="en-US" sz="2000" b="1" i="0" u="none" strike="noStrike" cap="none" normalizeH="0" baseline="0" dirty="0">
                <a:ln>
                  <a:noFill/>
                </a:ln>
                <a:solidFill>
                  <a:schemeClr val="tx1"/>
                </a:solidFill>
                <a:effectLst/>
                <a:latin typeface="+mn-ea"/>
              </a:endParaRPr>
            </a:p>
          </p:txBody>
        </p:sp>
      </p:grpSp>
      <p:sp>
        <p:nvSpPr>
          <p:cNvPr id="30" name="Rectangle 40"/>
          <p:cNvSpPr>
            <a:spLocks noChangeArrowheads="1"/>
          </p:cNvSpPr>
          <p:nvPr/>
        </p:nvSpPr>
        <p:spPr bwMode="auto">
          <a:xfrm>
            <a:off x="1722236" y="2406179"/>
            <a:ext cx="5725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故 </a:t>
            </a:r>
            <a:endParaRPr kumimoji="0" lang="zh-CN" altLang="en-US" sz="2000" b="1" i="0" u="none" strike="noStrike" cap="none" normalizeH="0" baseline="0" dirty="0">
              <a:ln>
                <a:noFill/>
              </a:ln>
              <a:solidFill>
                <a:schemeClr val="tx1"/>
              </a:solidFill>
              <a:effectLst/>
              <a:latin typeface="+mn-ea"/>
            </a:endParaRPr>
          </a:p>
        </p:txBody>
      </p:sp>
      <p:sp>
        <p:nvSpPr>
          <p:cNvPr id="31" name="Rectangle 41"/>
          <p:cNvSpPr>
            <a:spLocks noChangeArrowheads="1"/>
          </p:cNvSpPr>
          <p:nvPr/>
        </p:nvSpPr>
        <p:spPr bwMode="auto">
          <a:xfrm>
            <a:off x="1034696" y="3054433"/>
            <a:ext cx="2249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00"/>
                </a:solidFill>
                <a:effectLst/>
                <a:latin typeface="+mn-ea"/>
                <a:cs typeface="宋体" panose="02010600030101010101" pitchFamily="2" charset="-122"/>
              </a:rPr>
              <a:t>      </a:t>
            </a:r>
            <a:r>
              <a:rPr kumimoji="0" lang="zh-CN" altLang="en-US" sz="2000" b="1" i="0" u="none" strike="noStrike" cap="none" normalizeH="0" baseline="0" dirty="0">
                <a:ln>
                  <a:noFill/>
                </a:ln>
                <a:solidFill>
                  <a:srgbClr val="000000"/>
                </a:solidFill>
                <a:effectLst/>
                <a:latin typeface="+mn-ea"/>
                <a:cs typeface="宋体" panose="02010600030101010101" pitchFamily="2" charset="-122"/>
              </a:rPr>
              <a:t>方法二 由 </a:t>
            </a:r>
            <a:endParaRPr kumimoji="0" lang="zh-CN" altLang="en-US" sz="2000" b="1" i="0" u="none" strike="noStrike" cap="none" normalizeH="0" baseline="0" dirty="0">
              <a:ln>
                <a:noFill/>
              </a:ln>
              <a:solidFill>
                <a:schemeClr val="tx1"/>
              </a:solidFill>
              <a:effectLst/>
              <a:latin typeface="+mn-ea"/>
            </a:endParaRPr>
          </a:p>
        </p:txBody>
      </p:sp>
      <p:sp>
        <p:nvSpPr>
          <p:cNvPr id="95232" name="Rectangle 42"/>
          <p:cNvSpPr>
            <a:spLocks noChangeArrowheads="1"/>
          </p:cNvSpPr>
          <p:nvPr/>
        </p:nvSpPr>
        <p:spPr bwMode="auto">
          <a:xfrm>
            <a:off x="8780104" y="3090923"/>
            <a:ext cx="13388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则 </a:t>
            </a:r>
            <a:endParaRPr kumimoji="0" lang="zh-CN" altLang="en-US" sz="2000" b="1" i="0" u="none" strike="noStrike" cap="none" normalizeH="0" baseline="0" dirty="0">
              <a:ln>
                <a:noFill/>
              </a:ln>
              <a:solidFill>
                <a:schemeClr val="tx1"/>
              </a:solidFill>
              <a:effectLst/>
              <a:latin typeface="+mn-ea"/>
            </a:endParaRPr>
          </a:p>
        </p:txBody>
      </p:sp>
      <p:sp>
        <p:nvSpPr>
          <p:cNvPr id="95233" name="矩形 95232"/>
          <p:cNvSpPr/>
          <p:nvPr/>
        </p:nvSpPr>
        <p:spPr>
          <a:xfrm>
            <a:off x="1109498" y="1445148"/>
            <a:ext cx="830677" cy="400110"/>
          </a:xfrm>
          <a:prstGeom prst="rect">
            <a:avLst/>
          </a:prstGeom>
        </p:spPr>
        <p:txBody>
          <a:bodyPr wrap="none">
            <a:spAutoFit/>
          </a:bodyPr>
          <a:lstStyle/>
          <a:p>
            <a:r>
              <a:rPr lang="zh-CN" altLang="en-US" sz="2000" b="1" dirty="0">
                <a:solidFill>
                  <a:srgbClr val="0000FF"/>
                </a:solidFill>
                <a:latin typeface="+mn-ea"/>
                <a:cs typeface="Times New Roman" panose="02020603050405020304" pitchFamily="18" charset="0"/>
              </a:rPr>
              <a:t>证明 </a:t>
            </a:r>
            <a:endParaRPr lang="zh-CN" altLang="en-US" sz="2000" dirty="0">
              <a:solidFill>
                <a:srgbClr val="0000FF"/>
              </a:solidFill>
            </a:endParaRPr>
          </a:p>
        </p:txBody>
      </p:sp>
    </p:spTree>
    <p:extLst>
      <p:ext uri="{BB962C8B-B14F-4D97-AF65-F5344CB8AC3E}">
        <p14:creationId xmlns:p14="http://schemas.microsoft.com/office/powerpoint/2010/main" val="420988134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5234"/>
                                        </p:tgtEl>
                                        <p:attrNameLst>
                                          <p:attrName>style.visibility</p:attrName>
                                        </p:attrNameLst>
                                      </p:cBhvr>
                                      <p:to>
                                        <p:strVal val="visible"/>
                                      </p:to>
                                    </p:set>
                                    <p:animEffect transition="in" filter="wipe(left)">
                                      <p:cBhvr>
                                        <p:cTn id="7" dur="500"/>
                                        <p:tgtEl>
                                          <p:spTgt spid="952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233"/>
                                        </p:tgtEl>
                                        <p:attrNameLst>
                                          <p:attrName>style.visibility</p:attrName>
                                        </p:attrNameLst>
                                      </p:cBhvr>
                                      <p:to>
                                        <p:strVal val="visible"/>
                                      </p:to>
                                    </p:set>
                                    <p:animEffect transition="in" filter="wipe(left)">
                                      <p:cBhvr>
                                        <p:cTn id="12" dur="500"/>
                                        <p:tgtEl>
                                          <p:spTgt spid="952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5235"/>
                                        </p:tgtEl>
                                        <p:attrNameLst>
                                          <p:attrName>style.visibility</p:attrName>
                                        </p:attrNameLst>
                                      </p:cBhvr>
                                      <p:to>
                                        <p:strVal val="visible"/>
                                      </p:to>
                                    </p:set>
                                    <p:animEffect transition="in" filter="wipe(left)">
                                      <p:cBhvr>
                                        <p:cTn id="17" dur="500"/>
                                        <p:tgtEl>
                                          <p:spTgt spid="952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5232"/>
                                        </p:tgtEl>
                                        <p:attrNameLst>
                                          <p:attrName>style.visibility</p:attrName>
                                        </p:attrNameLst>
                                      </p:cBhvr>
                                      <p:to>
                                        <p:strVal val="visible"/>
                                      </p:to>
                                    </p:set>
                                    <p:animEffect transition="in" filter="wipe(left)">
                                      <p:cBhvr>
                                        <p:cTn id="47" dur="500"/>
                                        <p:tgtEl>
                                          <p:spTgt spid="952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95232" grpId="0"/>
      <p:bldP spid="952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07182" y="1369114"/>
            <a:ext cx="10852218" cy="1938992"/>
            <a:chOff x="807182" y="1369114"/>
            <a:chExt cx="10852218" cy="1938992"/>
          </a:xfrm>
        </p:grpSpPr>
        <p:sp>
          <p:nvSpPr>
            <p:cNvPr id="21518" name="TextBox 12"/>
            <p:cNvSpPr txBox="1">
              <a:spLocks noChangeArrowheads="1"/>
            </p:cNvSpPr>
            <p:nvPr/>
          </p:nvSpPr>
          <p:spPr bwMode="auto">
            <a:xfrm>
              <a:off x="807182" y="1369114"/>
              <a:ext cx="10852218" cy="1938992"/>
            </a:xfrm>
            <a:prstGeom prst="rect">
              <a:avLst/>
            </a:prstGeom>
            <a:noFill/>
            <a:ln>
              <a:noFill/>
            </a:ln>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pPr>
              <a:r>
                <a:rPr lang="zh-CN" altLang="en-US" sz="2000" dirty="0">
                  <a:solidFill>
                    <a:srgbClr val="0000FF"/>
                  </a:solidFill>
                  <a:latin typeface="+mn-ea"/>
                  <a:ea typeface="+mn-ea"/>
                </a:rPr>
                <a:t>定义</a:t>
              </a:r>
              <a:r>
                <a:rPr lang="en-US" altLang="zh-CN" sz="2000" dirty="0">
                  <a:solidFill>
                    <a:srgbClr val="0000FF"/>
                  </a:solidFill>
                  <a:latin typeface="+mn-ea"/>
                  <a:ea typeface="+mn-ea"/>
                </a:rPr>
                <a:t>2.5.3</a:t>
              </a:r>
              <a:r>
                <a:rPr lang="zh-CN" altLang="en-US" sz="2000" dirty="0">
                  <a:solidFill>
                    <a:srgbClr val="0000FF"/>
                  </a:solidFill>
                  <a:latin typeface="+mn-ea"/>
                  <a:ea typeface="+mn-ea"/>
                </a:rPr>
                <a:t>  </a:t>
              </a:r>
              <a:r>
                <a:rPr lang="zh-CN" altLang="en-US" sz="2000" dirty="0">
                  <a:latin typeface="+mn-ea"/>
                  <a:ea typeface="+mn-ea"/>
                </a:rPr>
                <a:t>在      矩阵</a:t>
              </a:r>
              <a:r>
                <a:rPr lang="en-US" altLang="zh-CN" sz="2000" dirty="0">
                  <a:latin typeface="+mn-ea"/>
                  <a:ea typeface="+mn-ea"/>
                </a:rPr>
                <a:t>A</a:t>
              </a:r>
              <a:r>
                <a:rPr lang="zh-CN" altLang="en-US" sz="2000" dirty="0">
                  <a:latin typeface="+mn-ea"/>
                  <a:ea typeface="+mn-ea"/>
                </a:rPr>
                <a:t>中任取</a:t>
              </a:r>
              <a:r>
                <a:rPr lang="en-US" altLang="zh-CN" sz="2000" dirty="0">
                  <a:latin typeface="+mn-ea"/>
                  <a:ea typeface="+mn-ea"/>
                </a:rPr>
                <a:t>k</a:t>
              </a:r>
              <a:r>
                <a:rPr lang="zh-CN" altLang="en-US" sz="2000" dirty="0">
                  <a:latin typeface="+mn-ea"/>
                  <a:ea typeface="+mn-ea"/>
                </a:rPr>
                <a:t>行</a:t>
              </a:r>
              <a:r>
                <a:rPr lang="en-US" altLang="zh-CN" sz="2000" dirty="0">
                  <a:latin typeface="+mn-ea"/>
                  <a:ea typeface="+mn-ea"/>
                </a:rPr>
                <a:t>k</a:t>
              </a:r>
              <a:r>
                <a:rPr lang="zh-CN" altLang="en-US" sz="2000" dirty="0">
                  <a:latin typeface="+mn-ea"/>
                  <a:ea typeface="+mn-ea"/>
                </a:rPr>
                <a:t>列（          ），位于这些行列交叉处的   个元素，不改变它们在</a:t>
              </a:r>
              <a:r>
                <a:rPr lang="en-US" altLang="zh-CN" sz="2000" i="1" dirty="0">
                  <a:ea typeface="+mn-ea"/>
                  <a:cs typeface="Times New Roman" panose="02020603050405020304" pitchFamily="18" charset="0"/>
                </a:rPr>
                <a:t>A</a:t>
              </a:r>
              <a:r>
                <a:rPr lang="zh-CN" altLang="en-US" sz="2000" dirty="0">
                  <a:latin typeface="+mn-ea"/>
                  <a:ea typeface="+mn-ea"/>
                </a:rPr>
                <a:t>中所处的位置次序而得的</a:t>
              </a:r>
              <a:r>
                <a:rPr lang="en-US" altLang="zh-CN" sz="2000" i="1" dirty="0">
                  <a:ea typeface="+mn-ea"/>
                  <a:cs typeface="Times New Roman" panose="02020603050405020304" pitchFamily="18" charset="0"/>
                </a:rPr>
                <a:t>k</a:t>
              </a:r>
              <a:r>
                <a:rPr lang="zh-CN" altLang="en-US" sz="2000" dirty="0">
                  <a:latin typeface="+mn-ea"/>
                  <a:ea typeface="+mn-ea"/>
                </a:rPr>
                <a:t>阶行列式，称为矩阵</a:t>
              </a:r>
              <a:r>
                <a:rPr lang="en-US" altLang="zh-CN" sz="2000" i="1" dirty="0">
                  <a:ea typeface="+mn-ea"/>
                  <a:cs typeface="Times New Roman" panose="02020603050405020304" pitchFamily="18" charset="0"/>
                </a:rPr>
                <a:t>A</a:t>
              </a:r>
              <a:r>
                <a:rPr lang="zh-CN" altLang="en-US" sz="2000" dirty="0">
                  <a:latin typeface="+mn-ea"/>
                  <a:ea typeface="+mn-ea"/>
                </a:rPr>
                <a:t>的</a:t>
              </a:r>
              <a:r>
                <a:rPr lang="en-US" altLang="zh-CN" sz="2000" i="1" dirty="0">
                  <a:ea typeface="+mn-ea"/>
                  <a:cs typeface="Times New Roman" panose="02020603050405020304" pitchFamily="18" charset="0"/>
                </a:rPr>
                <a:t>k</a:t>
              </a:r>
              <a:r>
                <a:rPr lang="zh-CN" altLang="en-US" sz="2000" dirty="0">
                  <a:latin typeface="+mn-ea"/>
                  <a:ea typeface="+mn-ea"/>
                </a:rPr>
                <a:t>阶子式。设在矩阵</a:t>
              </a:r>
              <a:r>
                <a:rPr lang="en-US" altLang="zh-CN" sz="2000" i="1" dirty="0">
                  <a:ea typeface="+mn-ea"/>
                  <a:cs typeface="Times New Roman" panose="02020603050405020304" pitchFamily="18" charset="0"/>
                </a:rPr>
                <a:t>A</a:t>
              </a:r>
              <a:r>
                <a:rPr lang="zh-CN" altLang="en-US" sz="2000" dirty="0">
                  <a:latin typeface="+mn-ea"/>
                  <a:ea typeface="+mn-ea"/>
                </a:rPr>
                <a:t>中有一个不等于零的</a:t>
              </a:r>
              <a:r>
                <a:rPr lang="en-US" altLang="zh-CN" sz="2000" i="1" dirty="0">
                  <a:ea typeface="+mn-ea"/>
                  <a:cs typeface="Times New Roman" panose="02020603050405020304" pitchFamily="18" charset="0"/>
                </a:rPr>
                <a:t>r</a:t>
              </a:r>
              <a:r>
                <a:rPr lang="zh-CN" altLang="en-US" sz="2000" dirty="0">
                  <a:latin typeface="+mn-ea"/>
                  <a:ea typeface="+mn-ea"/>
                </a:rPr>
                <a:t>阶子式   ，且所有</a:t>
              </a:r>
              <a:r>
                <a:rPr lang="en-US" altLang="zh-CN" sz="2000" i="1" dirty="0">
                  <a:ea typeface="+mn-ea"/>
                  <a:cs typeface="Times New Roman" panose="02020603050405020304" pitchFamily="18" charset="0"/>
                </a:rPr>
                <a:t>r</a:t>
              </a:r>
              <a:r>
                <a:rPr lang="en-US" altLang="zh-CN" sz="2000" dirty="0">
                  <a:latin typeface="+mn-ea"/>
                  <a:ea typeface="+mn-ea"/>
                </a:rPr>
                <a:t>+1</a:t>
              </a:r>
              <a:r>
                <a:rPr lang="zh-CN" altLang="en-US" sz="2000" dirty="0">
                  <a:latin typeface="+mn-ea"/>
                  <a:ea typeface="+mn-ea"/>
                </a:rPr>
                <a:t>阶子式（如果存在的话）全等于零，那么   称为矩阵</a:t>
              </a:r>
              <a:r>
                <a:rPr lang="en-US" altLang="zh-CN" sz="2000" i="1" dirty="0">
                  <a:ea typeface="+mn-ea"/>
                  <a:cs typeface="Times New Roman" panose="02020603050405020304" pitchFamily="18" charset="0"/>
                </a:rPr>
                <a:t>A</a:t>
              </a:r>
              <a:r>
                <a:rPr lang="zh-CN" altLang="en-US" sz="2000" dirty="0">
                  <a:latin typeface="+mn-ea"/>
                  <a:ea typeface="+mn-ea"/>
                </a:rPr>
                <a:t>的最高阶非零子式。</a:t>
              </a:r>
            </a:p>
          </p:txBody>
        </p:sp>
        <p:graphicFrame>
          <p:nvGraphicFramePr>
            <p:cNvPr id="21507" name="Object 9"/>
            <p:cNvGraphicFramePr>
              <a:graphicFrameLocks noChangeAspect="1"/>
            </p:cNvGraphicFramePr>
            <p:nvPr/>
          </p:nvGraphicFramePr>
          <p:xfrm>
            <a:off x="2624445" y="1573395"/>
            <a:ext cx="701352" cy="227745"/>
          </p:xfrm>
          <a:graphic>
            <a:graphicData uri="http://schemas.openxmlformats.org/presentationml/2006/ole">
              <mc:AlternateContent xmlns:mc="http://schemas.openxmlformats.org/markup-compatibility/2006">
                <mc:Choice xmlns:v="urn:schemas-microsoft-com:vml" Requires="v">
                  <p:oleObj name="Equation" r:id="rId2" imgW="393529" imgH="139639" progId="Equation.DSMT4">
                    <p:embed/>
                  </p:oleObj>
                </mc:Choice>
                <mc:Fallback>
                  <p:oleObj name="Equation" r:id="rId2" imgW="393529" imgH="139639" progId="Equation.DSMT4">
                    <p:embed/>
                    <p:pic>
                      <p:nvPicPr>
                        <p:cNvPr id="21507"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445" y="1573395"/>
                          <a:ext cx="701352" cy="227745"/>
                        </a:xfrm>
                        <a:prstGeom prst="rect">
                          <a:avLst/>
                        </a:prstGeom>
                        <a:noFill/>
                        <a:ln>
                          <a:noFill/>
                        </a:ln>
                        <a:effectLst/>
                      </p:spPr>
                    </p:pic>
                  </p:oleObj>
                </mc:Fallback>
              </mc:AlternateContent>
            </a:graphicData>
          </a:graphic>
        </p:graphicFrame>
        <p:graphicFrame>
          <p:nvGraphicFramePr>
            <p:cNvPr id="21508" name="Object 10"/>
            <p:cNvGraphicFramePr>
              <a:graphicFrameLocks noChangeAspect="1"/>
            </p:cNvGraphicFramePr>
            <p:nvPr/>
          </p:nvGraphicFramePr>
          <p:xfrm>
            <a:off x="5768014" y="1535521"/>
            <a:ext cx="1235148" cy="303495"/>
          </p:xfrm>
          <a:graphic>
            <a:graphicData uri="http://schemas.openxmlformats.org/presentationml/2006/ole">
              <mc:AlternateContent xmlns:mc="http://schemas.openxmlformats.org/markup-compatibility/2006">
                <mc:Choice xmlns:v="urn:schemas-microsoft-com:vml" Requires="v">
                  <p:oleObj name="Equation" r:id="rId4" imgW="799920" imgH="203040" progId="Equation.DSMT4">
                    <p:embed/>
                  </p:oleObj>
                </mc:Choice>
                <mc:Fallback>
                  <p:oleObj name="Equation" r:id="rId4" imgW="799920" imgH="203040" progId="Equation.DSMT4">
                    <p:embed/>
                    <p:pic>
                      <p:nvPicPr>
                        <p:cNvPr id="21508" name="Object 10"/>
                        <p:cNvPicPr>
                          <a:picLocks noChangeAspect="1" noChangeArrowheads="1"/>
                        </p:cNvPicPr>
                        <p:nvPr/>
                      </p:nvPicPr>
                      <p:blipFill>
                        <a:blip r:embed="rId5"/>
                        <a:srcRect/>
                        <a:stretch>
                          <a:fillRect/>
                        </a:stretch>
                      </p:blipFill>
                      <p:spPr bwMode="auto">
                        <a:xfrm>
                          <a:off x="5768014" y="1535521"/>
                          <a:ext cx="1235148" cy="303495"/>
                        </a:xfrm>
                        <a:prstGeom prst="rect">
                          <a:avLst/>
                        </a:prstGeom>
                        <a:noFill/>
                        <a:ln>
                          <a:noFill/>
                        </a:ln>
                        <a:effectLst/>
                      </p:spPr>
                    </p:pic>
                  </p:oleObj>
                </mc:Fallback>
              </mc:AlternateContent>
            </a:graphicData>
          </a:graphic>
        </p:graphicFrame>
        <p:graphicFrame>
          <p:nvGraphicFramePr>
            <p:cNvPr id="21509" name="Object 11"/>
            <p:cNvGraphicFramePr>
              <a:graphicFrameLocks noChangeAspect="1"/>
            </p:cNvGraphicFramePr>
            <p:nvPr/>
          </p:nvGraphicFramePr>
          <p:xfrm>
            <a:off x="10143074" y="1470940"/>
            <a:ext cx="431550" cy="330200"/>
          </p:xfrm>
          <a:graphic>
            <a:graphicData uri="http://schemas.openxmlformats.org/presentationml/2006/ole">
              <mc:AlternateContent xmlns:mc="http://schemas.openxmlformats.org/markup-compatibility/2006">
                <mc:Choice xmlns:v="urn:schemas-microsoft-com:vml" Requires="v">
                  <p:oleObj name="Equation" r:id="rId6" imgW="190417" imgH="203112" progId="Equation.DSMT4">
                    <p:embed/>
                  </p:oleObj>
                </mc:Choice>
                <mc:Fallback>
                  <p:oleObj name="Equation" r:id="rId6" imgW="190417" imgH="203112" progId="Equation.DSMT4">
                    <p:embed/>
                    <p:pic>
                      <p:nvPicPr>
                        <p:cNvPr id="21509"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43074" y="1470940"/>
                          <a:ext cx="431550" cy="330200"/>
                        </a:xfrm>
                        <a:prstGeom prst="rect">
                          <a:avLst/>
                        </a:prstGeom>
                        <a:noFill/>
                        <a:ln>
                          <a:noFill/>
                        </a:ln>
                        <a:effectLst/>
                      </p:spPr>
                    </p:pic>
                  </p:oleObj>
                </mc:Fallback>
              </mc:AlternateContent>
            </a:graphicData>
          </a:graphic>
        </p:graphicFrame>
        <p:graphicFrame>
          <p:nvGraphicFramePr>
            <p:cNvPr id="21510" name="Object 13"/>
            <p:cNvGraphicFramePr>
              <a:graphicFrameLocks noChangeAspect="1"/>
            </p:cNvGraphicFramePr>
            <p:nvPr/>
          </p:nvGraphicFramePr>
          <p:xfrm>
            <a:off x="3292698" y="2375953"/>
            <a:ext cx="475973" cy="401638"/>
          </p:xfrm>
          <a:graphic>
            <a:graphicData uri="http://schemas.openxmlformats.org/presentationml/2006/ole">
              <mc:AlternateContent xmlns:mc="http://schemas.openxmlformats.org/markup-compatibility/2006">
                <mc:Choice xmlns:v="urn:schemas-microsoft-com:vml" Requires="v">
                  <p:oleObj name="Equation" r:id="rId8" imgW="203112" imgH="228501" progId="Equation.DSMT4">
                    <p:embed/>
                  </p:oleObj>
                </mc:Choice>
                <mc:Fallback>
                  <p:oleObj name="Equation" r:id="rId8" imgW="203112" imgH="228501" progId="Equation.DSMT4">
                    <p:embed/>
                    <p:pic>
                      <p:nvPicPr>
                        <p:cNvPr id="2151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92698" y="2375953"/>
                          <a:ext cx="475973" cy="401638"/>
                        </a:xfrm>
                        <a:prstGeom prst="rect">
                          <a:avLst/>
                        </a:prstGeom>
                        <a:noFill/>
                        <a:ln>
                          <a:noFill/>
                        </a:ln>
                        <a:effectLst/>
                      </p:spPr>
                    </p:pic>
                  </p:oleObj>
                </mc:Fallback>
              </mc:AlternateContent>
            </a:graphicData>
          </a:graphic>
        </p:graphicFrame>
        <p:graphicFrame>
          <p:nvGraphicFramePr>
            <p:cNvPr id="21511" name="Object 14"/>
            <p:cNvGraphicFramePr>
              <a:graphicFrameLocks noChangeAspect="1"/>
            </p:cNvGraphicFramePr>
            <p:nvPr/>
          </p:nvGraphicFramePr>
          <p:xfrm>
            <a:off x="9667098" y="2375954"/>
            <a:ext cx="475976" cy="401637"/>
          </p:xfrm>
          <a:graphic>
            <a:graphicData uri="http://schemas.openxmlformats.org/presentationml/2006/ole">
              <mc:AlternateContent xmlns:mc="http://schemas.openxmlformats.org/markup-compatibility/2006">
                <mc:Choice xmlns:v="urn:schemas-microsoft-com:vml" Requires="v">
                  <p:oleObj name="Equation" r:id="rId10" imgW="203112" imgH="228501" progId="Equation.DSMT4">
                    <p:embed/>
                  </p:oleObj>
                </mc:Choice>
                <mc:Fallback>
                  <p:oleObj name="Equation" r:id="rId10" imgW="203112" imgH="228501" progId="Equation.DSMT4">
                    <p:embed/>
                    <p:pic>
                      <p:nvPicPr>
                        <p:cNvPr id="21511"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67098" y="2375954"/>
                          <a:ext cx="475976" cy="401637"/>
                        </a:xfrm>
                        <a:prstGeom prst="rect">
                          <a:avLst/>
                        </a:prstGeom>
                        <a:noFill/>
                        <a:ln>
                          <a:noFill/>
                        </a:ln>
                        <a:effectLst/>
                      </p:spPr>
                    </p:pic>
                  </p:oleObj>
                </mc:Fallback>
              </mc:AlternateContent>
            </a:graphicData>
          </a:graphic>
        </p:graphicFrame>
      </p:grpSp>
      <p:graphicFrame>
        <p:nvGraphicFramePr>
          <p:cNvPr id="21506" name="Object 2052"/>
          <p:cNvGraphicFramePr>
            <a:graphicFrameLocks noChangeAspect="1"/>
          </p:cNvGraphicFramePr>
          <p:nvPr/>
        </p:nvGraphicFramePr>
        <p:xfrm>
          <a:off x="2751138" y="2813050"/>
          <a:ext cx="4119562" cy="460375"/>
        </p:xfrm>
        <a:graphic>
          <a:graphicData uri="http://schemas.openxmlformats.org/presentationml/2006/ole">
            <mc:AlternateContent xmlns:mc="http://schemas.openxmlformats.org/markup-compatibility/2006">
              <mc:Choice xmlns:v="urn:schemas-microsoft-com:vml" Requires="v">
                <p:oleObj name="Equation" r:id="rId11" imgW="1815840" imgH="190440" progId="Equation.DSMT4">
                  <p:embed/>
                </p:oleObj>
              </mc:Choice>
              <mc:Fallback>
                <p:oleObj name="Equation" r:id="rId11" imgW="1815840" imgH="190440" progId="Equation.DSMT4">
                  <p:embed/>
                  <p:pic>
                    <p:nvPicPr>
                      <p:cNvPr id="21506" name="Object 2052"/>
                      <p:cNvPicPr>
                        <a:picLocks noChangeAspect="1" noChangeArrowheads="1"/>
                      </p:cNvPicPr>
                      <p:nvPr/>
                    </p:nvPicPr>
                    <p:blipFill>
                      <a:blip r:embed="rId12"/>
                      <a:srcRect/>
                      <a:stretch>
                        <a:fillRect/>
                      </a:stretch>
                    </p:blipFill>
                    <p:spPr bwMode="auto">
                      <a:xfrm>
                        <a:off x="2751138" y="2813050"/>
                        <a:ext cx="4119562" cy="460375"/>
                      </a:xfrm>
                      <a:prstGeom prst="rect">
                        <a:avLst/>
                      </a:prstGeom>
                      <a:noFill/>
                      <a:ln>
                        <a:noFill/>
                      </a:ln>
                    </p:spPr>
                  </p:pic>
                </p:oleObj>
              </mc:Fallback>
            </mc:AlternateContent>
          </a:graphicData>
        </a:graphic>
      </p:graphicFrame>
      <p:grpSp>
        <p:nvGrpSpPr>
          <p:cNvPr id="2" name="组合 14"/>
          <p:cNvGrpSpPr>
            <a:grpSpLocks/>
          </p:cNvGrpSpPr>
          <p:nvPr/>
        </p:nvGrpSpPr>
        <p:grpSpPr bwMode="auto">
          <a:xfrm>
            <a:off x="1475936" y="3354427"/>
            <a:ext cx="5207102" cy="830181"/>
            <a:chOff x="1285852" y="1080592"/>
            <a:chExt cx="3907614" cy="830238"/>
          </a:xfrm>
        </p:grpSpPr>
        <p:sp>
          <p:nvSpPr>
            <p:cNvPr id="26638" name="TextBox 6"/>
            <p:cNvSpPr txBox="1">
              <a:spLocks noChangeArrowheads="1"/>
            </p:cNvSpPr>
            <p:nvPr/>
          </p:nvSpPr>
          <p:spPr bwMode="auto">
            <a:xfrm>
              <a:off x="1285852" y="1214422"/>
              <a:ext cx="3907614" cy="55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pPr>
              <a:r>
                <a:rPr lang="zh-CN" altLang="en-US" sz="2000" dirty="0">
                  <a:latin typeface="+mn-ea"/>
                  <a:ea typeface="+mn-ea"/>
                </a:rPr>
                <a:t>例如                  为       阶矩阵，</a:t>
              </a:r>
            </a:p>
          </p:txBody>
        </p:sp>
        <p:graphicFrame>
          <p:nvGraphicFramePr>
            <p:cNvPr id="26639" name="Object 7"/>
            <p:cNvGraphicFramePr>
              <a:graphicFrameLocks noChangeAspect="1"/>
            </p:cNvGraphicFramePr>
            <p:nvPr/>
          </p:nvGraphicFramePr>
          <p:xfrm>
            <a:off x="1728723" y="1080592"/>
            <a:ext cx="1750231" cy="830238"/>
          </p:xfrm>
          <a:graphic>
            <a:graphicData uri="http://schemas.openxmlformats.org/presentationml/2006/ole">
              <mc:AlternateContent xmlns:mc="http://schemas.openxmlformats.org/markup-compatibility/2006">
                <mc:Choice xmlns:v="urn:schemas-microsoft-com:vml" Requires="v">
                  <p:oleObj name="Equation" r:id="rId13" imgW="990170" imgH="469696" progId="Equation.DSMT4">
                    <p:embed/>
                  </p:oleObj>
                </mc:Choice>
                <mc:Fallback>
                  <p:oleObj name="Equation" r:id="rId13" imgW="990170" imgH="469696" progId="Equation.DSMT4">
                    <p:embed/>
                    <p:pic>
                      <p:nvPicPr>
                        <p:cNvPr id="26639"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28723" y="1080592"/>
                          <a:ext cx="1750231" cy="830238"/>
                        </a:xfrm>
                        <a:prstGeom prst="rect">
                          <a:avLst/>
                        </a:prstGeom>
                        <a:noFill/>
                        <a:ln>
                          <a:noFill/>
                        </a:ln>
                      </p:spPr>
                    </p:pic>
                  </p:oleObj>
                </mc:Fallback>
              </mc:AlternateContent>
            </a:graphicData>
          </a:graphic>
        </p:graphicFrame>
        <p:graphicFrame>
          <p:nvGraphicFramePr>
            <p:cNvPr id="26640" name="Object 11"/>
            <p:cNvGraphicFramePr>
              <a:graphicFrameLocks noChangeAspect="1"/>
            </p:cNvGraphicFramePr>
            <p:nvPr/>
          </p:nvGraphicFramePr>
          <p:xfrm>
            <a:off x="3687342" y="1327518"/>
            <a:ext cx="704148" cy="379157"/>
          </p:xfrm>
          <a:graphic>
            <a:graphicData uri="http://schemas.openxmlformats.org/presentationml/2006/ole">
              <mc:AlternateContent xmlns:mc="http://schemas.openxmlformats.org/markup-compatibility/2006">
                <mc:Choice xmlns:v="urn:schemas-microsoft-com:vml" Requires="v">
                  <p:oleObj name="Equation" r:id="rId15" imgW="329914" imgH="177646" progId="Equation.DSMT4">
                    <p:embed/>
                  </p:oleObj>
                </mc:Choice>
                <mc:Fallback>
                  <p:oleObj name="Equation" r:id="rId15" imgW="329914" imgH="177646" progId="Equation.DSMT4">
                    <p:embed/>
                    <p:pic>
                      <p:nvPicPr>
                        <p:cNvPr id="2664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87342" y="1327518"/>
                          <a:ext cx="704148" cy="379157"/>
                        </a:xfrm>
                        <a:prstGeom prst="rect">
                          <a:avLst/>
                        </a:prstGeom>
                        <a:noFill/>
                        <a:ln>
                          <a:noFill/>
                        </a:ln>
                        <a:effectLst/>
                      </p:spPr>
                    </p:pic>
                  </p:oleObj>
                </mc:Fallback>
              </mc:AlternateContent>
            </a:graphicData>
          </a:graphic>
        </p:graphicFrame>
      </p:grpSp>
      <p:grpSp>
        <p:nvGrpSpPr>
          <p:cNvPr id="3" name="组合 13"/>
          <p:cNvGrpSpPr>
            <a:grpSpLocks/>
          </p:cNvGrpSpPr>
          <p:nvPr/>
        </p:nvGrpSpPr>
        <p:grpSpPr bwMode="auto">
          <a:xfrm>
            <a:off x="622998" y="4163110"/>
            <a:ext cx="8802356" cy="553998"/>
            <a:chOff x="908155" y="2071678"/>
            <a:chExt cx="6605635" cy="554489"/>
          </a:xfrm>
        </p:grpSpPr>
        <p:sp>
          <p:nvSpPr>
            <p:cNvPr id="26635" name="TextBox 8"/>
            <p:cNvSpPr txBox="1">
              <a:spLocks noChangeArrowheads="1"/>
            </p:cNvSpPr>
            <p:nvPr/>
          </p:nvSpPr>
          <p:spPr bwMode="auto">
            <a:xfrm>
              <a:off x="908155" y="2071678"/>
              <a:ext cx="6605635" cy="55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pPr>
              <a:r>
                <a:rPr lang="zh-CN" altLang="en-US" sz="2000" dirty="0">
                  <a:latin typeface="+mn-ea"/>
                  <a:ea typeface="+mn-ea"/>
                </a:rPr>
                <a:t>       共有          个一阶子式，         二阶子式，没有三阶子式。</a:t>
              </a:r>
            </a:p>
          </p:txBody>
        </p:sp>
        <p:graphicFrame>
          <p:nvGraphicFramePr>
            <p:cNvPr id="26636" name="Object 8"/>
            <p:cNvGraphicFramePr>
              <a:graphicFrameLocks noChangeAspect="1"/>
            </p:cNvGraphicFramePr>
            <p:nvPr/>
          </p:nvGraphicFramePr>
          <p:xfrm>
            <a:off x="2097998" y="2214166"/>
            <a:ext cx="853680" cy="365356"/>
          </p:xfrm>
          <a:graphic>
            <a:graphicData uri="http://schemas.openxmlformats.org/presentationml/2006/ole">
              <mc:AlternateContent xmlns:mc="http://schemas.openxmlformats.org/markup-compatibility/2006">
                <mc:Choice xmlns:v="urn:schemas-microsoft-com:vml" Requires="v">
                  <p:oleObj name="Equation" r:id="rId17" imgW="698400" imgH="241200" progId="Equation.DSMT4">
                    <p:embed/>
                  </p:oleObj>
                </mc:Choice>
                <mc:Fallback>
                  <p:oleObj name="Equation" r:id="rId17" imgW="698400" imgH="241200" progId="Equation.DSMT4">
                    <p:embed/>
                    <p:pic>
                      <p:nvPicPr>
                        <p:cNvPr id="26636" name="Object 8"/>
                        <p:cNvPicPr>
                          <a:picLocks noChangeAspect="1" noChangeArrowheads="1"/>
                        </p:cNvPicPr>
                        <p:nvPr/>
                      </p:nvPicPr>
                      <p:blipFill>
                        <a:blip r:embed="rId18"/>
                        <a:srcRect/>
                        <a:stretch>
                          <a:fillRect/>
                        </a:stretch>
                      </p:blipFill>
                      <p:spPr bwMode="auto">
                        <a:xfrm>
                          <a:off x="2097998" y="2214166"/>
                          <a:ext cx="853680" cy="365356"/>
                        </a:xfrm>
                        <a:prstGeom prst="rect">
                          <a:avLst/>
                        </a:prstGeom>
                        <a:noFill/>
                        <a:ln>
                          <a:noFill/>
                        </a:ln>
                        <a:effectLst/>
                      </p:spPr>
                    </p:pic>
                  </p:oleObj>
                </mc:Fallback>
              </mc:AlternateContent>
            </a:graphicData>
          </a:graphic>
        </p:graphicFrame>
        <p:graphicFrame>
          <p:nvGraphicFramePr>
            <p:cNvPr id="26637" name="Object 9"/>
            <p:cNvGraphicFramePr>
              <a:graphicFrameLocks noChangeAspect="1"/>
            </p:cNvGraphicFramePr>
            <p:nvPr/>
          </p:nvGraphicFramePr>
          <p:xfrm>
            <a:off x="4180431" y="2170718"/>
            <a:ext cx="868220" cy="394600"/>
          </p:xfrm>
          <a:graphic>
            <a:graphicData uri="http://schemas.openxmlformats.org/presentationml/2006/ole">
              <mc:AlternateContent xmlns:mc="http://schemas.openxmlformats.org/markup-compatibility/2006">
                <mc:Choice xmlns:v="urn:schemas-microsoft-com:vml" Requires="v">
                  <p:oleObj name="Equation" r:id="rId19" imgW="711000" imgH="241200" progId="Equation.DSMT4">
                    <p:embed/>
                  </p:oleObj>
                </mc:Choice>
                <mc:Fallback>
                  <p:oleObj name="Equation" r:id="rId19" imgW="711000" imgH="241200" progId="Equation.DSMT4">
                    <p:embed/>
                    <p:pic>
                      <p:nvPicPr>
                        <p:cNvPr id="26637" name="Object 9"/>
                        <p:cNvPicPr>
                          <a:picLocks noChangeAspect="1" noChangeArrowheads="1"/>
                        </p:cNvPicPr>
                        <p:nvPr/>
                      </p:nvPicPr>
                      <p:blipFill>
                        <a:blip r:embed="rId20"/>
                        <a:srcRect/>
                        <a:stretch>
                          <a:fillRect/>
                        </a:stretch>
                      </p:blipFill>
                      <p:spPr bwMode="auto">
                        <a:xfrm>
                          <a:off x="4180431" y="2170718"/>
                          <a:ext cx="868220" cy="394600"/>
                        </a:xfrm>
                        <a:prstGeom prst="rect">
                          <a:avLst/>
                        </a:prstGeom>
                        <a:noFill/>
                        <a:ln>
                          <a:noFill/>
                        </a:ln>
                        <a:effectLst/>
                      </p:spPr>
                    </p:pic>
                  </p:oleObj>
                </mc:Fallback>
              </mc:AlternateContent>
            </a:graphicData>
          </a:graphic>
        </p:graphicFrame>
      </p:grpSp>
      <p:sp>
        <p:nvSpPr>
          <p:cNvPr id="17" name="Text Box 2"/>
          <p:cNvSpPr txBox="1">
            <a:spLocks noChangeArrowheads="1"/>
          </p:cNvSpPr>
          <p:nvPr/>
        </p:nvSpPr>
        <p:spPr bwMode="auto">
          <a:xfrm>
            <a:off x="880907" y="907702"/>
            <a:ext cx="4676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0000FF"/>
                </a:solidFill>
                <a:latin typeface="+mj-ea"/>
                <a:ea typeface="+mj-ea"/>
              </a:rPr>
              <a:t>2.5.5  </a:t>
            </a:r>
            <a:r>
              <a:rPr lang="zh-CN" altLang="en-US" sz="2400" dirty="0">
                <a:solidFill>
                  <a:srgbClr val="0000FF"/>
                </a:solidFill>
                <a:latin typeface="+mj-ea"/>
                <a:ea typeface="+mj-ea"/>
              </a:rPr>
              <a:t>矩阵的秩与行列式的关系</a:t>
            </a:r>
            <a:endParaRPr lang="zh-CN" altLang="en-US" sz="2400" b="0" dirty="0">
              <a:solidFill>
                <a:srgbClr val="0000FF"/>
              </a:solidFill>
              <a:latin typeface="+mj-ea"/>
              <a:ea typeface="+mj-ea"/>
            </a:endParaRPr>
          </a:p>
        </p:txBody>
      </p:sp>
      <p:grpSp>
        <p:nvGrpSpPr>
          <p:cNvPr id="19" name="组合 18"/>
          <p:cNvGrpSpPr/>
          <p:nvPr/>
        </p:nvGrpSpPr>
        <p:grpSpPr>
          <a:xfrm>
            <a:off x="562710" y="5046150"/>
            <a:ext cx="11495313" cy="957250"/>
            <a:chOff x="507443" y="1217257"/>
            <a:chExt cx="11495313" cy="957250"/>
          </a:xfrm>
        </p:grpSpPr>
        <p:sp>
          <p:nvSpPr>
            <p:cNvPr id="20" name="TextBox 1"/>
            <p:cNvSpPr txBox="1">
              <a:spLocks noChangeArrowheads="1"/>
            </p:cNvSpPr>
            <p:nvPr/>
          </p:nvSpPr>
          <p:spPr bwMode="auto">
            <a:xfrm>
              <a:off x="507443" y="1217257"/>
              <a:ext cx="11495313" cy="9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pPr>
              <a:r>
                <a:rPr lang="zh-CN" altLang="en-US" sz="2000" dirty="0">
                  <a:latin typeface="+mn-ea"/>
                  <a:ea typeface="+mn-ea"/>
                </a:rPr>
                <a:t>在矩阵</a:t>
              </a:r>
              <a:r>
                <a:rPr lang="en-US" altLang="zh-CN" sz="2000" i="1" dirty="0">
                  <a:ea typeface="+mn-ea"/>
                  <a:cs typeface="Times New Roman" panose="02020603050405020304" pitchFamily="18" charset="0"/>
                </a:rPr>
                <a:t>A</a:t>
              </a:r>
              <a:r>
                <a:rPr lang="zh-CN" altLang="en-US" sz="2000" dirty="0">
                  <a:latin typeface="+mn-ea"/>
                  <a:ea typeface="+mn-ea"/>
                </a:rPr>
                <a:t>中，当       时，而所有的        ，那么               或   （如果存在的话）全都等于零。故        ，则   是</a:t>
              </a:r>
              <a:r>
                <a:rPr lang="en-US" altLang="zh-CN" sz="2000" i="1" dirty="0">
                  <a:ea typeface="+mn-ea"/>
                  <a:cs typeface="Times New Roman" panose="02020603050405020304" pitchFamily="18" charset="0"/>
                </a:rPr>
                <a:t>A</a:t>
              </a:r>
              <a:r>
                <a:rPr lang="zh-CN" altLang="en-US" sz="2000" dirty="0">
                  <a:latin typeface="+mn-ea"/>
                  <a:ea typeface="+mn-ea"/>
                </a:rPr>
                <a:t>的最高阶非零子式。</a:t>
              </a:r>
            </a:p>
          </p:txBody>
        </p:sp>
        <p:graphicFrame>
          <p:nvGraphicFramePr>
            <p:cNvPr id="21" name="Object 2"/>
            <p:cNvGraphicFramePr>
              <a:graphicFrameLocks noChangeAspect="1"/>
            </p:cNvGraphicFramePr>
            <p:nvPr/>
          </p:nvGraphicFramePr>
          <p:xfrm>
            <a:off x="2378873" y="1383550"/>
            <a:ext cx="827081" cy="362037"/>
          </p:xfrm>
          <a:graphic>
            <a:graphicData uri="http://schemas.openxmlformats.org/presentationml/2006/ole">
              <mc:AlternateContent xmlns:mc="http://schemas.openxmlformats.org/markup-compatibility/2006">
                <mc:Choice xmlns:v="urn:schemas-microsoft-com:vml" Requires="v">
                  <p:oleObj name="Equation" r:id="rId21" imgW="469900" imgH="228600" progId="Equation.DSMT4">
                    <p:embed/>
                  </p:oleObj>
                </mc:Choice>
                <mc:Fallback>
                  <p:oleObj name="Equation" r:id="rId21" imgW="469900" imgH="228600" progId="Equation.DSMT4">
                    <p:embed/>
                    <p:pic>
                      <p:nvPicPr>
                        <p:cNvPr id="21" name="Object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78873" y="1383550"/>
                          <a:ext cx="827081" cy="362037"/>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3"/>
            <p:cNvGraphicFramePr>
              <a:graphicFrameLocks noChangeAspect="1"/>
            </p:cNvGraphicFramePr>
            <p:nvPr/>
          </p:nvGraphicFramePr>
          <p:xfrm>
            <a:off x="6571118" y="1383432"/>
            <a:ext cx="1941499" cy="362037"/>
          </p:xfrm>
          <a:graphic>
            <a:graphicData uri="http://schemas.openxmlformats.org/presentationml/2006/ole">
              <mc:AlternateContent xmlns:mc="http://schemas.openxmlformats.org/markup-compatibility/2006">
                <mc:Choice xmlns:v="urn:schemas-microsoft-com:vml" Requires="v">
                  <p:oleObj name="Equation" r:id="rId23" imgW="1104900" imgH="228600" progId="Equation.DSMT4">
                    <p:embed/>
                  </p:oleObj>
                </mc:Choice>
                <mc:Fallback>
                  <p:oleObj name="Equation" r:id="rId23" imgW="1104900" imgH="228600" progId="Equation.DSMT4">
                    <p:embed/>
                    <p:pic>
                      <p:nvPicPr>
                        <p:cNvPr id="22" name="Object 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571118" y="1383432"/>
                          <a:ext cx="1941499" cy="362037"/>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4"/>
            <p:cNvGraphicFramePr>
              <a:graphicFrameLocks noChangeAspect="1"/>
            </p:cNvGraphicFramePr>
            <p:nvPr/>
          </p:nvGraphicFramePr>
          <p:xfrm>
            <a:off x="8838417" y="1365987"/>
            <a:ext cx="379409" cy="362037"/>
          </p:xfrm>
          <a:graphic>
            <a:graphicData uri="http://schemas.openxmlformats.org/presentationml/2006/ole">
              <mc:AlternateContent xmlns:mc="http://schemas.openxmlformats.org/markup-compatibility/2006">
                <mc:Choice xmlns:v="urn:schemas-microsoft-com:vml" Requires="v">
                  <p:oleObj name="Equation" r:id="rId25" imgW="215806" imgH="228501" progId="Equation.DSMT4">
                    <p:embed/>
                  </p:oleObj>
                </mc:Choice>
                <mc:Fallback>
                  <p:oleObj name="Equation" r:id="rId25" imgW="215806" imgH="228501" progId="Equation.DSMT4">
                    <p:embed/>
                    <p:pic>
                      <p:nvPicPr>
                        <p:cNvPr id="23" name="Object 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838417" y="1365987"/>
                          <a:ext cx="379409" cy="362037"/>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5"/>
            <p:cNvGraphicFramePr>
              <a:graphicFrameLocks noChangeAspect="1"/>
            </p:cNvGraphicFramePr>
            <p:nvPr/>
          </p:nvGraphicFramePr>
          <p:xfrm>
            <a:off x="1897865" y="1825849"/>
            <a:ext cx="1093780" cy="322339"/>
          </p:xfrm>
          <a:graphic>
            <a:graphicData uri="http://schemas.openxmlformats.org/presentationml/2006/ole">
              <mc:AlternateContent xmlns:mc="http://schemas.openxmlformats.org/markup-compatibility/2006">
                <mc:Choice xmlns:v="urn:schemas-microsoft-com:vml" Requires="v">
                  <p:oleObj name="Equation" r:id="rId27" imgW="622030" imgH="203112" progId="Equation.DSMT4">
                    <p:embed/>
                  </p:oleObj>
                </mc:Choice>
                <mc:Fallback>
                  <p:oleObj name="Equation" r:id="rId27" imgW="622030" imgH="203112" progId="Equation.DSMT4">
                    <p:embed/>
                    <p:pic>
                      <p:nvPicPr>
                        <p:cNvPr id="24" name="Object 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897865" y="1825849"/>
                          <a:ext cx="1093780" cy="322339"/>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6"/>
            <p:cNvGraphicFramePr>
              <a:graphicFrameLocks noChangeAspect="1"/>
            </p:cNvGraphicFramePr>
            <p:nvPr/>
          </p:nvGraphicFramePr>
          <p:xfrm>
            <a:off x="3537746" y="1805999"/>
            <a:ext cx="357186" cy="362037"/>
          </p:xfrm>
          <a:graphic>
            <a:graphicData uri="http://schemas.openxmlformats.org/presentationml/2006/ole">
              <mc:AlternateContent xmlns:mc="http://schemas.openxmlformats.org/markup-compatibility/2006">
                <mc:Choice xmlns:v="urn:schemas-microsoft-com:vml" Requires="v">
                  <p:oleObj name="Equation" r:id="rId29" imgW="203112" imgH="228501" progId="Equation.DSMT4">
                    <p:embed/>
                  </p:oleObj>
                </mc:Choice>
                <mc:Fallback>
                  <p:oleObj name="Equation" r:id="rId29" imgW="203112" imgH="228501" progId="Equation.DSMT4">
                    <p:embed/>
                    <p:pic>
                      <p:nvPicPr>
                        <p:cNvPr id="25" name="Object 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537746" y="1805999"/>
                          <a:ext cx="357186" cy="362037"/>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7"/>
            <p:cNvGraphicFramePr>
              <a:graphicFrameLocks noChangeAspect="1"/>
            </p:cNvGraphicFramePr>
            <p:nvPr/>
          </p:nvGraphicFramePr>
          <p:xfrm>
            <a:off x="4762510" y="1383550"/>
            <a:ext cx="982655" cy="362037"/>
          </p:xfrm>
          <a:graphic>
            <a:graphicData uri="http://schemas.openxmlformats.org/presentationml/2006/ole">
              <mc:AlternateContent xmlns:mc="http://schemas.openxmlformats.org/markup-compatibility/2006">
                <mc:Choice xmlns:v="urn:schemas-microsoft-com:vml" Requires="v">
                  <p:oleObj name="Equation" r:id="rId31" imgW="558800" imgH="228600" progId="Equation.DSMT4">
                    <p:embed/>
                  </p:oleObj>
                </mc:Choice>
                <mc:Fallback>
                  <p:oleObj name="Equation" r:id="rId31" imgW="558800" imgH="228600" progId="Equation.DSMT4">
                    <p:embed/>
                    <p:pic>
                      <p:nvPicPr>
                        <p:cNvPr id="26" name="Object 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762510" y="1383550"/>
                          <a:ext cx="982655" cy="362037"/>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7" name="矩形 26"/>
          <p:cNvSpPr/>
          <p:nvPr/>
        </p:nvSpPr>
        <p:spPr>
          <a:xfrm>
            <a:off x="70340" y="4769447"/>
            <a:ext cx="3134191" cy="400110"/>
          </a:xfrm>
          <a:prstGeom prst="rect">
            <a:avLst/>
          </a:prstGeom>
        </p:spPr>
        <p:txBody>
          <a:bodyPr wrap="none">
            <a:spAutoFit/>
          </a:bodyPr>
          <a:lstStyle/>
          <a:p>
            <a:r>
              <a:rPr lang="zh-CN" altLang="en-US" sz="2000" b="1" dirty="0">
                <a:latin typeface="+mn-ea"/>
              </a:rPr>
              <a:t> 由最高阶子式的定义知：</a:t>
            </a:r>
            <a:endParaRPr lang="zh-CN" altLang="en-US" sz="2000" b="1" dirty="0"/>
          </a:p>
        </p:txBody>
      </p:sp>
    </p:spTree>
    <p:extLst>
      <p:ext uri="{BB962C8B-B14F-4D97-AF65-F5344CB8AC3E}">
        <p14:creationId xmlns:p14="http://schemas.microsoft.com/office/powerpoint/2010/main" val="1469890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05997" y="683460"/>
            <a:ext cx="11203912" cy="1477328"/>
            <a:chOff x="552658" y="3133711"/>
            <a:chExt cx="11203912" cy="1477328"/>
          </a:xfrm>
        </p:grpSpPr>
        <p:sp>
          <p:nvSpPr>
            <p:cNvPr id="22545" name="Text Box 11"/>
            <p:cNvSpPr txBox="1">
              <a:spLocks noChangeArrowheads="1"/>
            </p:cNvSpPr>
            <p:nvPr/>
          </p:nvSpPr>
          <p:spPr bwMode="auto">
            <a:xfrm>
              <a:off x="552658" y="3133711"/>
              <a:ext cx="112039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pPr>
              <a:r>
                <a:rPr lang="en-US" altLang="zh-CN" sz="2000" dirty="0">
                  <a:latin typeface="+mn-ea"/>
                  <a:ea typeface="+mn-ea"/>
                </a:rPr>
                <a:t>    </a:t>
              </a:r>
              <a:r>
                <a:rPr lang="zh-CN" altLang="en-US" sz="2000" dirty="0">
                  <a:latin typeface="+mn-ea"/>
                  <a:ea typeface="+mn-ea"/>
                </a:rPr>
                <a:t>这是因为，将    按某一行展开，其每一个元素的余子式全是    阶子式，又      ，又           等于其某一行元素与其对应代数余子式之积的代数和，故       ，因此，   </a:t>
              </a:r>
              <a:r>
                <a:rPr lang="en-US" altLang="zh-CN" sz="2000" dirty="0">
                  <a:latin typeface="+mn-ea"/>
                  <a:ea typeface="+mn-ea"/>
                </a:rPr>
                <a:t>           </a:t>
              </a:r>
              <a:r>
                <a:rPr lang="zh-CN" altLang="en-US" sz="2000" dirty="0">
                  <a:latin typeface="+mn-ea"/>
                  <a:ea typeface="+mn-ea"/>
                </a:rPr>
                <a:t>和       全为零。</a:t>
              </a:r>
              <a:endParaRPr lang="en-US" altLang="zh-CN" sz="2000" dirty="0">
                <a:latin typeface="+mn-ea"/>
                <a:ea typeface="+mn-ea"/>
              </a:endParaRPr>
            </a:p>
          </p:txBody>
        </p:sp>
        <p:graphicFrame>
          <p:nvGraphicFramePr>
            <p:cNvPr id="22530" name="Object 12"/>
            <p:cNvGraphicFramePr>
              <a:graphicFrameLocks noChangeAspect="1"/>
            </p:cNvGraphicFramePr>
            <p:nvPr/>
          </p:nvGraphicFramePr>
          <p:xfrm>
            <a:off x="2679293" y="3220951"/>
            <a:ext cx="576262" cy="431800"/>
          </p:xfrm>
          <a:graphic>
            <a:graphicData uri="http://schemas.openxmlformats.org/presentationml/2006/ole">
              <mc:AlternateContent xmlns:mc="http://schemas.openxmlformats.org/markup-compatibility/2006">
                <mc:Choice xmlns:v="urn:schemas-microsoft-com:vml" Requires="v">
                  <p:oleObj name="Equation" r:id="rId2" imgW="304668" imgH="228501" progId="Equation.DSMT4">
                    <p:embed/>
                  </p:oleObj>
                </mc:Choice>
                <mc:Fallback>
                  <p:oleObj name="Equation" r:id="rId2" imgW="304668" imgH="228501" progId="Equation.DSMT4">
                    <p:embed/>
                    <p:pic>
                      <p:nvPicPr>
                        <p:cNvPr id="2253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9293" y="3220951"/>
                          <a:ext cx="5762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1" name="Object 13"/>
            <p:cNvGraphicFramePr>
              <a:graphicFrameLocks noChangeAspect="1"/>
            </p:cNvGraphicFramePr>
            <p:nvPr/>
          </p:nvGraphicFramePr>
          <p:xfrm>
            <a:off x="8033764" y="3244763"/>
            <a:ext cx="512762" cy="384175"/>
          </p:xfrm>
          <a:graphic>
            <a:graphicData uri="http://schemas.openxmlformats.org/presentationml/2006/ole">
              <mc:AlternateContent xmlns:mc="http://schemas.openxmlformats.org/markup-compatibility/2006">
                <mc:Choice xmlns:v="urn:schemas-microsoft-com:vml" Requires="v">
                  <p:oleObj name="Equation" r:id="rId4" imgW="304668" imgH="228501" progId="Equation.DSMT4">
                    <p:embed/>
                  </p:oleObj>
                </mc:Choice>
                <mc:Fallback>
                  <p:oleObj name="Equation" r:id="rId4" imgW="304668" imgH="228501" progId="Equation.DSMT4">
                    <p:embed/>
                    <p:pic>
                      <p:nvPicPr>
                        <p:cNvPr id="22531"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3764" y="3244763"/>
                          <a:ext cx="5127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14"/>
            <p:cNvGraphicFramePr>
              <a:graphicFrameLocks noChangeAspect="1"/>
            </p:cNvGraphicFramePr>
            <p:nvPr/>
          </p:nvGraphicFramePr>
          <p:xfrm>
            <a:off x="9860837" y="3282688"/>
            <a:ext cx="777875" cy="325438"/>
          </p:xfrm>
          <a:graphic>
            <a:graphicData uri="http://schemas.openxmlformats.org/presentationml/2006/ole">
              <mc:AlternateContent xmlns:mc="http://schemas.openxmlformats.org/markup-compatibility/2006">
                <mc:Choice xmlns:v="urn:schemas-microsoft-com:vml" Requires="v">
                  <p:oleObj name="Equation" r:id="rId6" imgW="545863" imgH="228501" progId="Equation.DSMT4">
                    <p:embed/>
                  </p:oleObj>
                </mc:Choice>
                <mc:Fallback>
                  <p:oleObj name="Equation" r:id="rId6" imgW="545863" imgH="228501" progId="Equation.DSMT4">
                    <p:embed/>
                    <p:pic>
                      <p:nvPicPr>
                        <p:cNvPr id="22532"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60837" y="3282688"/>
                          <a:ext cx="777875"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3" name="Object 15"/>
            <p:cNvGraphicFramePr>
              <a:graphicFrameLocks noChangeAspect="1"/>
            </p:cNvGraphicFramePr>
            <p:nvPr/>
          </p:nvGraphicFramePr>
          <p:xfrm>
            <a:off x="11142647" y="3226332"/>
            <a:ext cx="584200" cy="438150"/>
          </p:xfrm>
          <a:graphic>
            <a:graphicData uri="http://schemas.openxmlformats.org/presentationml/2006/ole">
              <mc:AlternateContent xmlns:mc="http://schemas.openxmlformats.org/markup-compatibility/2006">
                <mc:Choice xmlns:v="urn:schemas-microsoft-com:vml" Requires="v">
                  <p:oleObj name="Equation" r:id="rId8" imgW="304668" imgH="228501" progId="Equation.DSMT4">
                    <p:embed/>
                  </p:oleObj>
                </mc:Choice>
                <mc:Fallback>
                  <p:oleObj name="Equation" r:id="rId8" imgW="304668" imgH="228501" progId="Equation.DSMT4">
                    <p:embed/>
                    <p:pic>
                      <p:nvPicPr>
                        <p:cNvPr id="22533"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42647" y="3226332"/>
                          <a:ext cx="5842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4" name="Object 16"/>
            <p:cNvGraphicFramePr>
              <a:graphicFrameLocks noChangeAspect="1"/>
            </p:cNvGraphicFramePr>
            <p:nvPr/>
          </p:nvGraphicFramePr>
          <p:xfrm>
            <a:off x="7006651" y="3747041"/>
            <a:ext cx="927100" cy="379412"/>
          </p:xfrm>
          <a:graphic>
            <a:graphicData uri="http://schemas.openxmlformats.org/presentationml/2006/ole">
              <mc:AlternateContent xmlns:mc="http://schemas.openxmlformats.org/markup-compatibility/2006">
                <mc:Choice xmlns:v="urn:schemas-microsoft-com:vml" Requires="v">
                  <p:oleObj name="Equation" r:id="rId10" imgW="558800" imgH="228600" progId="Equation.DSMT4">
                    <p:embed/>
                  </p:oleObj>
                </mc:Choice>
                <mc:Fallback>
                  <p:oleObj name="Equation" r:id="rId10" imgW="558800" imgH="228600" progId="Equation.DSMT4">
                    <p:embed/>
                    <p:pic>
                      <p:nvPicPr>
                        <p:cNvPr id="22534"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06651" y="3747041"/>
                          <a:ext cx="9271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5" name="Object 25"/>
            <p:cNvGraphicFramePr>
              <a:graphicFrameLocks noChangeAspect="1"/>
            </p:cNvGraphicFramePr>
            <p:nvPr/>
          </p:nvGraphicFramePr>
          <p:xfrm>
            <a:off x="8874357" y="3690927"/>
            <a:ext cx="1847850" cy="382588"/>
          </p:xfrm>
          <a:graphic>
            <a:graphicData uri="http://schemas.openxmlformats.org/presentationml/2006/ole">
              <mc:AlternateContent xmlns:mc="http://schemas.openxmlformats.org/markup-compatibility/2006">
                <mc:Choice xmlns:v="urn:schemas-microsoft-com:vml" Requires="v">
                  <p:oleObj name="Equation" r:id="rId12" imgW="1104900" imgH="228600" progId="Equation.DSMT4">
                    <p:embed/>
                  </p:oleObj>
                </mc:Choice>
                <mc:Fallback>
                  <p:oleObj name="Equation" r:id="rId12" imgW="1104900" imgH="228600" progId="Equation.DSMT4">
                    <p:embed/>
                    <p:pic>
                      <p:nvPicPr>
                        <p:cNvPr id="22535"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874357" y="3690927"/>
                          <a:ext cx="184785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6" name="Object 26"/>
            <p:cNvGraphicFramePr>
              <a:graphicFrameLocks noChangeAspect="1"/>
            </p:cNvGraphicFramePr>
            <p:nvPr/>
          </p:nvGraphicFramePr>
          <p:xfrm>
            <a:off x="11142647" y="3690927"/>
            <a:ext cx="379413" cy="401637"/>
          </p:xfrm>
          <a:graphic>
            <a:graphicData uri="http://schemas.openxmlformats.org/presentationml/2006/ole">
              <mc:AlternateContent xmlns:mc="http://schemas.openxmlformats.org/markup-compatibility/2006">
                <mc:Choice xmlns:v="urn:schemas-microsoft-com:vml" Requires="v">
                  <p:oleObj name="Equation" r:id="rId14" imgW="215806" imgH="228501" progId="Equation.DSMT4">
                    <p:embed/>
                  </p:oleObj>
                </mc:Choice>
                <mc:Fallback>
                  <p:oleObj name="Equation" r:id="rId14" imgW="215806" imgH="228501" progId="Equation.DSMT4">
                    <p:embed/>
                    <p:pic>
                      <p:nvPicPr>
                        <p:cNvPr id="22536"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42647" y="3690927"/>
                          <a:ext cx="379413"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 name="TextBox 1"/>
          <p:cNvSpPr txBox="1">
            <a:spLocks noChangeArrowheads="1"/>
          </p:cNvSpPr>
          <p:nvPr/>
        </p:nvSpPr>
        <p:spPr bwMode="auto">
          <a:xfrm>
            <a:off x="653297" y="2005732"/>
            <a:ext cx="8823759" cy="400110"/>
          </a:xfrm>
          <a:prstGeom prst="rect">
            <a:avLst/>
          </a:prstGeom>
          <a:noFill/>
          <a:ln>
            <a:noFill/>
          </a:ln>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0000FF"/>
                </a:solidFill>
                <a:latin typeface="+mn-ea"/>
                <a:ea typeface="+mn-ea"/>
              </a:rPr>
              <a:t>定理</a:t>
            </a:r>
            <a:r>
              <a:rPr lang="en-US" altLang="zh-CN" sz="2000" dirty="0">
                <a:solidFill>
                  <a:srgbClr val="0000FF"/>
                </a:solidFill>
                <a:latin typeface="+mn-ea"/>
                <a:ea typeface="+mn-ea"/>
              </a:rPr>
              <a:t>2.5.7</a:t>
            </a:r>
            <a:r>
              <a:rPr lang="zh-CN" altLang="en-US" sz="2000" dirty="0">
                <a:solidFill>
                  <a:srgbClr val="0000FF"/>
                </a:solidFill>
                <a:latin typeface="+mn-ea"/>
                <a:ea typeface="+mn-ea"/>
              </a:rPr>
              <a:t>  </a:t>
            </a:r>
            <a:r>
              <a:rPr lang="zh-CN" altLang="en-US" sz="2000" dirty="0">
                <a:latin typeface="+mn-ea"/>
                <a:ea typeface="+mn-ea"/>
              </a:rPr>
              <a:t>秩</a:t>
            </a:r>
            <a:r>
              <a:rPr lang="en-US" altLang="zh-CN" sz="2000" dirty="0">
                <a:latin typeface="+mn-ea"/>
                <a:ea typeface="+mn-ea"/>
              </a:rPr>
              <a:t>(</a:t>
            </a:r>
            <a:r>
              <a:rPr lang="en-US" altLang="zh-CN" sz="2000" i="1" dirty="0">
                <a:ea typeface="+mn-ea"/>
                <a:cs typeface="Times New Roman" panose="02020603050405020304" pitchFamily="18" charset="0"/>
              </a:rPr>
              <a:t>A</a:t>
            </a:r>
            <a:r>
              <a:rPr lang="en-US" altLang="zh-CN" sz="2000" dirty="0">
                <a:latin typeface="+mn-ea"/>
                <a:ea typeface="+mn-ea"/>
              </a:rPr>
              <a:t>)= </a:t>
            </a:r>
            <a:r>
              <a:rPr lang="en-US" altLang="zh-CN" sz="2000" i="1" dirty="0">
                <a:ea typeface="+mn-ea"/>
                <a:cs typeface="Times New Roman" panose="02020603050405020304" pitchFamily="18" charset="0"/>
              </a:rPr>
              <a:t>r </a:t>
            </a:r>
            <a:r>
              <a:rPr lang="zh-CN" altLang="en-US" sz="2000" dirty="0">
                <a:latin typeface="+mn-ea"/>
                <a:ea typeface="+mn-ea"/>
              </a:rPr>
              <a:t>的充要条件是</a:t>
            </a:r>
            <a:r>
              <a:rPr lang="en-US" altLang="zh-CN" sz="2000" dirty="0">
                <a:latin typeface="+mn-ea"/>
                <a:ea typeface="+mn-ea"/>
              </a:rPr>
              <a:t>A</a:t>
            </a:r>
            <a:r>
              <a:rPr lang="zh-CN" altLang="en-US" sz="2000" dirty="0">
                <a:latin typeface="+mn-ea"/>
                <a:ea typeface="+mn-ea"/>
              </a:rPr>
              <a:t>的非零子式的最高阶数为</a:t>
            </a:r>
            <a:r>
              <a:rPr lang="en-US" altLang="zh-CN" sz="2000" i="1" dirty="0">
                <a:ea typeface="+mn-ea"/>
                <a:cs typeface="Times New Roman" panose="02020603050405020304" pitchFamily="18" charset="0"/>
              </a:rPr>
              <a:t>r</a:t>
            </a:r>
            <a:endParaRPr lang="zh-CN" altLang="en-US" sz="2000" i="1" dirty="0">
              <a:ea typeface="+mn-ea"/>
              <a:cs typeface="Times New Roman" panose="02020603050405020304" pitchFamily="18" charset="0"/>
            </a:endParaRPr>
          </a:p>
        </p:txBody>
      </p:sp>
      <p:grpSp>
        <p:nvGrpSpPr>
          <p:cNvPr id="31" name="组合 30"/>
          <p:cNvGrpSpPr/>
          <p:nvPr/>
        </p:nvGrpSpPr>
        <p:grpSpPr>
          <a:xfrm>
            <a:off x="1272113" y="2438592"/>
            <a:ext cx="10325651" cy="486318"/>
            <a:chOff x="1360583" y="1269011"/>
            <a:chExt cx="10325651" cy="486318"/>
          </a:xfrm>
        </p:grpSpPr>
        <p:graphicFrame>
          <p:nvGraphicFramePr>
            <p:cNvPr id="32" name="对象 31"/>
            <p:cNvGraphicFramePr>
              <a:graphicFrameLocks noChangeAspect="1"/>
            </p:cNvGraphicFramePr>
            <p:nvPr/>
          </p:nvGraphicFramePr>
          <p:xfrm>
            <a:off x="2061416" y="1321771"/>
            <a:ext cx="986936" cy="367232"/>
          </p:xfrm>
          <a:graphic>
            <a:graphicData uri="http://schemas.openxmlformats.org/presentationml/2006/ole">
              <mc:AlternateContent xmlns:mc="http://schemas.openxmlformats.org/markup-compatibility/2006">
                <mc:Choice xmlns:v="urn:schemas-microsoft-com:vml" Requires="v">
                  <p:oleObj name="Equation" r:id="rId16" imgW="545626" imgH="203024" progId="Equation.DSMT4">
                    <p:embed/>
                  </p:oleObj>
                </mc:Choice>
                <mc:Fallback>
                  <p:oleObj name="Equation" r:id="rId16" imgW="545626" imgH="203024" progId="Equation.DSMT4">
                    <p:embed/>
                    <p:pic>
                      <p:nvPicPr>
                        <p:cNvPr id="32" name="对象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61416" y="1321771"/>
                          <a:ext cx="986936" cy="367232"/>
                        </a:xfrm>
                        <a:prstGeom prst="rect">
                          <a:avLst/>
                        </a:prstGeom>
                        <a:noFill/>
                      </p:spPr>
                    </p:pic>
                  </p:oleObj>
                </mc:Fallback>
              </mc:AlternateContent>
            </a:graphicData>
          </a:graphic>
        </p:graphicFrame>
        <p:graphicFrame>
          <p:nvGraphicFramePr>
            <p:cNvPr id="33" name="对象 32"/>
            <p:cNvGraphicFramePr>
              <a:graphicFrameLocks noChangeAspect="1"/>
            </p:cNvGraphicFramePr>
            <p:nvPr/>
          </p:nvGraphicFramePr>
          <p:xfrm>
            <a:off x="3517815" y="1328459"/>
            <a:ext cx="275424" cy="298376"/>
          </p:xfrm>
          <a:graphic>
            <a:graphicData uri="http://schemas.openxmlformats.org/presentationml/2006/ole">
              <mc:AlternateContent xmlns:mc="http://schemas.openxmlformats.org/markup-compatibility/2006">
                <mc:Choice xmlns:v="urn:schemas-microsoft-com:vml" Requires="v">
                  <p:oleObj name="Equation" r:id="rId18" imgW="152268" imgH="164957" progId="Equation.DSMT4">
                    <p:embed/>
                  </p:oleObj>
                </mc:Choice>
                <mc:Fallback>
                  <p:oleObj name="Equation" r:id="rId18" imgW="152268" imgH="164957" progId="Equation.DSMT4">
                    <p:embed/>
                    <p:pic>
                      <p:nvPicPr>
                        <p:cNvPr id="33" name="对象 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17815" y="1328459"/>
                          <a:ext cx="275424" cy="298376"/>
                        </a:xfrm>
                        <a:prstGeom prst="rect">
                          <a:avLst/>
                        </a:prstGeom>
                        <a:noFill/>
                      </p:spPr>
                    </p:pic>
                  </p:oleObj>
                </mc:Fallback>
              </mc:AlternateContent>
            </a:graphicData>
          </a:graphic>
        </p:graphicFrame>
        <p:graphicFrame>
          <p:nvGraphicFramePr>
            <p:cNvPr id="34" name="对象 33"/>
            <p:cNvGraphicFramePr>
              <a:graphicFrameLocks noChangeAspect="1"/>
            </p:cNvGraphicFramePr>
            <p:nvPr/>
          </p:nvGraphicFramePr>
          <p:xfrm>
            <a:off x="4900530" y="1428968"/>
            <a:ext cx="206568" cy="229520"/>
          </p:xfrm>
          <a:graphic>
            <a:graphicData uri="http://schemas.openxmlformats.org/presentationml/2006/ole">
              <mc:AlternateContent xmlns:mc="http://schemas.openxmlformats.org/markup-compatibility/2006">
                <mc:Choice xmlns:v="urn:schemas-microsoft-com:vml" Requires="v">
                  <p:oleObj name="Equation" r:id="rId20" imgW="114102" imgH="126780" progId="Equation.DSMT4">
                    <p:embed/>
                  </p:oleObj>
                </mc:Choice>
                <mc:Fallback>
                  <p:oleObj name="Equation" r:id="rId20" imgW="114102" imgH="126780" progId="Equation.DSMT4">
                    <p:embed/>
                    <p:pic>
                      <p:nvPicPr>
                        <p:cNvPr id="34" name="对象 3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00530" y="1428968"/>
                          <a:ext cx="206568" cy="229520"/>
                        </a:xfrm>
                        <a:prstGeom prst="rect">
                          <a:avLst/>
                        </a:prstGeom>
                        <a:noFill/>
                      </p:spPr>
                    </p:pic>
                  </p:oleObj>
                </mc:Fallback>
              </mc:AlternateContent>
            </a:graphicData>
          </a:graphic>
        </p:graphicFrame>
        <p:graphicFrame>
          <p:nvGraphicFramePr>
            <p:cNvPr id="35" name="对象 34"/>
            <p:cNvGraphicFramePr>
              <a:graphicFrameLocks noChangeAspect="1"/>
            </p:cNvGraphicFramePr>
            <p:nvPr/>
          </p:nvGraphicFramePr>
          <p:xfrm>
            <a:off x="9870856" y="1409435"/>
            <a:ext cx="275424" cy="298376"/>
          </p:xfrm>
          <a:graphic>
            <a:graphicData uri="http://schemas.openxmlformats.org/presentationml/2006/ole">
              <mc:AlternateContent xmlns:mc="http://schemas.openxmlformats.org/markup-compatibility/2006">
                <mc:Choice xmlns:v="urn:schemas-microsoft-com:vml" Requires="v">
                  <p:oleObj name="Equation" r:id="rId18" imgW="152268" imgH="164957" progId="Equation.DSMT4">
                    <p:embed/>
                  </p:oleObj>
                </mc:Choice>
                <mc:Fallback>
                  <p:oleObj name="Equation" r:id="rId18" imgW="152268" imgH="164957" progId="Equation.DSMT4">
                    <p:embed/>
                    <p:pic>
                      <p:nvPicPr>
                        <p:cNvPr id="35" name="对象 3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870856" y="1409435"/>
                          <a:ext cx="275424" cy="298376"/>
                        </a:xfrm>
                        <a:prstGeom prst="rect">
                          <a:avLst/>
                        </a:prstGeom>
                        <a:noFill/>
                      </p:spPr>
                    </p:pic>
                  </p:oleObj>
                </mc:Fallback>
              </mc:AlternateContent>
            </a:graphicData>
          </a:graphic>
        </p:graphicFrame>
        <p:graphicFrame>
          <p:nvGraphicFramePr>
            <p:cNvPr id="36" name="对象 35"/>
            <p:cNvGraphicFramePr>
              <a:graphicFrameLocks noChangeAspect="1"/>
            </p:cNvGraphicFramePr>
            <p:nvPr/>
          </p:nvGraphicFramePr>
          <p:xfrm>
            <a:off x="7057780" y="1448182"/>
            <a:ext cx="206568" cy="229520"/>
          </p:xfrm>
          <a:graphic>
            <a:graphicData uri="http://schemas.openxmlformats.org/presentationml/2006/ole">
              <mc:AlternateContent xmlns:mc="http://schemas.openxmlformats.org/markup-compatibility/2006">
                <mc:Choice xmlns:v="urn:schemas-microsoft-com:vml" Requires="v">
                  <p:oleObj name="Equation" r:id="rId20" imgW="114102" imgH="126780" progId="Equation.DSMT4">
                    <p:embed/>
                  </p:oleObj>
                </mc:Choice>
                <mc:Fallback>
                  <p:oleObj name="Equation" r:id="rId20" imgW="114102" imgH="126780" progId="Equation.DSMT4">
                    <p:embed/>
                    <p:pic>
                      <p:nvPicPr>
                        <p:cNvPr id="36" name="对象 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57780" y="1448182"/>
                          <a:ext cx="206568" cy="229520"/>
                        </a:xfrm>
                        <a:prstGeom prst="rect">
                          <a:avLst/>
                        </a:prstGeom>
                        <a:noFill/>
                      </p:spPr>
                    </p:pic>
                  </p:oleObj>
                </mc:Fallback>
              </mc:AlternateContent>
            </a:graphicData>
          </a:graphic>
        </p:graphicFrame>
        <p:graphicFrame>
          <p:nvGraphicFramePr>
            <p:cNvPr id="37" name="对象 36"/>
            <p:cNvGraphicFramePr>
              <a:graphicFrameLocks noChangeAspect="1"/>
            </p:cNvGraphicFramePr>
            <p:nvPr/>
          </p:nvGraphicFramePr>
          <p:xfrm>
            <a:off x="6156306" y="1386413"/>
            <a:ext cx="275424" cy="298376"/>
          </p:xfrm>
          <a:graphic>
            <a:graphicData uri="http://schemas.openxmlformats.org/presentationml/2006/ole">
              <mc:AlternateContent xmlns:mc="http://schemas.openxmlformats.org/markup-compatibility/2006">
                <mc:Choice xmlns:v="urn:schemas-microsoft-com:vml" Requires="v">
                  <p:oleObj name="Equation" r:id="rId18" imgW="152268" imgH="164957" progId="Equation.DSMT4">
                    <p:embed/>
                  </p:oleObj>
                </mc:Choice>
                <mc:Fallback>
                  <p:oleObj name="Equation" r:id="rId18" imgW="152268" imgH="164957" progId="Equation.DSMT4">
                    <p:embed/>
                    <p:pic>
                      <p:nvPicPr>
                        <p:cNvPr id="37" name="对象 3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56306" y="1386413"/>
                          <a:ext cx="275424" cy="298376"/>
                        </a:xfrm>
                        <a:prstGeom prst="rect">
                          <a:avLst/>
                        </a:prstGeom>
                        <a:noFill/>
                      </p:spPr>
                    </p:pic>
                  </p:oleObj>
                </mc:Fallback>
              </mc:AlternateContent>
            </a:graphicData>
          </a:graphic>
        </p:graphicFrame>
        <p:sp>
          <p:nvSpPr>
            <p:cNvPr id="38" name="Rectangle 208"/>
            <p:cNvSpPr>
              <a:spLocks noChangeArrowheads="1"/>
            </p:cNvSpPr>
            <p:nvPr/>
          </p:nvSpPr>
          <p:spPr bwMode="auto">
            <a:xfrm>
              <a:off x="1360583" y="1269011"/>
              <a:ext cx="8515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设 </a:t>
              </a:r>
              <a:endParaRPr kumimoji="0" lang="zh-CN" altLang="en-US" sz="2000" b="1" i="0" u="none" strike="noStrike" cap="none" normalizeH="0" baseline="0" dirty="0">
                <a:ln>
                  <a:noFill/>
                </a:ln>
                <a:solidFill>
                  <a:schemeClr val="tx1"/>
                </a:solidFill>
                <a:effectLst/>
                <a:latin typeface="+mn-ea"/>
              </a:endParaRPr>
            </a:p>
          </p:txBody>
        </p:sp>
        <p:sp>
          <p:nvSpPr>
            <p:cNvPr id="39" name="Rectangle 209"/>
            <p:cNvSpPr>
              <a:spLocks noChangeArrowheads="1"/>
            </p:cNvSpPr>
            <p:nvPr/>
          </p:nvSpPr>
          <p:spPr bwMode="auto">
            <a:xfrm>
              <a:off x="2606640" y="1277592"/>
              <a:ext cx="976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，即</a:t>
              </a:r>
              <a:endParaRPr kumimoji="0" lang="zh-CN" sz="2000" b="1" i="0" u="none" strike="noStrike" cap="none" normalizeH="0" baseline="0" dirty="0">
                <a:ln>
                  <a:noFill/>
                </a:ln>
                <a:solidFill>
                  <a:schemeClr val="tx1"/>
                </a:solidFill>
                <a:effectLst/>
                <a:latin typeface="+mn-ea"/>
              </a:endParaRPr>
            </a:p>
          </p:txBody>
        </p:sp>
        <p:sp>
          <p:nvSpPr>
            <p:cNvPr id="40" name="Rectangle 210"/>
            <p:cNvSpPr>
              <a:spLocks noChangeArrowheads="1"/>
            </p:cNvSpPr>
            <p:nvPr/>
          </p:nvSpPr>
          <p:spPr bwMode="auto">
            <a:xfrm>
              <a:off x="3460743" y="1293540"/>
              <a:ext cx="1489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的行秩为</a:t>
              </a:r>
              <a:endParaRPr kumimoji="0" lang="zh-CN" sz="2000" b="1" i="0" u="none" strike="noStrike" cap="none" normalizeH="0" baseline="0" dirty="0">
                <a:ln>
                  <a:noFill/>
                </a:ln>
                <a:solidFill>
                  <a:schemeClr val="tx1"/>
                </a:solidFill>
                <a:effectLst/>
                <a:latin typeface="+mn-ea"/>
              </a:endParaRPr>
            </a:p>
          </p:txBody>
        </p:sp>
        <p:sp>
          <p:nvSpPr>
            <p:cNvPr id="41" name="Rectangle 211"/>
            <p:cNvSpPr>
              <a:spLocks noChangeArrowheads="1"/>
            </p:cNvSpPr>
            <p:nvPr/>
          </p:nvSpPr>
          <p:spPr bwMode="auto">
            <a:xfrm>
              <a:off x="4716789" y="1324308"/>
              <a:ext cx="1489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，不妨设</a:t>
              </a:r>
              <a:endParaRPr kumimoji="0" lang="zh-CN" sz="2000" b="1" i="0" u="none" strike="noStrike" cap="none" normalizeH="0" baseline="0" dirty="0">
                <a:ln>
                  <a:noFill/>
                </a:ln>
                <a:solidFill>
                  <a:schemeClr val="tx1"/>
                </a:solidFill>
                <a:effectLst/>
                <a:latin typeface="+mn-ea"/>
              </a:endParaRPr>
            </a:p>
          </p:txBody>
        </p:sp>
        <p:sp>
          <p:nvSpPr>
            <p:cNvPr id="42" name="Rectangle 212"/>
            <p:cNvSpPr>
              <a:spLocks noChangeArrowheads="1"/>
            </p:cNvSpPr>
            <p:nvPr/>
          </p:nvSpPr>
          <p:spPr bwMode="auto">
            <a:xfrm>
              <a:off x="6130415" y="1332745"/>
              <a:ext cx="976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的前</a:t>
              </a:r>
              <a:endParaRPr kumimoji="0" lang="zh-CN" sz="2000" b="1" i="0" u="none" strike="noStrike" cap="none" normalizeH="0" baseline="0" dirty="0">
                <a:ln>
                  <a:noFill/>
                </a:ln>
                <a:solidFill>
                  <a:schemeClr val="tx1"/>
                </a:solidFill>
                <a:effectLst/>
                <a:latin typeface="+mn-ea"/>
              </a:endParaRPr>
            </a:p>
          </p:txBody>
        </p:sp>
        <p:sp>
          <p:nvSpPr>
            <p:cNvPr id="43" name="Rectangle 213"/>
            <p:cNvSpPr>
              <a:spLocks noChangeArrowheads="1"/>
            </p:cNvSpPr>
            <p:nvPr/>
          </p:nvSpPr>
          <p:spPr bwMode="auto">
            <a:xfrm>
              <a:off x="6894279" y="1355219"/>
              <a:ext cx="3028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个行向量线性无关，把</a:t>
              </a:r>
              <a:endParaRPr kumimoji="0" lang="zh-CN" sz="2000" b="1" i="0" u="none" strike="noStrike" cap="none" normalizeH="0" baseline="0" dirty="0">
                <a:ln>
                  <a:noFill/>
                </a:ln>
                <a:solidFill>
                  <a:schemeClr val="tx1"/>
                </a:solidFill>
                <a:effectLst/>
                <a:latin typeface="+mn-ea"/>
              </a:endParaRPr>
            </a:p>
          </p:txBody>
        </p:sp>
        <p:sp>
          <p:nvSpPr>
            <p:cNvPr id="44" name="Rectangle 215"/>
            <p:cNvSpPr>
              <a:spLocks noChangeArrowheads="1"/>
            </p:cNvSpPr>
            <p:nvPr/>
          </p:nvSpPr>
          <p:spPr bwMode="auto">
            <a:xfrm>
              <a:off x="9802385" y="1341248"/>
              <a:ext cx="18838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前</a:t>
              </a:r>
              <a:r>
                <a:rPr kumimoji="0" lang="en-US" altLang="zh-CN" sz="20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t>
              </a:r>
              <a:r>
                <a:rPr kumimoji="0" lang="zh-CN" sz="2000" b="1" i="0" u="none" strike="noStrike" cap="none" normalizeH="0" baseline="0" dirty="0">
                  <a:ln>
                    <a:noFill/>
                  </a:ln>
                  <a:solidFill>
                    <a:schemeClr val="tx1"/>
                  </a:solidFill>
                  <a:effectLst/>
                  <a:latin typeface="+mn-ea"/>
                  <a:cs typeface="Times New Roman" panose="02020603050405020304" pitchFamily="18" charset="0"/>
                </a:rPr>
                <a:t>行构成的</a:t>
              </a:r>
              <a:endParaRPr kumimoji="0" lang="zh-CN" sz="2000" b="1" i="0" u="none" strike="noStrike" cap="none" normalizeH="0" baseline="0" dirty="0">
                <a:ln>
                  <a:noFill/>
                </a:ln>
                <a:solidFill>
                  <a:schemeClr val="tx1"/>
                </a:solidFill>
                <a:effectLst/>
                <a:latin typeface="+mn-ea"/>
              </a:endParaRPr>
            </a:p>
          </p:txBody>
        </p:sp>
      </p:grpSp>
      <p:grpSp>
        <p:nvGrpSpPr>
          <p:cNvPr id="45" name="组合 44"/>
          <p:cNvGrpSpPr/>
          <p:nvPr/>
        </p:nvGrpSpPr>
        <p:grpSpPr>
          <a:xfrm>
            <a:off x="1290028" y="4500420"/>
            <a:ext cx="10260944" cy="435194"/>
            <a:chOff x="1378498" y="3330839"/>
            <a:chExt cx="10260944" cy="435194"/>
          </a:xfrm>
        </p:grpSpPr>
        <p:graphicFrame>
          <p:nvGraphicFramePr>
            <p:cNvPr id="46" name="对象 45"/>
            <p:cNvGraphicFramePr>
              <a:graphicFrameLocks noChangeAspect="1"/>
            </p:cNvGraphicFramePr>
            <p:nvPr/>
          </p:nvGraphicFramePr>
          <p:xfrm>
            <a:off x="2015419" y="3369316"/>
            <a:ext cx="275424" cy="298376"/>
          </p:xfrm>
          <a:graphic>
            <a:graphicData uri="http://schemas.openxmlformats.org/presentationml/2006/ole">
              <mc:AlternateContent xmlns:mc="http://schemas.openxmlformats.org/markup-compatibility/2006">
                <mc:Choice xmlns:v="urn:schemas-microsoft-com:vml" Requires="v">
                  <p:oleObj name="Equation" r:id="rId18" imgW="152268" imgH="164957" progId="Equation.DSMT4">
                    <p:embed/>
                  </p:oleObj>
                </mc:Choice>
                <mc:Fallback>
                  <p:oleObj name="Equation" r:id="rId18" imgW="152268" imgH="164957" progId="Equation.DSMT4">
                    <p:embed/>
                    <p:pic>
                      <p:nvPicPr>
                        <p:cNvPr id="46" name="对象 4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15419" y="3369316"/>
                          <a:ext cx="275424" cy="298376"/>
                        </a:xfrm>
                        <a:prstGeom prst="rect">
                          <a:avLst/>
                        </a:prstGeom>
                        <a:noFill/>
                      </p:spPr>
                    </p:pic>
                  </p:oleObj>
                </mc:Fallback>
              </mc:AlternateContent>
            </a:graphicData>
          </a:graphic>
        </p:graphicFrame>
        <p:graphicFrame>
          <p:nvGraphicFramePr>
            <p:cNvPr id="47" name="对象 46"/>
            <p:cNvGraphicFramePr>
              <a:graphicFrameLocks noChangeAspect="1"/>
            </p:cNvGraphicFramePr>
            <p:nvPr/>
          </p:nvGraphicFramePr>
          <p:xfrm>
            <a:off x="5453489" y="3463378"/>
            <a:ext cx="206568" cy="229520"/>
          </p:xfrm>
          <a:graphic>
            <a:graphicData uri="http://schemas.openxmlformats.org/presentationml/2006/ole">
              <mc:AlternateContent xmlns:mc="http://schemas.openxmlformats.org/markup-compatibility/2006">
                <mc:Choice xmlns:v="urn:schemas-microsoft-com:vml" Requires="v">
                  <p:oleObj name="Equation" r:id="rId22" imgW="114102" imgH="126780" progId="Equation.DSMT4">
                    <p:embed/>
                  </p:oleObj>
                </mc:Choice>
                <mc:Fallback>
                  <p:oleObj name="Equation" r:id="rId22" imgW="114102" imgH="126780" progId="Equation.DSMT4">
                    <p:embed/>
                    <p:pic>
                      <p:nvPicPr>
                        <p:cNvPr id="47" name="对象 4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453489" y="3463378"/>
                          <a:ext cx="206568" cy="229520"/>
                        </a:xfrm>
                        <a:prstGeom prst="rect">
                          <a:avLst/>
                        </a:prstGeom>
                        <a:noFill/>
                      </p:spPr>
                    </p:pic>
                  </p:oleObj>
                </mc:Fallback>
              </mc:AlternateContent>
            </a:graphicData>
          </a:graphic>
        </p:graphicFrame>
        <p:graphicFrame>
          <p:nvGraphicFramePr>
            <p:cNvPr id="48" name="对象 47"/>
            <p:cNvGraphicFramePr>
              <a:graphicFrameLocks noChangeAspect="1"/>
            </p:cNvGraphicFramePr>
            <p:nvPr/>
          </p:nvGraphicFramePr>
          <p:xfrm>
            <a:off x="6647062" y="3412194"/>
            <a:ext cx="688560" cy="344280"/>
          </p:xfrm>
          <a:graphic>
            <a:graphicData uri="http://schemas.openxmlformats.org/presentationml/2006/ole">
              <mc:AlternateContent xmlns:mc="http://schemas.openxmlformats.org/markup-compatibility/2006">
                <mc:Choice xmlns:v="urn:schemas-microsoft-com:vml" Requires="v">
                  <p:oleObj name="Equation" r:id="rId24" imgW="380835" imgH="190417" progId="Equation.DSMT4">
                    <p:embed/>
                  </p:oleObj>
                </mc:Choice>
                <mc:Fallback>
                  <p:oleObj name="Equation" r:id="rId24" imgW="380835" imgH="190417" progId="Equation.DSMT4">
                    <p:embed/>
                    <p:pic>
                      <p:nvPicPr>
                        <p:cNvPr id="48" name="对象 4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647062" y="3412194"/>
                          <a:ext cx="688560" cy="344280"/>
                        </a:xfrm>
                        <a:prstGeom prst="rect">
                          <a:avLst/>
                        </a:prstGeom>
                        <a:noFill/>
                      </p:spPr>
                    </p:pic>
                  </p:oleObj>
                </mc:Fallback>
              </mc:AlternateContent>
            </a:graphicData>
          </a:graphic>
        </p:graphicFrame>
        <p:graphicFrame>
          <p:nvGraphicFramePr>
            <p:cNvPr id="49" name="对象 48"/>
            <p:cNvGraphicFramePr>
              <a:graphicFrameLocks noChangeAspect="1"/>
            </p:cNvGraphicFramePr>
            <p:nvPr/>
          </p:nvGraphicFramePr>
          <p:xfrm>
            <a:off x="8599899" y="3412081"/>
            <a:ext cx="826272" cy="344280"/>
          </p:xfrm>
          <a:graphic>
            <a:graphicData uri="http://schemas.openxmlformats.org/presentationml/2006/ole">
              <mc:AlternateContent xmlns:mc="http://schemas.openxmlformats.org/markup-compatibility/2006">
                <mc:Choice xmlns:v="urn:schemas-microsoft-com:vml" Requires="v">
                  <p:oleObj name="Equation" r:id="rId26" imgW="457200" imgH="190500" progId="Equation.DSMT4">
                    <p:embed/>
                  </p:oleObj>
                </mc:Choice>
                <mc:Fallback>
                  <p:oleObj name="Equation" r:id="rId26" imgW="457200" imgH="190500" progId="Equation.DSMT4">
                    <p:embed/>
                    <p:pic>
                      <p:nvPicPr>
                        <p:cNvPr id="49" name="对象 4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599899" y="3412081"/>
                          <a:ext cx="826272" cy="344280"/>
                        </a:xfrm>
                        <a:prstGeom prst="rect">
                          <a:avLst/>
                        </a:prstGeom>
                        <a:noFill/>
                      </p:spPr>
                    </p:pic>
                  </p:oleObj>
                </mc:Fallback>
              </mc:AlternateContent>
            </a:graphicData>
          </a:graphic>
        </p:graphicFrame>
        <p:graphicFrame>
          <p:nvGraphicFramePr>
            <p:cNvPr id="50" name="对象 49"/>
            <p:cNvGraphicFramePr>
              <a:graphicFrameLocks noChangeAspect="1"/>
            </p:cNvGraphicFramePr>
            <p:nvPr/>
          </p:nvGraphicFramePr>
          <p:xfrm>
            <a:off x="9960734" y="3420567"/>
            <a:ext cx="321328" cy="344280"/>
          </p:xfrm>
          <a:graphic>
            <a:graphicData uri="http://schemas.openxmlformats.org/presentationml/2006/ole">
              <mc:AlternateContent xmlns:mc="http://schemas.openxmlformats.org/markup-compatibility/2006">
                <mc:Choice xmlns:v="urn:schemas-microsoft-com:vml" Requires="v">
                  <p:oleObj name="Equation" r:id="rId28" imgW="177646" imgH="190335" progId="Equation.DSMT4">
                    <p:embed/>
                  </p:oleObj>
                </mc:Choice>
                <mc:Fallback>
                  <p:oleObj name="Equation" r:id="rId28" imgW="177646" imgH="190335" progId="Equation.DSMT4">
                    <p:embed/>
                    <p:pic>
                      <p:nvPicPr>
                        <p:cNvPr id="50" name="对象 4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9960734" y="3420567"/>
                          <a:ext cx="321328" cy="344280"/>
                        </a:xfrm>
                        <a:prstGeom prst="rect">
                          <a:avLst/>
                        </a:prstGeom>
                        <a:noFill/>
                      </p:spPr>
                    </p:pic>
                  </p:oleObj>
                </mc:Fallback>
              </mc:AlternateContent>
            </a:graphicData>
          </a:graphic>
        </p:graphicFrame>
        <p:sp>
          <p:nvSpPr>
            <p:cNvPr id="51" name="Rectangle 230"/>
            <p:cNvSpPr>
              <a:spLocks noChangeArrowheads="1"/>
            </p:cNvSpPr>
            <p:nvPr/>
          </p:nvSpPr>
          <p:spPr bwMode="auto">
            <a:xfrm>
              <a:off x="1378498" y="3330839"/>
              <a:ext cx="7216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76225" eaLnBrk="0" fontAlgn="base" hangingPunct="0">
                <a:spcBef>
                  <a:spcPct val="0"/>
                </a:spcBef>
                <a:spcAft>
                  <a:spcPct val="0"/>
                </a:spcAft>
                <a:tabLst>
                  <a:tab pos="619125" algn="l"/>
                </a:tabLst>
                <a:defRPr>
                  <a:solidFill>
                    <a:schemeClr val="tx1"/>
                  </a:solidFill>
                  <a:latin typeface="Arial" panose="020B0604020202020204" pitchFamily="34" charset="0"/>
                </a:defRPr>
              </a:lvl1pPr>
              <a:lvl2pPr eaLnBrk="0" fontAlgn="base" hangingPunct="0">
                <a:spcBef>
                  <a:spcPct val="0"/>
                </a:spcBef>
                <a:spcAft>
                  <a:spcPct val="0"/>
                </a:spcAft>
                <a:tabLst>
                  <a:tab pos="619125" algn="l"/>
                </a:tabLst>
                <a:defRPr>
                  <a:solidFill>
                    <a:schemeClr val="tx1"/>
                  </a:solidFill>
                  <a:latin typeface="Arial" panose="020B0604020202020204" pitchFamily="34" charset="0"/>
                </a:defRPr>
              </a:lvl2pPr>
              <a:lvl3pPr eaLnBrk="0" fontAlgn="base" hangingPunct="0">
                <a:spcBef>
                  <a:spcPct val="0"/>
                </a:spcBef>
                <a:spcAft>
                  <a:spcPct val="0"/>
                </a:spcAft>
                <a:tabLst>
                  <a:tab pos="619125" algn="l"/>
                </a:tabLst>
                <a:defRPr>
                  <a:solidFill>
                    <a:schemeClr val="tx1"/>
                  </a:solidFill>
                  <a:latin typeface="Arial" panose="020B0604020202020204" pitchFamily="34" charset="0"/>
                </a:defRPr>
              </a:lvl3pPr>
              <a:lvl4pPr eaLnBrk="0" fontAlgn="base" hangingPunct="0">
                <a:spcBef>
                  <a:spcPct val="0"/>
                </a:spcBef>
                <a:spcAft>
                  <a:spcPct val="0"/>
                </a:spcAft>
                <a:tabLst>
                  <a:tab pos="619125" algn="l"/>
                </a:tabLst>
                <a:defRPr>
                  <a:solidFill>
                    <a:schemeClr val="tx1"/>
                  </a:solidFill>
                  <a:latin typeface="Arial" panose="020B0604020202020204" pitchFamily="34" charset="0"/>
                </a:defRPr>
              </a:lvl4pPr>
              <a:lvl5pPr eaLnBrk="0" fontAlgn="base" hangingPunct="0">
                <a:spcBef>
                  <a:spcPct val="0"/>
                </a:spcBef>
                <a:spcAft>
                  <a:spcPct val="0"/>
                </a:spcAft>
                <a:tabLst>
                  <a:tab pos="619125" algn="l"/>
                </a:tabLst>
                <a:defRPr>
                  <a:solidFill>
                    <a:schemeClr val="tx1"/>
                  </a:solidFill>
                  <a:latin typeface="Arial" panose="020B0604020202020204" pitchFamily="34" charset="0"/>
                </a:defRPr>
              </a:lvl5pPr>
              <a:lvl6pPr eaLnBrk="0" fontAlgn="base" hangingPunct="0">
                <a:spcBef>
                  <a:spcPct val="0"/>
                </a:spcBef>
                <a:spcAft>
                  <a:spcPct val="0"/>
                </a:spcAft>
                <a:tabLst>
                  <a:tab pos="619125" algn="l"/>
                </a:tabLst>
                <a:defRPr>
                  <a:solidFill>
                    <a:schemeClr val="tx1"/>
                  </a:solidFill>
                  <a:latin typeface="Arial" panose="020B0604020202020204" pitchFamily="34" charset="0"/>
                </a:defRPr>
              </a:lvl6pPr>
              <a:lvl7pPr eaLnBrk="0" fontAlgn="base" hangingPunct="0">
                <a:spcBef>
                  <a:spcPct val="0"/>
                </a:spcBef>
                <a:spcAft>
                  <a:spcPct val="0"/>
                </a:spcAft>
                <a:tabLst>
                  <a:tab pos="619125" algn="l"/>
                </a:tabLst>
                <a:defRPr>
                  <a:solidFill>
                    <a:schemeClr val="tx1"/>
                  </a:solidFill>
                  <a:latin typeface="Arial" panose="020B0604020202020204" pitchFamily="34" charset="0"/>
                </a:defRPr>
              </a:lvl7pPr>
              <a:lvl8pPr eaLnBrk="0" fontAlgn="base" hangingPunct="0">
                <a:spcBef>
                  <a:spcPct val="0"/>
                </a:spcBef>
                <a:spcAft>
                  <a:spcPct val="0"/>
                </a:spcAft>
                <a:tabLst>
                  <a:tab pos="619125" algn="l"/>
                </a:tabLst>
                <a:defRPr>
                  <a:solidFill>
                    <a:schemeClr val="tx1"/>
                  </a:solidFill>
                  <a:latin typeface="Arial" panose="020B0604020202020204" pitchFamily="34" charset="0"/>
                </a:defRPr>
              </a:lvl8pPr>
              <a:lvl9pPr eaLnBrk="0" fontAlgn="base" hangingPunct="0">
                <a:spcBef>
                  <a:spcPct val="0"/>
                </a:spcBef>
                <a:spcAft>
                  <a:spcPct val="0"/>
                </a:spcAft>
                <a:tabLst>
                  <a:tab pos="619125" algn="l"/>
                </a:tabLst>
                <a:defRPr>
                  <a:solidFill>
                    <a:schemeClr val="tx1"/>
                  </a:solidFill>
                  <a:latin typeface="Arial" panose="020B0604020202020204" pitchFamily="34" charset="0"/>
                </a:defRPr>
              </a:lvl9pPr>
            </a:lstStyle>
            <a:p>
              <a:pPr marL="0" marR="0" lvl="0" indent="276225" algn="l" defTabSz="914400" rtl="0" eaLnBrk="0" fontAlgn="base" latinLnBrk="0" hangingPunct="0">
                <a:lnSpc>
                  <a:spcPct val="100000"/>
                </a:lnSpc>
                <a:spcBef>
                  <a:spcPct val="0"/>
                </a:spcBef>
                <a:spcAft>
                  <a:spcPct val="0"/>
                </a:spcAft>
                <a:buClrTx/>
                <a:buSzTx/>
                <a:buFontTx/>
                <a:buNone/>
                <a:tabLst>
                  <a:tab pos="619125" algn="l"/>
                </a:tabLst>
              </a:pPr>
              <a:r>
                <a:rPr kumimoji="0" lang="zh-CN" altLang="en-US" sz="2000" b="1" i="0" u="none" strike="noStrike" cap="none" normalizeH="0" baseline="0" dirty="0">
                  <a:ln>
                    <a:noFill/>
                  </a:ln>
                  <a:solidFill>
                    <a:schemeClr val="tx1"/>
                  </a:solidFill>
                  <a:effectLst/>
                  <a:latin typeface="+mn-ea"/>
                </a:rPr>
                <a:t>若</a:t>
              </a:r>
            </a:p>
          </p:txBody>
        </p:sp>
        <p:sp>
          <p:nvSpPr>
            <p:cNvPr id="52" name="Rectangle 231"/>
            <p:cNvSpPr>
              <a:spLocks noChangeArrowheads="1"/>
            </p:cNvSpPr>
            <p:nvPr/>
          </p:nvSpPr>
          <p:spPr bwMode="auto">
            <a:xfrm>
              <a:off x="1952561" y="3342972"/>
              <a:ext cx="35413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的最高阶非零子式的阶数为</a:t>
              </a:r>
              <a:endParaRPr kumimoji="0" lang="zh-CN" sz="2000" b="1" i="0" u="none" strike="noStrike" cap="none" normalizeH="0" baseline="0" dirty="0">
                <a:ln>
                  <a:noFill/>
                </a:ln>
                <a:solidFill>
                  <a:schemeClr val="tx1"/>
                </a:solidFill>
                <a:effectLst/>
                <a:latin typeface="+mn-ea"/>
              </a:endParaRPr>
            </a:p>
          </p:txBody>
        </p:sp>
        <p:sp>
          <p:nvSpPr>
            <p:cNvPr id="53" name="Rectangle 232"/>
            <p:cNvSpPr>
              <a:spLocks noChangeArrowheads="1"/>
            </p:cNvSpPr>
            <p:nvPr/>
          </p:nvSpPr>
          <p:spPr bwMode="auto">
            <a:xfrm>
              <a:off x="5285697" y="3343888"/>
              <a:ext cx="1489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，则存在</a:t>
              </a:r>
              <a:endParaRPr kumimoji="0" lang="zh-CN" sz="2000" b="1" i="0" u="none" strike="noStrike" cap="none" normalizeH="0" baseline="0" dirty="0">
                <a:ln>
                  <a:noFill/>
                </a:ln>
                <a:solidFill>
                  <a:schemeClr val="tx1"/>
                </a:solidFill>
                <a:effectLst/>
                <a:latin typeface="+mn-ea"/>
              </a:endParaRPr>
            </a:p>
          </p:txBody>
        </p:sp>
        <p:sp>
          <p:nvSpPr>
            <p:cNvPr id="54" name="Rectangle 233"/>
            <p:cNvSpPr>
              <a:spLocks noChangeArrowheads="1"/>
            </p:cNvSpPr>
            <p:nvPr/>
          </p:nvSpPr>
          <p:spPr bwMode="auto">
            <a:xfrm>
              <a:off x="6950996" y="3352031"/>
              <a:ext cx="1745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，而所有的</a:t>
              </a:r>
              <a:endParaRPr kumimoji="0" lang="zh-CN" sz="2000" b="1" i="0" u="none" strike="noStrike" cap="none" normalizeH="0" baseline="0" dirty="0">
                <a:ln>
                  <a:noFill/>
                </a:ln>
                <a:solidFill>
                  <a:schemeClr val="tx1"/>
                </a:solidFill>
                <a:effectLst/>
                <a:latin typeface="+mn-ea"/>
              </a:endParaRPr>
            </a:p>
          </p:txBody>
        </p:sp>
        <p:sp>
          <p:nvSpPr>
            <p:cNvPr id="55" name="Rectangle 234"/>
            <p:cNvSpPr>
              <a:spLocks noChangeArrowheads="1"/>
            </p:cNvSpPr>
            <p:nvPr/>
          </p:nvSpPr>
          <p:spPr bwMode="auto">
            <a:xfrm>
              <a:off x="9060834" y="3340533"/>
              <a:ext cx="976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a:ln>
                    <a:noFill/>
                  </a:ln>
                  <a:solidFill>
                    <a:schemeClr val="tx1"/>
                  </a:solidFill>
                  <a:effectLst/>
                  <a:latin typeface="+mn-ea"/>
                  <a:cs typeface="Times New Roman" panose="02020603050405020304" pitchFamily="18" charset="0"/>
                </a:rPr>
                <a:t>，故</a:t>
              </a:r>
              <a:endParaRPr kumimoji="0" lang="zh-CN" sz="2000" b="1" i="0" u="none" strike="noStrike" cap="none" normalizeH="0" baseline="0">
                <a:ln>
                  <a:noFill/>
                </a:ln>
                <a:solidFill>
                  <a:schemeClr val="tx1"/>
                </a:solidFill>
                <a:effectLst/>
                <a:latin typeface="+mn-ea"/>
              </a:endParaRPr>
            </a:p>
          </p:txBody>
        </p:sp>
        <p:sp>
          <p:nvSpPr>
            <p:cNvPr id="56" name="Rectangle 235"/>
            <p:cNvSpPr>
              <a:spLocks noChangeArrowheads="1"/>
            </p:cNvSpPr>
            <p:nvPr/>
          </p:nvSpPr>
          <p:spPr bwMode="auto">
            <a:xfrm>
              <a:off x="9885436" y="3365923"/>
              <a:ext cx="17540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的行向量所</a:t>
              </a:r>
              <a:endParaRPr kumimoji="0" lang="zh-CN" sz="2000" b="1" i="0" u="none" strike="noStrike" cap="none" normalizeH="0" baseline="0" dirty="0">
                <a:ln>
                  <a:noFill/>
                </a:ln>
                <a:solidFill>
                  <a:schemeClr val="tx1"/>
                </a:solidFill>
                <a:effectLst/>
                <a:latin typeface="+mn-ea"/>
              </a:endParaRPr>
            </a:p>
          </p:txBody>
        </p:sp>
      </p:grpSp>
      <p:sp>
        <p:nvSpPr>
          <p:cNvPr id="57" name="Rectangle 242"/>
          <p:cNvSpPr>
            <a:spLocks noChangeArrowheads="1"/>
          </p:cNvSpPr>
          <p:nvPr/>
        </p:nvSpPr>
        <p:spPr bwMode="auto">
          <a:xfrm>
            <a:off x="162442" y="5785522"/>
            <a:ext cx="119507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76225" eaLnBrk="0" fontAlgn="base" hangingPunct="0">
              <a:spcBef>
                <a:spcPct val="0"/>
              </a:spcBef>
              <a:spcAft>
                <a:spcPct val="0"/>
              </a:spcAft>
              <a:tabLst>
                <a:tab pos="619125" algn="l"/>
              </a:tabLst>
              <a:defRPr>
                <a:solidFill>
                  <a:schemeClr val="tx1"/>
                </a:solidFill>
                <a:latin typeface="Arial" panose="020B0604020202020204" pitchFamily="34" charset="0"/>
              </a:defRPr>
            </a:lvl1pPr>
            <a:lvl2pPr eaLnBrk="0" fontAlgn="base" hangingPunct="0">
              <a:spcBef>
                <a:spcPct val="0"/>
              </a:spcBef>
              <a:spcAft>
                <a:spcPct val="0"/>
              </a:spcAft>
              <a:tabLst>
                <a:tab pos="619125" algn="l"/>
              </a:tabLst>
              <a:defRPr>
                <a:solidFill>
                  <a:schemeClr val="tx1"/>
                </a:solidFill>
                <a:latin typeface="Arial" panose="020B0604020202020204" pitchFamily="34" charset="0"/>
              </a:defRPr>
            </a:lvl2pPr>
            <a:lvl3pPr eaLnBrk="0" fontAlgn="base" hangingPunct="0">
              <a:spcBef>
                <a:spcPct val="0"/>
              </a:spcBef>
              <a:spcAft>
                <a:spcPct val="0"/>
              </a:spcAft>
              <a:tabLst>
                <a:tab pos="619125" algn="l"/>
              </a:tabLst>
              <a:defRPr>
                <a:solidFill>
                  <a:schemeClr val="tx1"/>
                </a:solidFill>
                <a:latin typeface="Arial" panose="020B0604020202020204" pitchFamily="34" charset="0"/>
              </a:defRPr>
            </a:lvl3pPr>
            <a:lvl4pPr eaLnBrk="0" fontAlgn="base" hangingPunct="0">
              <a:spcBef>
                <a:spcPct val="0"/>
              </a:spcBef>
              <a:spcAft>
                <a:spcPct val="0"/>
              </a:spcAft>
              <a:tabLst>
                <a:tab pos="619125" algn="l"/>
              </a:tabLst>
              <a:defRPr>
                <a:solidFill>
                  <a:schemeClr val="tx1"/>
                </a:solidFill>
                <a:latin typeface="Arial" panose="020B0604020202020204" pitchFamily="34" charset="0"/>
              </a:defRPr>
            </a:lvl4pPr>
            <a:lvl5pPr eaLnBrk="0" fontAlgn="base" hangingPunct="0">
              <a:spcBef>
                <a:spcPct val="0"/>
              </a:spcBef>
              <a:spcAft>
                <a:spcPct val="0"/>
              </a:spcAft>
              <a:tabLst>
                <a:tab pos="619125" algn="l"/>
              </a:tabLst>
              <a:defRPr>
                <a:solidFill>
                  <a:schemeClr val="tx1"/>
                </a:solidFill>
                <a:latin typeface="Arial" panose="020B0604020202020204" pitchFamily="34" charset="0"/>
              </a:defRPr>
            </a:lvl5pPr>
            <a:lvl6pPr eaLnBrk="0" fontAlgn="base" hangingPunct="0">
              <a:spcBef>
                <a:spcPct val="0"/>
              </a:spcBef>
              <a:spcAft>
                <a:spcPct val="0"/>
              </a:spcAft>
              <a:tabLst>
                <a:tab pos="619125" algn="l"/>
              </a:tabLst>
              <a:defRPr>
                <a:solidFill>
                  <a:schemeClr val="tx1"/>
                </a:solidFill>
                <a:latin typeface="Arial" panose="020B0604020202020204" pitchFamily="34" charset="0"/>
              </a:defRPr>
            </a:lvl6pPr>
            <a:lvl7pPr eaLnBrk="0" fontAlgn="base" hangingPunct="0">
              <a:spcBef>
                <a:spcPct val="0"/>
              </a:spcBef>
              <a:spcAft>
                <a:spcPct val="0"/>
              </a:spcAft>
              <a:tabLst>
                <a:tab pos="619125" algn="l"/>
              </a:tabLst>
              <a:defRPr>
                <a:solidFill>
                  <a:schemeClr val="tx1"/>
                </a:solidFill>
                <a:latin typeface="Arial" panose="020B0604020202020204" pitchFamily="34" charset="0"/>
              </a:defRPr>
            </a:lvl7pPr>
            <a:lvl8pPr eaLnBrk="0" fontAlgn="base" hangingPunct="0">
              <a:spcBef>
                <a:spcPct val="0"/>
              </a:spcBef>
              <a:spcAft>
                <a:spcPct val="0"/>
              </a:spcAft>
              <a:tabLst>
                <a:tab pos="619125" algn="l"/>
              </a:tabLst>
              <a:defRPr>
                <a:solidFill>
                  <a:schemeClr val="tx1"/>
                </a:solidFill>
                <a:latin typeface="Arial" panose="020B0604020202020204" pitchFamily="34" charset="0"/>
              </a:defRPr>
            </a:lvl8pPr>
            <a:lvl9pPr eaLnBrk="0" fontAlgn="base" hangingPunct="0">
              <a:spcBef>
                <a:spcPct val="0"/>
              </a:spcBef>
              <a:spcAft>
                <a:spcPct val="0"/>
              </a:spcAft>
              <a:tabLst>
                <a:tab pos="619125" algn="l"/>
              </a:tabLst>
              <a:defRPr>
                <a:solidFill>
                  <a:schemeClr val="tx1"/>
                </a:solidFill>
                <a:latin typeface="Arial" panose="020B0604020202020204" pitchFamily="34" charset="0"/>
              </a:defRPr>
            </a:lvl9pPr>
          </a:lstStyle>
          <a:p>
            <a:pPr marL="0" marR="0" lvl="0" indent="276225" algn="l" defTabSz="914400" rtl="0" eaLnBrk="0" fontAlgn="base" latinLnBrk="0" hangingPunct="0">
              <a:lnSpc>
                <a:spcPct val="100000"/>
              </a:lnSpc>
              <a:spcBef>
                <a:spcPct val="0"/>
              </a:spcBef>
              <a:spcAft>
                <a:spcPct val="0"/>
              </a:spcAft>
              <a:buClrTx/>
              <a:buSzTx/>
              <a:buFontTx/>
              <a:buNone/>
              <a:tabLst>
                <a:tab pos="619125" algn="l"/>
              </a:tabLst>
            </a:pP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综上讨论，矩阵的秩的基本结论是：矩阵的秩</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矩阵的行秩</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矩阵的列秩</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矩阵的非零子式的最高阶数；</a:t>
            </a:r>
            <a:endParaRPr kumimoji="0" lang="zh-CN" altLang="en-US" sz="2000" b="1" i="0" u="none" strike="noStrike" cap="none" normalizeH="0" baseline="0" dirty="0">
              <a:ln>
                <a:noFill/>
              </a:ln>
              <a:solidFill>
                <a:schemeClr val="tx1"/>
              </a:solidFill>
              <a:effectLst/>
              <a:latin typeface="+mn-ea"/>
            </a:endParaRPr>
          </a:p>
        </p:txBody>
      </p:sp>
      <p:sp>
        <p:nvSpPr>
          <p:cNvPr id="58" name="矩形 57"/>
          <p:cNvSpPr/>
          <p:nvPr/>
        </p:nvSpPr>
        <p:spPr>
          <a:xfrm>
            <a:off x="793085" y="2460847"/>
            <a:ext cx="700833" cy="400110"/>
          </a:xfrm>
          <a:prstGeom prst="rect">
            <a:avLst/>
          </a:prstGeom>
        </p:spPr>
        <p:txBody>
          <a:bodyPr wrap="none">
            <a:spAutoFit/>
          </a:bodyPr>
          <a:lstStyle/>
          <a:p>
            <a:r>
              <a:rPr lang="zh-CN" altLang="zh-CN" sz="2000" b="1" dirty="0">
                <a:solidFill>
                  <a:srgbClr val="0000FF"/>
                </a:solidFill>
                <a:latin typeface="+mn-ea"/>
                <a:cs typeface="Times New Roman" panose="02020603050405020304" pitchFamily="18" charset="0"/>
              </a:rPr>
              <a:t>证明</a:t>
            </a:r>
            <a:endParaRPr lang="zh-CN" altLang="en-US" sz="2000" dirty="0">
              <a:solidFill>
                <a:srgbClr val="0000FF"/>
              </a:solidFill>
            </a:endParaRPr>
          </a:p>
        </p:txBody>
      </p:sp>
      <p:grpSp>
        <p:nvGrpSpPr>
          <p:cNvPr id="59" name="组合 58"/>
          <p:cNvGrpSpPr/>
          <p:nvPr/>
        </p:nvGrpSpPr>
        <p:grpSpPr>
          <a:xfrm>
            <a:off x="1001047" y="2881952"/>
            <a:ext cx="9920154" cy="471501"/>
            <a:chOff x="1089517" y="1712371"/>
            <a:chExt cx="9920154" cy="471501"/>
          </a:xfrm>
        </p:grpSpPr>
        <p:graphicFrame>
          <p:nvGraphicFramePr>
            <p:cNvPr id="60" name="对象 59"/>
            <p:cNvGraphicFramePr>
              <a:graphicFrameLocks noChangeAspect="1"/>
            </p:cNvGraphicFramePr>
            <p:nvPr/>
          </p:nvGraphicFramePr>
          <p:xfrm>
            <a:off x="5464018" y="1839196"/>
            <a:ext cx="206568" cy="229520"/>
          </p:xfrm>
          <a:graphic>
            <a:graphicData uri="http://schemas.openxmlformats.org/presentationml/2006/ole">
              <mc:AlternateContent xmlns:mc="http://schemas.openxmlformats.org/markup-compatibility/2006">
                <mc:Choice xmlns:v="urn:schemas-microsoft-com:vml" Requires="v">
                  <p:oleObj name="Equation" r:id="rId20" imgW="114102" imgH="126780" progId="Equation.DSMT4">
                    <p:embed/>
                  </p:oleObj>
                </mc:Choice>
                <mc:Fallback>
                  <p:oleObj name="Equation" r:id="rId20" imgW="114102" imgH="126780" progId="Equation.DSMT4">
                    <p:embed/>
                    <p:pic>
                      <p:nvPicPr>
                        <p:cNvPr id="60" name="对象 5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64018" y="1839196"/>
                          <a:ext cx="206568" cy="229520"/>
                        </a:xfrm>
                        <a:prstGeom prst="rect">
                          <a:avLst/>
                        </a:prstGeom>
                        <a:noFill/>
                      </p:spPr>
                    </p:pic>
                  </p:oleObj>
                </mc:Fallback>
              </mc:AlternateContent>
            </a:graphicData>
          </a:graphic>
        </p:graphicFrame>
        <p:graphicFrame>
          <p:nvGraphicFramePr>
            <p:cNvPr id="61" name="对象 60"/>
            <p:cNvGraphicFramePr>
              <a:graphicFrameLocks noChangeAspect="1"/>
            </p:cNvGraphicFramePr>
            <p:nvPr/>
          </p:nvGraphicFramePr>
          <p:xfrm>
            <a:off x="2985491" y="1770736"/>
            <a:ext cx="298376" cy="413136"/>
          </p:xfrm>
          <a:graphic>
            <a:graphicData uri="http://schemas.openxmlformats.org/presentationml/2006/ole">
              <mc:AlternateContent xmlns:mc="http://schemas.openxmlformats.org/markup-compatibility/2006">
                <mc:Choice xmlns:v="urn:schemas-microsoft-com:vml" Requires="v">
                  <p:oleObj name="Equation" r:id="rId30" imgW="165028" imgH="228501" progId="Equation.DSMT4">
                    <p:embed/>
                  </p:oleObj>
                </mc:Choice>
                <mc:Fallback>
                  <p:oleObj name="Equation" r:id="rId30" imgW="165028" imgH="228501" progId="Equation.DSMT4">
                    <p:embed/>
                    <p:pic>
                      <p:nvPicPr>
                        <p:cNvPr id="61" name="对象 6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985491" y="1770736"/>
                          <a:ext cx="298376" cy="413136"/>
                        </a:xfrm>
                        <a:prstGeom prst="rect">
                          <a:avLst/>
                        </a:prstGeom>
                        <a:noFill/>
                      </p:spPr>
                    </p:pic>
                  </p:oleObj>
                </mc:Fallback>
              </mc:AlternateContent>
            </a:graphicData>
          </a:graphic>
        </p:graphicFrame>
        <p:graphicFrame>
          <p:nvGraphicFramePr>
            <p:cNvPr id="62" name="对象 61"/>
            <p:cNvGraphicFramePr>
              <a:graphicFrameLocks noChangeAspect="1"/>
            </p:cNvGraphicFramePr>
            <p:nvPr/>
          </p:nvGraphicFramePr>
          <p:xfrm>
            <a:off x="2157329" y="1734931"/>
            <a:ext cx="298376" cy="413136"/>
          </p:xfrm>
          <a:graphic>
            <a:graphicData uri="http://schemas.openxmlformats.org/presentationml/2006/ole">
              <mc:AlternateContent xmlns:mc="http://schemas.openxmlformats.org/markup-compatibility/2006">
                <mc:Choice xmlns:v="urn:schemas-microsoft-com:vml" Requires="v">
                  <p:oleObj name="Equation" r:id="rId30" imgW="165028" imgH="228501" progId="Equation.DSMT4">
                    <p:embed/>
                  </p:oleObj>
                </mc:Choice>
                <mc:Fallback>
                  <p:oleObj name="Equation" r:id="rId30" imgW="165028" imgH="228501" progId="Equation.DSMT4">
                    <p:embed/>
                    <p:pic>
                      <p:nvPicPr>
                        <p:cNvPr id="62" name="对象 6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157329" y="1734931"/>
                          <a:ext cx="298376" cy="413136"/>
                        </a:xfrm>
                        <a:prstGeom prst="rect">
                          <a:avLst/>
                        </a:prstGeom>
                        <a:noFill/>
                      </p:spPr>
                    </p:pic>
                  </p:oleObj>
                </mc:Fallback>
              </mc:AlternateContent>
            </a:graphicData>
          </a:graphic>
        </p:graphicFrame>
        <p:graphicFrame>
          <p:nvGraphicFramePr>
            <p:cNvPr id="63" name="对象 62"/>
            <p:cNvGraphicFramePr>
              <a:graphicFrameLocks noChangeAspect="1"/>
            </p:cNvGraphicFramePr>
            <p:nvPr/>
          </p:nvGraphicFramePr>
          <p:xfrm>
            <a:off x="4206032" y="1757756"/>
            <a:ext cx="298376" cy="413136"/>
          </p:xfrm>
          <a:graphic>
            <a:graphicData uri="http://schemas.openxmlformats.org/presentationml/2006/ole">
              <mc:AlternateContent xmlns:mc="http://schemas.openxmlformats.org/markup-compatibility/2006">
                <mc:Choice xmlns:v="urn:schemas-microsoft-com:vml" Requires="v">
                  <p:oleObj name="Equation" r:id="rId30" imgW="165028" imgH="228501" progId="Equation.DSMT4">
                    <p:embed/>
                  </p:oleObj>
                </mc:Choice>
                <mc:Fallback>
                  <p:oleObj name="Equation" r:id="rId30" imgW="165028" imgH="228501" progId="Equation.DSMT4">
                    <p:embed/>
                    <p:pic>
                      <p:nvPicPr>
                        <p:cNvPr id="63" name="对象 6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206032" y="1757756"/>
                          <a:ext cx="298376" cy="413136"/>
                        </a:xfrm>
                        <a:prstGeom prst="rect">
                          <a:avLst/>
                        </a:prstGeom>
                        <a:noFill/>
                      </p:spPr>
                    </p:pic>
                  </p:oleObj>
                </mc:Fallback>
              </mc:AlternateContent>
            </a:graphicData>
          </a:graphic>
        </p:graphicFrame>
        <p:graphicFrame>
          <p:nvGraphicFramePr>
            <p:cNvPr id="64" name="对象 63"/>
            <p:cNvGraphicFramePr>
              <a:graphicFrameLocks noChangeAspect="1"/>
            </p:cNvGraphicFramePr>
            <p:nvPr/>
          </p:nvGraphicFramePr>
          <p:xfrm>
            <a:off x="7852142" y="1861441"/>
            <a:ext cx="206568" cy="229520"/>
          </p:xfrm>
          <a:graphic>
            <a:graphicData uri="http://schemas.openxmlformats.org/presentationml/2006/ole">
              <mc:AlternateContent xmlns:mc="http://schemas.openxmlformats.org/markup-compatibility/2006">
                <mc:Choice xmlns:v="urn:schemas-microsoft-com:vml" Requires="v">
                  <p:oleObj name="Equation" r:id="rId32" imgW="114102" imgH="126780" progId="Equation.DSMT4">
                    <p:embed/>
                  </p:oleObj>
                </mc:Choice>
                <mc:Fallback>
                  <p:oleObj name="Equation" r:id="rId32" imgW="114102" imgH="126780" progId="Equation.DSMT4">
                    <p:embed/>
                    <p:pic>
                      <p:nvPicPr>
                        <p:cNvPr id="64" name="对象 6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852142" y="1861441"/>
                          <a:ext cx="206568" cy="229520"/>
                        </a:xfrm>
                        <a:prstGeom prst="rect">
                          <a:avLst/>
                        </a:prstGeom>
                        <a:noFill/>
                      </p:spPr>
                    </p:pic>
                  </p:oleObj>
                </mc:Fallback>
              </mc:AlternateContent>
            </a:graphicData>
          </a:graphic>
        </p:graphicFrame>
        <p:graphicFrame>
          <p:nvGraphicFramePr>
            <p:cNvPr id="65" name="对象 64"/>
            <p:cNvGraphicFramePr>
              <a:graphicFrameLocks noChangeAspect="1"/>
            </p:cNvGraphicFramePr>
            <p:nvPr/>
          </p:nvGraphicFramePr>
          <p:xfrm>
            <a:off x="6950350" y="1753901"/>
            <a:ext cx="298376" cy="413136"/>
          </p:xfrm>
          <a:graphic>
            <a:graphicData uri="http://schemas.openxmlformats.org/presentationml/2006/ole">
              <mc:AlternateContent xmlns:mc="http://schemas.openxmlformats.org/markup-compatibility/2006">
                <mc:Choice xmlns:v="urn:schemas-microsoft-com:vml" Requires="v">
                  <p:oleObj name="Equation" r:id="rId30" imgW="165028" imgH="228501" progId="Equation.DSMT4">
                    <p:embed/>
                  </p:oleObj>
                </mc:Choice>
                <mc:Fallback>
                  <p:oleObj name="Equation" r:id="rId30" imgW="165028" imgH="228501" progId="Equation.DSMT4">
                    <p:embed/>
                    <p:pic>
                      <p:nvPicPr>
                        <p:cNvPr id="65" name="对象 6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950350" y="1753901"/>
                          <a:ext cx="298376" cy="413136"/>
                        </a:xfrm>
                        <a:prstGeom prst="rect">
                          <a:avLst/>
                        </a:prstGeom>
                        <a:noFill/>
                      </p:spPr>
                    </p:pic>
                  </p:oleObj>
                </mc:Fallback>
              </mc:AlternateContent>
            </a:graphicData>
          </a:graphic>
        </p:graphicFrame>
        <p:sp>
          <p:nvSpPr>
            <p:cNvPr id="66" name="Rectangle 216"/>
            <p:cNvSpPr>
              <a:spLocks noChangeArrowheads="1"/>
            </p:cNvSpPr>
            <p:nvPr/>
          </p:nvSpPr>
          <p:spPr bwMode="auto">
            <a:xfrm>
              <a:off x="2100170" y="1715262"/>
              <a:ext cx="976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，则</a:t>
              </a:r>
              <a:endParaRPr kumimoji="0" lang="zh-CN" sz="2000" b="1" i="0" u="none" strike="noStrike" cap="none" normalizeH="0" baseline="0" dirty="0">
                <a:ln>
                  <a:noFill/>
                </a:ln>
                <a:solidFill>
                  <a:schemeClr val="tx1"/>
                </a:solidFill>
                <a:effectLst/>
                <a:latin typeface="+mn-ea"/>
              </a:endParaRPr>
            </a:p>
          </p:txBody>
        </p:sp>
        <p:sp>
          <p:nvSpPr>
            <p:cNvPr id="67" name="Rectangle 217"/>
            <p:cNvSpPr>
              <a:spLocks noChangeArrowheads="1"/>
            </p:cNvSpPr>
            <p:nvPr/>
          </p:nvSpPr>
          <p:spPr bwMode="auto">
            <a:xfrm>
              <a:off x="2930758" y="1712371"/>
              <a:ext cx="13612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的列秩</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a:t>
              </a:r>
              <a:endParaRPr kumimoji="0" lang="en-US" altLang="zh-CN" sz="2000" b="1" i="0" u="none" strike="noStrike" cap="none" normalizeH="0" baseline="0" dirty="0">
                <a:ln>
                  <a:noFill/>
                </a:ln>
                <a:solidFill>
                  <a:schemeClr val="tx1"/>
                </a:solidFill>
                <a:effectLst/>
                <a:latin typeface="+mn-ea"/>
              </a:endParaRPr>
            </a:p>
          </p:txBody>
        </p:sp>
        <p:sp>
          <p:nvSpPr>
            <p:cNvPr id="68" name="Rectangle 218"/>
            <p:cNvSpPr>
              <a:spLocks noChangeArrowheads="1"/>
            </p:cNvSpPr>
            <p:nvPr/>
          </p:nvSpPr>
          <p:spPr bwMode="auto">
            <a:xfrm>
              <a:off x="4179064" y="1731015"/>
              <a:ext cx="13612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的行秩</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a:t>
              </a:r>
              <a:endParaRPr kumimoji="0" lang="en-US" altLang="zh-CN" sz="2000" b="1" i="0" u="none" strike="noStrike" cap="none" normalizeH="0" baseline="0" dirty="0">
                <a:ln>
                  <a:noFill/>
                </a:ln>
                <a:solidFill>
                  <a:schemeClr val="tx1"/>
                </a:solidFill>
                <a:effectLst/>
                <a:latin typeface="+mn-ea"/>
              </a:endParaRPr>
            </a:p>
          </p:txBody>
        </p:sp>
        <p:sp>
          <p:nvSpPr>
            <p:cNvPr id="69" name="Rectangle 219"/>
            <p:cNvSpPr>
              <a:spLocks noChangeArrowheads="1"/>
            </p:cNvSpPr>
            <p:nvPr/>
          </p:nvSpPr>
          <p:spPr bwMode="auto">
            <a:xfrm>
              <a:off x="5296454" y="1743363"/>
              <a:ext cx="1745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。不妨再设</a:t>
              </a:r>
              <a:endParaRPr kumimoji="0" lang="zh-CN" sz="2000" b="1" i="0" u="none" strike="noStrike" cap="none" normalizeH="0" baseline="0" dirty="0">
                <a:ln>
                  <a:noFill/>
                </a:ln>
                <a:solidFill>
                  <a:schemeClr val="tx1"/>
                </a:solidFill>
                <a:effectLst/>
                <a:latin typeface="+mn-ea"/>
              </a:endParaRPr>
            </a:p>
          </p:txBody>
        </p:sp>
        <p:sp>
          <p:nvSpPr>
            <p:cNvPr id="70" name="Rectangle 220"/>
            <p:cNvSpPr>
              <a:spLocks noChangeArrowheads="1"/>
            </p:cNvSpPr>
            <p:nvPr/>
          </p:nvSpPr>
          <p:spPr bwMode="auto">
            <a:xfrm>
              <a:off x="6936578" y="1730209"/>
              <a:ext cx="976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的前</a:t>
              </a:r>
              <a:endParaRPr kumimoji="0" lang="zh-CN" sz="2000" b="1" i="0" u="none" strike="noStrike" cap="none" normalizeH="0" baseline="0" dirty="0">
                <a:ln>
                  <a:noFill/>
                </a:ln>
                <a:solidFill>
                  <a:schemeClr val="tx1"/>
                </a:solidFill>
                <a:effectLst/>
                <a:latin typeface="+mn-ea"/>
              </a:endParaRPr>
            </a:p>
          </p:txBody>
        </p:sp>
        <p:sp>
          <p:nvSpPr>
            <p:cNvPr id="71" name="Rectangle 221"/>
            <p:cNvSpPr>
              <a:spLocks noChangeArrowheads="1"/>
            </p:cNvSpPr>
            <p:nvPr/>
          </p:nvSpPr>
          <p:spPr bwMode="auto">
            <a:xfrm>
              <a:off x="7707164" y="1725030"/>
              <a:ext cx="33025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个列向量线性无关，则由</a:t>
              </a:r>
              <a:endParaRPr kumimoji="0" lang="zh-CN" altLang="en-US" sz="2000" b="1" i="0" u="none" strike="noStrike" cap="none" normalizeH="0" baseline="0" dirty="0">
                <a:ln>
                  <a:noFill/>
                </a:ln>
                <a:solidFill>
                  <a:schemeClr val="tx1"/>
                </a:solidFill>
                <a:effectLst/>
                <a:latin typeface="+mn-ea"/>
              </a:endParaRPr>
            </a:p>
          </p:txBody>
        </p:sp>
        <p:sp>
          <p:nvSpPr>
            <p:cNvPr id="72" name="矩形 71"/>
            <p:cNvSpPr/>
            <p:nvPr/>
          </p:nvSpPr>
          <p:spPr>
            <a:xfrm>
              <a:off x="1089517" y="1753901"/>
              <a:ext cx="1217000" cy="400110"/>
            </a:xfrm>
            <a:prstGeom prst="rect">
              <a:avLst/>
            </a:prstGeom>
          </p:spPr>
          <p:txBody>
            <a:bodyPr wrap="none">
              <a:spAutoFit/>
            </a:bodyPr>
            <a:lstStyle/>
            <a:p>
              <a:r>
                <a:rPr lang="zh-CN" altLang="zh-CN" sz="2000" b="1" dirty="0">
                  <a:latin typeface="+mn-ea"/>
                  <a:cs typeface="Times New Roman" panose="02020603050405020304" pitchFamily="18" charset="0"/>
                </a:rPr>
                <a:t>矩阵记作</a:t>
              </a:r>
              <a:endParaRPr lang="zh-CN" altLang="en-US" sz="2000" dirty="0"/>
            </a:p>
          </p:txBody>
        </p:sp>
      </p:grpSp>
      <p:grpSp>
        <p:nvGrpSpPr>
          <p:cNvPr id="73" name="组合 72"/>
          <p:cNvGrpSpPr/>
          <p:nvPr/>
        </p:nvGrpSpPr>
        <p:grpSpPr>
          <a:xfrm>
            <a:off x="686159" y="3363046"/>
            <a:ext cx="10836167" cy="432022"/>
            <a:chOff x="774629" y="2193465"/>
            <a:chExt cx="10836167" cy="432022"/>
          </a:xfrm>
        </p:grpSpPr>
        <p:graphicFrame>
          <p:nvGraphicFramePr>
            <p:cNvPr id="74" name="对象 73"/>
            <p:cNvGraphicFramePr>
              <a:graphicFrameLocks noChangeAspect="1"/>
            </p:cNvGraphicFramePr>
            <p:nvPr/>
          </p:nvGraphicFramePr>
          <p:xfrm>
            <a:off x="3027819" y="2254405"/>
            <a:ext cx="275424" cy="298376"/>
          </p:xfrm>
          <a:graphic>
            <a:graphicData uri="http://schemas.openxmlformats.org/presentationml/2006/ole">
              <mc:AlternateContent xmlns:mc="http://schemas.openxmlformats.org/markup-compatibility/2006">
                <mc:Choice xmlns:v="urn:schemas-microsoft-com:vml" Requires="v">
                  <p:oleObj name="Equation" r:id="rId18" imgW="152268" imgH="164957" progId="Equation.DSMT4">
                    <p:embed/>
                  </p:oleObj>
                </mc:Choice>
                <mc:Fallback>
                  <p:oleObj name="Equation" r:id="rId18" imgW="152268" imgH="164957" progId="Equation.DSMT4">
                    <p:embed/>
                    <p:pic>
                      <p:nvPicPr>
                        <p:cNvPr id="74" name="对象 7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27819" y="2254405"/>
                          <a:ext cx="275424" cy="298376"/>
                        </a:xfrm>
                        <a:prstGeom prst="rect">
                          <a:avLst/>
                        </a:prstGeom>
                        <a:noFill/>
                      </p:spPr>
                    </p:pic>
                  </p:oleObj>
                </mc:Fallback>
              </mc:AlternateContent>
            </a:graphicData>
          </a:graphic>
        </p:graphicFrame>
        <p:graphicFrame>
          <p:nvGraphicFramePr>
            <p:cNvPr id="75" name="对象 74"/>
            <p:cNvGraphicFramePr>
              <a:graphicFrameLocks noChangeAspect="1"/>
            </p:cNvGraphicFramePr>
            <p:nvPr/>
          </p:nvGraphicFramePr>
          <p:xfrm>
            <a:off x="4642880" y="2287004"/>
            <a:ext cx="206568" cy="229520"/>
          </p:xfrm>
          <a:graphic>
            <a:graphicData uri="http://schemas.openxmlformats.org/presentationml/2006/ole">
              <mc:AlternateContent xmlns:mc="http://schemas.openxmlformats.org/markup-compatibility/2006">
                <mc:Choice xmlns:v="urn:schemas-microsoft-com:vml" Requires="v">
                  <p:oleObj name="Equation" r:id="rId32" imgW="114102" imgH="126780" progId="Equation.DSMT4">
                    <p:embed/>
                  </p:oleObj>
                </mc:Choice>
                <mc:Fallback>
                  <p:oleObj name="Equation" r:id="rId32" imgW="114102" imgH="126780" progId="Equation.DSMT4">
                    <p:embed/>
                    <p:pic>
                      <p:nvPicPr>
                        <p:cNvPr id="75" name="对象 74"/>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642880" y="2287004"/>
                          <a:ext cx="206568" cy="229520"/>
                        </a:xfrm>
                        <a:prstGeom prst="rect">
                          <a:avLst/>
                        </a:prstGeom>
                        <a:noFill/>
                      </p:spPr>
                    </p:pic>
                  </p:oleObj>
                </mc:Fallback>
              </mc:AlternateContent>
            </a:graphicData>
          </a:graphic>
        </p:graphicFrame>
        <p:graphicFrame>
          <p:nvGraphicFramePr>
            <p:cNvPr id="76" name="对象 75"/>
            <p:cNvGraphicFramePr>
              <a:graphicFrameLocks noChangeAspect="1"/>
            </p:cNvGraphicFramePr>
            <p:nvPr/>
          </p:nvGraphicFramePr>
          <p:xfrm>
            <a:off x="8270763" y="2268215"/>
            <a:ext cx="275424" cy="298376"/>
          </p:xfrm>
          <a:graphic>
            <a:graphicData uri="http://schemas.openxmlformats.org/presentationml/2006/ole">
              <mc:AlternateContent xmlns:mc="http://schemas.openxmlformats.org/markup-compatibility/2006">
                <mc:Choice xmlns:v="urn:schemas-microsoft-com:vml" Requires="v">
                  <p:oleObj name="Equation" r:id="rId18" imgW="152268" imgH="164957" progId="Equation.DSMT4">
                    <p:embed/>
                  </p:oleObj>
                </mc:Choice>
                <mc:Fallback>
                  <p:oleObj name="Equation" r:id="rId18" imgW="152268" imgH="164957" progId="Equation.DSMT4">
                    <p:embed/>
                    <p:pic>
                      <p:nvPicPr>
                        <p:cNvPr id="76" name="对象 7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270763" y="2268215"/>
                          <a:ext cx="275424" cy="298376"/>
                        </a:xfrm>
                        <a:prstGeom prst="rect">
                          <a:avLst/>
                        </a:prstGeom>
                        <a:noFill/>
                      </p:spPr>
                    </p:pic>
                  </p:oleObj>
                </mc:Fallback>
              </mc:AlternateContent>
            </a:graphicData>
          </a:graphic>
        </p:graphicFrame>
        <p:graphicFrame>
          <p:nvGraphicFramePr>
            <p:cNvPr id="77" name="对象 76"/>
            <p:cNvGraphicFramePr>
              <a:graphicFrameLocks noChangeAspect="1"/>
            </p:cNvGraphicFramePr>
            <p:nvPr/>
          </p:nvGraphicFramePr>
          <p:xfrm>
            <a:off x="9392958" y="2275147"/>
            <a:ext cx="550848" cy="298376"/>
          </p:xfrm>
          <a:graphic>
            <a:graphicData uri="http://schemas.openxmlformats.org/presentationml/2006/ole">
              <mc:AlternateContent xmlns:mc="http://schemas.openxmlformats.org/markup-compatibility/2006">
                <mc:Choice xmlns:v="urn:schemas-microsoft-com:vml" Requires="v">
                  <p:oleObj name="Equation" r:id="rId34" imgW="304536" imgH="164957" progId="Equation.DSMT4">
                    <p:embed/>
                  </p:oleObj>
                </mc:Choice>
                <mc:Fallback>
                  <p:oleObj name="Equation" r:id="rId34" imgW="304536" imgH="164957" progId="Equation.DSMT4">
                    <p:embed/>
                    <p:pic>
                      <p:nvPicPr>
                        <p:cNvPr id="77" name="对象 7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9392958" y="2275147"/>
                          <a:ext cx="550848" cy="298376"/>
                        </a:xfrm>
                        <a:prstGeom prst="rect">
                          <a:avLst/>
                        </a:prstGeom>
                        <a:noFill/>
                      </p:spPr>
                    </p:pic>
                  </p:oleObj>
                </mc:Fallback>
              </mc:AlternateContent>
            </a:graphicData>
          </a:graphic>
        </p:graphicFrame>
        <p:sp>
          <p:nvSpPr>
            <p:cNvPr id="78" name="Rectangle 222"/>
            <p:cNvSpPr>
              <a:spLocks noChangeArrowheads="1"/>
            </p:cNvSpPr>
            <p:nvPr/>
          </p:nvSpPr>
          <p:spPr bwMode="auto">
            <a:xfrm>
              <a:off x="2953109" y="2208786"/>
              <a:ext cx="1745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的左上角的</a:t>
              </a:r>
              <a:endParaRPr kumimoji="0" lang="zh-CN" sz="2000" b="1" i="0" u="none" strike="noStrike" cap="none" normalizeH="0" baseline="0" dirty="0">
                <a:ln>
                  <a:noFill/>
                </a:ln>
                <a:solidFill>
                  <a:schemeClr val="tx1"/>
                </a:solidFill>
                <a:effectLst/>
                <a:latin typeface="+mn-ea"/>
              </a:endParaRPr>
            </a:p>
          </p:txBody>
        </p:sp>
        <p:sp>
          <p:nvSpPr>
            <p:cNvPr id="79" name="Rectangle 223"/>
            <p:cNvSpPr>
              <a:spLocks noChangeArrowheads="1"/>
            </p:cNvSpPr>
            <p:nvPr/>
          </p:nvSpPr>
          <p:spPr bwMode="auto">
            <a:xfrm>
              <a:off x="4524199" y="2204581"/>
              <a:ext cx="37978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阶主子式为非零子式，又因为</a:t>
              </a:r>
              <a:endParaRPr kumimoji="0" lang="zh-CN" sz="2000" b="1" i="0" u="none" strike="noStrike" cap="none" normalizeH="0" baseline="0" dirty="0">
                <a:ln>
                  <a:noFill/>
                </a:ln>
                <a:solidFill>
                  <a:schemeClr val="tx1"/>
                </a:solidFill>
                <a:effectLst/>
                <a:latin typeface="+mn-ea"/>
              </a:endParaRPr>
            </a:p>
          </p:txBody>
        </p:sp>
        <p:sp>
          <p:nvSpPr>
            <p:cNvPr id="80" name="Rectangle 225"/>
            <p:cNvSpPr>
              <a:spLocks noChangeArrowheads="1"/>
            </p:cNvSpPr>
            <p:nvPr/>
          </p:nvSpPr>
          <p:spPr bwMode="auto">
            <a:xfrm>
              <a:off x="9598707" y="2225377"/>
              <a:ext cx="20120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个行向量线性</a:t>
              </a:r>
              <a:endParaRPr kumimoji="0" lang="zh-CN" sz="2000" b="1" i="0" u="none" strike="noStrike" cap="none" normalizeH="0" baseline="0" dirty="0">
                <a:ln>
                  <a:noFill/>
                </a:ln>
                <a:solidFill>
                  <a:schemeClr val="tx1"/>
                </a:solidFill>
                <a:effectLst/>
                <a:latin typeface="+mn-ea"/>
              </a:endParaRPr>
            </a:p>
          </p:txBody>
        </p:sp>
        <p:sp>
          <p:nvSpPr>
            <p:cNvPr id="81" name="Rectangle 236"/>
            <p:cNvSpPr>
              <a:spLocks noChangeArrowheads="1"/>
            </p:cNvSpPr>
            <p:nvPr/>
          </p:nvSpPr>
          <p:spPr bwMode="auto">
            <a:xfrm>
              <a:off x="8216375" y="2214014"/>
              <a:ext cx="12378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的</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任意</a:t>
              </a:r>
              <a:endParaRPr kumimoji="0" lang="zh-CN" sz="2000" b="1" i="0" u="none" strike="noStrike" cap="none" normalizeH="0" baseline="0" dirty="0">
                <a:ln>
                  <a:noFill/>
                </a:ln>
                <a:solidFill>
                  <a:schemeClr val="tx1"/>
                </a:solidFill>
                <a:effectLst/>
                <a:latin typeface="+mn-ea"/>
              </a:endParaRPr>
            </a:p>
          </p:txBody>
        </p:sp>
        <p:sp>
          <p:nvSpPr>
            <p:cNvPr id="82" name="矩形 81"/>
            <p:cNvSpPr/>
            <p:nvPr/>
          </p:nvSpPr>
          <p:spPr>
            <a:xfrm>
              <a:off x="774629" y="2193465"/>
              <a:ext cx="2403222" cy="400110"/>
            </a:xfrm>
            <a:prstGeom prst="rect">
              <a:avLst/>
            </a:prstGeom>
          </p:spPr>
          <p:txBody>
            <a:bodyPr wrap="none">
              <a:spAutoFit/>
            </a:bodyPr>
            <a:lstStyle/>
            <a:p>
              <a:pPr lvl="0" indent="276225" eaLnBrk="0" fontAlgn="base" hangingPunct="0">
                <a:spcBef>
                  <a:spcPct val="0"/>
                </a:spcBef>
                <a:spcAft>
                  <a:spcPct val="0"/>
                </a:spcAft>
              </a:pPr>
              <a:r>
                <a:rPr lang="zh-CN" altLang="zh-CN" sz="2000" b="1" dirty="0">
                  <a:solidFill>
                    <a:srgbClr val="0000FF"/>
                  </a:solidFill>
                  <a:latin typeface="+mn-ea"/>
                  <a:cs typeface="Times New Roman" panose="02020603050405020304" pitchFamily="18" charset="0"/>
                </a:rPr>
                <a:t>定理</a:t>
              </a:r>
              <a:r>
                <a:rPr lang="en-US" altLang="zh-CN" sz="2000" b="1" dirty="0">
                  <a:solidFill>
                    <a:srgbClr val="0000FF"/>
                  </a:solidFill>
                  <a:latin typeface="+mn-ea"/>
                  <a:cs typeface="Times New Roman" panose="02020603050405020304" pitchFamily="18" charset="0"/>
                </a:rPr>
                <a:t>2.5.6</a:t>
              </a:r>
              <a:r>
                <a:rPr lang="zh-CN" altLang="en-US" sz="2000" b="1" dirty="0">
                  <a:latin typeface="+mn-ea"/>
                  <a:cs typeface="Times New Roman" panose="02020603050405020304" pitchFamily="18" charset="0"/>
                </a:rPr>
                <a:t>可知，</a:t>
              </a:r>
              <a:endParaRPr lang="zh-CN" altLang="en-US" sz="2000" b="1" dirty="0">
                <a:latin typeface="+mn-ea"/>
              </a:endParaRPr>
            </a:p>
          </p:txBody>
        </p:sp>
      </p:grpSp>
      <p:grpSp>
        <p:nvGrpSpPr>
          <p:cNvPr id="83" name="组合 82"/>
          <p:cNvGrpSpPr/>
          <p:nvPr/>
        </p:nvGrpSpPr>
        <p:grpSpPr>
          <a:xfrm>
            <a:off x="652395" y="3746141"/>
            <a:ext cx="10981396" cy="433105"/>
            <a:chOff x="21767" y="2607970"/>
            <a:chExt cx="10981396" cy="433105"/>
          </a:xfrm>
        </p:grpSpPr>
        <p:graphicFrame>
          <p:nvGraphicFramePr>
            <p:cNvPr id="84" name="对象 83"/>
            <p:cNvGraphicFramePr>
              <a:graphicFrameLocks noChangeAspect="1"/>
            </p:cNvGraphicFramePr>
            <p:nvPr/>
          </p:nvGraphicFramePr>
          <p:xfrm>
            <a:off x="2202530" y="2686407"/>
            <a:ext cx="275424" cy="298376"/>
          </p:xfrm>
          <a:graphic>
            <a:graphicData uri="http://schemas.openxmlformats.org/presentationml/2006/ole">
              <mc:AlternateContent xmlns:mc="http://schemas.openxmlformats.org/markup-compatibility/2006">
                <mc:Choice xmlns:v="urn:schemas-microsoft-com:vml" Requires="v">
                  <p:oleObj name="Equation" r:id="rId18" imgW="152268" imgH="164957" progId="Equation.DSMT4">
                    <p:embed/>
                  </p:oleObj>
                </mc:Choice>
                <mc:Fallback>
                  <p:oleObj name="Equation" r:id="rId18" imgW="152268" imgH="164957" progId="Equation.DSMT4">
                    <p:embed/>
                    <p:pic>
                      <p:nvPicPr>
                        <p:cNvPr id="84" name="对象 8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02530" y="2686407"/>
                          <a:ext cx="275424" cy="298376"/>
                        </a:xfrm>
                        <a:prstGeom prst="rect">
                          <a:avLst/>
                        </a:prstGeom>
                        <a:noFill/>
                      </p:spPr>
                    </p:pic>
                  </p:oleObj>
                </mc:Fallback>
              </mc:AlternateContent>
            </a:graphicData>
          </a:graphic>
        </p:graphicFrame>
        <p:graphicFrame>
          <p:nvGraphicFramePr>
            <p:cNvPr id="85" name="对象 84"/>
            <p:cNvGraphicFramePr>
              <a:graphicFrameLocks noChangeAspect="1"/>
            </p:cNvGraphicFramePr>
            <p:nvPr/>
          </p:nvGraphicFramePr>
          <p:xfrm>
            <a:off x="3322353" y="2649482"/>
            <a:ext cx="550848" cy="298376"/>
          </p:xfrm>
          <a:graphic>
            <a:graphicData uri="http://schemas.openxmlformats.org/presentationml/2006/ole">
              <mc:AlternateContent xmlns:mc="http://schemas.openxmlformats.org/markup-compatibility/2006">
                <mc:Choice xmlns:v="urn:schemas-microsoft-com:vml" Requires="v">
                  <p:oleObj name="Equation" r:id="rId34" imgW="304536" imgH="164957" progId="Equation.DSMT4">
                    <p:embed/>
                  </p:oleObj>
                </mc:Choice>
                <mc:Fallback>
                  <p:oleObj name="Equation" r:id="rId34" imgW="304536" imgH="164957" progId="Equation.DSMT4">
                    <p:embed/>
                    <p:pic>
                      <p:nvPicPr>
                        <p:cNvPr id="85" name="对象 84"/>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322353" y="2649482"/>
                          <a:ext cx="550848" cy="298376"/>
                        </a:xfrm>
                        <a:prstGeom prst="rect">
                          <a:avLst/>
                        </a:prstGeom>
                        <a:noFill/>
                      </p:spPr>
                    </p:pic>
                  </p:oleObj>
                </mc:Fallback>
              </mc:AlternateContent>
            </a:graphicData>
          </a:graphic>
        </p:graphicFrame>
        <p:graphicFrame>
          <p:nvGraphicFramePr>
            <p:cNvPr id="86" name="对象 85"/>
            <p:cNvGraphicFramePr>
              <a:graphicFrameLocks noChangeAspect="1"/>
            </p:cNvGraphicFramePr>
            <p:nvPr/>
          </p:nvGraphicFramePr>
          <p:xfrm>
            <a:off x="5895523" y="2657658"/>
            <a:ext cx="550848" cy="298376"/>
          </p:xfrm>
          <a:graphic>
            <a:graphicData uri="http://schemas.openxmlformats.org/presentationml/2006/ole">
              <mc:AlternateContent xmlns:mc="http://schemas.openxmlformats.org/markup-compatibility/2006">
                <mc:Choice xmlns:v="urn:schemas-microsoft-com:vml" Requires="v">
                  <p:oleObj name="Equation" r:id="rId34" imgW="304536" imgH="164957" progId="Equation.DSMT4">
                    <p:embed/>
                  </p:oleObj>
                </mc:Choice>
                <mc:Fallback>
                  <p:oleObj name="Equation" r:id="rId34" imgW="304536" imgH="164957" progId="Equation.DSMT4">
                    <p:embed/>
                    <p:pic>
                      <p:nvPicPr>
                        <p:cNvPr id="86" name="对象 8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895523" y="2657658"/>
                          <a:ext cx="550848" cy="298376"/>
                        </a:xfrm>
                        <a:prstGeom prst="rect">
                          <a:avLst/>
                        </a:prstGeom>
                        <a:noFill/>
                      </p:spPr>
                    </p:pic>
                  </p:oleObj>
                </mc:Fallback>
              </mc:AlternateContent>
            </a:graphicData>
          </a:graphic>
        </p:graphicFrame>
        <p:graphicFrame>
          <p:nvGraphicFramePr>
            <p:cNvPr id="87" name="对象 86"/>
            <p:cNvGraphicFramePr>
              <a:graphicFrameLocks noChangeAspect="1"/>
            </p:cNvGraphicFramePr>
            <p:nvPr/>
          </p:nvGraphicFramePr>
          <p:xfrm>
            <a:off x="9069943" y="2650737"/>
            <a:ext cx="275424" cy="298376"/>
          </p:xfrm>
          <a:graphic>
            <a:graphicData uri="http://schemas.openxmlformats.org/presentationml/2006/ole">
              <mc:AlternateContent xmlns:mc="http://schemas.openxmlformats.org/markup-compatibility/2006">
                <mc:Choice xmlns:v="urn:schemas-microsoft-com:vml" Requires="v">
                  <p:oleObj name="Equation" r:id="rId18" imgW="152268" imgH="164957" progId="Equation.DSMT4">
                    <p:embed/>
                  </p:oleObj>
                </mc:Choice>
                <mc:Fallback>
                  <p:oleObj name="Equation" r:id="rId18" imgW="152268" imgH="164957" progId="Equation.DSMT4">
                    <p:embed/>
                    <p:pic>
                      <p:nvPicPr>
                        <p:cNvPr id="87" name="对象 8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069943" y="2650737"/>
                          <a:ext cx="275424" cy="298376"/>
                        </a:xfrm>
                        <a:prstGeom prst="rect">
                          <a:avLst/>
                        </a:prstGeom>
                        <a:noFill/>
                      </p:spPr>
                    </p:pic>
                  </p:oleObj>
                </mc:Fallback>
              </mc:AlternateContent>
            </a:graphicData>
          </a:graphic>
        </p:graphicFrame>
        <p:sp>
          <p:nvSpPr>
            <p:cNvPr id="88" name="Rectangle 224"/>
            <p:cNvSpPr>
              <a:spLocks noChangeArrowheads="1"/>
            </p:cNvSpPr>
            <p:nvPr/>
          </p:nvSpPr>
          <p:spPr bwMode="auto">
            <a:xfrm>
              <a:off x="2141721" y="2618769"/>
              <a:ext cx="12330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的任意</a:t>
              </a:r>
              <a:endParaRPr kumimoji="0" lang="zh-CN" sz="2000" b="1" i="0" u="none" strike="noStrike" cap="none" normalizeH="0" baseline="0" dirty="0">
                <a:ln>
                  <a:noFill/>
                </a:ln>
                <a:solidFill>
                  <a:schemeClr val="tx1"/>
                </a:solidFill>
                <a:effectLst/>
                <a:latin typeface="+mn-ea"/>
              </a:endParaRPr>
            </a:p>
          </p:txBody>
        </p:sp>
        <p:sp>
          <p:nvSpPr>
            <p:cNvPr id="89" name="Rectangle 228"/>
            <p:cNvSpPr>
              <a:spLocks noChangeArrowheads="1"/>
            </p:cNvSpPr>
            <p:nvPr/>
          </p:nvSpPr>
          <p:spPr bwMode="auto">
            <a:xfrm>
              <a:off x="6113268" y="2608058"/>
              <a:ext cx="22701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阶子式都是零子</a:t>
              </a:r>
              <a:endParaRPr kumimoji="0" lang="zh-CN" sz="2000" b="1" i="0" u="none" strike="noStrike" cap="none" normalizeH="0" baseline="0" dirty="0">
                <a:ln>
                  <a:noFill/>
                </a:ln>
                <a:solidFill>
                  <a:schemeClr val="tx1"/>
                </a:solidFill>
                <a:effectLst/>
                <a:latin typeface="+mn-ea"/>
              </a:endParaRPr>
            </a:p>
          </p:txBody>
        </p:sp>
        <p:sp>
          <p:nvSpPr>
            <p:cNvPr id="90" name="Rectangle 229"/>
            <p:cNvSpPr>
              <a:spLocks noChangeArrowheads="1"/>
            </p:cNvSpPr>
            <p:nvPr/>
          </p:nvSpPr>
          <p:spPr bwMode="auto">
            <a:xfrm>
              <a:off x="8991074" y="2607970"/>
              <a:ext cx="20120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的非零子式的</a:t>
              </a:r>
              <a:endParaRPr kumimoji="0" lang="zh-CN" sz="2000" b="1" i="0" u="none" strike="noStrike" cap="none" normalizeH="0" baseline="0" dirty="0">
                <a:ln>
                  <a:noFill/>
                </a:ln>
                <a:solidFill>
                  <a:schemeClr val="tx1"/>
                </a:solidFill>
                <a:effectLst/>
                <a:latin typeface="+mn-ea"/>
              </a:endParaRPr>
            </a:p>
          </p:txBody>
        </p:sp>
        <p:sp>
          <p:nvSpPr>
            <p:cNvPr id="91" name="Rectangle 238"/>
            <p:cNvSpPr>
              <a:spLocks noChangeArrowheads="1"/>
            </p:cNvSpPr>
            <p:nvPr/>
          </p:nvSpPr>
          <p:spPr bwMode="auto">
            <a:xfrm>
              <a:off x="4526279" y="2627488"/>
              <a:ext cx="14959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任意</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一个</a:t>
              </a:r>
              <a:endParaRPr kumimoji="0" lang="zh-CN" sz="2000" b="1" i="0" u="none" strike="noStrike" cap="none" normalizeH="0" baseline="0" dirty="0">
                <a:ln>
                  <a:noFill/>
                </a:ln>
                <a:solidFill>
                  <a:schemeClr val="tx1"/>
                </a:solidFill>
                <a:effectLst/>
                <a:latin typeface="+mn-ea"/>
              </a:endParaRPr>
            </a:p>
          </p:txBody>
        </p:sp>
        <p:sp>
          <p:nvSpPr>
            <p:cNvPr id="92" name="矩形 91"/>
            <p:cNvSpPr/>
            <p:nvPr/>
          </p:nvSpPr>
          <p:spPr>
            <a:xfrm>
              <a:off x="8172213" y="2625559"/>
              <a:ext cx="958917" cy="400110"/>
            </a:xfrm>
            <a:prstGeom prst="rect">
              <a:avLst/>
            </a:prstGeom>
          </p:spPr>
          <p:txBody>
            <a:bodyPr wrap="none">
              <a:spAutoFit/>
            </a:bodyPr>
            <a:lstStyle/>
            <a:p>
              <a:r>
                <a:rPr lang="zh-CN" altLang="zh-CN" sz="2000" b="1" dirty="0">
                  <a:latin typeface="+mn-ea"/>
                  <a:cs typeface="Times New Roman" panose="02020603050405020304" pitchFamily="18" charset="0"/>
                </a:rPr>
                <a:t>式。故</a:t>
              </a:r>
              <a:endParaRPr lang="zh-CN" altLang="en-US" sz="2000" dirty="0"/>
            </a:p>
          </p:txBody>
        </p:sp>
        <p:sp>
          <p:nvSpPr>
            <p:cNvPr id="93" name="矩形 92"/>
            <p:cNvSpPr/>
            <p:nvPr/>
          </p:nvSpPr>
          <p:spPr>
            <a:xfrm>
              <a:off x="21767" y="2621332"/>
              <a:ext cx="2383745" cy="400110"/>
            </a:xfrm>
            <a:prstGeom prst="rect">
              <a:avLst/>
            </a:prstGeom>
          </p:spPr>
          <p:txBody>
            <a:bodyPr wrap="square">
              <a:spAutoFit/>
            </a:bodyPr>
            <a:lstStyle/>
            <a:p>
              <a:pPr indent="276225" eaLnBrk="0" fontAlgn="base" hangingPunct="0">
                <a:spcBef>
                  <a:spcPct val="0"/>
                </a:spcBef>
                <a:spcAft>
                  <a:spcPct val="0"/>
                </a:spcAft>
              </a:pPr>
              <a:r>
                <a:rPr lang="zh-CN" altLang="zh-CN" sz="2000" b="1" dirty="0">
                  <a:latin typeface="+mn-ea"/>
                  <a:cs typeface="Times New Roman" panose="02020603050405020304" pitchFamily="18" charset="0"/>
                </a:rPr>
                <a:t>相关，因此，</a:t>
              </a:r>
              <a:r>
                <a:rPr lang="zh-CN" altLang="en-US" sz="2000" b="1" dirty="0">
                  <a:latin typeface="+mn-ea"/>
                  <a:cs typeface="Times New Roman" panose="02020603050405020304" pitchFamily="18" charset="0"/>
                </a:rPr>
                <a:t>由</a:t>
              </a:r>
              <a:endParaRPr lang="zh-CN" altLang="zh-CN" sz="2000" b="1" dirty="0">
                <a:latin typeface="+mn-ea"/>
              </a:endParaRPr>
            </a:p>
          </p:txBody>
        </p:sp>
        <p:sp>
          <p:nvSpPr>
            <p:cNvPr id="94" name="矩形 93"/>
            <p:cNvSpPr/>
            <p:nvPr/>
          </p:nvSpPr>
          <p:spPr>
            <a:xfrm>
              <a:off x="3750442" y="2640965"/>
              <a:ext cx="1217000" cy="400110"/>
            </a:xfrm>
            <a:prstGeom prst="rect">
              <a:avLst/>
            </a:prstGeom>
          </p:spPr>
          <p:txBody>
            <a:bodyPr wrap="none">
              <a:spAutoFit/>
            </a:bodyPr>
            <a:lstStyle/>
            <a:p>
              <a:r>
                <a:rPr lang="zh-CN" altLang="en-US" sz="2000" b="1" dirty="0">
                  <a:latin typeface="+mn-ea"/>
                  <a:cs typeface="Times New Roman" panose="02020603050405020304" pitchFamily="18" charset="0"/>
                </a:rPr>
                <a:t>行构成的</a:t>
              </a:r>
              <a:endParaRPr lang="zh-CN" altLang="en-US" sz="2000" dirty="0"/>
            </a:p>
          </p:txBody>
        </p:sp>
      </p:grpSp>
      <p:grpSp>
        <p:nvGrpSpPr>
          <p:cNvPr id="95" name="组合 94"/>
          <p:cNvGrpSpPr/>
          <p:nvPr/>
        </p:nvGrpSpPr>
        <p:grpSpPr>
          <a:xfrm>
            <a:off x="653531" y="4110535"/>
            <a:ext cx="2125480" cy="400110"/>
            <a:chOff x="18101" y="3036348"/>
            <a:chExt cx="2125480" cy="400110"/>
          </a:xfrm>
        </p:grpSpPr>
        <p:graphicFrame>
          <p:nvGraphicFramePr>
            <p:cNvPr id="96" name="对象 95"/>
            <p:cNvGraphicFramePr>
              <a:graphicFrameLocks noChangeAspect="1"/>
            </p:cNvGraphicFramePr>
            <p:nvPr/>
          </p:nvGraphicFramePr>
          <p:xfrm>
            <a:off x="1937013" y="3163133"/>
            <a:ext cx="206568" cy="229520"/>
          </p:xfrm>
          <a:graphic>
            <a:graphicData uri="http://schemas.openxmlformats.org/presentationml/2006/ole">
              <mc:AlternateContent xmlns:mc="http://schemas.openxmlformats.org/markup-compatibility/2006">
                <mc:Choice xmlns:v="urn:schemas-microsoft-com:vml" Requires="v">
                  <p:oleObj name="Equation" r:id="rId22" imgW="114102" imgH="126780" progId="Equation.DSMT4">
                    <p:embed/>
                  </p:oleObj>
                </mc:Choice>
                <mc:Fallback>
                  <p:oleObj name="Equation" r:id="rId22" imgW="114102" imgH="126780" progId="Equation.DSMT4">
                    <p:embed/>
                    <p:pic>
                      <p:nvPicPr>
                        <p:cNvPr id="96" name="对象 9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37013" y="3163133"/>
                          <a:ext cx="206568" cy="229520"/>
                        </a:xfrm>
                        <a:prstGeom prst="rect">
                          <a:avLst/>
                        </a:prstGeom>
                        <a:noFill/>
                      </p:spPr>
                    </p:pic>
                  </p:oleObj>
                </mc:Fallback>
              </mc:AlternateContent>
            </a:graphicData>
          </a:graphic>
        </p:graphicFrame>
        <p:sp>
          <p:nvSpPr>
            <p:cNvPr id="97" name="矩形 96"/>
            <p:cNvSpPr/>
            <p:nvPr/>
          </p:nvSpPr>
          <p:spPr>
            <a:xfrm>
              <a:off x="18101" y="3036348"/>
              <a:ext cx="2012089" cy="400110"/>
            </a:xfrm>
            <a:prstGeom prst="rect">
              <a:avLst/>
            </a:prstGeom>
          </p:spPr>
          <p:txBody>
            <a:bodyPr wrap="none">
              <a:spAutoFit/>
            </a:bodyPr>
            <a:lstStyle/>
            <a:p>
              <a:pPr lvl="0" indent="276225" eaLnBrk="0" fontAlgn="base" hangingPunct="0">
                <a:spcBef>
                  <a:spcPct val="0"/>
                </a:spcBef>
                <a:spcAft>
                  <a:spcPct val="0"/>
                </a:spcAft>
              </a:pPr>
              <a:r>
                <a:rPr lang="zh-CN" altLang="zh-CN" sz="2000" b="1" dirty="0">
                  <a:latin typeface="+mn-ea"/>
                  <a:cs typeface="Times New Roman" panose="02020603050405020304" pitchFamily="18" charset="0"/>
                </a:rPr>
                <a:t>最高阶数等于</a:t>
              </a:r>
              <a:endParaRPr lang="zh-CN" altLang="zh-CN" sz="2000" b="1" dirty="0">
                <a:latin typeface="+mn-ea"/>
              </a:endParaRPr>
            </a:p>
          </p:txBody>
        </p:sp>
      </p:grpSp>
      <p:grpSp>
        <p:nvGrpSpPr>
          <p:cNvPr id="98" name="组合 97"/>
          <p:cNvGrpSpPr/>
          <p:nvPr/>
        </p:nvGrpSpPr>
        <p:grpSpPr>
          <a:xfrm>
            <a:off x="1052783" y="4939434"/>
            <a:ext cx="10330211" cy="430103"/>
            <a:chOff x="1141253" y="3769853"/>
            <a:chExt cx="10330211" cy="430103"/>
          </a:xfrm>
        </p:grpSpPr>
        <p:graphicFrame>
          <p:nvGraphicFramePr>
            <p:cNvPr id="99" name="对象 98"/>
            <p:cNvGraphicFramePr>
              <a:graphicFrameLocks noChangeAspect="1"/>
            </p:cNvGraphicFramePr>
            <p:nvPr/>
          </p:nvGraphicFramePr>
          <p:xfrm>
            <a:off x="2007482" y="3847181"/>
            <a:ext cx="275424" cy="298376"/>
          </p:xfrm>
          <a:graphic>
            <a:graphicData uri="http://schemas.openxmlformats.org/presentationml/2006/ole">
              <mc:AlternateContent xmlns:mc="http://schemas.openxmlformats.org/markup-compatibility/2006">
                <mc:Choice xmlns:v="urn:schemas-microsoft-com:vml" Requires="v">
                  <p:oleObj name="Equation" r:id="rId18" imgW="152268" imgH="164957" progId="Equation.DSMT4">
                    <p:embed/>
                  </p:oleObj>
                </mc:Choice>
                <mc:Fallback>
                  <p:oleObj name="Equation" r:id="rId18" imgW="152268" imgH="164957" progId="Equation.DSMT4">
                    <p:embed/>
                    <p:pic>
                      <p:nvPicPr>
                        <p:cNvPr id="99" name="对象 9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07482" y="3847181"/>
                          <a:ext cx="275424" cy="298376"/>
                        </a:xfrm>
                        <a:prstGeom prst="rect">
                          <a:avLst/>
                        </a:prstGeom>
                        <a:noFill/>
                      </p:spPr>
                    </p:pic>
                  </p:oleObj>
                </mc:Fallback>
              </mc:AlternateContent>
            </a:graphicData>
          </a:graphic>
        </p:graphicFrame>
        <p:graphicFrame>
          <p:nvGraphicFramePr>
            <p:cNvPr id="100" name="对象 99"/>
            <p:cNvGraphicFramePr>
              <a:graphicFrameLocks noChangeAspect="1"/>
            </p:cNvGraphicFramePr>
            <p:nvPr/>
          </p:nvGraphicFramePr>
          <p:xfrm>
            <a:off x="2625870" y="3895074"/>
            <a:ext cx="206568" cy="229520"/>
          </p:xfrm>
          <a:graphic>
            <a:graphicData uri="http://schemas.openxmlformats.org/presentationml/2006/ole">
              <mc:AlternateContent xmlns:mc="http://schemas.openxmlformats.org/markup-compatibility/2006">
                <mc:Choice xmlns:v="urn:schemas-microsoft-com:vml" Requires="v">
                  <p:oleObj name="Equation" r:id="rId22" imgW="114102" imgH="126780" progId="Equation.DSMT4">
                    <p:embed/>
                  </p:oleObj>
                </mc:Choice>
                <mc:Fallback>
                  <p:oleObj name="Equation" r:id="rId22" imgW="114102" imgH="126780" progId="Equation.DSMT4">
                    <p:embed/>
                    <p:pic>
                      <p:nvPicPr>
                        <p:cNvPr id="100" name="对象 9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25870" y="3895074"/>
                          <a:ext cx="206568" cy="229520"/>
                        </a:xfrm>
                        <a:prstGeom prst="rect">
                          <a:avLst/>
                        </a:prstGeom>
                        <a:noFill/>
                      </p:spPr>
                    </p:pic>
                  </p:oleObj>
                </mc:Fallback>
              </mc:AlternateContent>
            </a:graphicData>
          </a:graphic>
        </p:graphicFrame>
        <p:graphicFrame>
          <p:nvGraphicFramePr>
            <p:cNvPr id="101" name="对象 100"/>
            <p:cNvGraphicFramePr>
              <a:graphicFrameLocks noChangeAspect="1"/>
            </p:cNvGraphicFramePr>
            <p:nvPr/>
          </p:nvGraphicFramePr>
          <p:xfrm>
            <a:off x="5178065" y="3812075"/>
            <a:ext cx="275424" cy="298376"/>
          </p:xfrm>
          <a:graphic>
            <a:graphicData uri="http://schemas.openxmlformats.org/presentationml/2006/ole">
              <mc:AlternateContent xmlns:mc="http://schemas.openxmlformats.org/markup-compatibility/2006">
                <mc:Choice xmlns:v="urn:schemas-microsoft-com:vml" Requires="v">
                  <p:oleObj name="Equation" r:id="rId18" imgW="152268" imgH="164957" progId="Equation.DSMT4">
                    <p:embed/>
                  </p:oleObj>
                </mc:Choice>
                <mc:Fallback>
                  <p:oleObj name="Equation" r:id="rId18" imgW="152268" imgH="164957" progId="Equation.DSMT4">
                    <p:embed/>
                    <p:pic>
                      <p:nvPicPr>
                        <p:cNvPr id="101" name="对象 10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78065" y="3812075"/>
                          <a:ext cx="275424" cy="298376"/>
                        </a:xfrm>
                        <a:prstGeom prst="rect">
                          <a:avLst/>
                        </a:prstGeom>
                        <a:noFill/>
                      </p:spPr>
                    </p:pic>
                  </p:oleObj>
                </mc:Fallback>
              </mc:AlternateContent>
            </a:graphicData>
          </a:graphic>
        </p:graphicFrame>
        <p:graphicFrame>
          <p:nvGraphicFramePr>
            <p:cNvPr id="102" name="对象 101"/>
            <p:cNvGraphicFramePr>
              <a:graphicFrameLocks noChangeAspect="1"/>
            </p:cNvGraphicFramePr>
            <p:nvPr/>
          </p:nvGraphicFramePr>
          <p:xfrm>
            <a:off x="6290269" y="3810417"/>
            <a:ext cx="550848" cy="298376"/>
          </p:xfrm>
          <a:graphic>
            <a:graphicData uri="http://schemas.openxmlformats.org/presentationml/2006/ole">
              <mc:AlternateContent xmlns:mc="http://schemas.openxmlformats.org/markup-compatibility/2006">
                <mc:Choice xmlns:v="urn:schemas-microsoft-com:vml" Requires="v">
                  <p:oleObj name="Equation" r:id="rId36" imgW="304536" imgH="164957" progId="Equation.DSMT4">
                    <p:embed/>
                  </p:oleObj>
                </mc:Choice>
                <mc:Fallback>
                  <p:oleObj name="Equation" r:id="rId36" imgW="304536" imgH="164957" progId="Equation.DSMT4">
                    <p:embed/>
                    <p:pic>
                      <p:nvPicPr>
                        <p:cNvPr id="102" name="对象 10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290269" y="3810417"/>
                          <a:ext cx="550848" cy="298376"/>
                        </a:xfrm>
                        <a:prstGeom prst="rect">
                          <a:avLst/>
                        </a:prstGeom>
                        <a:noFill/>
                      </p:spPr>
                    </p:pic>
                  </p:oleObj>
                </mc:Fallback>
              </mc:AlternateContent>
            </a:graphicData>
          </a:graphic>
        </p:graphicFrame>
        <p:graphicFrame>
          <p:nvGraphicFramePr>
            <p:cNvPr id="103" name="对象 102"/>
            <p:cNvGraphicFramePr>
              <a:graphicFrameLocks noChangeAspect="1"/>
            </p:cNvGraphicFramePr>
            <p:nvPr/>
          </p:nvGraphicFramePr>
          <p:xfrm>
            <a:off x="9651329" y="3836103"/>
            <a:ext cx="275424" cy="298376"/>
          </p:xfrm>
          <a:graphic>
            <a:graphicData uri="http://schemas.openxmlformats.org/presentationml/2006/ole">
              <mc:AlternateContent xmlns:mc="http://schemas.openxmlformats.org/markup-compatibility/2006">
                <mc:Choice xmlns:v="urn:schemas-microsoft-com:vml" Requires="v">
                  <p:oleObj name="Equation" r:id="rId18" imgW="152268" imgH="164957" progId="Equation.DSMT4">
                    <p:embed/>
                  </p:oleObj>
                </mc:Choice>
                <mc:Fallback>
                  <p:oleObj name="Equation" r:id="rId18" imgW="152268" imgH="164957" progId="Equation.DSMT4">
                    <p:embed/>
                    <p:pic>
                      <p:nvPicPr>
                        <p:cNvPr id="103" name="对象 10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651329" y="3836103"/>
                          <a:ext cx="275424" cy="298376"/>
                        </a:xfrm>
                        <a:prstGeom prst="rect">
                          <a:avLst/>
                        </a:prstGeom>
                        <a:noFill/>
                      </p:spPr>
                    </p:pic>
                  </p:oleObj>
                </mc:Fallback>
              </mc:AlternateContent>
            </a:graphicData>
          </a:graphic>
        </p:graphicFrame>
        <p:sp>
          <p:nvSpPr>
            <p:cNvPr id="104" name="Rectangle 214"/>
            <p:cNvSpPr>
              <a:spLocks noChangeArrowheads="1"/>
            </p:cNvSpPr>
            <p:nvPr/>
          </p:nvSpPr>
          <p:spPr bwMode="auto">
            <a:xfrm>
              <a:off x="1988544" y="3781287"/>
              <a:ext cx="7216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的</a:t>
              </a:r>
              <a:endParaRPr kumimoji="0" lang="zh-CN" sz="2000" b="1" i="0" u="none" strike="noStrike" cap="none" normalizeH="0" baseline="0" dirty="0">
                <a:ln>
                  <a:noFill/>
                </a:ln>
                <a:solidFill>
                  <a:schemeClr val="tx1"/>
                </a:solidFill>
                <a:effectLst/>
                <a:latin typeface="+mn-ea"/>
              </a:endParaRPr>
            </a:p>
          </p:txBody>
        </p:sp>
        <p:sp>
          <p:nvSpPr>
            <p:cNvPr id="105" name="Rectangle 226"/>
            <p:cNvSpPr>
              <a:spLocks noChangeArrowheads="1"/>
            </p:cNvSpPr>
            <p:nvPr/>
          </p:nvSpPr>
          <p:spPr bwMode="auto">
            <a:xfrm>
              <a:off x="5141829" y="3775559"/>
              <a:ext cx="12330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的任意</a:t>
              </a:r>
              <a:endParaRPr kumimoji="0" lang="zh-CN" sz="2000" b="1" i="0" u="none" strike="noStrike" cap="none" normalizeH="0" baseline="0" dirty="0">
                <a:ln>
                  <a:noFill/>
                </a:ln>
                <a:solidFill>
                  <a:schemeClr val="tx1"/>
                </a:solidFill>
                <a:effectLst/>
                <a:latin typeface="+mn-ea"/>
              </a:endParaRPr>
            </a:p>
          </p:txBody>
        </p:sp>
        <p:sp>
          <p:nvSpPr>
            <p:cNvPr id="106" name="Rectangle 237"/>
            <p:cNvSpPr>
              <a:spLocks noChangeArrowheads="1"/>
            </p:cNvSpPr>
            <p:nvPr/>
          </p:nvSpPr>
          <p:spPr bwMode="auto">
            <a:xfrm>
              <a:off x="2457799" y="3778707"/>
              <a:ext cx="12378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行向量</a:t>
              </a:r>
              <a:endParaRPr kumimoji="0" lang="zh-CN" sz="2000" b="1" i="0" u="none" strike="noStrike" cap="none" normalizeH="0" baseline="0" dirty="0">
                <a:ln>
                  <a:noFill/>
                </a:ln>
                <a:solidFill>
                  <a:schemeClr val="tx1"/>
                </a:solidFill>
                <a:effectLst/>
                <a:latin typeface="+mn-ea"/>
              </a:endParaRPr>
            </a:p>
          </p:txBody>
        </p:sp>
        <p:sp>
          <p:nvSpPr>
            <p:cNvPr id="107" name="Rectangle 239"/>
            <p:cNvSpPr>
              <a:spLocks noChangeArrowheads="1"/>
            </p:cNvSpPr>
            <p:nvPr/>
          </p:nvSpPr>
          <p:spPr bwMode="auto">
            <a:xfrm>
              <a:off x="6431730" y="3769853"/>
              <a:ext cx="25282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个行向量都线性相</a:t>
              </a:r>
              <a:endParaRPr kumimoji="0" lang="zh-CN" sz="2000" b="1" i="0" u="none" strike="noStrike" cap="none" normalizeH="0" baseline="0" dirty="0">
                <a:ln>
                  <a:noFill/>
                </a:ln>
                <a:solidFill>
                  <a:schemeClr val="tx1"/>
                </a:solidFill>
                <a:effectLst/>
                <a:latin typeface="+mn-ea"/>
              </a:endParaRPr>
            </a:p>
          </p:txBody>
        </p:sp>
        <p:sp>
          <p:nvSpPr>
            <p:cNvPr id="108" name="Rectangle 240"/>
            <p:cNvSpPr>
              <a:spLocks noChangeArrowheads="1"/>
            </p:cNvSpPr>
            <p:nvPr/>
          </p:nvSpPr>
          <p:spPr bwMode="auto">
            <a:xfrm>
              <a:off x="9587615" y="3782780"/>
              <a:ext cx="18838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的行秩</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列秩</a:t>
              </a:r>
              <a:endParaRPr kumimoji="0" lang="en-US" altLang="zh-CN" sz="2000" b="1" i="0" u="none" strike="noStrike" cap="none" normalizeH="0" baseline="0" dirty="0">
                <a:ln>
                  <a:noFill/>
                </a:ln>
                <a:solidFill>
                  <a:schemeClr val="tx1"/>
                </a:solidFill>
                <a:effectLst/>
                <a:latin typeface="+mn-ea"/>
              </a:endParaRPr>
            </a:p>
          </p:txBody>
        </p:sp>
        <p:sp>
          <p:nvSpPr>
            <p:cNvPr id="109" name="矩形 108"/>
            <p:cNvSpPr/>
            <p:nvPr/>
          </p:nvSpPr>
          <p:spPr>
            <a:xfrm>
              <a:off x="8492031" y="3785236"/>
              <a:ext cx="1237839" cy="400110"/>
            </a:xfrm>
            <a:prstGeom prst="rect">
              <a:avLst/>
            </a:prstGeom>
          </p:spPr>
          <p:txBody>
            <a:bodyPr wrap="none">
              <a:spAutoFit/>
            </a:bodyPr>
            <a:lstStyle/>
            <a:p>
              <a:pPr lvl="0" indent="276225" eaLnBrk="0" fontAlgn="base" hangingPunct="0">
                <a:spcBef>
                  <a:spcPct val="0"/>
                </a:spcBef>
                <a:spcAft>
                  <a:spcPct val="0"/>
                </a:spcAft>
              </a:pPr>
              <a:r>
                <a:rPr lang="zh-CN" altLang="zh-CN" sz="2000" b="1" dirty="0">
                  <a:latin typeface="+mn-ea"/>
                  <a:cs typeface="Times New Roman" panose="02020603050405020304" pitchFamily="18" charset="0"/>
                </a:rPr>
                <a:t>关，故</a:t>
              </a:r>
              <a:endParaRPr lang="zh-CN" altLang="zh-CN" sz="2000" b="1" dirty="0">
                <a:latin typeface="+mn-ea"/>
              </a:endParaRPr>
            </a:p>
          </p:txBody>
        </p:sp>
        <p:sp>
          <p:nvSpPr>
            <p:cNvPr id="110" name="矩形 109"/>
            <p:cNvSpPr/>
            <p:nvPr/>
          </p:nvSpPr>
          <p:spPr>
            <a:xfrm>
              <a:off x="3252981" y="3778707"/>
              <a:ext cx="2012089" cy="400110"/>
            </a:xfrm>
            <a:prstGeom prst="rect">
              <a:avLst/>
            </a:prstGeom>
          </p:spPr>
          <p:txBody>
            <a:bodyPr wrap="none">
              <a:spAutoFit/>
            </a:bodyPr>
            <a:lstStyle/>
            <a:p>
              <a:pPr lvl="0" indent="276225" eaLnBrk="0" fontAlgn="base" hangingPunct="0">
                <a:spcBef>
                  <a:spcPct val="0"/>
                </a:spcBef>
                <a:spcAft>
                  <a:spcPct val="0"/>
                </a:spcAft>
              </a:pPr>
              <a:r>
                <a:rPr lang="zh-CN" altLang="zh-CN" sz="2000" b="1" dirty="0">
                  <a:latin typeface="+mn-ea"/>
                  <a:cs typeface="Times New Roman" panose="02020603050405020304" pitchFamily="18" charset="0"/>
                </a:rPr>
                <a:t>线性无关，而</a:t>
              </a:r>
              <a:endParaRPr lang="zh-CN" altLang="zh-CN" sz="2000" b="1" dirty="0">
                <a:latin typeface="+mn-ea"/>
              </a:endParaRPr>
            </a:p>
          </p:txBody>
        </p:sp>
        <p:sp>
          <p:nvSpPr>
            <p:cNvPr id="111" name="矩形 110"/>
            <p:cNvSpPr/>
            <p:nvPr/>
          </p:nvSpPr>
          <p:spPr>
            <a:xfrm>
              <a:off x="1141253" y="3799846"/>
              <a:ext cx="958917" cy="400110"/>
            </a:xfrm>
            <a:prstGeom prst="rect">
              <a:avLst/>
            </a:prstGeom>
          </p:spPr>
          <p:txBody>
            <a:bodyPr wrap="none">
              <a:spAutoFit/>
            </a:bodyPr>
            <a:lstStyle/>
            <a:p>
              <a:r>
                <a:rPr lang="zh-CN" altLang="zh-CN" sz="2000" b="1" dirty="0">
                  <a:latin typeface="+mn-ea"/>
                  <a:cs typeface="Times New Roman" panose="02020603050405020304" pitchFamily="18" charset="0"/>
                </a:rPr>
                <a:t>对应的</a:t>
              </a:r>
              <a:endParaRPr lang="zh-CN" altLang="en-US" sz="2000" dirty="0"/>
            </a:p>
          </p:txBody>
        </p:sp>
      </p:grpSp>
      <p:grpSp>
        <p:nvGrpSpPr>
          <p:cNvPr id="112" name="组合 111"/>
          <p:cNvGrpSpPr/>
          <p:nvPr/>
        </p:nvGrpSpPr>
        <p:grpSpPr>
          <a:xfrm>
            <a:off x="786840" y="5395084"/>
            <a:ext cx="1680638" cy="400663"/>
            <a:chOff x="875310" y="4225503"/>
            <a:chExt cx="1680638" cy="400663"/>
          </a:xfrm>
        </p:grpSpPr>
        <p:graphicFrame>
          <p:nvGraphicFramePr>
            <p:cNvPr id="113" name="对象 112"/>
            <p:cNvGraphicFramePr>
              <a:graphicFrameLocks noChangeAspect="1"/>
            </p:cNvGraphicFramePr>
            <p:nvPr/>
          </p:nvGraphicFramePr>
          <p:xfrm>
            <a:off x="2349380" y="4349122"/>
            <a:ext cx="206568" cy="229520"/>
          </p:xfrm>
          <a:graphic>
            <a:graphicData uri="http://schemas.openxmlformats.org/presentationml/2006/ole">
              <mc:AlternateContent xmlns:mc="http://schemas.openxmlformats.org/markup-compatibility/2006">
                <mc:Choice xmlns:v="urn:schemas-microsoft-com:vml" Requires="v">
                  <p:oleObj name="Equation" r:id="rId32" imgW="114102" imgH="126780" progId="Equation.DSMT4">
                    <p:embed/>
                  </p:oleObj>
                </mc:Choice>
                <mc:Fallback>
                  <p:oleObj name="Equation" r:id="rId32" imgW="114102" imgH="126780" progId="Equation.DSMT4">
                    <p:embed/>
                    <p:pic>
                      <p:nvPicPr>
                        <p:cNvPr id="113" name="对象 11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349380" y="4349122"/>
                          <a:ext cx="206568" cy="229520"/>
                        </a:xfrm>
                        <a:prstGeom prst="rect">
                          <a:avLst/>
                        </a:prstGeom>
                        <a:noFill/>
                      </p:spPr>
                    </p:pic>
                  </p:oleObj>
                </mc:Fallback>
              </mc:AlternateContent>
            </a:graphicData>
          </a:graphic>
        </p:graphicFrame>
        <p:graphicFrame>
          <p:nvGraphicFramePr>
            <p:cNvPr id="114" name="对象 113"/>
            <p:cNvGraphicFramePr>
              <a:graphicFrameLocks noChangeAspect="1"/>
            </p:cNvGraphicFramePr>
            <p:nvPr/>
          </p:nvGraphicFramePr>
          <p:xfrm>
            <a:off x="1776737" y="4247291"/>
            <a:ext cx="275424" cy="298376"/>
          </p:xfrm>
          <a:graphic>
            <a:graphicData uri="http://schemas.openxmlformats.org/presentationml/2006/ole">
              <mc:AlternateContent xmlns:mc="http://schemas.openxmlformats.org/markup-compatibility/2006">
                <mc:Choice xmlns:v="urn:schemas-microsoft-com:vml" Requires="v">
                  <p:oleObj name="Equation" r:id="rId18" imgW="152268" imgH="164957" progId="Equation.DSMT4">
                    <p:embed/>
                  </p:oleObj>
                </mc:Choice>
                <mc:Fallback>
                  <p:oleObj name="Equation" r:id="rId18" imgW="152268" imgH="164957" progId="Equation.DSMT4">
                    <p:embed/>
                    <p:pic>
                      <p:nvPicPr>
                        <p:cNvPr id="114" name="对象 1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76737" y="4247291"/>
                          <a:ext cx="275424" cy="298376"/>
                        </a:xfrm>
                        <a:prstGeom prst="rect">
                          <a:avLst/>
                        </a:prstGeom>
                        <a:noFill/>
                      </p:spPr>
                    </p:pic>
                  </p:oleObj>
                </mc:Fallback>
              </mc:AlternateContent>
            </a:graphicData>
          </a:graphic>
        </p:graphicFrame>
        <p:sp>
          <p:nvSpPr>
            <p:cNvPr id="115" name="Rectangle 241"/>
            <p:cNvSpPr>
              <a:spLocks noChangeArrowheads="1"/>
            </p:cNvSpPr>
            <p:nvPr/>
          </p:nvSpPr>
          <p:spPr bwMode="auto">
            <a:xfrm>
              <a:off x="1701381" y="4225503"/>
              <a:ext cx="7200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a:t>
              </a:r>
              <a:endParaRPr kumimoji="0" lang="en-US" altLang="zh-CN" sz="2000" b="1" i="0" u="none" strike="noStrike" cap="none" normalizeH="0" baseline="0" dirty="0">
                <a:ln>
                  <a:noFill/>
                </a:ln>
                <a:solidFill>
                  <a:schemeClr val="tx1"/>
                </a:solidFill>
                <a:effectLst/>
                <a:latin typeface="+mn-ea"/>
              </a:endParaRPr>
            </a:p>
          </p:txBody>
        </p:sp>
        <p:sp>
          <p:nvSpPr>
            <p:cNvPr id="116" name="矩形 115"/>
            <p:cNvSpPr/>
            <p:nvPr/>
          </p:nvSpPr>
          <p:spPr>
            <a:xfrm>
              <a:off x="875310" y="4226056"/>
              <a:ext cx="981359" cy="400110"/>
            </a:xfrm>
            <a:prstGeom prst="rect">
              <a:avLst/>
            </a:prstGeom>
          </p:spPr>
          <p:txBody>
            <a:bodyPr wrap="none">
              <a:spAutoFit/>
            </a:bodyPr>
            <a:lstStyle/>
            <a:p>
              <a:pPr lvl="0" indent="276225" eaLnBrk="0" fontAlgn="base" hangingPunct="0">
                <a:spcBef>
                  <a:spcPct val="0"/>
                </a:spcBef>
                <a:spcAft>
                  <a:spcPct val="0"/>
                </a:spcAft>
              </a:pPr>
              <a:r>
                <a:rPr lang="en-US" altLang="zh-CN" sz="2000" b="1" dirty="0">
                  <a:latin typeface="+mn-ea"/>
                  <a:cs typeface="Times New Roman" panose="02020603050405020304" pitchFamily="18" charset="0"/>
                </a:rPr>
                <a:t>=</a:t>
              </a:r>
              <a:r>
                <a:rPr lang="zh-CN" altLang="en-US" sz="2000" b="1" dirty="0">
                  <a:latin typeface="+mn-ea"/>
                  <a:cs typeface="Times New Roman" panose="02020603050405020304" pitchFamily="18" charset="0"/>
                </a:rPr>
                <a:t>秩</a:t>
              </a:r>
              <a:r>
                <a:rPr lang="en-US" altLang="zh-CN" sz="2000" b="1" dirty="0">
                  <a:latin typeface="+mn-ea"/>
                  <a:cs typeface="Times New Roman" panose="02020603050405020304" pitchFamily="18" charset="0"/>
                </a:rPr>
                <a:t>(</a:t>
              </a:r>
              <a:endParaRPr lang="en-US" altLang="zh-CN" sz="2000" b="1" dirty="0">
                <a:latin typeface="+mn-ea"/>
              </a:endParaRPr>
            </a:p>
          </p:txBody>
        </p:sp>
      </p:grpSp>
      <p:sp>
        <p:nvSpPr>
          <p:cNvPr id="117" name="矩形 116"/>
          <p:cNvSpPr/>
          <p:nvPr/>
        </p:nvSpPr>
        <p:spPr>
          <a:xfrm>
            <a:off x="74178" y="6244304"/>
            <a:ext cx="3560590" cy="400110"/>
          </a:xfrm>
          <a:prstGeom prst="rect">
            <a:avLst/>
          </a:prstGeom>
        </p:spPr>
        <p:txBody>
          <a:bodyPr wrap="none">
            <a:spAutoFit/>
          </a:bodyPr>
          <a:lstStyle/>
          <a:p>
            <a:pPr lvl="0" indent="276225" eaLnBrk="0" fontAlgn="base" hangingPunct="0">
              <a:spcBef>
                <a:spcPct val="0"/>
              </a:spcBef>
              <a:spcAft>
                <a:spcPct val="0"/>
              </a:spcAft>
              <a:tabLst>
                <a:tab pos="619125" algn="l"/>
              </a:tabLst>
            </a:pPr>
            <a:r>
              <a:rPr lang="zh-CN" altLang="en-US" sz="2000" b="1" dirty="0">
                <a:latin typeface="+mn-ea"/>
                <a:cs typeface="Times New Roman" panose="02020603050405020304" pitchFamily="18" charset="0"/>
              </a:rPr>
              <a:t>且初等变换不改变矩阵秩。</a:t>
            </a:r>
            <a:endParaRPr lang="zh-CN" altLang="en-US" sz="2000" b="1" dirty="0">
              <a:latin typeface="+mn-ea"/>
            </a:endParaRPr>
          </a:p>
        </p:txBody>
      </p:sp>
    </p:spTree>
    <p:extLst>
      <p:ext uri="{BB962C8B-B14F-4D97-AF65-F5344CB8AC3E}">
        <p14:creationId xmlns:p14="http://schemas.microsoft.com/office/powerpoint/2010/main" val="43267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linds(horizontal)">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wipe(left)">
                                      <p:cBhvr>
                                        <p:cTn id="32" dur="500"/>
                                        <p:tgtEl>
                                          <p:spTgt spid="7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wipe(left)">
                                      <p:cBhvr>
                                        <p:cTn id="37" dur="500"/>
                                        <p:tgtEl>
                                          <p:spTgt spid="8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wipe(left)">
                                      <p:cBhvr>
                                        <p:cTn id="42" dur="500"/>
                                        <p:tgtEl>
                                          <p:spTgt spid="9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wipe(left)">
                                      <p:cBhvr>
                                        <p:cTn id="47" dur="5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wipe(left)">
                                      <p:cBhvr>
                                        <p:cTn id="52" dur="500"/>
                                        <p:tgtEl>
                                          <p:spTgt spid="9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2"/>
                                        </p:tgtEl>
                                        <p:attrNameLst>
                                          <p:attrName>style.visibility</p:attrName>
                                        </p:attrNameLst>
                                      </p:cBhvr>
                                      <p:to>
                                        <p:strVal val="visible"/>
                                      </p:to>
                                    </p:set>
                                    <p:animEffect transition="in" filter="wipe(left)">
                                      <p:cBhvr>
                                        <p:cTn id="57" dur="500"/>
                                        <p:tgtEl>
                                          <p:spTgt spid="1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wipe(left)">
                                      <p:cBhvr>
                                        <p:cTn id="62" dur="500"/>
                                        <p:tgtEl>
                                          <p:spTgt spid="5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7"/>
                                        </p:tgtEl>
                                        <p:attrNameLst>
                                          <p:attrName>style.visibility</p:attrName>
                                        </p:attrNameLst>
                                      </p:cBhvr>
                                      <p:to>
                                        <p:strVal val="visible"/>
                                      </p:to>
                                    </p:set>
                                    <p:animEffect transition="in" filter="wipe(left)">
                                      <p:cBhvr>
                                        <p:cTn id="67"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7" grpId="0"/>
      <p:bldP spid="58" grpId="0"/>
      <p:bldP spid="1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577829" y="897138"/>
            <a:ext cx="9746350" cy="431727"/>
            <a:chOff x="1577829" y="897138"/>
            <a:chExt cx="9746350" cy="431727"/>
          </a:xfrm>
        </p:grpSpPr>
        <p:sp>
          <p:nvSpPr>
            <p:cNvPr id="25622" name="Rectangle 17"/>
            <p:cNvSpPr>
              <a:spLocks noChangeArrowheads="1"/>
            </p:cNvSpPr>
            <p:nvPr/>
          </p:nvSpPr>
          <p:spPr bwMode="auto">
            <a:xfrm>
              <a:off x="1577829" y="902786"/>
              <a:ext cx="13500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0000FF"/>
                  </a:solidFill>
                  <a:latin typeface="+mn-ea"/>
                  <a:ea typeface="+mn-ea"/>
                </a:rPr>
                <a:t>推论</a:t>
              </a:r>
              <a:r>
                <a:rPr lang="en-US" altLang="zh-CN" sz="2000" dirty="0">
                  <a:solidFill>
                    <a:srgbClr val="0000FF"/>
                  </a:solidFill>
                  <a:latin typeface="+mn-ea"/>
                  <a:ea typeface="+mn-ea"/>
                </a:rPr>
                <a:t>2.5.7</a:t>
              </a:r>
            </a:p>
          </p:txBody>
        </p:sp>
        <p:graphicFrame>
          <p:nvGraphicFramePr>
            <p:cNvPr id="2" name="对象 1"/>
            <p:cNvGraphicFramePr>
              <a:graphicFrameLocks noChangeAspect="1"/>
            </p:cNvGraphicFramePr>
            <p:nvPr/>
          </p:nvGraphicFramePr>
          <p:xfrm>
            <a:off x="2817169" y="1005386"/>
            <a:ext cx="280658" cy="308724"/>
          </p:xfrm>
          <a:graphic>
            <a:graphicData uri="http://schemas.openxmlformats.org/presentationml/2006/ole">
              <mc:AlternateContent xmlns:mc="http://schemas.openxmlformats.org/markup-compatibility/2006">
                <mc:Choice xmlns:v="urn:schemas-microsoft-com:vml" Requires="v">
                  <p:oleObj name="Equation" r:id="rId2" imgW="126835" imgH="139518" progId="Equation.DSMT4">
                    <p:embed/>
                  </p:oleObj>
                </mc:Choice>
                <mc:Fallback>
                  <p:oleObj name="Equation" r:id="rId2" imgW="126835" imgH="139518" progId="Equation.DSMT4">
                    <p:embed/>
                    <p:pic>
                      <p:nvPicPr>
                        <p:cNvPr id="2"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169" y="1005386"/>
                          <a:ext cx="280658" cy="308724"/>
                        </a:xfrm>
                        <a:prstGeom prst="rect">
                          <a:avLst/>
                        </a:prstGeom>
                        <a:noFill/>
                      </p:spPr>
                    </p:pic>
                  </p:oleObj>
                </mc:Fallback>
              </mc:AlternateContent>
            </a:graphicData>
          </a:graphic>
        </p:graphicFrame>
        <p:graphicFrame>
          <p:nvGraphicFramePr>
            <p:cNvPr id="6" name="对象 5"/>
            <p:cNvGraphicFramePr>
              <a:graphicFrameLocks noChangeAspect="1"/>
            </p:cNvGraphicFramePr>
            <p:nvPr/>
          </p:nvGraphicFramePr>
          <p:xfrm>
            <a:off x="3820151" y="900870"/>
            <a:ext cx="336790" cy="364856"/>
          </p:xfrm>
          <a:graphic>
            <a:graphicData uri="http://schemas.openxmlformats.org/presentationml/2006/ole">
              <mc:AlternateContent xmlns:mc="http://schemas.openxmlformats.org/markup-compatibility/2006">
                <mc:Choice xmlns:v="urn:schemas-microsoft-com:vml" Requires="v">
                  <p:oleObj name="Equation" r:id="rId4" imgW="152268" imgH="164957" progId="Equation.DSMT4">
                    <p:embed/>
                  </p:oleObj>
                </mc:Choice>
                <mc:Fallback>
                  <p:oleObj name="Equation" r:id="rId4" imgW="152268" imgH="164957" progId="Equation.DSMT4">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0151" y="900870"/>
                          <a:ext cx="336790" cy="364856"/>
                        </a:xfrm>
                        <a:prstGeom prst="rect">
                          <a:avLst/>
                        </a:prstGeom>
                        <a:noFill/>
                      </p:spPr>
                    </p:pic>
                  </p:oleObj>
                </mc:Fallback>
              </mc:AlternateContent>
            </a:graphicData>
          </a:graphic>
        </p:graphicFrame>
        <p:graphicFrame>
          <p:nvGraphicFramePr>
            <p:cNvPr id="7" name="对象 6"/>
            <p:cNvGraphicFramePr>
              <a:graphicFrameLocks noChangeAspect="1"/>
            </p:cNvGraphicFramePr>
            <p:nvPr/>
          </p:nvGraphicFramePr>
          <p:xfrm>
            <a:off x="6654699" y="897138"/>
            <a:ext cx="336790" cy="364856"/>
          </p:xfrm>
          <a:graphic>
            <a:graphicData uri="http://schemas.openxmlformats.org/presentationml/2006/ole">
              <mc:AlternateContent xmlns:mc="http://schemas.openxmlformats.org/markup-compatibility/2006">
                <mc:Choice xmlns:v="urn:schemas-microsoft-com:vml" Requires="v">
                  <p:oleObj name="Equation" r:id="rId4" imgW="152268" imgH="164957" progId="Equation.DSMT4">
                    <p:embed/>
                  </p:oleObj>
                </mc:Choice>
                <mc:Fallback>
                  <p:oleObj name="Equation" r:id="rId4" imgW="152268" imgH="164957" progId="Equation.DSMT4">
                    <p:embed/>
                    <p:pic>
                      <p:nvPicPr>
                        <p:cNvPr id="7"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4699" y="897138"/>
                          <a:ext cx="336790" cy="364856"/>
                        </a:xfrm>
                        <a:prstGeom prst="rect">
                          <a:avLst/>
                        </a:prstGeom>
                        <a:noFill/>
                      </p:spPr>
                    </p:pic>
                  </p:oleObj>
                </mc:Fallback>
              </mc:AlternateContent>
            </a:graphicData>
          </a:graphic>
        </p:graphicFrame>
        <p:graphicFrame>
          <p:nvGraphicFramePr>
            <p:cNvPr id="8" name="对象 7"/>
            <p:cNvGraphicFramePr>
              <a:graphicFrameLocks noChangeAspect="1"/>
            </p:cNvGraphicFramePr>
            <p:nvPr/>
          </p:nvGraphicFramePr>
          <p:xfrm>
            <a:off x="7160442" y="988524"/>
            <a:ext cx="280658" cy="308724"/>
          </p:xfrm>
          <a:graphic>
            <a:graphicData uri="http://schemas.openxmlformats.org/presentationml/2006/ole">
              <mc:AlternateContent xmlns:mc="http://schemas.openxmlformats.org/markup-compatibility/2006">
                <mc:Choice xmlns:v="urn:schemas-microsoft-com:vml" Requires="v">
                  <p:oleObj name="Equation" r:id="rId6" imgW="126835" imgH="139518" progId="Equation.DSMT4">
                    <p:embed/>
                  </p:oleObj>
                </mc:Choice>
                <mc:Fallback>
                  <p:oleObj name="Equation" r:id="rId6" imgW="126835" imgH="139518" progId="Equation.DSMT4">
                    <p:embed/>
                    <p:pic>
                      <p:nvPicPr>
                        <p:cNvPr id="8" name="对象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0442" y="988524"/>
                          <a:ext cx="280658" cy="308724"/>
                        </a:xfrm>
                        <a:prstGeom prst="rect">
                          <a:avLst/>
                        </a:prstGeom>
                        <a:noFill/>
                      </p:spPr>
                    </p:pic>
                  </p:oleObj>
                </mc:Fallback>
              </mc:AlternateContent>
            </a:graphicData>
          </a:graphic>
        </p:graphicFrame>
        <p:sp>
          <p:nvSpPr>
            <p:cNvPr id="10" name="Rectangle 493"/>
            <p:cNvSpPr>
              <a:spLocks noChangeArrowheads="1"/>
            </p:cNvSpPr>
            <p:nvPr/>
          </p:nvSpPr>
          <p:spPr bwMode="auto">
            <a:xfrm>
              <a:off x="2981159" y="914000"/>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cs typeface="AdobeSongStd-Light"/>
                </a:rPr>
                <a:t>阶方阵</a:t>
              </a:r>
              <a:endParaRPr kumimoji="0" lang="zh-CN" altLang="en-US" sz="2000" b="1" i="0" u="none" strike="noStrike" cap="none" normalizeH="0" baseline="0" dirty="0">
                <a:ln>
                  <a:noFill/>
                </a:ln>
                <a:solidFill>
                  <a:schemeClr val="tx1"/>
                </a:solidFill>
                <a:effectLst/>
                <a:latin typeface="+mn-ea"/>
              </a:endParaRPr>
            </a:p>
          </p:txBody>
        </p:sp>
        <p:sp>
          <p:nvSpPr>
            <p:cNvPr id="11" name="Rectangle 494"/>
            <p:cNvSpPr>
              <a:spLocks noChangeArrowheads="1"/>
            </p:cNvSpPr>
            <p:nvPr/>
          </p:nvSpPr>
          <p:spPr bwMode="auto">
            <a:xfrm>
              <a:off x="4015431" y="897138"/>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mn-ea"/>
                  <a:cs typeface="AdobeSongStd-Light"/>
                </a:rPr>
                <a:t>可逆的充分必要条件是</a:t>
              </a:r>
              <a:endParaRPr kumimoji="0" lang="zh-CN" altLang="en-US" sz="2000" b="1" i="0" u="none" strike="noStrike" cap="none" normalizeH="0" baseline="0">
                <a:ln>
                  <a:noFill/>
                </a:ln>
                <a:solidFill>
                  <a:schemeClr val="tx1"/>
                </a:solidFill>
                <a:effectLst/>
                <a:latin typeface="+mn-ea"/>
              </a:endParaRPr>
            </a:p>
          </p:txBody>
        </p:sp>
        <p:sp>
          <p:nvSpPr>
            <p:cNvPr id="12" name="Rectangle 495"/>
            <p:cNvSpPr>
              <a:spLocks noChangeArrowheads="1"/>
            </p:cNvSpPr>
            <p:nvPr/>
          </p:nvSpPr>
          <p:spPr bwMode="auto">
            <a:xfrm>
              <a:off x="6859625" y="89928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cs typeface="AdobeSongStd-Light"/>
                </a:rPr>
                <a:t>的</a:t>
              </a:r>
              <a:endParaRPr kumimoji="0" lang="zh-CN" altLang="en-US" sz="2000" b="1" i="0" u="none" strike="noStrike" cap="none" normalizeH="0" baseline="0" dirty="0">
                <a:ln>
                  <a:noFill/>
                </a:ln>
                <a:solidFill>
                  <a:schemeClr val="tx1"/>
                </a:solidFill>
                <a:effectLst/>
                <a:latin typeface="+mn-ea"/>
              </a:endParaRPr>
            </a:p>
          </p:txBody>
        </p:sp>
        <p:sp>
          <p:nvSpPr>
            <p:cNvPr id="13" name="Rectangle 496"/>
            <p:cNvSpPr>
              <a:spLocks noChangeArrowheads="1"/>
            </p:cNvSpPr>
            <p:nvPr/>
          </p:nvSpPr>
          <p:spPr bwMode="auto">
            <a:xfrm>
              <a:off x="7292306" y="928755"/>
              <a:ext cx="4031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mn-ea"/>
                  <a:cs typeface="AdobeSongStd-Light"/>
                </a:rPr>
                <a:t>个行向量</a:t>
              </a:r>
              <a:r>
                <a:rPr kumimoji="0" lang="en-US" altLang="zh-CN" sz="2000" b="1" i="0" u="none" strike="noStrike" cap="none" normalizeH="0" baseline="0">
                  <a:ln>
                    <a:noFill/>
                  </a:ln>
                  <a:solidFill>
                    <a:schemeClr val="tx1"/>
                  </a:solidFill>
                  <a:effectLst/>
                  <a:latin typeface="+mn-ea"/>
                  <a:cs typeface="Times New Roman" panose="02020603050405020304" pitchFamily="18" charset="0"/>
                </a:rPr>
                <a:t>( </a:t>
              </a:r>
              <a:r>
                <a:rPr kumimoji="0" lang="zh-CN" altLang="en-US" sz="2000" b="1" i="0" u="none" strike="noStrike" cap="none" normalizeH="0" baseline="0">
                  <a:ln>
                    <a:noFill/>
                  </a:ln>
                  <a:solidFill>
                    <a:schemeClr val="tx1"/>
                  </a:solidFill>
                  <a:effectLst/>
                  <a:latin typeface="+mn-ea"/>
                  <a:cs typeface="AdobeSongStd-Light"/>
                </a:rPr>
                <a:t>或列向量</a:t>
              </a:r>
              <a:r>
                <a:rPr kumimoji="0" lang="en-US" altLang="zh-CN" sz="2000" b="1" i="0" u="none" strike="noStrike" cap="none" normalizeH="0" baseline="0">
                  <a:ln>
                    <a:noFill/>
                  </a:ln>
                  <a:solidFill>
                    <a:schemeClr val="tx1"/>
                  </a:solidFill>
                  <a:effectLst/>
                  <a:latin typeface="+mn-ea"/>
                  <a:cs typeface="Times New Roman" panose="02020603050405020304" pitchFamily="18" charset="0"/>
                </a:rPr>
                <a:t>)</a:t>
              </a:r>
              <a:r>
                <a:rPr kumimoji="0" lang="zh-CN" altLang="en-US" sz="2000" b="1" i="0" u="none" strike="noStrike" cap="none" normalizeH="0" baseline="0">
                  <a:ln>
                    <a:noFill/>
                  </a:ln>
                  <a:solidFill>
                    <a:schemeClr val="tx1"/>
                  </a:solidFill>
                  <a:effectLst/>
                  <a:latin typeface="+mn-ea"/>
                  <a:cs typeface="AdobeSongStd-Light"/>
                </a:rPr>
                <a:t>线性无关</a:t>
              </a:r>
              <a:r>
                <a:rPr kumimoji="0" lang="zh-CN" altLang="en-US" sz="2000" b="1" i="0" u="none" strike="noStrike" cap="none" normalizeH="0" baseline="0">
                  <a:ln>
                    <a:noFill/>
                  </a:ln>
                  <a:solidFill>
                    <a:schemeClr val="tx1"/>
                  </a:solidFill>
                  <a:effectLst/>
                  <a:latin typeface="+mn-ea"/>
                  <a:cs typeface="Times New Roman" panose="02020603050405020304" pitchFamily="18" charset="0"/>
                </a:rPr>
                <a:t>。</a:t>
              </a:r>
              <a:r>
                <a:rPr kumimoji="0" lang="zh-CN" altLang="en-US" sz="2000" b="1" i="0" u="none" strike="noStrike" cap="none" normalizeH="0" baseline="0">
                  <a:ln>
                    <a:noFill/>
                  </a:ln>
                  <a:solidFill>
                    <a:schemeClr val="tx1"/>
                  </a:solidFill>
                  <a:effectLst/>
                  <a:latin typeface="+mn-ea"/>
                </a:rPr>
                <a:t> </a:t>
              </a:r>
            </a:p>
          </p:txBody>
        </p:sp>
      </p:grpSp>
      <p:grpSp>
        <p:nvGrpSpPr>
          <p:cNvPr id="24" name="组合 23"/>
          <p:cNvGrpSpPr/>
          <p:nvPr/>
        </p:nvGrpSpPr>
        <p:grpSpPr>
          <a:xfrm>
            <a:off x="1577829" y="1438231"/>
            <a:ext cx="6866469" cy="439372"/>
            <a:chOff x="1577829" y="1853032"/>
            <a:chExt cx="6866469" cy="439372"/>
          </a:xfrm>
        </p:grpSpPr>
        <p:sp>
          <p:nvSpPr>
            <p:cNvPr id="25616" name="Text Box 22"/>
            <p:cNvSpPr txBox="1">
              <a:spLocks noChangeArrowheads="1"/>
            </p:cNvSpPr>
            <p:nvPr/>
          </p:nvSpPr>
          <p:spPr bwMode="auto">
            <a:xfrm>
              <a:off x="1577829" y="1865380"/>
              <a:ext cx="4714875"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0000FF"/>
                  </a:solidFill>
                  <a:latin typeface="+mn-ea"/>
                  <a:ea typeface="+mn-ea"/>
                </a:rPr>
                <a:t>推论</a:t>
              </a:r>
              <a:r>
                <a:rPr lang="en-US" altLang="zh-CN" sz="2000" dirty="0">
                  <a:solidFill>
                    <a:srgbClr val="0000FF"/>
                  </a:solidFill>
                  <a:latin typeface="+mn-ea"/>
                  <a:ea typeface="+mn-ea"/>
                </a:rPr>
                <a:t>2.5.8</a:t>
              </a:r>
            </a:p>
          </p:txBody>
        </p:sp>
        <p:graphicFrame>
          <p:nvGraphicFramePr>
            <p:cNvPr id="25617" name="Object 20"/>
            <p:cNvGraphicFramePr>
              <a:graphicFrameLocks noChangeAspect="1"/>
            </p:cNvGraphicFramePr>
            <p:nvPr/>
          </p:nvGraphicFramePr>
          <p:xfrm>
            <a:off x="7211431" y="1913227"/>
            <a:ext cx="1232867" cy="326806"/>
          </p:xfrm>
          <a:graphic>
            <a:graphicData uri="http://schemas.openxmlformats.org/presentationml/2006/ole">
              <mc:AlternateContent xmlns:mc="http://schemas.openxmlformats.org/markup-compatibility/2006">
                <mc:Choice xmlns:v="urn:schemas-microsoft-com:vml" Requires="v">
                  <p:oleObj name="Equation" r:id="rId8" imgW="1282700" imgH="393700" progId="Equation.DSMT4">
                    <p:embed/>
                  </p:oleObj>
                </mc:Choice>
                <mc:Fallback>
                  <p:oleObj name="Equation" r:id="rId8" imgW="1282700" imgH="393700" progId="Equation.DSMT4">
                    <p:embed/>
                    <p:pic>
                      <p:nvPicPr>
                        <p:cNvPr id="25617"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11431" y="1913227"/>
                          <a:ext cx="1232867" cy="326806"/>
                        </a:xfrm>
                        <a:prstGeom prst="rect">
                          <a:avLst/>
                        </a:prstGeom>
                        <a:noFill/>
                        <a:ln>
                          <a:noFill/>
                        </a:ln>
                      </p:spPr>
                    </p:pic>
                  </p:oleObj>
                </mc:Fallback>
              </mc:AlternateContent>
            </a:graphicData>
          </a:graphic>
        </p:graphicFrame>
        <p:graphicFrame>
          <p:nvGraphicFramePr>
            <p:cNvPr id="25618" name="Object 21"/>
            <p:cNvGraphicFramePr>
              <a:graphicFrameLocks noChangeAspect="1"/>
            </p:cNvGraphicFramePr>
            <p:nvPr/>
          </p:nvGraphicFramePr>
          <p:xfrm>
            <a:off x="5134705" y="1881215"/>
            <a:ext cx="902770" cy="411189"/>
          </p:xfrm>
          <a:graphic>
            <a:graphicData uri="http://schemas.openxmlformats.org/presentationml/2006/ole">
              <mc:AlternateContent xmlns:mc="http://schemas.openxmlformats.org/markup-compatibility/2006">
                <mc:Choice xmlns:v="urn:schemas-microsoft-com:vml" Requires="v">
                  <p:oleObj name="Equation" r:id="rId10" imgW="939600" imgH="495000" progId="Equation.DSMT4">
                    <p:embed/>
                  </p:oleObj>
                </mc:Choice>
                <mc:Fallback>
                  <p:oleObj name="Equation" r:id="rId10" imgW="939600" imgH="495000" progId="Equation.DSMT4">
                    <p:embed/>
                    <p:pic>
                      <p:nvPicPr>
                        <p:cNvPr id="25618" name="Object 21"/>
                        <p:cNvPicPr>
                          <a:picLocks noChangeAspect="1" noChangeArrowheads="1"/>
                        </p:cNvPicPr>
                        <p:nvPr/>
                      </p:nvPicPr>
                      <p:blipFill>
                        <a:blip r:embed="rId11"/>
                        <a:srcRect/>
                        <a:stretch>
                          <a:fillRect/>
                        </a:stretch>
                      </p:blipFill>
                      <p:spPr bwMode="auto">
                        <a:xfrm>
                          <a:off x="5134705" y="1881215"/>
                          <a:ext cx="902770" cy="411189"/>
                        </a:xfrm>
                        <a:prstGeom prst="rect">
                          <a:avLst/>
                        </a:prstGeom>
                        <a:noFill/>
                        <a:ln>
                          <a:noFill/>
                        </a:ln>
                      </p:spPr>
                    </p:pic>
                  </p:oleObj>
                </mc:Fallback>
              </mc:AlternateContent>
            </a:graphicData>
          </a:graphic>
        </p:graphicFrame>
        <p:graphicFrame>
          <p:nvGraphicFramePr>
            <p:cNvPr id="15" name="对象 14"/>
            <p:cNvGraphicFramePr>
              <a:graphicFrameLocks noChangeAspect="1"/>
            </p:cNvGraphicFramePr>
            <p:nvPr/>
          </p:nvGraphicFramePr>
          <p:xfrm>
            <a:off x="3086621" y="1913227"/>
            <a:ext cx="297786" cy="322601"/>
          </p:xfrm>
          <a:graphic>
            <a:graphicData uri="http://schemas.openxmlformats.org/presentationml/2006/ole">
              <mc:AlternateContent xmlns:mc="http://schemas.openxmlformats.org/markup-compatibility/2006">
                <mc:Choice xmlns:v="urn:schemas-microsoft-com:vml" Requires="v">
                  <p:oleObj name="Equation" r:id="rId4" imgW="152268" imgH="164957" progId="Equation.DSMT4">
                    <p:embed/>
                  </p:oleObj>
                </mc:Choice>
                <mc:Fallback>
                  <p:oleObj name="Equation" r:id="rId4" imgW="152268" imgH="164957" progId="Equation.DSMT4">
                    <p:embed/>
                    <p:pic>
                      <p:nvPicPr>
                        <p:cNvPr id="15" name="对象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6621" y="1913227"/>
                          <a:ext cx="297786" cy="322601"/>
                        </a:xfrm>
                        <a:prstGeom prst="rect">
                          <a:avLst/>
                        </a:prstGeom>
                        <a:noFill/>
                      </p:spPr>
                    </p:pic>
                  </p:oleObj>
                </mc:Fallback>
              </mc:AlternateContent>
            </a:graphicData>
          </a:graphic>
        </p:graphicFrame>
        <p:graphicFrame>
          <p:nvGraphicFramePr>
            <p:cNvPr id="16" name="对象 15"/>
            <p:cNvGraphicFramePr>
              <a:graphicFrameLocks noChangeAspect="1"/>
            </p:cNvGraphicFramePr>
            <p:nvPr/>
          </p:nvGraphicFramePr>
          <p:xfrm>
            <a:off x="3671944" y="1963234"/>
            <a:ext cx="248155" cy="272970"/>
          </p:xfrm>
          <a:graphic>
            <a:graphicData uri="http://schemas.openxmlformats.org/presentationml/2006/ole">
              <mc:AlternateContent xmlns:mc="http://schemas.openxmlformats.org/markup-compatibility/2006">
                <mc:Choice xmlns:v="urn:schemas-microsoft-com:vml" Requires="v">
                  <p:oleObj name="Equation" r:id="rId12" imgW="126835" imgH="139518" progId="Equation.DSMT4">
                    <p:embed/>
                  </p:oleObj>
                </mc:Choice>
                <mc:Fallback>
                  <p:oleObj name="Equation" r:id="rId12" imgW="126835" imgH="139518" progId="Equation.DSMT4">
                    <p:embed/>
                    <p:pic>
                      <p:nvPicPr>
                        <p:cNvPr id="16" name="对象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71944" y="1963234"/>
                          <a:ext cx="248155" cy="272970"/>
                        </a:xfrm>
                        <a:prstGeom prst="rect">
                          <a:avLst/>
                        </a:prstGeom>
                        <a:noFill/>
                      </p:spPr>
                    </p:pic>
                  </p:oleObj>
                </mc:Fallback>
              </mc:AlternateContent>
            </a:graphicData>
          </a:graphic>
        </p:graphicFrame>
        <p:sp>
          <p:nvSpPr>
            <p:cNvPr id="19" name="Rectangle 501"/>
            <p:cNvSpPr>
              <a:spLocks noChangeArrowheads="1"/>
            </p:cNvSpPr>
            <p:nvPr/>
          </p:nvSpPr>
          <p:spPr bwMode="auto">
            <a:xfrm>
              <a:off x="2798863" y="1885163"/>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mn-ea"/>
                  <a:cs typeface="AdobeSongStd-Light"/>
                </a:rPr>
                <a:t>设</a:t>
              </a:r>
              <a:endParaRPr kumimoji="0" lang="zh-CN" altLang="en-US" sz="2000" b="1" i="0" u="none" strike="noStrike" cap="none" normalizeH="0" baseline="0">
                <a:ln>
                  <a:noFill/>
                </a:ln>
                <a:solidFill>
                  <a:schemeClr val="tx1"/>
                </a:solidFill>
                <a:effectLst/>
                <a:latin typeface="+mn-ea"/>
              </a:endParaRPr>
            </a:p>
          </p:txBody>
        </p:sp>
        <p:sp>
          <p:nvSpPr>
            <p:cNvPr id="20" name="Rectangle 502"/>
            <p:cNvSpPr>
              <a:spLocks noChangeArrowheads="1"/>
            </p:cNvSpPr>
            <p:nvPr/>
          </p:nvSpPr>
          <p:spPr bwMode="auto">
            <a:xfrm>
              <a:off x="3271084" y="1865380"/>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cs typeface="AdobeSongStd-Light"/>
                </a:rPr>
                <a:t>是</a:t>
              </a:r>
              <a:endParaRPr kumimoji="0" lang="zh-CN" altLang="en-US" sz="2000" b="1" i="0" u="none" strike="noStrike" cap="none" normalizeH="0" baseline="0" dirty="0">
                <a:ln>
                  <a:noFill/>
                </a:ln>
                <a:solidFill>
                  <a:schemeClr val="tx1"/>
                </a:solidFill>
                <a:effectLst/>
                <a:latin typeface="+mn-ea"/>
              </a:endParaRPr>
            </a:p>
          </p:txBody>
        </p:sp>
        <p:sp>
          <p:nvSpPr>
            <p:cNvPr id="21" name="Rectangle 503"/>
            <p:cNvSpPr>
              <a:spLocks noChangeArrowheads="1"/>
            </p:cNvSpPr>
            <p:nvPr/>
          </p:nvSpPr>
          <p:spPr bwMode="auto">
            <a:xfrm>
              <a:off x="3845683" y="1878837"/>
              <a:ext cx="13388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cs typeface="AdobeSongStd-Light"/>
                </a:rPr>
                <a:t>阶方阵</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a:t>
              </a:r>
              <a:r>
                <a:rPr kumimoji="0" lang="zh-CN" altLang="en-US" sz="2000" b="1" i="0" u="none" strike="noStrike" cap="none" normalizeH="0" baseline="0" dirty="0">
                  <a:ln>
                    <a:noFill/>
                  </a:ln>
                  <a:solidFill>
                    <a:schemeClr val="tx1"/>
                  </a:solidFill>
                  <a:effectLst/>
                  <a:latin typeface="+mn-ea"/>
                  <a:cs typeface="AdobeSongStd-Light"/>
                </a:rPr>
                <a:t>则</a:t>
              </a:r>
              <a:endParaRPr kumimoji="0" lang="zh-CN" altLang="en-US" sz="2000" b="1" i="0" u="none" strike="noStrike" cap="none" normalizeH="0" baseline="0" dirty="0">
                <a:ln>
                  <a:noFill/>
                </a:ln>
                <a:solidFill>
                  <a:schemeClr val="tx1"/>
                </a:solidFill>
                <a:effectLst/>
                <a:latin typeface="+mn-ea"/>
              </a:endParaRPr>
            </a:p>
          </p:txBody>
        </p:sp>
        <p:sp>
          <p:nvSpPr>
            <p:cNvPr id="22" name="Rectangle 504"/>
            <p:cNvSpPr>
              <a:spLocks noChangeArrowheads="1"/>
            </p:cNvSpPr>
            <p:nvPr/>
          </p:nvSpPr>
          <p:spPr bwMode="auto">
            <a:xfrm>
              <a:off x="6000843" y="1853032"/>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cs typeface="AdobeSongStd-Light"/>
                </a:rPr>
                <a:t>当且仅当</a:t>
              </a:r>
              <a:endParaRPr kumimoji="0" lang="zh-CN" altLang="en-US" sz="2000" b="1" i="0" u="none" strike="noStrike" cap="none" normalizeH="0" baseline="0" dirty="0">
                <a:ln>
                  <a:noFill/>
                </a:ln>
                <a:solidFill>
                  <a:schemeClr val="tx1"/>
                </a:solidFill>
                <a:effectLst/>
                <a:latin typeface="+mn-ea"/>
              </a:endParaRPr>
            </a:p>
          </p:txBody>
        </p:sp>
      </p:grpSp>
      <p:grpSp>
        <p:nvGrpSpPr>
          <p:cNvPr id="25607" name="组合 25606"/>
          <p:cNvGrpSpPr/>
          <p:nvPr/>
        </p:nvGrpSpPr>
        <p:grpSpPr>
          <a:xfrm>
            <a:off x="1607448" y="2007152"/>
            <a:ext cx="9904406" cy="433714"/>
            <a:chOff x="1607448" y="2007152"/>
            <a:chExt cx="9904406" cy="433714"/>
          </a:xfrm>
        </p:grpSpPr>
        <p:sp>
          <p:nvSpPr>
            <p:cNvPr id="25614" name="Text Box 27"/>
            <p:cNvSpPr txBox="1">
              <a:spLocks noChangeArrowheads="1"/>
            </p:cNvSpPr>
            <p:nvPr/>
          </p:nvSpPr>
          <p:spPr bwMode="auto">
            <a:xfrm>
              <a:off x="1607448" y="2020973"/>
              <a:ext cx="13500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0000FF"/>
                  </a:solidFill>
                  <a:latin typeface="+mn-ea"/>
                  <a:ea typeface="+mn-ea"/>
                </a:rPr>
                <a:t>推论</a:t>
              </a:r>
              <a:r>
                <a:rPr lang="en-US" altLang="zh-CN" sz="2000" dirty="0">
                  <a:solidFill>
                    <a:srgbClr val="0000FF"/>
                  </a:solidFill>
                  <a:latin typeface="+mn-ea"/>
                  <a:ea typeface="+mn-ea"/>
                </a:rPr>
                <a:t>2.5.9</a:t>
              </a:r>
            </a:p>
          </p:txBody>
        </p:sp>
        <p:graphicFrame>
          <p:nvGraphicFramePr>
            <p:cNvPr id="25" name="对象 24"/>
            <p:cNvGraphicFramePr>
              <a:graphicFrameLocks noChangeAspect="1"/>
            </p:cNvGraphicFramePr>
            <p:nvPr/>
          </p:nvGraphicFramePr>
          <p:xfrm>
            <a:off x="3105057" y="2074078"/>
            <a:ext cx="288124" cy="312134"/>
          </p:xfrm>
          <a:graphic>
            <a:graphicData uri="http://schemas.openxmlformats.org/presentationml/2006/ole">
              <mc:AlternateContent xmlns:mc="http://schemas.openxmlformats.org/markup-compatibility/2006">
                <mc:Choice xmlns:v="urn:schemas-microsoft-com:vml" Requires="v">
                  <p:oleObj name="Equation" r:id="rId4" imgW="152268" imgH="164957" progId="Equation.DSMT4">
                    <p:embed/>
                  </p:oleObj>
                </mc:Choice>
                <mc:Fallback>
                  <p:oleObj name="Equation" r:id="rId4" imgW="152268" imgH="164957" progId="Equation.DSMT4">
                    <p:embed/>
                    <p:pic>
                      <p:nvPicPr>
                        <p:cNvPr id="25" name="对象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057" y="2074078"/>
                          <a:ext cx="288124" cy="312134"/>
                        </a:xfrm>
                        <a:prstGeom prst="rect">
                          <a:avLst/>
                        </a:prstGeom>
                        <a:noFill/>
                      </p:spPr>
                    </p:pic>
                  </p:oleObj>
                </mc:Fallback>
              </mc:AlternateContent>
            </a:graphicData>
          </a:graphic>
        </p:graphicFrame>
        <p:graphicFrame>
          <p:nvGraphicFramePr>
            <p:cNvPr id="26" name="对象 25"/>
            <p:cNvGraphicFramePr>
              <a:graphicFrameLocks noChangeAspect="1"/>
            </p:cNvGraphicFramePr>
            <p:nvPr/>
          </p:nvGraphicFramePr>
          <p:xfrm>
            <a:off x="3607774" y="2105035"/>
            <a:ext cx="240103" cy="264113"/>
          </p:xfrm>
          <a:graphic>
            <a:graphicData uri="http://schemas.openxmlformats.org/presentationml/2006/ole">
              <mc:AlternateContent xmlns:mc="http://schemas.openxmlformats.org/markup-compatibility/2006">
                <mc:Choice xmlns:v="urn:schemas-microsoft-com:vml" Requires="v">
                  <p:oleObj name="Equation" r:id="rId14" imgW="126835" imgH="139518" progId="Equation.DSMT4">
                    <p:embed/>
                  </p:oleObj>
                </mc:Choice>
                <mc:Fallback>
                  <p:oleObj name="Equation" r:id="rId14" imgW="126835" imgH="139518" progId="Equation.DSMT4">
                    <p:embed/>
                    <p:pic>
                      <p:nvPicPr>
                        <p:cNvPr id="26" name="对象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07774" y="2105035"/>
                          <a:ext cx="240103" cy="264113"/>
                        </a:xfrm>
                        <a:prstGeom prst="rect">
                          <a:avLst/>
                        </a:prstGeom>
                        <a:noFill/>
                      </p:spPr>
                    </p:pic>
                  </p:oleObj>
                </mc:Fallback>
              </mc:AlternateContent>
            </a:graphicData>
          </a:graphic>
        </p:graphicFrame>
        <p:graphicFrame>
          <p:nvGraphicFramePr>
            <p:cNvPr id="27" name="对象 26"/>
            <p:cNvGraphicFramePr>
              <a:graphicFrameLocks noChangeAspect="1"/>
            </p:cNvGraphicFramePr>
            <p:nvPr/>
          </p:nvGraphicFramePr>
          <p:xfrm>
            <a:off x="5155822" y="2045008"/>
            <a:ext cx="840361" cy="384165"/>
          </p:xfrm>
          <a:graphic>
            <a:graphicData uri="http://schemas.openxmlformats.org/presentationml/2006/ole">
              <mc:AlternateContent xmlns:mc="http://schemas.openxmlformats.org/markup-compatibility/2006">
                <mc:Choice xmlns:v="urn:schemas-microsoft-com:vml" Requires="v">
                  <p:oleObj name="Equation" r:id="rId16" imgW="444307" imgH="203112" progId="Equation.DSMT4">
                    <p:embed/>
                  </p:oleObj>
                </mc:Choice>
                <mc:Fallback>
                  <p:oleObj name="Equation" r:id="rId16" imgW="444307" imgH="203112" progId="Equation.DSMT4">
                    <p:embed/>
                    <p:pic>
                      <p:nvPicPr>
                        <p:cNvPr id="27" name="对象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55822" y="2045008"/>
                          <a:ext cx="840361" cy="384165"/>
                        </a:xfrm>
                        <a:prstGeom prst="rect">
                          <a:avLst/>
                        </a:prstGeom>
                        <a:noFill/>
                      </p:spPr>
                    </p:pic>
                  </p:oleObj>
                </mc:Fallback>
              </mc:AlternateContent>
            </a:graphicData>
          </a:graphic>
        </p:graphicFrame>
        <p:graphicFrame>
          <p:nvGraphicFramePr>
            <p:cNvPr id="31" name="对象 30"/>
            <p:cNvGraphicFramePr>
              <a:graphicFrameLocks noChangeAspect="1"/>
            </p:cNvGraphicFramePr>
            <p:nvPr/>
          </p:nvGraphicFramePr>
          <p:xfrm>
            <a:off x="6961001" y="2059230"/>
            <a:ext cx="288124" cy="312134"/>
          </p:xfrm>
          <a:graphic>
            <a:graphicData uri="http://schemas.openxmlformats.org/presentationml/2006/ole">
              <mc:AlternateContent xmlns:mc="http://schemas.openxmlformats.org/markup-compatibility/2006">
                <mc:Choice xmlns:v="urn:schemas-microsoft-com:vml" Requires="v">
                  <p:oleObj name="Equation" r:id="rId4" imgW="152268" imgH="164957" progId="Equation.DSMT4">
                    <p:embed/>
                  </p:oleObj>
                </mc:Choice>
                <mc:Fallback>
                  <p:oleObj name="Equation" r:id="rId4" imgW="152268" imgH="164957" progId="Equation.DSMT4">
                    <p:embed/>
                    <p:pic>
                      <p:nvPicPr>
                        <p:cNvPr id="31" name="对象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1001" y="2059230"/>
                          <a:ext cx="288124" cy="312134"/>
                        </a:xfrm>
                        <a:prstGeom prst="rect">
                          <a:avLst/>
                        </a:prstGeom>
                        <a:noFill/>
                      </p:spPr>
                    </p:pic>
                  </p:oleObj>
                </mc:Fallback>
              </mc:AlternateContent>
            </a:graphicData>
          </a:graphic>
        </p:graphicFrame>
        <p:graphicFrame>
          <p:nvGraphicFramePr>
            <p:cNvPr id="25600" name="对象 25599"/>
            <p:cNvGraphicFramePr>
              <a:graphicFrameLocks noChangeAspect="1"/>
            </p:cNvGraphicFramePr>
            <p:nvPr/>
          </p:nvGraphicFramePr>
          <p:xfrm>
            <a:off x="7492870" y="2128678"/>
            <a:ext cx="240103" cy="264113"/>
          </p:xfrm>
          <a:graphic>
            <a:graphicData uri="http://schemas.openxmlformats.org/presentationml/2006/ole">
              <mc:AlternateContent xmlns:mc="http://schemas.openxmlformats.org/markup-compatibility/2006">
                <mc:Choice xmlns:v="urn:schemas-microsoft-com:vml" Requires="v">
                  <p:oleObj name="Equation" r:id="rId18" imgW="126835" imgH="139518" progId="Equation.DSMT4">
                    <p:embed/>
                  </p:oleObj>
                </mc:Choice>
                <mc:Fallback>
                  <p:oleObj name="Equation" r:id="rId18" imgW="126835" imgH="139518" progId="Equation.DSMT4">
                    <p:embed/>
                    <p:pic>
                      <p:nvPicPr>
                        <p:cNvPr id="25600" name="对象 2559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492870" y="2128678"/>
                          <a:ext cx="240103" cy="264113"/>
                        </a:xfrm>
                        <a:prstGeom prst="rect">
                          <a:avLst/>
                        </a:prstGeom>
                        <a:noFill/>
                      </p:spPr>
                    </p:pic>
                  </p:oleObj>
                </mc:Fallback>
              </mc:AlternateContent>
            </a:graphicData>
          </a:graphic>
        </p:graphicFrame>
        <p:sp>
          <p:nvSpPr>
            <p:cNvPr id="25601" name="Rectangle 523"/>
            <p:cNvSpPr>
              <a:spLocks noChangeArrowheads="1"/>
            </p:cNvSpPr>
            <p:nvPr/>
          </p:nvSpPr>
          <p:spPr bwMode="auto">
            <a:xfrm>
              <a:off x="2817169" y="2040756"/>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cs typeface="AdobeSongStd-Light" charset="-122"/>
                </a:rPr>
                <a:t>设</a:t>
              </a:r>
              <a:endParaRPr kumimoji="0" lang="zh-CN" altLang="en-US" sz="2000" b="1" i="0" u="none" strike="noStrike" cap="none" normalizeH="0" baseline="0" dirty="0">
                <a:ln>
                  <a:noFill/>
                </a:ln>
                <a:solidFill>
                  <a:schemeClr val="tx1"/>
                </a:solidFill>
                <a:effectLst/>
                <a:latin typeface="+mn-ea"/>
              </a:endParaRPr>
            </a:p>
          </p:txBody>
        </p:sp>
        <p:sp>
          <p:nvSpPr>
            <p:cNvPr id="25602" name="Rectangle 524"/>
            <p:cNvSpPr>
              <a:spLocks noChangeArrowheads="1"/>
            </p:cNvSpPr>
            <p:nvPr/>
          </p:nvSpPr>
          <p:spPr bwMode="auto">
            <a:xfrm>
              <a:off x="3242009" y="2016040"/>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mn-ea"/>
                  <a:cs typeface="AdobeSongStd-Light" charset="-122"/>
                </a:rPr>
                <a:t>是</a:t>
              </a:r>
              <a:endParaRPr kumimoji="0" lang="zh-CN" altLang="en-US" sz="2000" b="1" i="0" u="none" strike="noStrike" cap="none" normalizeH="0" baseline="0">
                <a:ln>
                  <a:noFill/>
                </a:ln>
                <a:solidFill>
                  <a:schemeClr val="tx1"/>
                </a:solidFill>
                <a:effectLst/>
                <a:latin typeface="+mn-ea"/>
              </a:endParaRPr>
            </a:p>
          </p:txBody>
        </p:sp>
        <p:sp>
          <p:nvSpPr>
            <p:cNvPr id="25603" name="Rectangle 525"/>
            <p:cNvSpPr>
              <a:spLocks noChangeArrowheads="1"/>
            </p:cNvSpPr>
            <p:nvPr/>
          </p:nvSpPr>
          <p:spPr bwMode="auto">
            <a:xfrm>
              <a:off x="3845683" y="2016040"/>
              <a:ext cx="13388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cs typeface="AdobeSongStd-Light" charset="-122"/>
                </a:rPr>
                <a:t>阶方阵</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a:t>
              </a:r>
              <a:r>
                <a:rPr kumimoji="0" lang="zh-CN" altLang="en-US" sz="2000" b="1" i="0" u="none" strike="noStrike" cap="none" normalizeH="0" baseline="0" dirty="0">
                  <a:ln>
                    <a:noFill/>
                  </a:ln>
                  <a:solidFill>
                    <a:schemeClr val="tx1"/>
                  </a:solidFill>
                  <a:effectLst/>
                  <a:latin typeface="+mn-ea"/>
                  <a:cs typeface="AdobeSongStd-Light" charset="-122"/>
                </a:rPr>
                <a:t>则</a:t>
              </a:r>
              <a:endParaRPr kumimoji="0" lang="zh-CN" altLang="en-US" sz="2000" b="1" i="0" u="none" strike="noStrike" cap="none" normalizeH="0" baseline="0" dirty="0">
                <a:ln>
                  <a:noFill/>
                </a:ln>
                <a:solidFill>
                  <a:schemeClr val="tx1"/>
                </a:solidFill>
                <a:effectLst/>
                <a:latin typeface="+mn-ea"/>
              </a:endParaRPr>
            </a:p>
          </p:txBody>
        </p:sp>
        <p:sp>
          <p:nvSpPr>
            <p:cNvPr id="25604" name="Rectangle 526"/>
            <p:cNvSpPr>
              <a:spLocks noChangeArrowheads="1"/>
            </p:cNvSpPr>
            <p:nvPr/>
          </p:nvSpPr>
          <p:spPr bwMode="auto">
            <a:xfrm>
              <a:off x="5883805" y="2007152"/>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cs typeface="AdobeSongStd-Light" charset="-122"/>
                </a:rPr>
                <a:t>当且仅当</a:t>
              </a:r>
              <a:endParaRPr kumimoji="0" lang="zh-CN" altLang="en-US" sz="2000" b="1" i="0" u="none" strike="noStrike" cap="none" normalizeH="0" baseline="0" dirty="0">
                <a:ln>
                  <a:noFill/>
                </a:ln>
                <a:solidFill>
                  <a:schemeClr val="tx1"/>
                </a:solidFill>
                <a:effectLst/>
                <a:latin typeface="+mn-ea"/>
              </a:endParaRPr>
            </a:p>
          </p:txBody>
        </p:sp>
        <p:sp>
          <p:nvSpPr>
            <p:cNvPr id="25605" name="Rectangle 527"/>
            <p:cNvSpPr>
              <a:spLocks noChangeArrowheads="1"/>
            </p:cNvSpPr>
            <p:nvPr/>
          </p:nvSpPr>
          <p:spPr bwMode="auto">
            <a:xfrm>
              <a:off x="7130734" y="2023962"/>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mn-ea"/>
                  <a:cs typeface="AdobeSongStd-Light" charset="-122"/>
                </a:rPr>
                <a:t>的</a:t>
              </a:r>
              <a:endParaRPr kumimoji="0" lang="zh-CN" altLang="en-US" sz="2000" b="1" i="0" u="none" strike="noStrike" cap="none" normalizeH="0" baseline="0">
                <a:ln>
                  <a:noFill/>
                </a:ln>
                <a:solidFill>
                  <a:schemeClr val="tx1"/>
                </a:solidFill>
                <a:effectLst/>
                <a:latin typeface="+mn-ea"/>
              </a:endParaRPr>
            </a:p>
          </p:txBody>
        </p:sp>
        <p:sp>
          <p:nvSpPr>
            <p:cNvPr id="25606" name="Rectangle 528"/>
            <p:cNvSpPr>
              <a:spLocks noChangeArrowheads="1"/>
            </p:cNvSpPr>
            <p:nvPr/>
          </p:nvSpPr>
          <p:spPr bwMode="auto">
            <a:xfrm>
              <a:off x="7608221" y="2030920"/>
              <a:ext cx="39036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mn-ea"/>
                  <a:cs typeface="AdobeSongStd-Light" charset="-122"/>
                </a:rPr>
                <a:t>个行向量</a:t>
              </a:r>
              <a:r>
                <a:rPr kumimoji="0" lang="en-US" altLang="zh-CN" sz="2000" b="1" i="0" u="none" strike="noStrike" cap="none" normalizeH="0" baseline="0">
                  <a:ln>
                    <a:noFill/>
                  </a:ln>
                  <a:solidFill>
                    <a:schemeClr val="tx1"/>
                  </a:solidFill>
                  <a:effectLst/>
                  <a:latin typeface="+mn-ea"/>
                  <a:cs typeface="Times New Roman" panose="02020603050405020304" pitchFamily="18" charset="0"/>
                </a:rPr>
                <a:t>(</a:t>
              </a:r>
              <a:r>
                <a:rPr kumimoji="0" lang="zh-CN" altLang="en-US" sz="2000" b="1" i="0" u="none" strike="noStrike" cap="none" normalizeH="0" baseline="0">
                  <a:ln>
                    <a:noFill/>
                  </a:ln>
                  <a:solidFill>
                    <a:schemeClr val="tx1"/>
                  </a:solidFill>
                  <a:effectLst/>
                  <a:latin typeface="+mn-ea"/>
                  <a:cs typeface="AdobeSongStd-Light" charset="-122"/>
                </a:rPr>
                <a:t>或列向量</a:t>
              </a:r>
              <a:r>
                <a:rPr kumimoji="0" lang="en-US" altLang="zh-CN" sz="2000" b="1" i="0" u="none" strike="noStrike" cap="none" normalizeH="0" baseline="0">
                  <a:ln>
                    <a:noFill/>
                  </a:ln>
                  <a:solidFill>
                    <a:schemeClr val="tx1"/>
                  </a:solidFill>
                  <a:effectLst/>
                  <a:latin typeface="+mn-ea"/>
                  <a:cs typeface="Times New Roman" panose="02020603050405020304" pitchFamily="18" charset="0"/>
                </a:rPr>
                <a:t>)</a:t>
              </a:r>
              <a:r>
                <a:rPr kumimoji="0" lang="zh-CN" altLang="en-US" sz="2000" b="1" i="0" u="none" strike="noStrike" cap="none" normalizeH="0" baseline="0">
                  <a:ln>
                    <a:noFill/>
                  </a:ln>
                  <a:solidFill>
                    <a:schemeClr val="tx1"/>
                  </a:solidFill>
                  <a:effectLst/>
                  <a:latin typeface="+mn-ea"/>
                  <a:cs typeface="AdobeSongStd-Light" charset="-122"/>
                </a:rPr>
                <a:t>线性相关</a:t>
              </a:r>
              <a:r>
                <a:rPr kumimoji="0" lang="zh-CN" altLang="en-US" sz="2000" b="1" i="0" u="none" strike="noStrike" cap="none" normalizeH="0" baseline="0">
                  <a:ln>
                    <a:noFill/>
                  </a:ln>
                  <a:solidFill>
                    <a:schemeClr val="tx1"/>
                  </a:solidFill>
                  <a:effectLst/>
                  <a:latin typeface="+mn-ea"/>
                  <a:cs typeface="Times New Roman" panose="02020603050405020304" pitchFamily="18" charset="0"/>
                </a:rPr>
                <a:t>。</a:t>
              </a:r>
              <a:r>
                <a:rPr kumimoji="0" lang="zh-CN" altLang="en-US" sz="2000" b="1" i="0" u="none" strike="noStrike" cap="none" normalizeH="0" baseline="0">
                  <a:ln>
                    <a:noFill/>
                  </a:ln>
                  <a:solidFill>
                    <a:schemeClr val="tx1"/>
                  </a:solidFill>
                  <a:effectLst/>
                  <a:latin typeface="+mn-ea"/>
                </a:rPr>
                <a:t> </a:t>
              </a:r>
            </a:p>
          </p:txBody>
        </p:sp>
      </p:grpSp>
      <p:sp>
        <p:nvSpPr>
          <p:cNvPr id="58" name="Text Box 2"/>
          <p:cNvSpPr txBox="1">
            <a:spLocks noChangeArrowheads="1"/>
          </p:cNvSpPr>
          <p:nvPr/>
        </p:nvSpPr>
        <p:spPr bwMode="auto">
          <a:xfrm>
            <a:off x="938517" y="3890697"/>
            <a:ext cx="10508005"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pPr>
            <a:r>
              <a:rPr lang="zh-CN" altLang="en-US" sz="2000" dirty="0">
                <a:solidFill>
                  <a:schemeClr val="accent2"/>
                </a:solidFill>
                <a:latin typeface="+mn-ea"/>
                <a:ea typeface="+mn-ea"/>
              </a:rPr>
              <a:t>求矩阵秩的方法：</a:t>
            </a:r>
            <a:r>
              <a:rPr lang="zh-CN" altLang="en-US" sz="2000" dirty="0">
                <a:latin typeface="+mn-ea"/>
                <a:ea typeface="+mn-ea"/>
              </a:rPr>
              <a:t>把矩阵用初等</a:t>
            </a:r>
            <a:r>
              <a:rPr lang="zh-CN" altLang="en-US" sz="2000" dirty="0">
                <a:solidFill>
                  <a:schemeClr val="accent2"/>
                </a:solidFill>
                <a:latin typeface="+mn-ea"/>
                <a:ea typeface="+mn-ea"/>
              </a:rPr>
              <a:t>行</a:t>
            </a:r>
            <a:r>
              <a:rPr lang="zh-CN" altLang="en-US" sz="2000" dirty="0">
                <a:latin typeface="+mn-ea"/>
                <a:ea typeface="+mn-ea"/>
              </a:rPr>
              <a:t>变换变成行阶梯形矩阵，则行阶梯形矩阵中非零行的行数</a:t>
            </a:r>
            <a:endParaRPr lang="en-US" altLang="zh-CN" sz="2000" dirty="0">
              <a:latin typeface="+mn-ea"/>
              <a:ea typeface="+mn-ea"/>
            </a:endParaRPr>
          </a:p>
          <a:p>
            <a:pPr eaLnBrk="1" hangingPunct="1">
              <a:lnSpc>
                <a:spcPct val="150000"/>
              </a:lnSpc>
              <a:spcBef>
                <a:spcPct val="0"/>
              </a:spcBef>
              <a:buFontTx/>
              <a:buNone/>
            </a:pPr>
            <a:r>
              <a:rPr lang="zh-CN" altLang="en-US" sz="2000" dirty="0">
                <a:latin typeface="+mn-ea"/>
                <a:ea typeface="+mn-ea"/>
              </a:rPr>
              <a:t>就是原来矩阵的秩。</a:t>
            </a:r>
          </a:p>
        </p:txBody>
      </p:sp>
      <p:grpSp>
        <p:nvGrpSpPr>
          <p:cNvPr id="59" name="Group 3"/>
          <p:cNvGrpSpPr>
            <a:grpSpLocks/>
          </p:cNvGrpSpPr>
          <p:nvPr/>
        </p:nvGrpSpPr>
        <p:grpSpPr bwMode="auto">
          <a:xfrm>
            <a:off x="1738931" y="4738800"/>
            <a:ext cx="5856288" cy="1396435"/>
            <a:chOff x="240" y="397"/>
            <a:chExt cx="3689" cy="1039"/>
          </a:xfrm>
        </p:grpSpPr>
        <p:sp>
          <p:nvSpPr>
            <p:cNvPr id="60" name="Text Box 4"/>
            <p:cNvSpPr txBox="1">
              <a:spLocks noChangeArrowheads="1"/>
            </p:cNvSpPr>
            <p:nvPr/>
          </p:nvSpPr>
          <p:spPr bwMode="auto">
            <a:xfrm>
              <a:off x="240" y="768"/>
              <a:ext cx="104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solidFill>
                    <a:srgbClr val="2D2DB9"/>
                  </a:solidFill>
                  <a:latin typeface="+mn-ea"/>
                  <a:ea typeface="+mn-ea"/>
                </a:rPr>
                <a:t>例</a:t>
              </a:r>
              <a:r>
                <a:rPr lang="en-US" altLang="zh-CN" sz="2000" dirty="0">
                  <a:solidFill>
                    <a:srgbClr val="2D2DB9"/>
                  </a:solidFill>
                  <a:latin typeface="+mn-ea"/>
                  <a:ea typeface="+mn-ea"/>
                </a:rPr>
                <a:t>2.5.10</a:t>
              </a:r>
            </a:p>
          </p:txBody>
        </p:sp>
        <p:graphicFrame>
          <p:nvGraphicFramePr>
            <p:cNvPr id="61" name="Object 5"/>
            <p:cNvGraphicFramePr>
              <a:graphicFrameLocks noChangeAspect="1"/>
            </p:cNvGraphicFramePr>
            <p:nvPr/>
          </p:nvGraphicFramePr>
          <p:xfrm>
            <a:off x="1008" y="397"/>
            <a:ext cx="2033" cy="1039"/>
          </p:xfrm>
          <a:graphic>
            <a:graphicData uri="http://schemas.openxmlformats.org/presentationml/2006/ole">
              <mc:AlternateContent xmlns:mc="http://schemas.openxmlformats.org/markup-compatibility/2006">
                <mc:Choice xmlns:v="urn:schemas-microsoft-com:vml" Requires="v">
                  <p:oleObj name="Equation" r:id="rId20" imgW="4051300" imgH="2070100" progId="Equation.DSMT4">
                    <p:embed/>
                  </p:oleObj>
                </mc:Choice>
                <mc:Fallback>
                  <p:oleObj name="Equation" r:id="rId20" imgW="4051300" imgH="2070100" progId="Equation.DSMT4">
                    <p:embed/>
                    <p:pic>
                      <p:nvPicPr>
                        <p:cNvPr id="61" name="Object 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08" y="397"/>
                          <a:ext cx="2033" cy="1039"/>
                        </a:xfrm>
                        <a:prstGeom prst="rect">
                          <a:avLst/>
                        </a:prstGeom>
                        <a:noFill/>
                        <a:ln>
                          <a:noFill/>
                        </a:ln>
                      </p:spPr>
                    </p:pic>
                  </p:oleObj>
                </mc:Fallback>
              </mc:AlternateContent>
            </a:graphicData>
          </a:graphic>
        </p:graphicFrame>
        <p:sp>
          <p:nvSpPr>
            <p:cNvPr id="62" name="Text Box 6"/>
            <p:cNvSpPr txBox="1">
              <a:spLocks noChangeArrowheads="1"/>
            </p:cNvSpPr>
            <p:nvPr/>
          </p:nvSpPr>
          <p:spPr bwMode="auto">
            <a:xfrm>
              <a:off x="3045" y="803"/>
              <a:ext cx="88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求</a:t>
              </a:r>
              <a:r>
                <a:rPr lang="en-US" altLang="zh-CN" sz="2000" i="1" dirty="0">
                  <a:ea typeface="+mn-ea"/>
                  <a:cs typeface="Times New Roman" panose="02020603050405020304" pitchFamily="18" charset="0"/>
                </a:rPr>
                <a:t>A</a:t>
              </a:r>
              <a:r>
                <a:rPr lang="zh-CN" altLang="en-US" sz="2000" dirty="0">
                  <a:latin typeface="+mn-ea"/>
                  <a:ea typeface="+mn-ea"/>
                </a:rPr>
                <a:t>的秩。</a:t>
              </a:r>
            </a:p>
          </p:txBody>
        </p:sp>
      </p:grpSp>
      <p:graphicFrame>
        <p:nvGraphicFramePr>
          <p:cNvPr id="63" name="对象 62"/>
          <p:cNvGraphicFramePr>
            <a:graphicFrameLocks noChangeAspect="1"/>
          </p:cNvGraphicFramePr>
          <p:nvPr/>
        </p:nvGraphicFramePr>
        <p:xfrm>
          <a:off x="10283682" y="2455746"/>
          <a:ext cx="1285875" cy="692150"/>
        </p:xfrm>
        <a:graphic>
          <a:graphicData uri="http://schemas.openxmlformats.org/presentationml/2006/ole">
            <mc:AlternateContent xmlns:mc="http://schemas.openxmlformats.org/markup-compatibility/2006">
              <mc:Choice xmlns:v="urn:schemas-microsoft-com:vml" Requires="v">
                <p:oleObj name="Equation" r:id="rId22" imgW="850680" imgH="457200" progId="Equation.DSMT4">
                  <p:embed/>
                </p:oleObj>
              </mc:Choice>
              <mc:Fallback>
                <p:oleObj name="Equation" r:id="rId22" imgW="850680" imgH="457200" progId="Equation.DSMT4">
                  <p:embed/>
                  <p:pic>
                    <p:nvPicPr>
                      <p:cNvPr id="63" name="对象 62"/>
                      <p:cNvPicPr>
                        <a:picLocks noChangeAspect="1" noChangeArrowheads="1"/>
                      </p:cNvPicPr>
                      <p:nvPr/>
                    </p:nvPicPr>
                    <p:blipFill>
                      <a:blip r:embed="rId23"/>
                      <a:srcRect/>
                      <a:stretch>
                        <a:fillRect/>
                      </a:stretch>
                    </p:blipFill>
                    <p:spPr bwMode="auto">
                      <a:xfrm>
                        <a:off x="10283682" y="2455746"/>
                        <a:ext cx="1285875" cy="692150"/>
                      </a:xfrm>
                      <a:prstGeom prst="rect">
                        <a:avLst/>
                      </a:prstGeom>
                      <a:noFill/>
                    </p:spPr>
                  </p:pic>
                </p:oleObj>
              </mc:Fallback>
            </mc:AlternateContent>
          </a:graphicData>
        </a:graphic>
      </p:graphicFrame>
      <p:sp>
        <p:nvSpPr>
          <p:cNvPr id="64" name="Rectangle 93"/>
          <p:cNvSpPr>
            <a:spLocks noChangeArrowheads="1"/>
          </p:cNvSpPr>
          <p:nvPr/>
        </p:nvSpPr>
        <p:spPr bwMode="auto">
          <a:xfrm>
            <a:off x="1023382" y="2578108"/>
            <a:ext cx="94772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cs typeface="AdobeSongStd-Light"/>
              </a:rPr>
              <a:t>上述讨论也给出了，一般</a:t>
            </a:r>
            <a:r>
              <a:rPr kumimoji="0" lang="zh-CN" sz="2000" b="1" i="0" u="none" strike="noStrike" cap="none" normalizeH="0" baseline="0" dirty="0">
                <a:ln>
                  <a:noFill/>
                </a:ln>
                <a:solidFill>
                  <a:schemeClr val="tx1"/>
                </a:solidFill>
                <a:effectLst/>
                <a:latin typeface="+mn-ea"/>
                <a:cs typeface="AdobeSongStd-Light"/>
              </a:rPr>
              <a:t>求矩阵秩的方法</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mn-ea"/>
                <a:cs typeface="AdobeSongStd-Light"/>
              </a:rPr>
              <a:t>用初等变换化矩阵为等价标准形，即若</a:t>
            </a:r>
            <a:endParaRPr kumimoji="0" lang="zh-CN" altLang="en-US" sz="2000" b="1" i="0" u="none" strike="noStrike" cap="none" normalizeH="0" baseline="0" dirty="0">
              <a:ln>
                <a:noFill/>
              </a:ln>
              <a:solidFill>
                <a:schemeClr val="tx1"/>
              </a:solidFill>
              <a:effectLst/>
              <a:latin typeface="+mn-ea"/>
            </a:endParaRPr>
          </a:p>
        </p:txBody>
      </p:sp>
      <p:grpSp>
        <p:nvGrpSpPr>
          <p:cNvPr id="65" name="组合 64"/>
          <p:cNvGrpSpPr/>
          <p:nvPr/>
        </p:nvGrpSpPr>
        <p:grpSpPr>
          <a:xfrm>
            <a:off x="621895" y="3092480"/>
            <a:ext cx="2845841" cy="429495"/>
            <a:chOff x="504937" y="1454349"/>
            <a:chExt cx="2845841" cy="429495"/>
          </a:xfrm>
        </p:grpSpPr>
        <p:graphicFrame>
          <p:nvGraphicFramePr>
            <p:cNvPr id="66" name="对象 65"/>
            <p:cNvGraphicFramePr>
              <a:graphicFrameLocks noChangeAspect="1"/>
            </p:cNvGraphicFramePr>
            <p:nvPr/>
          </p:nvGraphicFramePr>
          <p:xfrm>
            <a:off x="2238104" y="1480943"/>
            <a:ext cx="1112674" cy="402901"/>
          </p:xfrm>
          <a:graphic>
            <a:graphicData uri="http://schemas.openxmlformats.org/presentationml/2006/ole">
              <mc:AlternateContent xmlns:mc="http://schemas.openxmlformats.org/markup-compatibility/2006">
                <mc:Choice xmlns:v="urn:schemas-microsoft-com:vml" Requires="v">
                  <p:oleObj name="Equation" r:id="rId24" imgW="558720" imgH="203040" progId="Equation.DSMT4">
                    <p:embed/>
                  </p:oleObj>
                </mc:Choice>
                <mc:Fallback>
                  <p:oleObj name="Equation" r:id="rId24" imgW="558720" imgH="203040" progId="Equation.DSMT4">
                    <p:embed/>
                    <p:pic>
                      <p:nvPicPr>
                        <p:cNvPr id="66" name="对象 65"/>
                        <p:cNvPicPr>
                          <a:picLocks noChangeAspect="1" noChangeArrowheads="1"/>
                        </p:cNvPicPr>
                        <p:nvPr/>
                      </p:nvPicPr>
                      <p:blipFill>
                        <a:blip r:embed="rId25"/>
                        <a:srcRect/>
                        <a:stretch>
                          <a:fillRect/>
                        </a:stretch>
                      </p:blipFill>
                      <p:spPr bwMode="auto">
                        <a:xfrm>
                          <a:off x="2238104" y="1480943"/>
                          <a:ext cx="1112674" cy="402901"/>
                        </a:xfrm>
                        <a:prstGeom prst="rect">
                          <a:avLst/>
                        </a:prstGeom>
                        <a:noFill/>
                      </p:spPr>
                    </p:pic>
                  </p:oleObj>
                </mc:Fallback>
              </mc:AlternateContent>
            </a:graphicData>
          </a:graphic>
        </p:graphicFrame>
        <p:sp>
          <p:nvSpPr>
            <p:cNvPr id="67" name="Rectangle 94"/>
            <p:cNvSpPr>
              <a:spLocks noChangeArrowheads="1"/>
            </p:cNvSpPr>
            <p:nvPr/>
          </p:nvSpPr>
          <p:spPr bwMode="auto">
            <a:xfrm>
              <a:off x="504937" y="1454349"/>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zh-CN" altLang="en-US" sz="2000" b="1" i="0" u="none" strike="noStrike" cap="none" normalizeH="0" baseline="0" dirty="0">
                  <a:ln>
                    <a:noFill/>
                  </a:ln>
                  <a:solidFill>
                    <a:schemeClr val="tx1"/>
                  </a:solidFill>
                  <a:effectLst/>
                  <a:latin typeface="+mn-ea"/>
                  <a:cs typeface="AdobeSongStd-Light"/>
                </a:rPr>
                <a:t>则矩阵</a:t>
              </a:r>
              <a:r>
                <a:rPr lang="zh-CN" altLang="zh-CN" sz="2000" b="1" dirty="0">
                  <a:latin typeface="+mn-ea"/>
                  <a:cs typeface="AdobeSongStd-Light"/>
                </a:rPr>
                <a:t>的秩为</a:t>
              </a:r>
              <a:endParaRPr lang="zh-CN" altLang="zh-CN" sz="2000" b="1" dirty="0">
                <a:latin typeface="+mn-ea"/>
              </a:endParaRPr>
            </a:p>
          </p:txBody>
        </p:sp>
      </p:grpSp>
      <p:sp>
        <p:nvSpPr>
          <p:cNvPr id="68" name="Rectangle 96"/>
          <p:cNvSpPr>
            <a:spLocks noChangeArrowheads="1"/>
          </p:cNvSpPr>
          <p:nvPr/>
        </p:nvSpPr>
        <p:spPr bwMode="auto">
          <a:xfrm>
            <a:off x="1023382" y="3462776"/>
            <a:ext cx="107003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a:t>
            </a:r>
            <a:r>
              <a:rPr kumimoji="0" lang="zh-CN" altLang="en-US" sz="2000" b="1" i="0" u="none" strike="noStrike" cap="none" normalizeH="0" baseline="0" dirty="0">
                <a:ln>
                  <a:noFill/>
                </a:ln>
                <a:solidFill>
                  <a:schemeClr val="tx1"/>
                </a:solidFill>
                <a:effectLst/>
                <a:latin typeface="+mn-ea"/>
                <a:cs typeface="AdobeSongStd-Light"/>
              </a:rPr>
              <a:t>或将矩阵通过初等变换化为行阶梯形矩阵</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那么</a:t>
            </a:r>
            <a:r>
              <a:rPr kumimoji="0" lang="zh-CN" altLang="en-US" sz="2000" b="1" i="0" u="none" strike="noStrike" cap="none" normalizeH="0" baseline="0" dirty="0">
                <a:ln>
                  <a:noFill/>
                </a:ln>
                <a:solidFill>
                  <a:schemeClr val="tx1"/>
                </a:solidFill>
                <a:effectLst/>
                <a:latin typeface="+mn-ea"/>
                <a:cs typeface="AdobeSongStd-Light"/>
              </a:rPr>
              <a:t>行阶梯形矩阵的非零行数即为矩阵的秩</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a:t>
            </a:r>
            <a:endParaRPr kumimoji="0" lang="zh-CN" altLang="en-US" sz="2000" b="1"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35908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left)">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wipe(left)">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wipe(left)">
                                      <p:cBhvr>
                                        <p:cTn id="22" dur="500"/>
                                        <p:tgtEl>
                                          <p:spTgt spid="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8">
                                            <p:txEl>
                                              <p:pRg st="0" end="0"/>
                                            </p:txEl>
                                          </p:spTgt>
                                        </p:tgtEl>
                                        <p:attrNameLst>
                                          <p:attrName>style.visibility</p:attrName>
                                        </p:attrNameLst>
                                      </p:cBhvr>
                                      <p:to>
                                        <p:strVal val="visible"/>
                                      </p:to>
                                    </p:set>
                                    <p:animEffect transition="in" filter="wipe(left)">
                                      <p:cBhvr>
                                        <p:cTn id="27" dur="500"/>
                                        <p:tgtEl>
                                          <p:spTgt spid="5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8">
                                            <p:txEl>
                                              <p:pRg st="1" end="1"/>
                                            </p:txEl>
                                          </p:spTgt>
                                        </p:tgtEl>
                                        <p:attrNameLst>
                                          <p:attrName>style.visibility</p:attrName>
                                        </p:attrNameLst>
                                      </p:cBhvr>
                                      <p:to>
                                        <p:strVal val="visible"/>
                                      </p:to>
                                    </p:set>
                                    <p:animEffect transition="in" filter="wipe(left)">
                                      <p:cBhvr>
                                        <p:cTn id="32" dur="500"/>
                                        <p:tgtEl>
                                          <p:spTgt spid="5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wipe(left)">
                                      <p:cBhvr>
                                        <p:cTn id="3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uild="p" autoUpdateAnimBg="0"/>
      <p:bldP spid="64" grpId="0"/>
      <p:bldP spid="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1437805" y="1412426"/>
            <a:ext cx="4318811" cy="400110"/>
          </a:xfrm>
          <a:prstGeom prst="rect">
            <a:avLst/>
          </a:prstGeom>
          <a:noFill/>
          <a:ln w="22225">
            <a:noFill/>
            <a:miter lim="800000"/>
            <a:headEnd/>
            <a:tailEnd/>
          </a:ln>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0000FF"/>
                </a:solidFill>
                <a:latin typeface="+mn-ea"/>
                <a:ea typeface="+mn-ea"/>
              </a:rPr>
              <a:t>定理</a:t>
            </a:r>
            <a:r>
              <a:rPr lang="en-US" altLang="zh-CN" sz="2000" dirty="0">
                <a:solidFill>
                  <a:srgbClr val="0000FF"/>
                </a:solidFill>
                <a:latin typeface="+mn-ea"/>
                <a:ea typeface="+mn-ea"/>
              </a:rPr>
              <a:t>2.5.5 </a:t>
            </a:r>
            <a:r>
              <a:rPr lang="zh-CN" altLang="en-US" sz="2000" dirty="0">
                <a:latin typeface="+mn-ea"/>
                <a:ea typeface="+mn-ea"/>
              </a:rPr>
              <a:t>矩阵的行秩＝矩阵的列秩</a:t>
            </a:r>
            <a:endParaRPr lang="zh-CN" altLang="en-US" sz="2000" dirty="0">
              <a:solidFill>
                <a:schemeClr val="accent2"/>
              </a:solidFill>
              <a:latin typeface="+mn-ea"/>
              <a:ea typeface="+mn-ea"/>
            </a:endParaRPr>
          </a:p>
        </p:txBody>
      </p:sp>
      <p:sp>
        <p:nvSpPr>
          <p:cNvPr id="7" name="Text Box 4"/>
          <p:cNvSpPr txBox="1">
            <a:spLocks noChangeArrowheads="1"/>
          </p:cNvSpPr>
          <p:nvPr/>
        </p:nvSpPr>
        <p:spPr bwMode="auto">
          <a:xfrm>
            <a:off x="1597479" y="1920297"/>
            <a:ext cx="39276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任何矩阵</a:t>
            </a:r>
            <a:r>
              <a:rPr lang="en-US" altLang="zh-CN" sz="2000" dirty="0">
                <a:latin typeface="+mn-ea"/>
                <a:ea typeface="+mn-ea"/>
              </a:rPr>
              <a:t>A</a:t>
            </a:r>
            <a:r>
              <a:rPr lang="zh-CN" altLang="en-US" sz="2000" dirty="0">
                <a:latin typeface="+mn-ea"/>
                <a:ea typeface="+mn-ea"/>
              </a:rPr>
              <a:t>都可经过初等变换变为</a:t>
            </a:r>
          </a:p>
        </p:txBody>
      </p:sp>
      <p:graphicFrame>
        <p:nvGraphicFramePr>
          <p:cNvPr id="8" name="Object 5"/>
          <p:cNvGraphicFramePr>
            <a:graphicFrameLocks noChangeAspect="1"/>
          </p:cNvGraphicFramePr>
          <p:nvPr/>
        </p:nvGraphicFramePr>
        <p:xfrm>
          <a:off x="5525157" y="1753124"/>
          <a:ext cx="1034708" cy="793611"/>
        </p:xfrm>
        <a:graphic>
          <a:graphicData uri="http://schemas.openxmlformats.org/presentationml/2006/ole">
            <mc:AlternateContent xmlns:mc="http://schemas.openxmlformats.org/markup-compatibility/2006">
              <mc:Choice xmlns:v="urn:schemas-microsoft-com:vml" Requires="v">
                <p:oleObj name="Equation" r:id="rId2" imgW="1307532" imgH="1002865" progId="Equation.DSMT4">
                  <p:embed/>
                </p:oleObj>
              </mc:Choice>
              <mc:Fallback>
                <p:oleObj name="Equation" r:id="rId2" imgW="1307532" imgH="1002865" progId="Equation.DSMT4">
                  <p:embed/>
                  <p:pic>
                    <p:nvPicPr>
                      <p:cNvPr id="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5157" y="1753124"/>
                        <a:ext cx="1034708" cy="793611"/>
                      </a:xfrm>
                      <a:prstGeom prst="rect">
                        <a:avLst/>
                      </a:prstGeom>
                      <a:noFill/>
                      <a:ln>
                        <a:noFill/>
                      </a:ln>
                    </p:spPr>
                  </p:pic>
                </p:oleObj>
              </mc:Fallback>
            </mc:AlternateContent>
          </a:graphicData>
        </a:graphic>
      </p:graphicFrame>
      <p:sp>
        <p:nvSpPr>
          <p:cNvPr id="9" name="Text Box 6"/>
          <p:cNvSpPr txBox="1">
            <a:spLocks noChangeArrowheads="1"/>
          </p:cNvSpPr>
          <p:nvPr/>
        </p:nvSpPr>
        <p:spPr bwMode="auto">
          <a:xfrm>
            <a:off x="6559865" y="1917905"/>
            <a:ext cx="958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形式，</a:t>
            </a:r>
          </a:p>
        </p:txBody>
      </p:sp>
      <p:sp>
        <p:nvSpPr>
          <p:cNvPr id="10" name="Text Box 7"/>
          <p:cNvSpPr txBox="1">
            <a:spLocks noChangeArrowheads="1"/>
          </p:cNvSpPr>
          <p:nvPr/>
        </p:nvSpPr>
        <p:spPr bwMode="auto">
          <a:xfrm>
            <a:off x="7275739" y="1925546"/>
            <a:ext cx="35092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而它的行秩为</a:t>
            </a:r>
            <a:r>
              <a:rPr lang="en-US" altLang="zh-CN" sz="2000" i="1" dirty="0">
                <a:ea typeface="+mn-ea"/>
                <a:cs typeface="Times New Roman" panose="02020603050405020304" pitchFamily="18" charset="0"/>
              </a:rPr>
              <a:t>r</a:t>
            </a:r>
            <a:r>
              <a:rPr lang="zh-CN" altLang="en-US" sz="2000" dirty="0">
                <a:latin typeface="+mn-ea"/>
                <a:ea typeface="+mn-ea"/>
              </a:rPr>
              <a:t>，列秩也为</a:t>
            </a:r>
            <a:r>
              <a:rPr lang="en-US" altLang="zh-CN" sz="2000" i="1" dirty="0">
                <a:ea typeface="+mn-ea"/>
                <a:cs typeface="Times New Roman" panose="02020603050405020304" pitchFamily="18" charset="0"/>
              </a:rPr>
              <a:t>r</a:t>
            </a:r>
            <a:r>
              <a:rPr lang="zh-CN" altLang="en-US" sz="2000" dirty="0">
                <a:latin typeface="+mn-ea"/>
                <a:ea typeface="+mn-ea"/>
              </a:rPr>
              <a:t>。</a:t>
            </a:r>
          </a:p>
        </p:txBody>
      </p:sp>
      <p:sp>
        <p:nvSpPr>
          <p:cNvPr id="11" name="Text Box 8"/>
          <p:cNvSpPr txBox="1">
            <a:spLocks noChangeArrowheads="1"/>
          </p:cNvSpPr>
          <p:nvPr/>
        </p:nvSpPr>
        <p:spPr bwMode="auto">
          <a:xfrm>
            <a:off x="1487246" y="2654496"/>
            <a:ext cx="48301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latin typeface="+mn-ea"/>
                <a:ea typeface="+mn-ea"/>
              </a:rPr>
              <a:t>又，初等变换不改变矩阵的行秩与列秩，</a:t>
            </a:r>
          </a:p>
        </p:txBody>
      </p:sp>
      <p:sp>
        <p:nvSpPr>
          <p:cNvPr id="12" name="Text Box 9"/>
          <p:cNvSpPr txBox="1">
            <a:spLocks noChangeArrowheads="1"/>
          </p:cNvSpPr>
          <p:nvPr/>
        </p:nvSpPr>
        <p:spPr bwMode="auto">
          <a:xfrm>
            <a:off x="6132426" y="2668754"/>
            <a:ext cx="35092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所以，</a:t>
            </a:r>
            <a:r>
              <a:rPr lang="en-US" altLang="zh-CN" sz="2000" i="1" dirty="0">
                <a:ea typeface="+mn-ea"/>
                <a:cs typeface="Times New Roman" panose="02020603050405020304" pitchFamily="18" charset="0"/>
              </a:rPr>
              <a:t>A</a:t>
            </a:r>
            <a:r>
              <a:rPr lang="zh-CN" altLang="en-US" sz="2000" dirty="0">
                <a:latin typeface="+mn-ea"/>
                <a:ea typeface="+mn-ea"/>
              </a:rPr>
              <a:t>的行秩＝</a:t>
            </a:r>
            <a:r>
              <a:rPr lang="en-US" altLang="zh-CN" sz="2000" dirty="0">
                <a:ea typeface="+mn-ea"/>
                <a:cs typeface="Times New Roman" panose="02020603050405020304" pitchFamily="18" charset="0"/>
              </a:rPr>
              <a:t>r</a:t>
            </a:r>
            <a:r>
              <a:rPr lang="zh-CN" altLang="en-US" sz="2000" dirty="0">
                <a:latin typeface="+mn-ea"/>
                <a:ea typeface="+mn-ea"/>
              </a:rPr>
              <a:t>＝</a:t>
            </a:r>
            <a:r>
              <a:rPr lang="en-US" altLang="zh-CN" sz="2000" i="1" dirty="0">
                <a:ea typeface="+mn-ea"/>
                <a:cs typeface="Times New Roman" panose="02020603050405020304" pitchFamily="18" charset="0"/>
              </a:rPr>
              <a:t>A</a:t>
            </a:r>
            <a:r>
              <a:rPr lang="zh-CN" altLang="en-US" sz="2000" dirty="0">
                <a:latin typeface="+mn-ea"/>
                <a:ea typeface="+mn-ea"/>
              </a:rPr>
              <a:t>的列秩</a:t>
            </a:r>
          </a:p>
        </p:txBody>
      </p:sp>
      <p:sp>
        <p:nvSpPr>
          <p:cNvPr id="19465" name="Text Box 10"/>
          <p:cNvSpPr txBox="1">
            <a:spLocks noChangeArrowheads="1"/>
          </p:cNvSpPr>
          <p:nvPr/>
        </p:nvSpPr>
        <p:spPr bwMode="auto">
          <a:xfrm>
            <a:off x="1437805" y="3190883"/>
            <a:ext cx="7448550" cy="400110"/>
          </a:xfrm>
          <a:prstGeom prst="rect">
            <a:avLst/>
          </a:prstGeom>
          <a:noFill/>
          <a:ln>
            <a:noFill/>
          </a:ln>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0000FF"/>
                </a:solidFill>
                <a:latin typeface="+mn-ea"/>
                <a:ea typeface="+mn-ea"/>
              </a:rPr>
              <a:t>定义</a:t>
            </a:r>
            <a:r>
              <a:rPr lang="en-US" altLang="zh-CN" sz="2000" dirty="0">
                <a:solidFill>
                  <a:srgbClr val="0000FF"/>
                </a:solidFill>
                <a:latin typeface="+mn-ea"/>
                <a:ea typeface="+mn-ea"/>
              </a:rPr>
              <a:t>2.5.2</a:t>
            </a:r>
            <a:r>
              <a:rPr lang="zh-CN" altLang="en-US" sz="2000" dirty="0">
                <a:solidFill>
                  <a:srgbClr val="0000FF"/>
                </a:solidFill>
                <a:latin typeface="+mn-ea"/>
                <a:ea typeface="+mn-ea"/>
              </a:rPr>
              <a:t> </a:t>
            </a:r>
            <a:r>
              <a:rPr lang="zh-CN" altLang="en-US" sz="2000" dirty="0">
                <a:latin typeface="+mn-ea"/>
                <a:ea typeface="+mn-ea"/>
              </a:rPr>
              <a:t>矩阵的行秩和列秩，统称为</a:t>
            </a:r>
            <a:r>
              <a:rPr lang="zh-CN" altLang="en-US" sz="2000" dirty="0">
                <a:solidFill>
                  <a:srgbClr val="0000FF"/>
                </a:solidFill>
                <a:latin typeface="+mn-ea"/>
                <a:ea typeface="+mn-ea"/>
              </a:rPr>
              <a:t>矩阵的秩</a:t>
            </a:r>
            <a:r>
              <a:rPr lang="zh-CN" altLang="en-US" sz="2000" dirty="0">
                <a:latin typeface="+mn-ea"/>
                <a:ea typeface="+mn-ea"/>
              </a:rPr>
              <a:t>。</a:t>
            </a:r>
          </a:p>
        </p:txBody>
      </p:sp>
      <p:sp>
        <p:nvSpPr>
          <p:cNvPr id="19466" name="Text Box 11"/>
          <p:cNvSpPr txBox="1">
            <a:spLocks noChangeArrowheads="1"/>
          </p:cNvSpPr>
          <p:nvPr/>
        </p:nvSpPr>
        <p:spPr bwMode="auto">
          <a:xfrm>
            <a:off x="1456855" y="3575375"/>
            <a:ext cx="7034002" cy="400110"/>
          </a:xfrm>
          <a:prstGeom prst="rect">
            <a:avLst/>
          </a:prstGeom>
          <a:noFill/>
          <a:ln>
            <a:noFill/>
          </a:ln>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记为</a:t>
            </a:r>
            <a:r>
              <a:rPr lang="en-US" altLang="zh-CN" sz="2000" i="1" dirty="0">
                <a:ea typeface="+mn-ea"/>
                <a:cs typeface="Times New Roman" panose="02020603050405020304" pitchFamily="18" charset="0"/>
              </a:rPr>
              <a:t>r</a:t>
            </a:r>
            <a:r>
              <a:rPr lang="en-US" altLang="zh-CN" sz="2000" dirty="0">
                <a:latin typeface="+mn-ea"/>
                <a:ea typeface="+mn-ea"/>
              </a:rPr>
              <a:t>(</a:t>
            </a:r>
            <a:r>
              <a:rPr lang="en-US" altLang="zh-CN" sz="2000" i="1" dirty="0">
                <a:ea typeface="+mn-ea"/>
                <a:cs typeface="Times New Roman" panose="02020603050405020304" pitchFamily="18" charset="0"/>
              </a:rPr>
              <a:t>A</a:t>
            </a:r>
            <a:r>
              <a:rPr lang="en-US" altLang="zh-CN" sz="2000" dirty="0">
                <a:latin typeface="+mn-ea"/>
                <a:ea typeface="+mn-ea"/>
              </a:rPr>
              <a:t>),</a:t>
            </a:r>
            <a:r>
              <a:rPr lang="zh-CN" altLang="en-US" sz="2000" dirty="0">
                <a:latin typeface="+mn-ea"/>
                <a:ea typeface="+mn-ea"/>
              </a:rPr>
              <a:t>或</a:t>
            </a:r>
            <a:r>
              <a:rPr lang="en-US" altLang="zh-CN" sz="2000" dirty="0" err="1">
                <a:ea typeface="+mn-ea"/>
                <a:cs typeface="Times New Roman" panose="02020603050405020304" pitchFamily="18" charset="0"/>
              </a:rPr>
              <a:t>rank</a:t>
            </a:r>
            <a:r>
              <a:rPr lang="en-US" altLang="zh-CN" sz="2000" i="1" dirty="0" err="1">
                <a:ea typeface="+mn-ea"/>
                <a:cs typeface="Times New Roman" panose="02020603050405020304" pitchFamily="18" charset="0"/>
              </a:rPr>
              <a:t>A</a:t>
            </a:r>
            <a:r>
              <a:rPr lang="zh-CN" altLang="en-US" sz="2000" dirty="0">
                <a:latin typeface="+mn-ea"/>
                <a:ea typeface="+mn-ea"/>
              </a:rPr>
              <a:t>，或秩</a:t>
            </a:r>
            <a:r>
              <a:rPr lang="en-US" altLang="zh-CN" sz="2000" i="1" dirty="0">
                <a:ea typeface="+mn-ea"/>
                <a:cs typeface="Times New Roman" panose="02020603050405020304" pitchFamily="18" charset="0"/>
              </a:rPr>
              <a:t>A</a:t>
            </a:r>
            <a:r>
              <a:rPr lang="zh-CN" altLang="en-US" sz="2000" dirty="0">
                <a:latin typeface="+mn-ea"/>
                <a:ea typeface="+mn-ea"/>
              </a:rPr>
              <a:t>，</a:t>
            </a:r>
            <a:r>
              <a:rPr lang="en-US" altLang="zh-CN" sz="2000" i="1" dirty="0">
                <a:ea typeface="+mn-ea"/>
                <a:cs typeface="Times New Roman" panose="02020603050405020304" pitchFamily="18" charset="0"/>
              </a:rPr>
              <a:t>r</a:t>
            </a:r>
            <a:r>
              <a:rPr lang="en-US" altLang="zh-CN" sz="2000" dirty="0">
                <a:latin typeface="+mn-ea"/>
                <a:ea typeface="+mn-ea"/>
              </a:rPr>
              <a:t>(</a:t>
            </a:r>
            <a:r>
              <a:rPr lang="en-US" altLang="zh-CN" sz="2000" i="1" dirty="0">
                <a:ea typeface="+mn-ea"/>
                <a:cs typeface="Times New Roman" panose="02020603050405020304" pitchFamily="18" charset="0"/>
              </a:rPr>
              <a:t>A</a:t>
            </a:r>
            <a:r>
              <a:rPr lang="en-US" altLang="zh-CN" sz="2000" dirty="0">
                <a:latin typeface="+mn-ea"/>
                <a:ea typeface="+mn-ea"/>
              </a:rPr>
              <a:t>)=</a:t>
            </a:r>
            <a:r>
              <a:rPr lang="en-US" altLang="zh-CN" sz="2000" i="1" dirty="0">
                <a:ea typeface="+mn-ea"/>
                <a:cs typeface="Times New Roman" panose="02020603050405020304" pitchFamily="18" charset="0"/>
              </a:rPr>
              <a:t>n</a:t>
            </a:r>
            <a:r>
              <a:rPr lang="zh-CN" altLang="en-US" sz="2000" dirty="0">
                <a:latin typeface="+mn-ea"/>
                <a:ea typeface="+mn-ea"/>
              </a:rPr>
              <a:t>的</a:t>
            </a:r>
            <a:r>
              <a:rPr lang="en-US" altLang="zh-CN" sz="2000" i="1" dirty="0">
                <a:ea typeface="+mn-ea"/>
                <a:cs typeface="Times New Roman" panose="02020603050405020304" pitchFamily="18" charset="0"/>
              </a:rPr>
              <a:t>n</a:t>
            </a:r>
            <a:r>
              <a:rPr lang="zh-CN" altLang="en-US" sz="2000" dirty="0">
                <a:latin typeface="+mn-ea"/>
                <a:ea typeface="+mn-ea"/>
              </a:rPr>
              <a:t>阶矩阵称为满秩矩阵。</a:t>
            </a:r>
          </a:p>
        </p:txBody>
      </p:sp>
      <p:sp>
        <p:nvSpPr>
          <p:cNvPr id="16" name="Text Box 12"/>
          <p:cNvSpPr txBox="1">
            <a:spLocks noChangeArrowheads="1"/>
          </p:cNvSpPr>
          <p:nvPr/>
        </p:nvSpPr>
        <p:spPr bwMode="auto">
          <a:xfrm>
            <a:off x="1487246" y="4159922"/>
            <a:ext cx="5351145" cy="400110"/>
          </a:xfrm>
          <a:prstGeom prst="rect">
            <a:avLst/>
          </a:prstGeom>
          <a:noFill/>
          <a:ln w="22225">
            <a:noFill/>
            <a:miter lim="800000"/>
            <a:headEnd/>
            <a:tailEnd/>
          </a:ln>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0000FF"/>
                </a:solidFill>
                <a:latin typeface="+mn-ea"/>
                <a:ea typeface="+mn-ea"/>
              </a:rPr>
              <a:t>推论</a:t>
            </a:r>
            <a:r>
              <a:rPr lang="en-US" altLang="zh-CN" sz="2000" dirty="0">
                <a:solidFill>
                  <a:srgbClr val="0000FF"/>
                </a:solidFill>
                <a:latin typeface="+mn-ea"/>
                <a:ea typeface="+mn-ea"/>
              </a:rPr>
              <a:t>2.5.3</a:t>
            </a:r>
            <a:r>
              <a:rPr lang="zh-CN" altLang="en-US" sz="2000" dirty="0">
                <a:solidFill>
                  <a:srgbClr val="0000FF"/>
                </a:solidFill>
                <a:latin typeface="+mn-ea"/>
                <a:ea typeface="+mn-ea"/>
              </a:rPr>
              <a:t> </a:t>
            </a:r>
            <a:r>
              <a:rPr lang="zh-CN" altLang="en-US" sz="2000" dirty="0">
                <a:latin typeface="+mn-ea"/>
                <a:ea typeface="+mn-ea"/>
              </a:rPr>
              <a:t>矩阵的初等变换不改变矩阵的秩。</a:t>
            </a:r>
          </a:p>
        </p:txBody>
      </p:sp>
      <p:sp>
        <p:nvSpPr>
          <p:cNvPr id="2" name="矩形 1"/>
          <p:cNvSpPr/>
          <p:nvPr/>
        </p:nvSpPr>
        <p:spPr>
          <a:xfrm>
            <a:off x="691414" y="900250"/>
            <a:ext cx="2509020" cy="461665"/>
          </a:xfrm>
          <a:prstGeom prst="rect">
            <a:avLst/>
          </a:prstGeom>
        </p:spPr>
        <p:txBody>
          <a:bodyPr wrap="none">
            <a:spAutoFit/>
          </a:bodyPr>
          <a:lstStyle/>
          <a:p>
            <a:r>
              <a:rPr lang="en-US" altLang="zh-CN" sz="2400" b="1" kern="0" dirty="0">
                <a:solidFill>
                  <a:srgbClr val="0000FF"/>
                </a:solidFill>
                <a:latin typeface="+mn-ea"/>
                <a:cs typeface="宋体" panose="02010600030101010101" pitchFamily="2" charset="-122"/>
              </a:rPr>
              <a:t>2</a:t>
            </a:r>
            <a:r>
              <a:rPr lang="en-US" altLang="zh-CN" sz="2400" b="1" kern="1800" dirty="0">
                <a:solidFill>
                  <a:srgbClr val="0000FF"/>
                </a:solidFill>
                <a:latin typeface="+mn-ea"/>
                <a:cs typeface="Times New Roman" panose="02020603050405020304" pitchFamily="18" charset="0"/>
              </a:rPr>
              <a:t>.5.2</a:t>
            </a:r>
            <a:r>
              <a:rPr lang="zh-CN" altLang="zh-CN" sz="2400" b="1" kern="1800" dirty="0">
                <a:solidFill>
                  <a:srgbClr val="0000FF"/>
                </a:solidFill>
                <a:latin typeface="+mn-ea"/>
                <a:cs typeface="Times New Roman" panose="02020603050405020304" pitchFamily="18" charset="0"/>
              </a:rPr>
              <a:t>　</a:t>
            </a:r>
            <a:r>
              <a:rPr lang="zh-CN" altLang="zh-CN" sz="2400" b="1" kern="0" dirty="0">
                <a:solidFill>
                  <a:srgbClr val="0000FF"/>
                </a:solidFill>
                <a:latin typeface="+mn-ea"/>
                <a:cs typeface="宋体" panose="02010600030101010101" pitchFamily="2" charset="-122"/>
              </a:rPr>
              <a:t>矩阵的秩</a:t>
            </a:r>
            <a:endParaRPr lang="zh-CN" altLang="en-US" sz="2400" dirty="0">
              <a:solidFill>
                <a:srgbClr val="0000FF"/>
              </a:solidFill>
              <a:latin typeface="+mn-ea"/>
            </a:endParaRPr>
          </a:p>
        </p:txBody>
      </p:sp>
      <p:sp>
        <p:nvSpPr>
          <p:cNvPr id="3" name="矩形 2"/>
          <p:cNvSpPr/>
          <p:nvPr/>
        </p:nvSpPr>
        <p:spPr>
          <a:xfrm>
            <a:off x="840915" y="1956324"/>
            <a:ext cx="646331" cy="369332"/>
          </a:xfrm>
          <a:prstGeom prst="rect">
            <a:avLst/>
          </a:prstGeom>
        </p:spPr>
        <p:txBody>
          <a:bodyPr wrap="none">
            <a:spAutoFit/>
          </a:bodyPr>
          <a:lstStyle/>
          <a:p>
            <a:r>
              <a:rPr lang="zh-CN" altLang="en-US" b="1" dirty="0">
                <a:solidFill>
                  <a:srgbClr val="0000FF"/>
                </a:solidFill>
                <a:latin typeface="+mn-ea"/>
              </a:rPr>
              <a:t>证明</a:t>
            </a:r>
            <a:endParaRPr lang="zh-CN" altLang="en-US" b="1" dirty="0">
              <a:solidFill>
                <a:srgbClr val="0000FF"/>
              </a:solidFill>
            </a:endParaRPr>
          </a:p>
        </p:txBody>
      </p:sp>
      <p:sp>
        <p:nvSpPr>
          <p:cNvPr id="24" name="Rectangle 37"/>
          <p:cNvSpPr>
            <a:spLocks noChangeArrowheads="1"/>
          </p:cNvSpPr>
          <p:nvPr/>
        </p:nvSpPr>
        <p:spPr bwMode="auto">
          <a:xfrm>
            <a:off x="8990415" y="5869675"/>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mn-ea"/>
                <a:cs typeface="Times New Roman" panose="02020603050405020304" pitchFamily="18" charset="0"/>
              </a:rPr>
              <a:t>.</a:t>
            </a:r>
            <a:r>
              <a:rPr kumimoji="0" lang="en-US" altLang="zh-CN" sz="2000" b="1" i="0" u="none" strike="noStrike" cap="none" normalizeH="0" baseline="0">
                <a:ln>
                  <a:noFill/>
                </a:ln>
                <a:solidFill>
                  <a:schemeClr val="tx1"/>
                </a:solidFill>
                <a:effectLst/>
                <a:latin typeface="+mn-ea"/>
              </a:rPr>
              <a:t> </a:t>
            </a:r>
          </a:p>
        </p:txBody>
      </p:sp>
    </p:spTree>
    <p:extLst>
      <p:ext uri="{BB962C8B-B14F-4D97-AF65-F5344CB8AC3E}">
        <p14:creationId xmlns:p14="http://schemas.microsoft.com/office/powerpoint/2010/main" val="3581594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left)">
                                      <p:cBhvr>
                                        <p:cTn id="22" dur="500"/>
                                        <p:tgtEl>
                                          <p:spTgt spid="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500"/>
                                        <p:tgtEl>
                                          <p:spTgt spid="1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wipe(left)">
                                      <p:cBhvr>
                                        <p:cTn id="37" dur="500"/>
                                        <p:tgtEl>
                                          <p:spTgt spid="1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465"/>
                                        </p:tgtEl>
                                        <p:attrNameLst>
                                          <p:attrName>style.visibility</p:attrName>
                                        </p:attrNameLst>
                                      </p:cBhvr>
                                      <p:to>
                                        <p:strVal val="visible"/>
                                      </p:to>
                                    </p:set>
                                    <p:animEffect transition="in" filter="blinds(horizontal)">
                                      <p:cBhvr>
                                        <p:cTn id="42" dur="500"/>
                                        <p:tgtEl>
                                          <p:spTgt spid="1946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466"/>
                                        </p:tgtEl>
                                        <p:attrNameLst>
                                          <p:attrName>style.visibility</p:attrName>
                                        </p:attrNameLst>
                                      </p:cBhvr>
                                      <p:to>
                                        <p:strVal val="visible"/>
                                      </p:to>
                                    </p:set>
                                    <p:animEffect transition="in" filter="blinds(horizontal)">
                                      <p:cBhvr>
                                        <p:cTn id="47" dur="500"/>
                                        <p:tgtEl>
                                          <p:spTgt spid="1946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linds(horizontal)">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autoUpdateAnimBg="0"/>
      <p:bldP spid="9" grpId="0" build="p" autoUpdateAnimBg="0"/>
      <p:bldP spid="10" grpId="0" build="p" autoUpdateAnimBg="0"/>
      <p:bldP spid="11" grpId="0" build="p" autoUpdateAnimBg="0"/>
      <p:bldP spid="12" grpId="0" build="p" autoUpdateAnimBg="0"/>
      <p:bldP spid="19465" grpId="0"/>
      <p:bldP spid="19466"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3"/>
          <p:cNvGrpSpPr>
            <a:grpSpLocks/>
          </p:cNvGrpSpPr>
          <p:nvPr/>
        </p:nvGrpSpPr>
        <p:grpSpPr bwMode="auto">
          <a:xfrm>
            <a:off x="1143507" y="942977"/>
            <a:ext cx="5856288" cy="1396435"/>
            <a:chOff x="240" y="397"/>
            <a:chExt cx="3689" cy="1039"/>
          </a:xfrm>
        </p:grpSpPr>
        <p:sp>
          <p:nvSpPr>
            <p:cNvPr id="14" name="Text Box 4"/>
            <p:cNvSpPr txBox="1">
              <a:spLocks noChangeArrowheads="1"/>
            </p:cNvSpPr>
            <p:nvPr/>
          </p:nvSpPr>
          <p:spPr bwMode="auto">
            <a:xfrm>
              <a:off x="240" y="768"/>
              <a:ext cx="104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solidFill>
                    <a:srgbClr val="2D2DB9"/>
                  </a:solidFill>
                  <a:latin typeface="+mn-ea"/>
                  <a:ea typeface="+mn-ea"/>
                </a:rPr>
                <a:t>例</a:t>
              </a:r>
              <a:r>
                <a:rPr lang="en-US" altLang="zh-CN" sz="2000" dirty="0">
                  <a:solidFill>
                    <a:srgbClr val="2D2DB9"/>
                  </a:solidFill>
                  <a:latin typeface="+mn-ea"/>
                  <a:ea typeface="+mn-ea"/>
                </a:rPr>
                <a:t>2.5.10</a:t>
              </a:r>
            </a:p>
          </p:txBody>
        </p:sp>
        <p:graphicFrame>
          <p:nvGraphicFramePr>
            <p:cNvPr id="15" name="Object 5"/>
            <p:cNvGraphicFramePr>
              <a:graphicFrameLocks noChangeAspect="1"/>
            </p:cNvGraphicFramePr>
            <p:nvPr/>
          </p:nvGraphicFramePr>
          <p:xfrm>
            <a:off x="1008" y="397"/>
            <a:ext cx="2033" cy="1039"/>
          </p:xfrm>
          <a:graphic>
            <a:graphicData uri="http://schemas.openxmlformats.org/presentationml/2006/ole">
              <mc:AlternateContent xmlns:mc="http://schemas.openxmlformats.org/markup-compatibility/2006">
                <mc:Choice xmlns:v="urn:schemas-microsoft-com:vml" Requires="v">
                  <p:oleObj name="Equation" r:id="rId2" imgW="4051300" imgH="2070100" progId="Equation.DSMT4">
                    <p:embed/>
                  </p:oleObj>
                </mc:Choice>
                <mc:Fallback>
                  <p:oleObj name="Equation" r:id="rId2" imgW="4051300" imgH="2070100" progId="Equation.DSMT4">
                    <p:embed/>
                    <p:pic>
                      <p:nvPicPr>
                        <p:cNvPr id="1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397"/>
                          <a:ext cx="2033" cy="1039"/>
                        </a:xfrm>
                        <a:prstGeom prst="rect">
                          <a:avLst/>
                        </a:prstGeom>
                        <a:noFill/>
                        <a:ln>
                          <a:noFill/>
                        </a:ln>
                      </p:spPr>
                    </p:pic>
                  </p:oleObj>
                </mc:Fallback>
              </mc:AlternateContent>
            </a:graphicData>
          </a:graphic>
        </p:graphicFrame>
        <p:sp>
          <p:nvSpPr>
            <p:cNvPr id="16" name="Text Box 6"/>
            <p:cNvSpPr txBox="1">
              <a:spLocks noChangeArrowheads="1"/>
            </p:cNvSpPr>
            <p:nvPr/>
          </p:nvSpPr>
          <p:spPr bwMode="auto">
            <a:xfrm>
              <a:off x="3045" y="803"/>
              <a:ext cx="88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求</a:t>
              </a:r>
              <a:r>
                <a:rPr lang="en-US" altLang="zh-CN" sz="2000" i="1" dirty="0">
                  <a:ea typeface="+mn-ea"/>
                  <a:cs typeface="Times New Roman" panose="02020603050405020304" pitchFamily="18" charset="0"/>
                </a:rPr>
                <a:t>A</a:t>
              </a:r>
              <a:r>
                <a:rPr lang="zh-CN" altLang="en-US" sz="2000" dirty="0">
                  <a:latin typeface="+mn-ea"/>
                  <a:ea typeface="+mn-ea"/>
                </a:rPr>
                <a:t>的秩。</a:t>
              </a:r>
            </a:p>
          </p:txBody>
        </p:sp>
      </p:grpSp>
      <p:sp>
        <p:nvSpPr>
          <p:cNvPr id="17" name="Text Box 4"/>
          <p:cNvSpPr txBox="1">
            <a:spLocks noChangeArrowheads="1"/>
          </p:cNvSpPr>
          <p:nvPr/>
        </p:nvSpPr>
        <p:spPr bwMode="auto">
          <a:xfrm>
            <a:off x="1143507" y="2977695"/>
            <a:ext cx="1654175" cy="40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solidFill>
                  <a:srgbClr val="2D2DB9"/>
                </a:solidFill>
                <a:latin typeface="+mn-ea"/>
                <a:ea typeface="+mn-ea"/>
              </a:rPr>
              <a:t>解</a:t>
            </a:r>
            <a:endParaRPr lang="en-US" altLang="zh-CN" sz="2000" dirty="0">
              <a:solidFill>
                <a:srgbClr val="2D2DB9"/>
              </a:solidFill>
              <a:latin typeface="+mn-ea"/>
              <a:ea typeface="+mn-ea"/>
            </a:endParaRPr>
          </a:p>
        </p:txBody>
      </p:sp>
      <p:graphicFrame>
        <p:nvGraphicFramePr>
          <p:cNvPr id="18" name="Object 2"/>
          <p:cNvGraphicFramePr>
            <a:graphicFrameLocks noChangeAspect="1"/>
          </p:cNvGraphicFramePr>
          <p:nvPr/>
        </p:nvGraphicFramePr>
        <p:xfrm>
          <a:off x="1819868" y="2480408"/>
          <a:ext cx="3184211" cy="1481670"/>
        </p:xfrm>
        <a:graphic>
          <a:graphicData uri="http://schemas.openxmlformats.org/presentationml/2006/ole">
            <mc:AlternateContent xmlns:mc="http://schemas.openxmlformats.org/markup-compatibility/2006">
              <mc:Choice xmlns:v="urn:schemas-microsoft-com:vml" Requires="v">
                <p:oleObj name="Equation" r:id="rId4" imgW="4394200" imgH="2044700" progId="Equation.3">
                  <p:embed/>
                </p:oleObj>
              </mc:Choice>
              <mc:Fallback>
                <p:oleObj name="Equation" r:id="rId4" imgW="4394200" imgH="2044700" progId="Equation.3">
                  <p:embed/>
                  <p:pic>
                    <p:nvPicPr>
                      <p:cNvPr id="1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9868" y="2480408"/>
                        <a:ext cx="3184211" cy="1481670"/>
                      </a:xfrm>
                      <a:prstGeom prst="rect">
                        <a:avLst/>
                      </a:prstGeom>
                      <a:noFill/>
                      <a:ln>
                        <a:noFill/>
                      </a:ln>
                    </p:spPr>
                  </p:pic>
                </p:oleObj>
              </mc:Fallback>
            </mc:AlternateContent>
          </a:graphicData>
        </a:graphic>
      </p:graphicFrame>
      <p:graphicFrame>
        <p:nvGraphicFramePr>
          <p:cNvPr id="19" name="Object 3"/>
          <p:cNvGraphicFramePr>
            <a:graphicFrameLocks noChangeAspect="1"/>
          </p:cNvGraphicFramePr>
          <p:nvPr/>
        </p:nvGraphicFramePr>
        <p:xfrm>
          <a:off x="6198996" y="2480408"/>
          <a:ext cx="2889738" cy="1609854"/>
        </p:xfrm>
        <a:graphic>
          <a:graphicData uri="http://schemas.openxmlformats.org/presentationml/2006/ole">
            <mc:AlternateContent xmlns:mc="http://schemas.openxmlformats.org/markup-compatibility/2006">
              <mc:Choice xmlns:v="urn:schemas-microsoft-com:vml" Requires="v">
                <p:oleObj name="Equation" r:id="rId6" imgW="3670300" imgH="2044700" progId="Equation.3">
                  <p:embed/>
                </p:oleObj>
              </mc:Choice>
              <mc:Fallback>
                <p:oleObj name="Equation" r:id="rId6" imgW="3670300" imgH="2044700" progId="Equation.3">
                  <p:embed/>
                  <p:pic>
                    <p:nvPicPr>
                      <p:cNvPr id="1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98996" y="2480408"/>
                        <a:ext cx="2889738" cy="1609854"/>
                      </a:xfrm>
                      <a:prstGeom prst="rect">
                        <a:avLst/>
                      </a:prstGeom>
                      <a:noFill/>
                      <a:ln>
                        <a:noFill/>
                      </a:ln>
                    </p:spPr>
                  </p:pic>
                </p:oleObj>
              </mc:Fallback>
            </mc:AlternateContent>
          </a:graphicData>
        </a:graphic>
      </p:graphicFrame>
      <p:grpSp>
        <p:nvGrpSpPr>
          <p:cNvPr id="20" name="Group 11"/>
          <p:cNvGrpSpPr>
            <a:grpSpLocks/>
          </p:cNvGrpSpPr>
          <p:nvPr/>
        </p:nvGrpSpPr>
        <p:grpSpPr bwMode="auto">
          <a:xfrm>
            <a:off x="5123822" y="2983444"/>
            <a:ext cx="955431" cy="475598"/>
            <a:chOff x="1008" y="2524"/>
            <a:chExt cx="656" cy="348"/>
          </a:xfrm>
        </p:grpSpPr>
        <p:graphicFrame>
          <p:nvGraphicFramePr>
            <p:cNvPr id="21" name="Object 12"/>
            <p:cNvGraphicFramePr>
              <a:graphicFrameLocks noChangeAspect="1"/>
            </p:cNvGraphicFramePr>
            <p:nvPr/>
          </p:nvGraphicFramePr>
          <p:xfrm>
            <a:off x="1008" y="2524"/>
            <a:ext cx="656" cy="264"/>
          </p:xfrm>
          <a:graphic>
            <a:graphicData uri="http://schemas.openxmlformats.org/presentationml/2006/ole">
              <mc:AlternateContent xmlns:mc="http://schemas.openxmlformats.org/markup-compatibility/2006">
                <mc:Choice xmlns:v="urn:schemas-microsoft-com:vml" Requires="v">
                  <p:oleObj name="Equation" r:id="rId8" imgW="1040948" imgH="418918" progId="Equation.3">
                    <p:embed/>
                  </p:oleObj>
                </mc:Choice>
                <mc:Fallback>
                  <p:oleObj name="Equation" r:id="rId8" imgW="1040948" imgH="418918" progId="Equation.3">
                    <p:embed/>
                    <p:pic>
                      <p:nvPicPr>
                        <p:cNvPr id="21"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8" y="2524"/>
                          <a:ext cx="65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Freeform 13"/>
            <p:cNvSpPr>
              <a:spLocks/>
            </p:cNvSpPr>
            <p:nvPr/>
          </p:nvSpPr>
          <p:spPr bwMode="auto">
            <a:xfrm rot="374069">
              <a:off x="1024" y="2824"/>
              <a:ext cx="624" cy="48"/>
            </a:xfrm>
            <a:custGeom>
              <a:avLst/>
              <a:gdLst>
                <a:gd name="T0" fmla="*/ 0 w 624"/>
                <a:gd name="T1" fmla="*/ 48 h 48"/>
                <a:gd name="T2" fmla="*/ 192 w 624"/>
                <a:gd name="T3" fmla="*/ 0 h 48"/>
                <a:gd name="T4" fmla="*/ 384 w 624"/>
                <a:gd name="T5" fmla="*/ 48 h 48"/>
                <a:gd name="T6" fmla="*/ 624 w 624"/>
                <a:gd name="T7" fmla="*/ 0 h 48"/>
                <a:gd name="T8" fmla="*/ 0 60000 65536"/>
                <a:gd name="T9" fmla="*/ 0 60000 65536"/>
                <a:gd name="T10" fmla="*/ 0 60000 65536"/>
                <a:gd name="T11" fmla="*/ 0 60000 65536"/>
                <a:gd name="T12" fmla="*/ 0 w 624"/>
                <a:gd name="T13" fmla="*/ 0 h 48"/>
                <a:gd name="T14" fmla="*/ 624 w 624"/>
                <a:gd name="T15" fmla="*/ 48 h 48"/>
              </a:gdLst>
              <a:ahLst/>
              <a:cxnLst>
                <a:cxn ang="T8">
                  <a:pos x="T0" y="T1"/>
                </a:cxn>
                <a:cxn ang="T9">
                  <a:pos x="T2" y="T3"/>
                </a:cxn>
                <a:cxn ang="T10">
                  <a:pos x="T4" y="T5"/>
                </a:cxn>
                <a:cxn ang="T11">
                  <a:pos x="T6" y="T7"/>
                </a:cxn>
              </a:cxnLst>
              <a:rect l="T12" t="T13" r="T14" b="T15"/>
              <a:pathLst>
                <a:path w="624" h="48">
                  <a:moveTo>
                    <a:pt x="0" y="48"/>
                  </a:moveTo>
                  <a:cubicBezTo>
                    <a:pt x="64" y="24"/>
                    <a:pt x="128" y="0"/>
                    <a:pt x="192" y="0"/>
                  </a:cubicBezTo>
                  <a:cubicBezTo>
                    <a:pt x="256" y="0"/>
                    <a:pt x="312" y="48"/>
                    <a:pt x="384" y="48"/>
                  </a:cubicBezTo>
                  <a:cubicBezTo>
                    <a:pt x="456" y="48"/>
                    <a:pt x="540" y="24"/>
                    <a:pt x="624"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aphicFrame>
        <p:nvGraphicFramePr>
          <p:cNvPr id="23" name="Object 3"/>
          <p:cNvGraphicFramePr>
            <a:graphicFrameLocks noChangeAspect="1"/>
          </p:cNvGraphicFramePr>
          <p:nvPr/>
        </p:nvGraphicFramePr>
        <p:xfrm>
          <a:off x="2379177" y="4472491"/>
          <a:ext cx="2845178" cy="1585030"/>
        </p:xfrm>
        <a:graphic>
          <a:graphicData uri="http://schemas.openxmlformats.org/presentationml/2006/ole">
            <mc:AlternateContent xmlns:mc="http://schemas.openxmlformats.org/markup-compatibility/2006">
              <mc:Choice xmlns:v="urn:schemas-microsoft-com:vml" Requires="v">
                <p:oleObj name="Equation" r:id="rId10" imgW="3670300" imgH="2044700" progId="Equation.3">
                  <p:embed/>
                </p:oleObj>
              </mc:Choice>
              <mc:Fallback>
                <p:oleObj name="Equation" r:id="rId10" imgW="3670300" imgH="2044700" progId="Equation.3">
                  <p:embed/>
                  <p:pic>
                    <p:nvPicPr>
                      <p:cNvPr id="23"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79177" y="4472491"/>
                        <a:ext cx="2845178" cy="1585030"/>
                      </a:xfrm>
                      <a:prstGeom prst="rect">
                        <a:avLst/>
                      </a:prstGeom>
                      <a:noFill/>
                      <a:ln>
                        <a:noFill/>
                      </a:ln>
                    </p:spPr>
                  </p:pic>
                </p:oleObj>
              </mc:Fallback>
            </mc:AlternateContent>
          </a:graphicData>
        </a:graphic>
      </p:graphicFrame>
      <p:grpSp>
        <p:nvGrpSpPr>
          <p:cNvPr id="24" name="Group 8"/>
          <p:cNvGrpSpPr>
            <a:grpSpLocks/>
          </p:cNvGrpSpPr>
          <p:nvPr/>
        </p:nvGrpSpPr>
        <p:grpSpPr bwMode="auto">
          <a:xfrm>
            <a:off x="1443843" y="4944897"/>
            <a:ext cx="826115" cy="720918"/>
            <a:chOff x="1008" y="2504"/>
            <a:chExt cx="656" cy="616"/>
          </a:xfrm>
        </p:grpSpPr>
        <p:graphicFrame>
          <p:nvGraphicFramePr>
            <p:cNvPr id="25" name="Object 9"/>
            <p:cNvGraphicFramePr>
              <a:graphicFrameLocks noChangeAspect="1"/>
            </p:cNvGraphicFramePr>
            <p:nvPr/>
          </p:nvGraphicFramePr>
          <p:xfrm>
            <a:off x="1008" y="2504"/>
            <a:ext cx="656" cy="616"/>
          </p:xfrm>
          <a:graphic>
            <a:graphicData uri="http://schemas.openxmlformats.org/presentationml/2006/ole">
              <mc:AlternateContent xmlns:mc="http://schemas.openxmlformats.org/markup-compatibility/2006">
                <mc:Choice xmlns:v="urn:schemas-microsoft-com:vml" Requires="v">
                  <p:oleObj name="Equation" r:id="rId12" imgW="1041400" imgH="977900" progId="Equation.3">
                    <p:embed/>
                  </p:oleObj>
                </mc:Choice>
                <mc:Fallback>
                  <p:oleObj name="Equation" r:id="rId12" imgW="1041400" imgH="977900" progId="Equation.3">
                    <p:embed/>
                    <p:pic>
                      <p:nvPicPr>
                        <p:cNvPr id="25"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08" y="2504"/>
                          <a:ext cx="65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Freeform 10"/>
            <p:cNvSpPr>
              <a:spLocks/>
            </p:cNvSpPr>
            <p:nvPr/>
          </p:nvSpPr>
          <p:spPr bwMode="auto">
            <a:xfrm rot="374069">
              <a:off x="1008" y="2832"/>
              <a:ext cx="624" cy="48"/>
            </a:xfrm>
            <a:custGeom>
              <a:avLst/>
              <a:gdLst>
                <a:gd name="T0" fmla="*/ 0 w 624"/>
                <a:gd name="T1" fmla="*/ 48 h 48"/>
                <a:gd name="T2" fmla="*/ 192 w 624"/>
                <a:gd name="T3" fmla="*/ 0 h 48"/>
                <a:gd name="T4" fmla="*/ 384 w 624"/>
                <a:gd name="T5" fmla="*/ 48 h 48"/>
                <a:gd name="T6" fmla="*/ 624 w 624"/>
                <a:gd name="T7" fmla="*/ 0 h 48"/>
                <a:gd name="T8" fmla="*/ 0 60000 65536"/>
                <a:gd name="T9" fmla="*/ 0 60000 65536"/>
                <a:gd name="T10" fmla="*/ 0 60000 65536"/>
                <a:gd name="T11" fmla="*/ 0 60000 65536"/>
                <a:gd name="T12" fmla="*/ 0 w 624"/>
                <a:gd name="T13" fmla="*/ 0 h 48"/>
                <a:gd name="T14" fmla="*/ 624 w 624"/>
                <a:gd name="T15" fmla="*/ 48 h 48"/>
              </a:gdLst>
              <a:ahLst/>
              <a:cxnLst>
                <a:cxn ang="T8">
                  <a:pos x="T0" y="T1"/>
                </a:cxn>
                <a:cxn ang="T9">
                  <a:pos x="T2" y="T3"/>
                </a:cxn>
                <a:cxn ang="T10">
                  <a:pos x="T4" y="T5"/>
                </a:cxn>
                <a:cxn ang="T11">
                  <a:pos x="T6" y="T7"/>
                </a:cxn>
              </a:cxnLst>
              <a:rect l="T12" t="T13" r="T14" b="T15"/>
              <a:pathLst>
                <a:path w="624" h="48">
                  <a:moveTo>
                    <a:pt x="0" y="48"/>
                  </a:moveTo>
                  <a:cubicBezTo>
                    <a:pt x="64" y="24"/>
                    <a:pt x="128" y="0"/>
                    <a:pt x="192" y="0"/>
                  </a:cubicBezTo>
                  <a:cubicBezTo>
                    <a:pt x="256" y="0"/>
                    <a:pt x="312" y="48"/>
                    <a:pt x="384" y="48"/>
                  </a:cubicBezTo>
                  <a:cubicBezTo>
                    <a:pt x="456" y="48"/>
                    <a:pt x="540" y="24"/>
                    <a:pt x="624"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aphicFrame>
        <p:nvGraphicFramePr>
          <p:cNvPr id="27" name="Object 2"/>
          <p:cNvGraphicFramePr>
            <a:graphicFrameLocks noChangeAspect="1"/>
          </p:cNvGraphicFramePr>
          <p:nvPr/>
        </p:nvGraphicFramePr>
        <p:xfrm>
          <a:off x="6198996" y="4581741"/>
          <a:ext cx="3156857" cy="1588294"/>
        </p:xfrm>
        <a:graphic>
          <a:graphicData uri="http://schemas.openxmlformats.org/presentationml/2006/ole">
            <mc:AlternateContent xmlns:mc="http://schemas.openxmlformats.org/markup-compatibility/2006">
              <mc:Choice xmlns:v="urn:schemas-microsoft-com:vml" Requires="v">
                <p:oleObj name="Equation" r:id="rId14" imgW="4064000" imgH="2044700" progId="Equation.3">
                  <p:embed/>
                </p:oleObj>
              </mc:Choice>
              <mc:Fallback>
                <p:oleObj name="Equation" r:id="rId14" imgW="4064000" imgH="2044700" progId="Equation.3">
                  <p:embed/>
                  <p:pic>
                    <p:nvPicPr>
                      <p:cNvPr id="27"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98996" y="4581741"/>
                        <a:ext cx="3156857" cy="1588294"/>
                      </a:xfrm>
                      <a:prstGeom prst="rect">
                        <a:avLst/>
                      </a:prstGeom>
                      <a:noFill/>
                      <a:ln>
                        <a:noFill/>
                      </a:ln>
                    </p:spPr>
                  </p:pic>
                </p:oleObj>
              </mc:Fallback>
            </mc:AlternateContent>
          </a:graphicData>
        </a:graphic>
      </p:graphicFrame>
      <p:grpSp>
        <p:nvGrpSpPr>
          <p:cNvPr id="28" name="Group 8"/>
          <p:cNvGrpSpPr>
            <a:grpSpLocks/>
          </p:cNvGrpSpPr>
          <p:nvPr/>
        </p:nvGrpSpPr>
        <p:grpSpPr bwMode="auto">
          <a:xfrm>
            <a:off x="5404848" y="4557093"/>
            <a:ext cx="808945" cy="1511621"/>
            <a:chOff x="960" y="2160"/>
            <a:chExt cx="656" cy="1344"/>
          </a:xfrm>
        </p:grpSpPr>
        <p:graphicFrame>
          <p:nvGraphicFramePr>
            <p:cNvPr id="29" name="Object 9"/>
            <p:cNvGraphicFramePr>
              <a:graphicFrameLocks noChangeAspect="1"/>
            </p:cNvGraphicFramePr>
            <p:nvPr/>
          </p:nvGraphicFramePr>
          <p:xfrm>
            <a:off x="960" y="2160"/>
            <a:ext cx="656" cy="616"/>
          </p:xfrm>
          <a:graphic>
            <a:graphicData uri="http://schemas.openxmlformats.org/presentationml/2006/ole">
              <mc:AlternateContent xmlns:mc="http://schemas.openxmlformats.org/markup-compatibility/2006">
                <mc:Choice xmlns:v="urn:schemas-microsoft-com:vml" Requires="v">
                  <p:oleObj name="Equation" r:id="rId12" imgW="1041400" imgH="977900" progId="Equation.3">
                    <p:embed/>
                  </p:oleObj>
                </mc:Choice>
                <mc:Fallback>
                  <p:oleObj name="Equation" r:id="rId12" imgW="1041400" imgH="977900" progId="Equation.3">
                    <p:embed/>
                    <p:pic>
                      <p:nvPicPr>
                        <p:cNvPr id="29"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0" y="2160"/>
                          <a:ext cx="65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10"/>
            <p:cNvGraphicFramePr>
              <a:graphicFrameLocks noChangeAspect="1"/>
            </p:cNvGraphicFramePr>
            <p:nvPr/>
          </p:nvGraphicFramePr>
          <p:xfrm>
            <a:off x="964" y="2888"/>
            <a:ext cx="640" cy="616"/>
          </p:xfrm>
          <a:graphic>
            <a:graphicData uri="http://schemas.openxmlformats.org/presentationml/2006/ole">
              <mc:AlternateContent xmlns:mc="http://schemas.openxmlformats.org/markup-compatibility/2006">
                <mc:Choice xmlns:v="urn:schemas-microsoft-com:vml" Requires="v">
                  <p:oleObj name="Equation" r:id="rId16" imgW="1016000" imgH="977900" progId="Equation.3">
                    <p:embed/>
                  </p:oleObj>
                </mc:Choice>
                <mc:Fallback>
                  <p:oleObj name="Equation" r:id="rId16" imgW="1016000" imgH="977900" progId="Equation.3">
                    <p:embed/>
                    <p:pic>
                      <p:nvPicPr>
                        <p:cNvPr id="3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4" y="2888"/>
                          <a:ext cx="640"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 name="Freeform 11"/>
            <p:cNvSpPr>
              <a:spLocks/>
            </p:cNvSpPr>
            <p:nvPr/>
          </p:nvSpPr>
          <p:spPr bwMode="auto">
            <a:xfrm rot="374069">
              <a:off x="960" y="2808"/>
              <a:ext cx="624" cy="48"/>
            </a:xfrm>
            <a:custGeom>
              <a:avLst/>
              <a:gdLst>
                <a:gd name="T0" fmla="*/ 0 w 624"/>
                <a:gd name="T1" fmla="*/ 48 h 48"/>
                <a:gd name="T2" fmla="*/ 192 w 624"/>
                <a:gd name="T3" fmla="*/ 0 h 48"/>
                <a:gd name="T4" fmla="*/ 384 w 624"/>
                <a:gd name="T5" fmla="*/ 48 h 48"/>
                <a:gd name="T6" fmla="*/ 624 w 624"/>
                <a:gd name="T7" fmla="*/ 0 h 48"/>
                <a:gd name="T8" fmla="*/ 0 60000 65536"/>
                <a:gd name="T9" fmla="*/ 0 60000 65536"/>
                <a:gd name="T10" fmla="*/ 0 60000 65536"/>
                <a:gd name="T11" fmla="*/ 0 60000 65536"/>
                <a:gd name="T12" fmla="*/ 0 w 624"/>
                <a:gd name="T13" fmla="*/ 0 h 48"/>
                <a:gd name="T14" fmla="*/ 624 w 624"/>
                <a:gd name="T15" fmla="*/ 48 h 48"/>
              </a:gdLst>
              <a:ahLst/>
              <a:cxnLst>
                <a:cxn ang="T8">
                  <a:pos x="T0" y="T1"/>
                </a:cxn>
                <a:cxn ang="T9">
                  <a:pos x="T2" y="T3"/>
                </a:cxn>
                <a:cxn ang="T10">
                  <a:pos x="T4" y="T5"/>
                </a:cxn>
                <a:cxn ang="T11">
                  <a:pos x="T6" y="T7"/>
                </a:cxn>
              </a:cxnLst>
              <a:rect l="T12" t="T13" r="T14" b="T15"/>
              <a:pathLst>
                <a:path w="624" h="48">
                  <a:moveTo>
                    <a:pt x="0" y="48"/>
                  </a:moveTo>
                  <a:cubicBezTo>
                    <a:pt x="64" y="24"/>
                    <a:pt x="128" y="0"/>
                    <a:pt x="192" y="0"/>
                  </a:cubicBezTo>
                  <a:cubicBezTo>
                    <a:pt x="256" y="0"/>
                    <a:pt x="312" y="48"/>
                    <a:pt x="384" y="48"/>
                  </a:cubicBezTo>
                  <a:cubicBezTo>
                    <a:pt x="456" y="48"/>
                    <a:pt x="540" y="24"/>
                    <a:pt x="624"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Tree>
    <p:extLst>
      <p:ext uri="{BB962C8B-B14F-4D97-AF65-F5344CB8AC3E}">
        <p14:creationId xmlns:p14="http://schemas.microsoft.com/office/powerpoint/2010/main" val="120843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blinds(horizontal)">
                                      <p:cBhvr>
                                        <p:cTn id="30" dur="500"/>
                                        <p:tgtEl>
                                          <p:spTgt spid="23"/>
                                        </p:tgtEl>
                                      </p:cBhvr>
                                    </p:animEffect>
                                  </p:childTnLst>
                                </p:cTn>
                              </p:par>
                              <p:par>
                                <p:cTn id="31" presetID="3" presetClass="entr" presetSubtype="1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linds(horizontal)">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blinds(horizontal)">
                                      <p:cBhvr>
                                        <p:cTn id="38" dur="500"/>
                                        <p:tgtEl>
                                          <p:spTgt spid="27"/>
                                        </p:tgtEl>
                                      </p:cBhvr>
                                    </p:animEffect>
                                  </p:childTnLst>
                                </p:cTn>
                              </p:par>
                              <p:par>
                                <p:cTn id="39" presetID="3" presetClass="entr" presetSubtype="1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linds(horizontal)">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2"/>
          <p:cNvGraphicFramePr>
            <a:graphicFrameLocks noChangeAspect="1"/>
          </p:cNvGraphicFramePr>
          <p:nvPr/>
        </p:nvGraphicFramePr>
        <p:xfrm>
          <a:off x="1169516" y="816394"/>
          <a:ext cx="2819400" cy="1538723"/>
        </p:xfrm>
        <a:graphic>
          <a:graphicData uri="http://schemas.openxmlformats.org/presentationml/2006/ole">
            <mc:AlternateContent xmlns:mc="http://schemas.openxmlformats.org/markup-compatibility/2006">
              <mc:Choice xmlns:v="urn:schemas-microsoft-com:vml" Requires="v">
                <p:oleObj name="Equation" r:id="rId2" imgW="3746500" imgH="2044700" progId="Equation.3">
                  <p:embed/>
                </p:oleObj>
              </mc:Choice>
              <mc:Fallback>
                <p:oleObj name="Equation" r:id="rId2" imgW="3746500" imgH="2044700" progId="Equation.3">
                  <p:embed/>
                  <p:pic>
                    <p:nvPicPr>
                      <p:cNvPr id="1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516" y="816394"/>
                        <a:ext cx="2819400" cy="1538723"/>
                      </a:xfrm>
                      <a:prstGeom prst="rect">
                        <a:avLst/>
                      </a:prstGeom>
                      <a:noFill/>
                      <a:ln>
                        <a:noFill/>
                      </a:ln>
                    </p:spPr>
                  </p:pic>
                </p:oleObj>
              </mc:Fallback>
            </mc:AlternateContent>
          </a:graphicData>
        </a:graphic>
      </p:graphicFrame>
      <p:graphicFrame>
        <p:nvGraphicFramePr>
          <p:cNvPr id="17" name="Object 3"/>
          <p:cNvGraphicFramePr>
            <a:graphicFrameLocks noChangeAspect="1"/>
          </p:cNvGraphicFramePr>
          <p:nvPr/>
        </p:nvGraphicFramePr>
        <p:xfrm>
          <a:off x="4892492" y="816394"/>
          <a:ext cx="2819400" cy="1538723"/>
        </p:xfrm>
        <a:graphic>
          <a:graphicData uri="http://schemas.openxmlformats.org/presentationml/2006/ole">
            <mc:AlternateContent xmlns:mc="http://schemas.openxmlformats.org/markup-compatibility/2006">
              <mc:Choice xmlns:v="urn:schemas-microsoft-com:vml" Requires="v">
                <p:oleObj name="Equation" r:id="rId4" imgW="3746500" imgH="2044700" progId="Equation.3">
                  <p:embed/>
                </p:oleObj>
              </mc:Choice>
              <mc:Fallback>
                <p:oleObj name="Equation" r:id="rId4" imgW="3746500" imgH="2044700" progId="Equation.3">
                  <p:embed/>
                  <p:pic>
                    <p:nvPicPr>
                      <p:cNvPr id="1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2492" y="816394"/>
                        <a:ext cx="2819400" cy="1538723"/>
                      </a:xfrm>
                      <a:prstGeom prst="rect">
                        <a:avLst/>
                      </a:prstGeom>
                      <a:noFill/>
                      <a:ln>
                        <a:noFill/>
                      </a:ln>
                    </p:spPr>
                  </p:pic>
                </p:oleObj>
              </mc:Fallback>
            </mc:AlternateContent>
          </a:graphicData>
        </a:graphic>
      </p:graphicFrame>
      <p:sp>
        <p:nvSpPr>
          <p:cNvPr id="18" name="Text Box 4"/>
          <p:cNvSpPr txBox="1">
            <a:spLocks noChangeArrowheads="1"/>
          </p:cNvSpPr>
          <p:nvPr/>
        </p:nvSpPr>
        <p:spPr bwMode="auto">
          <a:xfrm>
            <a:off x="948136" y="2358934"/>
            <a:ext cx="5257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latin typeface="+mn-ea"/>
                <a:ea typeface="+mn-ea"/>
              </a:rPr>
              <a:t>由阶梯形矩阵有三个非零行可知</a:t>
            </a:r>
          </a:p>
        </p:txBody>
      </p:sp>
      <p:graphicFrame>
        <p:nvGraphicFramePr>
          <p:cNvPr id="19" name="Object 5"/>
          <p:cNvGraphicFramePr>
            <a:graphicFrameLocks noChangeAspect="1"/>
          </p:cNvGraphicFramePr>
          <p:nvPr/>
        </p:nvGraphicFramePr>
        <p:xfrm>
          <a:off x="4758638" y="2449786"/>
          <a:ext cx="1147327" cy="311992"/>
        </p:xfrm>
        <a:graphic>
          <a:graphicData uri="http://schemas.openxmlformats.org/presentationml/2006/ole">
            <mc:AlternateContent xmlns:mc="http://schemas.openxmlformats.org/markup-compatibility/2006">
              <mc:Choice xmlns:v="urn:schemas-microsoft-com:vml" Requires="v">
                <p:oleObj name="Equation" r:id="rId6" imgW="1447172" imgH="393529" progId="Equation.DSMT4">
                  <p:embed/>
                </p:oleObj>
              </mc:Choice>
              <mc:Fallback>
                <p:oleObj name="Equation" r:id="rId6" imgW="1447172" imgH="393529" progId="Equation.DSMT4">
                  <p:embed/>
                  <p:pic>
                    <p:nvPicPr>
                      <p:cNvPr id="1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58638" y="2449786"/>
                        <a:ext cx="1147327" cy="311992"/>
                      </a:xfrm>
                      <a:prstGeom prst="rect">
                        <a:avLst/>
                      </a:prstGeom>
                      <a:noFill/>
                      <a:ln>
                        <a:noFill/>
                      </a:ln>
                    </p:spPr>
                  </p:pic>
                </p:oleObj>
              </mc:Fallback>
            </mc:AlternateContent>
          </a:graphicData>
        </a:graphic>
      </p:graphicFrame>
      <p:grpSp>
        <p:nvGrpSpPr>
          <p:cNvPr id="20" name="Group 9"/>
          <p:cNvGrpSpPr>
            <a:grpSpLocks/>
          </p:cNvGrpSpPr>
          <p:nvPr/>
        </p:nvGrpSpPr>
        <p:grpSpPr bwMode="auto">
          <a:xfrm>
            <a:off x="424280" y="1273019"/>
            <a:ext cx="783698" cy="514146"/>
            <a:chOff x="1104" y="880"/>
            <a:chExt cx="656" cy="680"/>
          </a:xfrm>
        </p:grpSpPr>
        <p:graphicFrame>
          <p:nvGraphicFramePr>
            <p:cNvPr id="21" name="Object 10"/>
            <p:cNvGraphicFramePr>
              <a:graphicFrameLocks noChangeAspect="1"/>
            </p:cNvGraphicFramePr>
            <p:nvPr/>
          </p:nvGraphicFramePr>
          <p:xfrm>
            <a:off x="1104" y="880"/>
            <a:ext cx="656" cy="272"/>
          </p:xfrm>
          <a:graphic>
            <a:graphicData uri="http://schemas.openxmlformats.org/presentationml/2006/ole">
              <mc:AlternateContent xmlns:mc="http://schemas.openxmlformats.org/markup-compatibility/2006">
                <mc:Choice xmlns:v="urn:schemas-microsoft-com:vml" Requires="v">
                  <p:oleObj name="Equation" r:id="rId8" imgW="1040948" imgH="431613" progId="Equation.3">
                    <p:embed/>
                  </p:oleObj>
                </mc:Choice>
                <mc:Fallback>
                  <p:oleObj name="Equation" r:id="rId8" imgW="1040948" imgH="431613" progId="Equation.3">
                    <p:embed/>
                    <p:pic>
                      <p:nvPicPr>
                        <p:cNvPr id="21"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4" y="880"/>
                          <a:ext cx="65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11"/>
            <p:cNvGraphicFramePr>
              <a:graphicFrameLocks noChangeAspect="1"/>
            </p:cNvGraphicFramePr>
            <p:nvPr/>
          </p:nvGraphicFramePr>
          <p:xfrm>
            <a:off x="1104" y="1296"/>
            <a:ext cx="648" cy="264"/>
          </p:xfrm>
          <a:graphic>
            <a:graphicData uri="http://schemas.openxmlformats.org/presentationml/2006/ole">
              <mc:AlternateContent xmlns:mc="http://schemas.openxmlformats.org/markup-compatibility/2006">
                <mc:Choice xmlns:v="urn:schemas-microsoft-com:vml" Requires="v">
                  <p:oleObj name="Equation" r:id="rId10" imgW="1028700" imgH="419100" progId="Equation.3">
                    <p:embed/>
                  </p:oleObj>
                </mc:Choice>
                <mc:Fallback>
                  <p:oleObj name="Equation" r:id="rId10" imgW="1028700" imgH="419100" progId="Equation.3">
                    <p:embed/>
                    <p:pic>
                      <p:nvPicPr>
                        <p:cNvPr id="22"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4" y="1296"/>
                          <a:ext cx="64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Freeform 12"/>
            <p:cNvSpPr>
              <a:spLocks/>
            </p:cNvSpPr>
            <p:nvPr/>
          </p:nvSpPr>
          <p:spPr bwMode="auto">
            <a:xfrm rot="374069">
              <a:off x="1104" y="1200"/>
              <a:ext cx="624" cy="48"/>
            </a:xfrm>
            <a:custGeom>
              <a:avLst/>
              <a:gdLst>
                <a:gd name="T0" fmla="*/ 0 w 624"/>
                <a:gd name="T1" fmla="*/ 48 h 48"/>
                <a:gd name="T2" fmla="*/ 192 w 624"/>
                <a:gd name="T3" fmla="*/ 0 h 48"/>
                <a:gd name="T4" fmla="*/ 384 w 624"/>
                <a:gd name="T5" fmla="*/ 48 h 48"/>
                <a:gd name="T6" fmla="*/ 624 w 624"/>
                <a:gd name="T7" fmla="*/ 0 h 48"/>
                <a:gd name="T8" fmla="*/ 0 60000 65536"/>
                <a:gd name="T9" fmla="*/ 0 60000 65536"/>
                <a:gd name="T10" fmla="*/ 0 60000 65536"/>
                <a:gd name="T11" fmla="*/ 0 60000 65536"/>
                <a:gd name="T12" fmla="*/ 0 w 624"/>
                <a:gd name="T13" fmla="*/ 0 h 48"/>
                <a:gd name="T14" fmla="*/ 624 w 624"/>
                <a:gd name="T15" fmla="*/ 48 h 48"/>
              </a:gdLst>
              <a:ahLst/>
              <a:cxnLst>
                <a:cxn ang="T8">
                  <a:pos x="T0" y="T1"/>
                </a:cxn>
                <a:cxn ang="T9">
                  <a:pos x="T2" y="T3"/>
                </a:cxn>
                <a:cxn ang="T10">
                  <a:pos x="T4" y="T5"/>
                </a:cxn>
                <a:cxn ang="T11">
                  <a:pos x="T6" y="T7"/>
                </a:cxn>
              </a:cxnLst>
              <a:rect l="T12" t="T13" r="T14" b="T15"/>
              <a:pathLst>
                <a:path w="624" h="48">
                  <a:moveTo>
                    <a:pt x="0" y="48"/>
                  </a:moveTo>
                  <a:cubicBezTo>
                    <a:pt x="64" y="24"/>
                    <a:pt x="128" y="0"/>
                    <a:pt x="192" y="0"/>
                  </a:cubicBezTo>
                  <a:cubicBezTo>
                    <a:pt x="256" y="0"/>
                    <a:pt x="312" y="48"/>
                    <a:pt x="384" y="48"/>
                  </a:cubicBezTo>
                  <a:cubicBezTo>
                    <a:pt x="456" y="48"/>
                    <a:pt x="540" y="24"/>
                    <a:pt x="624"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24" name="Group 13"/>
          <p:cNvGrpSpPr>
            <a:grpSpLocks/>
          </p:cNvGrpSpPr>
          <p:nvPr/>
        </p:nvGrpSpPr>
        <p:grpSpPr bwMode="auto">
          <a:xfrm>
            <a:off x="4090146" y="1307512"/>
            <a:ext cx="745468" cy="278244"/>
            <a:chOff x="1056" y="2416"/>
            <a:chExt cx="624" cy="368"/>
          </a:xfrm>
        </p:grpSpPr>
        <p:graphicFrame>
          <p:nvGraphicFramePr>
            <p:cNvPr id="25" name="Object 14"/>
            <p:cNvGraphicFramePr>
              <a:graphicFrameLocks noChangeAspect="1"/>
            </p:cNvGraphicFramePr>
            <p:nvPr/>
          </p:nvGraphicFramePr>
          <p:xfrm>
            <a:off x="1104" y="2416"/>
            <a:ext cx="536" cy="272"/>
          </p:xfrm>
          <a:graphic>
            <a:graphicData uri="http://schemas.openxmlformats.org/presentationml/2006/ole">
              <mc:AlternateContent xmlns:mc="http://schemas.openxmlformats.org/markup-compatibility/2006">
                <mc:Choice xmlns:v="urn:schemas-microsoft-com:vml" Requires="v">
                  <p:oleObj name="Equation" r:id="rId12" imgW="850531" imgH="431613" progId="Equation.3">
                    <p:embed/>
                  </p:oleObj>
                </mc:Choice>
                <mc:Fallback>
                  <p:oleObj name="Equation" r:id="rId12" imgW="850531" imgH="431613" progId="Equation.3">
                    <p:embed/>
                    <p:pic>
                      <p:nvPicPr>
                        <p:cNvPr id="25"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04" y="2416"/>
                          <a:ext cx="5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Freeform 15"/>
            <p:cNvSpPr>
              <a:spLocks/>
            </p:cNvSpPr>
            <p:nvPr/>
          </p:nvSpPr>
          <p:spPr bwMode="auto">
            <a:xfrm rot="374069">
              <a:off x="1056" y="2736"/>
              <a:ext cx="624" cy="48"/>
            </a:xfrm>
            <a:custGeom>
              <a:avLst/>
              <a:gdLst>
                <a:gd name="T0" fmla="*/ 0 w 624"/>
                <a:gd name="T1" fmla="*/ 48 h 48"/>
                <a:gd name="T2" fmla="*/ 192 w 624"/>
                <a:gd name="T3" fmla="*/ 0 h 48"/>
                <a:gd name="T4" fmla="*/ 384 w 624"/>
                <a:gd name="T5" fmla="*/ 48 h 48"/>
                <a:gd name="T6" fmla="*/ 624 w 624"/>
                <a:gd name="T7" fmla="*/ 0 h 48"/>
                <a:gd name="T8" fmla="*/ 0 60000 65536"/>
                <a:gd name="T9" fmla="*/ 0 60000 65536"/>
                <a:gd name="T10" fmla="*/ 0 60000 65536"/>
                <a:gd name="T11" fmla="*/ 0 60000 65536"/>
                <a:gd name="T12" fmla="*/ 0 w 624"/>
                <a:gd name="T13" fmla="*/ 0 h 48"/>
                <a:gd name="T14" fmla="*/ 624 w 624"/>
                <a:gd name="T15" fmla="*/ 48 h 48"/>
              </a:gdLst>
              <a:ahLst/>
              <a:cxnLst>
                <a:cxn ang="T8">
                  <a:pos x="T0" y="T1"/>
                </a:cxn>
                <a:cxn ang="T9">
                  <a:pos x="T2" y="T3"/>
                </a:cxn>
                <a:cxn ang="T10">
                  <a:pos x="T4" y="T5"/>
                </a:cxn>
                <a:cxn ang="T11">
                  <a:pos x="T6" y="T7"/>
                </a:cxn>
              </a:cxnLst>
              <a:rect l="T12" t="T13" r="T14" b="T15"/>
              <a:pathLst>
                <a:path w="624" h="48">
                  <a:moveTo>
                    <a:pt x="0" y="48"/>
                  </a:moveTo>
                  <a:cubicBezTo>
                    <a:pt x="64" y="24"/>
                    <a:pt x="128" y="0"/>
                    <a:pt x="192" y="0"/>
                  </a:cubicBezTo>
                  <a:cubicBezTo>
                    <a:pt x="256" y="0"/>
                    <a:pt x="312" y="48"/>
                    <a:pt x="384" y="48"/>
                  </a:cubicBezTo>
                  <a:cubicBezTo>
                    <a:pt x="456" y="48"/>
                    <a:pt x="540" y="24"/>
                    <a:pt x="624"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aphicFrame>
        <p:nvGraphicFramePr>
          <p:cNvPr id="27" name="对象 26"/>
          <p:cNvGraphicFramePr>
            <a:graphicFrameLocks noChangeAspect="1"/>
          </p:cNvGraphicFramePr>
          <p:nvPr/>
        </p:nvGraphicFramePr>
        <p:xfrm>
          <a:off x="5778374" y="4452766"/>
          <a:ext cx="4782759" cy="1209308"/>
        </p:xfrm>
        <a:graphic>
          <a:graphicData uri="http://schemas.openxmlformats.org/presentationml/2006/ole">
            <mc:AlternateContent xmlns:mc="http://schemas.openxmlformats.org/markup-compatibility/2006">
              <mc:Choice xmlns:v="urn:schemas-microsoft-com:vml" Requires="v">
                <p:oleObj name="Equation" r:id="rId14" imgW="2781300" imgH="711200" progId="Equation.DSMT4">
                  <p:embed/>
                </p:oleObj>
              </mc:Choice>
              <mc:Fallback>
                <p:oleObj name="Equation" r:id="rId14" imgW="2781300" imgH="711200" progId="Equation.DSMT4">
                  <p:embed/>
                  <p:pic>
                    <p:nvPicPr>
                      <p:cNvPr id="27" name="对象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78374" y="4452766"/>
                        <a:ext cx="4782759" cy="1209308"/>
                      </a:xfrm>
                      <a:prstGeom prst="rect">
                        <a:avLst/>
                      </a:prstGeom>
                      <a:noFill/>
                    </p:spPr>
                  </p:pic>
                </p:oleObj>
              </mc:Fallback>
            </mc:AlternateContent>
          </a:graphicData>
        </a:graphic>
      </p:graphicFrame>
      <p:grpSp>
        <p:nvGrpSpPr>
          <p:cNvPr id="28" name="组合 27"/>
          <p:cNvGrpSpPr/>
          <p:nvPr/>
        </p:nvGrpSpPr>
        <p:grpSpPr>
          <a:xfrm>
            <a:off x="583284" y="2767519"/>
            <a:ext cx="10897672" cy="404274"/>
            <a:chOff x="620114" y="803628"/>
            <a:chExt cx="10897672" cy="404274"/>
          </a:xfrm>
        </p:grpSpPr>
        <p:graphicFrame>
          <p:nvGraphicFramePr>
            <p:cNvPr id="29" name="对象 28"/>
            <p:cNvGraphicFramePr>
              <a:graphicFrameLocks noChangeAspect="1"/>
            </p:cNvGraphicFramePr>
            <p:nvPr/>
          </p:nvGraphicFramePr>
          <p:xfrm>
            <a:off x="1751262" y="882452"/>
            <a:ext cx="261472" cy="283261"/>
          </p:xfrm>
          <a:graphic>
            <a:graphicData uri="http://schemas.openxmlformats.org/presentationml/2006/ole">
              <mc:AlternateContent xmlns:mc="http://schemas.openxmlformats.org/markup-compatibility/2006">
                <mc:Choice xmlns:v="urn:schemas-microsoft-com:vml" Requires="v">
                  <p:oleObj name="Equation" r:id="rId16" imgW="152268" imgH="164957" progId="Equation.DSMT4">
                    <p:embed/>
                  </p:oleObj>
                </mc:Choice>
                <mc:Fallback>
                  <p:oleObj name="Equation" r:id="rId16" imgW="152268" imgH="164957" progId="Equation.DSMT4">
                    <p:embed/>
                    <p:pic>
                      <p:nvPicPr>
                        <p:cNvPr id="29" name="对象 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51262" y="882452"/>
                          <a:ext cx="261472" cy="283261"/>
                        </a:xfrm>
                        <a:prstGeom prst="rect">
                          <a:avLst/>
                        </a:prstGeom>
                        <a:noFill/>
                      </p:spPr>
                    </p:pic>
                  </p:oleObj>
                </mc:Fallback>
              </mc:AlternateContent>
            </a:graphicData>
          </a:graphic>
        </p:graphicFrame>
        <p:graphicFrame>
          <p:nvGraphicFramePr>
            <p:cNvPr id="30" name="对象 29"/>
            <p:cNvGraphicFramePr>
              <a:graphicFrameLocks noChangeAspect="1"/>
            </p:cNvGraphicFramePr>
            <p:nvPr/>
          </p:nvGraphicFramePr>
          <p:xfrm>
            <a:off x="4942985" y="869939"/>
            <a:ext cx="261472" cy="283261"/>
          </p:xfrm>
          <a:graphic>
            <a:graphicData uri="http://schemas.openxmlformats.org/presentationml/2006/ole">
              <mc:AlternateContent xmlns:mc="http://schemas.openxmlformats.org/markup-compatibility/2006">
                <mc:Choice xmlns:v="urn:schemas-microsoft-com:vml" Requires="v">
                  <p:oleObj name="Equation" r:id="rId16" imgW="152268" imgH="164957" progId="Equation.DSMT4">
                    <p:embed/>
                  </p:oleObj>
                </mc:Choice>
                <mc:Fallback>
                  <p:oleObj name="Equation" r:id="rId16" imgW="152268" imgH="164957" progId="Equation.DSMT4">
                    <p:embed/>
                    <p:pic>
                      <p:nvPicPr>
                        <p:cNvPr id="30" name="对象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42985" y="869939"/>
                          <a:ext cx="261472" cy="283261"/>
                        </a:xfrm>
                        <a:prstGeom prst="rect">
                          <a:avLst/>
                        </a:prstGeom>
                        <a:noFill/>
                      </p:spPr>
                    </p:pic>
                  </p:oleObj>
                </mc:Fallback>
              </mc:AlternateContent>
            </a:graphicData>
          </a:graphic>
        </p:graphicFrame>
        <p:graphicFrame>
          <p:nvGraphicFramePr>
            <p:cNvPr id="31" name="对象 30"/>
            <p:cNvGraphicFramePr>
              <a:graphicFrameLocks noChangeAspect="1"/>
            </p:cNvGraphicFramePr>
            <p:nvPr/>
          </p:nvGraphicFramePr>
          <p:xfrm>
            <a:off x="7764946" y="862053"/>
            <a:ext cx="261472" cy="283261"/>
          </p:xfrm>
          <a:graphic>
            <a:graphicData uri="http://schemas.openxmlformats.org/presentationml/2006/ole">
              <mc:AlternateContent xmlns:mc="http://schemas.openxmlformats.org/markup-compatibility/2006">
                <mc:Choice xmlns:v="urn:schemas-microsoft-com:vml" Requires="v">
                  <p:oleObj name="Equation" r:id="rId16" imgW="152268" imgH="164957" progId="Equation.DSMT4">
                    <p:embed/>
                  </p:oleObj>
                </mc:Choice>
                <mc:Fallback>
                  <p:oleObj name="Equation" r:id="rId16" imgW="152268" imgH="164957" progId="Equation.DSMT4">
                    <p:embed/>
                    <p:pic>
                      <p:nvPicPr>
                        <p:cNvPr id="31" name="对象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64946" y="862053"/>
                          <a:ext cx="261472" cy="283261"/>
                        </a:xfrm>
                        <a:prstGeom prst="rect">
                          <a:avLst/>
                        </a:prstGeom>
                        <a:noFill/>
                      </p:spPr>
                    </p:pic>
                  </p:oleObj>
                </mc:Fallback>
              </mc:AlternateContent>
            </a:graphicData>
          </a:graphic>
        </p:graphicFrame>
        <p:sp>
          <p:nvSpPr>
            <p:cNvPr id="32" name="Rectangle 10"/>
            <p:cNvSpPr>
              <a:spLocks noChangeArrowheads="1"/>
            </p:cNvSpPr>
            <p:nvPr/>
          </p:nvSpPr>
          <p:spPr bwMode="auto">
            <a:xfrm>
              <a:off x="620114" y="807792"/>
              <a:ext cx="12618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现在求</a:t>
              </a:r>
              <a:endParaRPr kumimoji="0" lang="zh-CN" sz="2000" b="1" i="0" u="none" strike="noStrike" cap="none" normalizeH="0" baseline="0" dirty="0">
                <a:ln>
                  <a:noFill/>
                </a:ln>
                <a:solidFill>
                  <a:schemeClr val="tx1"/>
                </a:solidFill>
                <a:effectLst/>
                <a:latin typeface="+mn-ea"/>
              </a:endParaRPr>
            </a:p>
          </p:txBody>
        </p:sp>
        <p:sp>
          <p:nvSpPr>
            <p:cNvPr id="33" name="Rectangle 11"/>
            <p:cNvSpPr>
              <a:spLocks noChangeArrowheads="1"/>
            </p:cNvSpPr>
            <p:nvPr/>
          </p:nvSpPr>
          <p:spPr bwMode="auto">
            <a:xfrm>
              <a:off x="1612517" y="803629"/>
              <a:ext cx="3461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的一个</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3</a:t>
              </a:r>
              <a:r>
                <a:rPr kumimoji="0" lang="zh-CN" altLang="en-US" sz="2000" b="1" i="0" u="none" strike="noStrike" cap="none" normalizeH="0" baseline="0" dirty="0">
                  <a:ln>
                    <a:noFill/>
                  </a:ln>
                  <a:solidFill>
                    <a:schemeClr val="tx1"/>
                  </a:solidFill>
                  <a:effectLst/>
                  <a:latin typeface="+mn-ea"/>
                  <a:cs typeface="AdobeSongStd-Light"/>
                </a:rPr>
                <a:t>阶非零子式</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a:t>
              </a:r>
              <a:r>
                <a:rPr kumimoji="0" lang="zh-CN" altLang="en-US" sz="2000" b="1" i="0" u="none" strike="noStrike" cap="none" normalizeH="0" baseline="0" dirty="0">
                  <a:ln>
                    <a:noFill/>
                  </a:ln>
                  <a:solidFill>
                    <a:schemeClr val="tx1"/>
                  </a:solidFill>
                  <a:effectLst/>
                  <a:latin typeface="+mn-ea"/>
                  <a:cs typeface="AdobeSongStd-Light"/>
                </a:rPr>
                <a:t>考察</a:t>
              </a:r>
              <a:endParaRPr kumimoji="0" lang="zh-CN" altLang="en-US" sz="2000" b="1" i="0" u="none" strike="noStrike" cap="none" normalizeH="0" baseline="0" dirty="0">
                <a:ln>
                  <a:noFill/>
                </a:ln>
                <a:solidFill>
                  <a:schemeClr val="tx1"/>
                </a:solidFill>
                <a:effectLst/>
                <a:latin typeface="+mn-ea"/>
              </a:endParaRPr>
            </a:p>
          </p:txBody>
        </p:sp>
        <p:sp>
          <p:nvSpPr>
            <p:cNvPr id="34" name="Rectangle 12"/>
            <p:cNvSpPr>
              <a:spLocks noChangeArrowheads="1"/>
            </p:cNvSpPr>
            <p:nvPr/>
          </p:nvSpPr>
          <p:spPr bwMode="auto">
            <a:xfrm>
              <a:off x="4803111" y="803629"/>
              <a:ext cx="30732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的行阶梯形矩阵</a:t>
              </a:r>
              <a:r>
                <a:rPr kumimoji="0" lang="zh-CN" altLang="en-US" sz="2000" b="1" i="0" u="none" strike="noStrike" cap="none" normalizeH="0" baseline="0" dirty="0">
                  <a:ln>
                    <a:noFill/>
                  </a:ln>
                  <a:solidFill>
                    <a:schemeClr val="tx1"/>
                  </a:solidFill>
                  <a:effectLst/>
                  <a:latin typeface="+mn-ea"/>
                  <a:cs typeface="AdobeSongStd-Light"/>
                </a:rPr>
                <a:t>，</a:t>
              </a:r>
              <a:r>
                <a:rPr kumimoji="0" lang="zh-CN" sz="2000" b="1" i="0" u="none" strike="noStrike" cap="none" normalizeH="0" baseline="0" dirty="0">
                  <a:ln>
                    <a:noFill/>
                  </a:ln>
                  <a:solidFill>
                    <a:schemeClr val="tx1"/>
                  </a:solidFill>
                  <a:effectLst/>
                  <a:latin typeface="+mn-ea"/>
                  <a:cs typeface="AdobeSongStd-Light"/>
                </a:rPr>
                <a:t>可知</a:t>
              </a:r>
              <a:endParaRPr kumimoji="0" lang="zh-CN" sz="2000" b="1" i="0" u="none" strike="noStrike" cap="none" normalizeH="0" baseline="0" dirty="0">
                <a:ln>
                  <a:noFill/>
                </a:ln>
                <a:solidFill>
                  <a:schemeClr val="tx1"/>
                </a:solidFill>
                <a:effectLst/>
                <a:latin typeface="+mn-ea"/>
              </a:endParaRPr>
            </a:p>
          </p:txBody>
        </p:sp>
        <p:sp>
          <p:nvSpPr>
            <p:cNvPr id="35" name="Rectangle 13"/>
            <p:cNvSpPr>
              <a:spLocks noChangeArrowheads="1"/>
            </p:cNvSpPr>
            <p:nvPr/>
          </p:nvSpPr>
          <p:spPr bwMode="auto">
            <a:xfrm>
              <a:off x="7667052" y="803628"/>
              <a:ext cx="38507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的第</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1</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2</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4</a:t>
              </a:r>
              <a:r>
                <a:rPr kumimoji="0" lang="zh-CN" altLang="en-US" sz="2000" b="1" i="0" u="none" strike="noStrike" cap="none" normalizeH="0" baseline="0" dirty="0">
                  <a:ln>
                    <a:noFill/>
                  </a:ln>
                  <a:solidFill>
                    <a:schemeClr val="tx1"/>
                  </a:solidFill>
                  <a:effectLst/>
                  <a:latin typeface="+mn-ea"/>
                  <a:cs typeface="AdobeSongStd-Light"/>
                </a:rPr>
                <a:t>列向量线性无关</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a:t>
              </a:r>
              <a:endParaRPr kumimoji="0" lang="zh-CN" altLang="en-US" sz="2000" b="1" i="0" u="none" strike="noStrike" cap="none" normalizeH="0" baseline="0" dirty="0">
                <a:ln>
                  <a:noFill/>
                </a:ln>
                <a:solidFill>
                  <a:schemeClr val="tx1"/>
                </a:solidFill>
                <a:effectLst/>
                <a:latin typeface="+mn-ea"/>
              </a:endParaRPr>
            </a:p>
          </p:txBody>
        </p:sp>
      </p:grpSp>
      <p:grpSp>
        <p:nvGrpSpPr>
          <p:cNvPr id="36" name="组合 35"/>
          <p:cNvGrpSpPr/>
          <p:nvPr/>
        </p:nvGrpSpPr>
        <p:grpSpPr>
          <a:xfrm>
            <a:off x="888779" y="5413332"/>
            <a:ext cx="5530688" cy="1209308"/>
            <a:chOff x="620114" y="3652851"/>
            <a:chExt cx="5530688" cy="1209308"/>
          </a:xfrm>
        </p:grpSpPr>
        <p:graphicFrame>
          <p:nvGraphicFramePr>
            <p:cNvPr id="37" name="对象 36"/>
            <p:cNvGraphicFramePr>
              <a:graphicFrameLocks noChangeAspect="1"/>
            </p:cNvGraphicFramePr>
            <p:nvPr/>
          </p:nvGraphicFramePr>
          <p:xfrm>
            <a:off x="1373436" y="3652851"/>
            <a:ext cx="1176624" cy="1209308"/>
          </p:xfrm>
          <a:graphic>
            <a:graphicData uri="http://schemas.openxmlformats.org/presentationml/2006/ole">
              <mc:AlternateContent xmlns:mc="http://schemas.openxmlformats.org/markup-compatibility/2006">
                <mc:Choice xmlns:v="urn:schemas-microsoft-com:vml" Requires="v">
                  <p:oleObj name="Equation" r:id="rId18" imgW="685800" imgH="711200" progId="Equation.DSMT4">
                    <p:embed/>
                  </p:oleObj>
                </mc:Choice>
                <mc:Fallback>
                  <p:oleObj name="Equation" r:id="rId18" imgW="685800" imgH="711200" progId="Equation.DSMT4">
                    <p:embed/>
                    <p:pic>
                      <p:nvPicPr>
                        <p:cNvPr id="37" name="对象 3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73436" y="3652851"/>
                          <a:ext cx="1176624" cy="1209308"/>
                        </a:xfrm>
                        <a:prstGeom prst="rect">
                          <a:avLst/>
                        </a:prstGeom>
                        <a:noFill/>
                      </p:spPr>
                    </p:pic>
                  </p:oleObj>
                </mc:Fallback>
              </mc:AlternateContent>
            </a:graphicData>
          </a:graphic>
        </p:graphicFrame>
        <p:sp>
          <p:nvSpPr>
            <p:cNvPr id="38" name="Rectangle 18"/>
            <p:cNvSpPr>
              <a:spLocks noChangeArrowheads="1"/>
            </p:cNvSpPr>
            <p:nvPr/>
          </p:nvSpPr>
          <p:spPr bwMode="auto">
            <a:xfrm>
              <a:off x="620114" y="4057450"/>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所以</a:t>
              </a:r>
              <a:endParaRPr kumimoji="0" lang="zh-CN" sz="2000" b="1" i="0" u="none" strike="noStrike" cap="none" normalizeH="0" baseline="0" dirty="0">
                <a:ln>
                  <a:noFill/>
                </a:ln>
                <a:solidFill>
                  <a:schemeClr val="tx1"/>
                </a:solidFill>
                <a:effectLst/>
                <a:latin typeface="+mn-ea"/>
              </a:endParaRPr>
            </a:p>
          </p:txBody>
        </p:sp>
        <p:sp>
          <p:nvSpPr>
            <p:cNvPr id="39" name="Rectangle 19"/>
            <p:cNvSpPr>
              <a:spLocks noChangeArrowheads="1"/>
            </p:cNvSpPr>
            <p:nvPr/>
          </p:nvSpPr>
          <p:spPr bwMode="auto">
            <a:xfrm>
              <a:off x="2611050" y="4057450"/>
              <a:ext cx="35397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即为所求的最高阶非零子式</a:t>
              </a:r>
              <a:r>
                <a:rPr kumimoji="0" lang="zh-CN" sz="2000" b="1" i="0" u="none" strike="noStrike" cap="none" normalizeH="0" baseline="0" dirty="0">
                  <a:ln>
                    <a:noFill/>
                  </a:ln>
                  <a:solidFill>
                    <a:schemeClr val="tx1"/>
                  </a:solidFill>
                  <a:effectLst/>
                  <a:latin typeface="+mn-ea"/>
                  <a:cs typeface="Times New Roman" panose="02020603050405020304" pitchFamily="18" charset="0"/>
                </a:rPr>
                <a:t>。</a:t>
              </a:r>
              <a:endParaRPr kumimoji="0" lang="zh-CN" sz="2000" b="1" i="0" u="none" strike="noStrike" cap="none" normalizeH="0" baseline="0" dirty="0">
                <a:ln>
                  <a:noFill/>
                </a:ln>
                <a:solidFill>
                  <a:schemeClr val="tx1"/>
                </a:solidFill>
                <a:effectLst/>
                <a:latin typeface="+mn-ea"/>
              </a:endParaRPr>
            </a:p>
          </p:txBody>
        </p:sp>
      </p:grpSp>
      <p:grpSp>
        <p:nvGrpSpPr>
          <p:cNvPr id="40" name="组合 39"/>
          <p:cNvGrpSpPr/>
          <p:nvPr/>
        </p:nvGrpSpPr>
        <p:grpSpPr>
          <a:xfrm>
            <a:off x="277094" y="3163002"/>
            <a:ext cx="11196862" cy="1557937"/>
            <a:chOff x="50177" y="1233106"/>
            <a:chExt cx="11196862" cy="1557937"/>
          </a:xfrm>
        </p:grpSpPr>
        <p:graphicFrame>
          <p:nvGraphicFramePr>
            <p:cNvPr id="41" name="对象 40"/>
            <p:cNvGraphicFramePr>
              <a:graphicFrameLocks noChangeAspect="1"/>
            </p:cNvGraphicFramePr>
            <p:nvPr/>
          </p:nvGraphicFramePr>
          <p:xfrm>
            <a:off x="2161323" y="1233106"/>
            <a:ext cx="1928356" cy="1557937"/>
          </p:xfrm>
          <a:graphic>
            <a:graphicData uri="http://schemas.openxmlformats.org/presentationml/2006/ole">
              <mc:AlternateContent xmlns:mc="http://schemas.openxmlformats.org/markup-compatibility/2006">
                <mc:Choice xmlns:v="urn:schemas-microsoft-com:vml" Requires="v">
                  <p:oleObj name="Equation" r:id="rId20" imgW="1117600" imgH="914400" progId="Equation.DSMT4">
                    <p:embed/>
                  </p:oleObj>
                </mc:Choice>
                <mc:Fallback>
                  <p:oleObj name="Equation" r:id="rId20" imgW="1117600" imgH="914400" progId="Equation.DSMT4">
                    <p:embed/>
                    <p:pic>
                      <p:nvPicPr>
                        <p:cNvPr id="41" name="对象 4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61323" y="1233106"/>
                          <a:ext cx="1928356" cy="1557937"/>
                        </a:xfrm>
                        <a:prstGeom prst="rect">
                          <a:avLst/>
                        </a:prstGeom>
                        <a:noFill/>
                      </p:spPr>
                    </p:pic>
                  </p:oleObj>
                </mc:Fallback>
              </mc:AlternateContent>
            </a:graphicData>
          </a:graphic>
        </p:graphicFrame>
        <p:graphicFrame>
          <p:nvGraphicFramePr>
            <p:cNvPr id="42" name="对象 41"/>
            <p:cNvGraphicFramePr>
              <a:graphicFrameLocks noChangeAspect="1"/>
            </p:cNvGraphicFramePr>
            <p:nvPr/>
          </p:nvGraphicFramePr>
          <p:xfrm>
            <a:off x="4541639" y="1829944"/>
            <a:ext cx="261472" cy="283261"/>
          </p:xfrm>
          <a:graphic>
            <a:graphicData uri="http://schemas.openxmlformats.org/presentationml/2006/ole">
              <mc:AlternateContent xmlns:mc="http://schemas.openxmlformats.org/markup-compatibility/2006">
                <mc:Choice xmlns:v="urn:schemas-microsoft-com:vml" Requires="v">
                  <p:oleObj name="Equation" r:id="rId22" imgW="152268" imgH="164957" progId="Equation.DSMT4">
                    <p:embed/>
                  </p:oleObj>
                </mc:Choice>
                <mc:Fallback>
                  <p:oleObj name="Equation" r:id="rId22" imgW="152268" imgH="164957" progId="Equation.DSMT4">
                    <p:embed/>
                    <p:pic>
                      <p:nvPicPr>
                        <p:cNvPr id="42" name="对象 4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41639" y="1829944"/>
                          <a:ext cx="261472" cy="283261"/>
                        </a:xfrm>
                        <a:prstGeom prst="rect">
                          <a:avLst/>
                        </a:prstGeom>
                        <a:noFill/>
                      </p:spPr>
                    </p:pic>
                  </p:oleObj>
                </mc:Fallback>
              </mc:AlternateContent>
            </a:graphicData>
          </a:graphic>
        </p:graphicFrame>
        <p:graphicFrame>
          <p:nvGraphicFramePr>
            <p:cNvPr id="43" name="对象 42"/>
            <p:cNvGraphicFramePr>
              <a:graphicFrameLocks noChangeAspect="1"/>
            </p:cNvGraphicFramePr>
            <p:nvPr/>
          </p:nvGraphicFramePr>
          <p:xfrm>
            <a:off x="6828773" y="1870443"/>
            <a:ext cx="261472" cy="283261"/>
          </p:xfrm>
          <a:graphic>
            <a:graphicData uri="http://schemas.openxmlformats.org/presentationml/2006/ole">
              <mc:AlternateContent xmlns:mc="http://schemas.openxmlformats.org/markup-compatibility/2006">
                <mc:Choice xmlns:v="urn:schemas-microsoft-com:vml" Requires="v">
                  <p:oleObj name="Equation" r:id="rId22" imgW="152268" imgH="164957" progId="Equation.DSMT4">
                    <p:embed/>
                  </p:oleObj>
                </mc:Choice>
                <mc:Fallback>
                  <p:oleObj name="Equation" r:id="rId22" imgW="152268" imgH="164957" progId="Equation.DSMT4">
                    <p:embed/>
                    <p:pic>
                      <p:nvPicPr>
                        <p:cNvPr id="43" name="对象 4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828773" y="1870443"/>
                          <a:ext cx="261472" cy="283261"/>
                        </a:xfrm>
                        <a:prstGeom prst="rect">
                          <a:avLst/>
                        </a:prstGeom>
                        <a:noFill/>
                      </p:spPr>
                    </p:pic>
                  </p:oleObj>
                </mc:Fallback>
              </mc:AlternateContent>
            </a:graphicData>
          </a:graphic>
        </p:graphicFrame>
        <p:graphicFrame>
          <p:nvGraphicFramePr>
            <p:cNvPr id="44" name="对象 43"/>
            <p:cNvGraphicFramePr>
              <a:graphicFrameLocks noChangeAspect="1"/>
            </p:cNvGraphicFramePr>
            <p:nvPr/>
          </p:nvGraphicFramePr>
          <p:xfrm>
            <a:off x="9755203" y="1859524"/>
            <a:ext cx="261472" cy="283261"/>
          </p:xfrm>
          <a:graphic>
            <a:graphicData uri="http://schemas.openxmlformats.org/presentationml/2006/ole">
              <mc:AlternateContent xmlns:mc="http://schemas.openxmlformats.org/markup-compatibility/2006">
                <mc:Choice xmlns:v="urn:schemas-microsoft-com:vml" Requires="v">
                  <p:oleObj name="Equation" r:id="rId22" imgW="152268" imgH="164957" progId="Equation.DSMT4">
                    <p:embed/>
                  </p:oleObj>
                </mc:Choice>
                <mc:Fallback>
                  <p:oleObj name="Equation" r:id="rId22" imgW="152268" imgH="164957" progId="Equation.DSMT4">
                    <p:embed/>
                    <p:pic>
                      <p:nvPicPr>
                        <p:cNvPr id="44" name="对象 4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755203" y="1859524"/>
                          <a:ext cx="261472" cy="283261"/>
                        </a:xfrm>
                        <a:prstGeom prst="rect">
                          <a:avLst/>
                        </a:prstGeom>
                        <a:noFill/>
                      </p:spPr>
                    </p:pic>
                  </p:oleObj>
                </mc:Fallback>
              </mc:AlternateContent>
            </a:graphicData>
          </a:graphic>
        </p:graphicFrame>
        <p:sp>
          <p:nvSpPr>
            <p:cNvPr id="45" name="Rectangle 14"/>
            <p:cNvSpPr>
              <a:spLocks noChangeArrowheads="1"/>
            </p:cNvSpPr>
            <p:nvPr/>
          </p:nvSpPr>
          <p:spPr bwMode="auto">
            <a:xfrm>
              <a:off x="3761629" y="1789965"/>
              <a:ext cx="8771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a:t>
              </a:r>
              <a:r>
                <a:rPr kumimoji="0" lang="zh-CN" altLang="en-US" sz="2000" b="1" i="0" u="none" strike="noStrike" cap="none" normalizeH="0" baseline="0" dirty="0">
                  <a:ln>
                    <a:noFill/>
                  </a:ln>
                  <a:solidFill>
                    <a:schemeClr val="tx1"/>
                  </a:solidFill>
                  <a:effectLst/>
                  <a:latin typeface="+mn-ea"/>
                  <a:cs typeface="AdobeSongStd-Light"/>
                </a:rPr>
                <a:t>且</a:t>
              </a:r>
              <a:endParaRPr kumimoji="0" lang="zh-CN" altLang="en-US" sz="2000" b="1" i="0" u="none" strike="noStrike" cap="none" normalizeH="0" baseline="0" dirty="0">
                <a:ln>
                  <a:noFill/>
                </a:ln>
                <a:solidFill>
                  <a:schemeClr val="tx1"/>
                </a:solidFill>
                <a:effectLst/>
                <a:latin typeface="+mn-ea"/>
              </a:endParaRPr>
            </a:p>
          </p:txBody>
        </p:sp>
        <p:sp>
          <p:nvSpPr>
            <p:cNvPr id="46" name="Rectangle 15"/>
            <p:cNvSpPr>
              <a:spLocks noChangeArrowheads="1"/>
            </p:cNvSpPr>
            <p:nvPr/>
          </p:nvSpPr>
          <p:spPr bwMode="auto">
            <a:xfrm>
              <a:off x="4415223" y="1791615"/>
              <a:ext cx="25442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的秩显然也是</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3,</a:t>
              </a:r>
              <a:r>
                <a:rPr kumimoji="0" lang="zh-CN" altLang="en-US" sz="2000" b="1" i="0" u="none" strike="noStrike" cap="none" normalizeH="0" baseline="0" dirty="0">
                  <a:ln>
                    <a:noFill/>
                  </a:ln>
                  <a:solidFill>
                    <a:schemeClr val="tx1"/>
                  </a:solidFill>
                  <a:effectLst/>
                  <a:latin typeface="+mn-ea"/>
                  <a:cs typeface="AdobeSongStd-Light"/>
                </a:rPr>
                <a:t>则</a:t>
              </a:r>
              <a:endParaRPr kumimoji="0" lang="zh-CN" altLang="en-US" sz="2000" b="1" i="0" u="none" strike="noStrike" cap="none" normalizeH="0" baseline="0" dirty="0">
                <a:ln>
                  <a:noFill/>
                </a:ln>
                <a:solidFill>
                  <a:schemeClr val="tx1"/>
                </a:solidFill>
                <a:effectLst/>
                <a:latin typeface="+mn-ea"/>
              </a:endParaRPr>
            </a:p>
          </p:txBody>
        </p:sp>
        <p:sp>
          <p:nvSpPr>
            <p:cNvPr id="47" name="Rectangle 16"/>
            <p:cNvSpPr>
              <a:spLocks noChangeArrowheads="1"/>
            </p:cNvSpPr>
            <p:nvPr/>
          </p:nvSpPr>
          <p:spPr bwMode="auto">
            <a:xfrm>
              <a:off x="6700452" y="1797598"/>
              <a:ext cx="31854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中必有非零</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3</a:t>
              </a:r>
              <a:r>
                <a:rPr kumimoji="0" lang="zh-CN" altLang="en-US" sz="2000" b="1" i="0" u="none" strike="noStrike" cap="none" normalizeH="0" baseline="0" dirty="0">
                  <a:ln>
                    <a:noFill/>
                  </a:ln>
                  <a:solidFill>
                    <a:schemeClr val="tx1"/>
                  </a:solidFill>
                  <a:effectLst/>
                  <a:latin typeface="+mn-ea"/>
                  <a:cs typeface="AdobeSongStd-Light"/>
                </a:rPr>
                <a:t>阶子式</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a:t>
              </a:r>
              <a:r>
                <a:rPr kumimoji="0" lang="zh-CN" altLang="en-US" sz="2000" b="1" i="0" u="none" strike="noStrike" cap="none" normalizeH="0" baseline="0" dirty="0">
                  <a:ln>
                    <a:noFill/>
                  </a:ln>
                  <a:solidFill>
                    <a:schemeClr val="tx1"/>
                  </a:solidFill>
                  <a:effectLst/>
                  <a:latin typeface="+mn-ea"/>
                  <a:cs typeface="AdobeSongStd-Light"/>
                </a:rPr>
                <a:t>而</a:t>
              </a:r>
              <a:endParaRPr kumimoji="0" lang="zh-CN" altLang="en-US" sz="2000" b="1" i="0" u="none" strike="noStrike" cap="none" normalizeH="0" baseline="0" dirty="0">
                <a:ln>
                  <a:noFill/>
                </a:ln>
                <a:solidFill>
                  <a:schemeClr val="tx1"/>
                </a:solidFill>
                <a:effectLst/>
                <a:latin typeface="+mn-ea"/>
              </a:endParaRPr>
            </a:p>
          </p:txBody>
        </p:sp>
        <p:sp>
          <p:nvSpPr>
            <p:cNvPr id="48" name="Rectangle 17"/>
            <p:cNvSpPr>
              <a:spLocks noChangeArrowheads="1"/>
            </p:cNvSpPr>
            <p:nvPr/>
          </p:nvSpPr>
          <p:spPr bwMode="auto">
            <a:xfrm>
              <a:off x="9592419" y="1789123"/>
              <a:ext cx="16546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9144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AdobeSongStd-Light"/>
                </a:rPr>
                <a:t>的</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3</a:t>
              </a:r>
              <a:r>
                <a:rPr kumimoji="0" lang="zh-CN" altLang="en-US" sz="2000" b="1" i="0" u="none" strike="noStrike" cap="none" normalizeH="0" baseline="0" dirty="0">
                  <a:ln>
                    <a:noFill/>
                  </a:ln>
                  <a:solidFill>
                    <a:schemeClr val="tx1"/>
                  </a:solidFill>
                  <a:effectLst/>
                  <a:latin typeface="+mn-ea"/>
                  <a:cs typeface="AdobeSongStd-Light"/>
                </a:rPr>
                <a:t>阶子式</a:t>
              </a:r>
            </a:p>
          </p:txBody>
        </p:sp>
        <p:sp>
          <p:nvSpPr>
            <p:cNvPr id="49" name="矩形 48"/>
            <p:cNvSpPr/>
            <p:nvPr/>
          </p:nvSpPr>
          <p:spPr>
            <a:xfrm>
              <a:off x="50177" y="1797598"/>
              <a:ext cx="2170787" cy="400110"/>
            </a:xfrm>
            <a:prstGeom prst="rect">
              <a:avLst/>
            </a:prstGeom>
          </p:spPr>
          <p:txBody>
            <a:bodyPr wrap="none">
              <a:spAutoFit/>
            </a:bodyPr>
            <a:lstStyle/>
            <a:p>
              <a:pPr lvl="0" indent="304800" eaLnBrk="0" fontAlgn="base" hangingPunct="0">
                <a:spcBef>
                  <a:spcPct val="0"/>
                </a:spcBef>
                <a:spcAft>
                  <a:spcPct val="0"/>
                </a:spcAft>
              </a:pPr>
              <a:r>
                <a:rPr lang="zh-CN" altLang="en-US" sz="2000" b="1" dirty="0">
                  <a:latin typeface="+mn-ea"/>
                  <a:cs typeface="AdobeSongStd-Light"/>
                </a:rPr>
                <a:t>以这</a:t>
              </a:r>
              <a:r>
                <a:rPr lang="en-US" altLang="zh-CN" sz="2000" b="1" dirty="0">
                  <a:latin typeface="+mn-ea"/>
                  <a:cs typeface="Times New Roman" panose="02020603050405020304" pitchFamily="18" charset="0"/>
                </a:rPr>
                <a:t>3</a:t>
              </a:r>
              <a:r>
                <a:rPr lang="zh-CN" altLang="en-US" sz="2000" b="1" dirty="0">
                  <a:latin typeface="+mn-ea"/>
                  <a:cs typeface="AdobeSongStd-Light"/>
                </a:rPr>
                <a:t>列作矩阵</a:t>
              </a:r>
              <a:endParaRPr lang="zh-CN" altLang="en-US" sz="2000" b="1" dirty="0">
                <a:latin typeface="+mn-ea"/>
              </a:endParaRPr>
            </a:p>
          </p:txBody>
        </p:sp>
      </p:grpSp>
      <p:sp>
        <p:nvSpPr>
          <p:cNvPr id="50" name="矩形 49"/>
          <p:cNvSpPr/>
          <p:nvPr/>
        </p:nvSpPr>
        <p:spPr>
          <a:xfrm>
            <a:off x="149503" y="4732831"/>
            <a:ext cx="5530681" cy="400110"/>
          </a:xfrm>
          <a:prstGeom prst="rect">
            <a:avLst/>
          </a:prstGeom>
        </p:spPr>
        <p:txBody>
          <a:bodyPr wrap="none">
            <a:spAutoFit/>
          </a:bodyPr>
          <a:lstStyle/>
          <a:p>
            <a:pPr lvl="0" indent="304800" eaLnBrk="0" fontAlgn="base" hangingPunct="0">
              <a:spcBef>
                <a:spcPct val="0"/>
              </a:spcBef>
              <a:spcAft>
                <a:spcPct val="0"/>
              </a:spcAft>
            </a:pPr>
            <a:r>
              <a:rPr lang="zh-CN" altLang="en-US" sz="2000" b="1" dirty="0">
                <a:latin typeface="+mn-ea"/>
                <a:cs typeface="AdobeSongStd-Light"/>
              </a:rPr>
              <a:t>有</a:t>
            </a:r>
            <a:r>
              <a:rPr lang="en-US" altLang="zh-CN" sz="2000" b="1" dirty="0">
                <a:latin typeface="+mn-ea"/>
                <a:cs typeface="Times New Roman" panose="02020603050405020304" pitchFamily="18" charset="0"/>
              </a:rPr>
              <a:t>4</a:t>
            </a:r>
            <a:r>
              <a:rPr lang="zh-CN" altLang="en-US" sz="2000" b="1" dirty="0">
                <a:latin typeface="+mn-ea"/>
                <a:cs typeface="AdobeSongStd-Light"/>
              </a:rPr>
              <a:t>个</a:t>
            </a:r>
            <a:r>
              <a:rPr lang="en-US" altLang="zh-CN" sz="2000" b="1" dirty="0">
                <a:latin typeface="+mn-ea"/>
                <a:cs typeface="Times New Roman" panose="02020603050405020304" pitchFamily="18" charset="0"/>
              </a:rPr>
              <a:t>,</a:t>
            </a:r>
            <a:r>
              <a:rPr lang="zh-CN" altLang="en-US" sz="2000" b="1" dirty="0">
                <a:latin typeface="+mn-ea"/>
                <a:cs typeface="AdobeSongStd-Light"/>
              </a:rPr>
              <a:t>例如取第</a:t>
            </a:r>
            <a:r>
              <a:rPr lang="en-US" altLang="zh-CN" sz="2000" b="1" dirty="0">
                <a:latin typeface="+mn-ea"/>
                <a:cs typeface="Times New Roman" panose="02020603050405020304" pitchFamily="18" charset="0"/>
              </a:rPr>
              <a:t>1</a:t>
            </a:r>
            <a:r>
              <a:rPr lang="zh-CN" altLang="en-US" sz="2000" b="1" dirty="0">
                <a:latin typeface="+mn-ea"/>
                <a:cs typeface="Times New Roman" panose="02020603050405020304" pitchFamily="18" charset="0"/>
              </a:rPr>
              <a:t>、</a:t>
            </a:r>
            <a:r>
              <a:rPr lang="en-US" altLang="zh-CN" sz="2000" b="1" dirty="0">
                <a:latin typeface="+mn-ea"/>
                <a:cs typeface="Times New Roman" panose="02020603050405020304" pitchFamily="18" charset="0"/>
              </a:rPr>
              <a:t>2</a:t>
            </a:r>
            <a:r>
              <a:rPr lang="zh-CN" altLang="en-US" sz="2000" b="1" dirty="0">
                <a:latin typeface="+mn-ea"/>
                <a:cs typeface="Times New Roman" panose="02020603050405020304" pitchFamily="18" charset="0"/>
              </a:rPr>
              <a:t>、</a:t>
            </a:r>
            <a:r>
              <a:rPr lang="en-US" altLang="zh-CN" sz="2000" b="1" dirty="0">
                <a:latin typeface="+mn-ea"/>
                <a:cs typeface="Times New Roman" panose="02020603050405020304" pitchFamily="18" charset="0"/>
              </a:rPr>
              <a:t>3</a:t>
            </a:r>
            <a:r>
              <a:rPr lang="zh-CN" altLang="en-US" sz="2000" b="1" dirty="0">
                <a:latin typeface="+mn-ea"/>
                <a:cs typeface="AdobeSongStd-Light"/>
              </a:rPr>
              <a:t>行构成的</a:t>
            </a:r>
            <a:r>
              <a:rPr lang="en-US" altLang="zh-CN" sz="2000" b="1" dirty="0">
                <a:latin typeface="+mn-ea"/>
                <a:cs typeface="Times New Roman" panose="02020603050405020304" pitchFamily="18" charset="0"/>
              </a:rPr>
              <a:t>3 </a:t>
            </a:r>
            <a:r>
              <a:rPr lang="zh-CN" altLang="en-US" sz="2000" b="1" dirty="0">
                <a:latin typeface="+mn-ea"/>
                <a:cs typeface="AdobeSongStd-Light"/>
              </a:rPr>
              <a:t>阶子式：</a:t>
            </a:r>
          </a:p>
        </p:txBody>
      </p:sp>
      <p:sp>
        <p:nvSpPr>
          <p:cNvPr id="51" name="矩形 50"/>
          <p:cNvSpPr/>
          <p:nvPr/>
        </p:nvSpPr>
        <p:spPr>
          <a:xfrm>
            <a:off x="6415507" y="5817931"/>
            <a:ext cx="4831772" cy="400110"/>
          </a:xfrm>
          <a:prstGeom prst="rect">
            <a:avLst/>
          </a:prstGeom>
        </p:spPr>
        <p:txBody>
          <a:bodyPr wrap="none">
            <a:spAutoFit/>
          </a:bodyPr>
          <a:lstStyle/>
          <a:p>
            <a:pPr lvl="0" eaLnBrk="0" fontAlgn="base" hangingPunct="0">
              <a:spcBef>
                <a:spcPct val="0"/>
              </a:spcBef>
              <a:spcAft>
                <a:spcPct val="0"/>
              </a:spcAft>
            </a:pPr>
            <a:r>
              <a:rPr lang="zh-CN" altLang="zh-CN" sz="2000" b="1" dirty="0">
                <a:latin typeface="+mn-ea"/>
                <a:cs typeface="AdobeSongStd-Light"/>
              </a:rPr>
              <a:t>显然</a:t>
            </a:r>
            <a:r>
              <a:rPr lang="en-US" altLang="zh-CN" sz="2000" b="1" dirty="0">
                <a:latin typeface="+mn-ea"/>
                <a:cs typeface="Times New Roman" panose="02020603050405020304" pitchFamily="18" charset="0"/>
              </a:rPr>
              <a:t>, </a:t>
            </a:r>
            <a:r>
              <a:rPr lang="zh-CN" altLang="en-US" sz="2000" b="1" dirty="0">
                <a:latin typeface="+mn-ea"/>
                <a:cs typeface="AdobeSongStd-Light"/>
              </a:rPr>
              <a:t>上述方法所需检查的子式要少些</a:t>
            </a:r>
            <a:r>
              <a:rPr lang="zh-CN" altLang="en-US" sz="2000" b="1" dirty="0">
                <a:latin typeface="+mn-ea"/>
                <a:cs typeface="Times New Roman" panose="02020603050405020304" pitchFamily="18" charset="0"/>
              </a:rPr>
              <a:t>。</a:t>
            </a:r>
            <a:endParaRPr lang="zh-CN" altLang="en-US" sz="2000" b="1" dirty="0">
              <a:latin typeface="+mn-ea"/>
            </a:endParaRPr>
          </a:p>
        </p:txBody>
      </p:sp>
    </p:spTree>
    <p:extLst>
      <p:ext uri="{BB962C8B-B14F-4D97-AF65-F5344CB8AC3E}">
        <p14:creationId xmlns:p14="http://schemas.microsoft.com/office/powerpoint/2010/main" val="224384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left)">
                                      <p:cBhvr>
                                        <p:cTn id="46" dur="500"/>
                                        <p:tgtEl>
                                          <p:spTgt spid="5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left)">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left)">
                                      <p:cBhvr>
                                        <p:cTn id="56" dur="500"/>
                                        <p:tgtEl>
                                          <p:spTgt spid="3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left)">
                                      <p:cBhvr>
                                        <p:cTn id="6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P spid="50" grpId="0"/>
      <p:bldP spid="5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31937" y="2613032"/>
            <a:ext cx="9886040" cy="1446550"/>
          </a:xfrm>
          <a:prstGeom prst="rect">
            <a:avLst/>
          </a:prstGeom>
        </p:spPr>
        <p:txBody>
          <a:bodyPr wrap="none">
            <a:spAutoFit/>
          </a:bodyPr>
          <a:lstStyle/>
          <a:p>
            <a:r>
              <a:rPr lang="zh-CN" altLang="en-US" sz="8800" b="1" dirty="0">
                <a:latin typeface="微软雅黑" panose="020B0503020204020204" pitchFamily="34" charset="-122"/>
                <a:ea typeface="微软雅黑" panose="020B0503020204020204" pitchFamily="34" charset="-122"/>
              </a:rPr>
              <a:t>第四章  线性方程组</a:t>
            </a:r>
            <a:endParaRPr lang="zh-CN" altLang="en-US" sz="8800" dirty="0">
              <a:latin typeface="微软雅黑" panose="020B0503020204020204" pitchFamily="34" charset="-122"/>
              <a:ea typeface="微软雅黑" panose="020B0503020204020204" pitchFamily="34" charset="-122"/>
            </a:endParaRPr>
          </a:p>
        </p:txBody>
      </p:sp>
      <p:sp>
        <p:nvSpPr>
          <p:cNvPr id="4" name="矩形 3"/>
          <p:cNvSpPr/>
          <p:nvPr/>
        </p:nvSpPr>
        <p:spPr>
          <a:xfrm>
            <a:off x="2436833" y="4059582"/>
            <a:ext cx="7419660" cy="584775"/>
          </a:xfrm>
          <a:prstGeom prst="rect">
            <a:avLst/>
          </a:prstGeom>
        </p:spPr>
        <p:txBody>
          <a:bodyPr wrap="none">
            <a:spAutoFit/>
          </a:bodyPr>
          <a:lstStyle/>
          <a:p>
            <a:r>
              <a:rPr lang="en-US" altLang="zh-CN" sz="3200" kern="2400" dirty="0">
                <a:latin typeface="微软雅黑" panose="020B0503020204020204" pitchFamily="34" charset="-122"/>
                <a:ea typeface="微软雅黑" panose="020B0503020204020204" pitchFamily="34" charset="-122"/>
              </a:rPr>
              <a:t>Chapter 4 </a:t>
            </a:r>
            <a:r>
              <a:rPr lang="zh-CN" altLang="en-US" sz="3200" dirty="0">
                <a:latin typeface="微软雅黑" panose="020B0503020204020204" pitchFamily="34" charset="-122"/>
                <a:ea typeface="微软雅黑" panose="020B0503020204020204" pitchFamily="34" charset="-122"/>
              </a:rPr>
              <a:t>System of linear equations</a:t>
            </a:r>
          </a:p>
        </p:txBody>
      </p:sp>
    </p:spTree>
    <p:extLst>
      <p:ext uri="{BB962C8B-B14F-4D97-AF65-F5344CB8AC3E}">
        <p14:creationId xmlns:p14="http://schemas.microsoft.com/office/powerpoint/2010/main" val="4115541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2670" y="1063487"/>
            <a:ext cx="2646878" cy="830997"/>
          </a:xfrm>
          <a:prstGeom prst="rect">
            <a:avLst/>
          </a:prstGeom>
          <a:noFill/>
        </p:spPr>
        <p:txBody>
          <a:bodyPr wrap="none" rtlCol="0">
            <a:spAutoFit/>
          </a:bodyPr>
          <a:lstStyle/>
          <a:p>
            <a:r>
              <a:rPr lang="zh-CN" altLang="en-US" sz="4800" b="1" dirty="0">
                <a:solidFill>
                  <a:srgbClr val="000099"/>
                </a:solidFill>
                <a:latin typeface="+mj-ea"/>
                <a:ea typeface="+mj-ea"/>
              </a:rPr>
              <a:t>主要内容</a:t>
            </a:r>
          </a:p>
        </p:txBody>
      </p:sp>
      <p:sp>
        <p:nvSpPr>
          <p:cNvPr id="5" name="矩形 4"/>
          <p:cNvSpPr/>
          <p:nvPr/>
        </p:nvSpPr>
        <p:spPr>
          <a:xfrm>
            <a:off x="3332258" y="2782759"/>
            <a:ext cx="3894016" cy="646331"/>
          </a:xfrm>
          <a:prstGeom prst="rect">
            <a:avLst/>
          </a:prstGeom>
        </p:spPr>
        <p:txBody>
          <a:bodyPr wrap="none">
            <a:spAutoFit/>
          </a:bodyPr>
          <a:lstStyle/>
          <a:p>
            <a:pPr algn="ctr">
              <a:spcAft>
                <a:spcPts val="0"/>
              </a:spcAft>
            </a:pPr>
            <a:r>
              <a:rPr lang="en-US" altLang="zh-CN" sz="3600" b="1" kern="100" dirty="0">
                <a:solidFill>
                  <a:srgbClr val="0000FF"/>
                </a:solidFill>
                <a:latin typeface="+mj-ea"/>
                <a:ea typeface="+mj-ea"/>
                <a:cs typeface="Times New Roman" panose="02020603050405020304" pitchFamily="18" charset="0"/>
              </a:rPr>
              <a:t>§4.1 </a:t>
            </a:r>
            <a:r>
              <a:rPr lang="zh-CN" altLang="en-US" sz="3600" b="1" kern="100" dirty="0">
                <a:solidFill>
                  <a:srgbClr val="0000FF"/>
                </a:solidFill>
                <a:latin typeface="+mj-ea"/>
                <a:ea typeface="+mj-ea"/>
                <a:cs typeface="Times New Roman" panose="02020603050405020304" pitchFamily="18" charset="0"/>
              </a:rPr>
              <a:t>高斯</a:t>
            </a:r>
            <a:r>
              <a:rPr lang="zh-CN" altLang="zh-CN" sz="3600" b="1" kern="100" dirty="0">
                <a:solidFill>
                  <a:srgbClr val="0000FF"/>
                </a:solidFill>
                <a:latin typeface="+mj-ea"/>
                <a:ea typeface="+mj-ea"/>
                <a:cs typeface="Times New Roman" panose="02020603050405020304" pitchFamily="18" charset="0"/>
              </a:rPr>
              <a:t>消元法</a:t>
            </a:r>
            <a:endParaRPr lang="zh-CN" altLang="zh-CN" sz="3600" kern="100" dirty="0">
              <a:solidFill>
                <a:srgbClr val="0000FF"/>
              </a:solidFill>
              <a:latin typeface="+mj-ea"/>
              <a:ea typeface="+mj-ea"/>
              <a:cs typeface="Times New Roman" panose="02020603050405020304" pitchFamily="18" charset="0"/>
            </a:endParaRPr>
          </a:p>
        </p:txBody>
      </p:sp>
      <p:sp>
        <p:nvSpPr>
          <p:cNvPr id="6" name="矩形 5"/>
          <p:cNvSpPr/>
          <p:nvPr/>
        </p:nvSpPr>
        <p:spPr>
          <a:xfrm>
            <a:off x="3309469" y="2164552"/>
            <a:ext cx="3894016" cy="646331"/>
          </a:xfrm>
          <a:prstGeom prst="rect">
            <a:avLst/>
          </a:prstGeom>
        </p:spPr>
        <p:txBody>
          <a:bodyPr wrap="none">
            <a:spAutoFit/>
          </a:bodyPr>
          <a:lstStyle/>
          <a:p>
            <a:pPr algn="ctr">
              <a:spcAft>
                <a:spcPts val="0"/>
              </a:spcAft>
            </a:pPr>
            <a:r>
              <a:rPr lang="en-US" altLang="zh-CN" sz="3600" b="1" kern="100" dirty="0">
                <a:solidFill>
                  <a:srgbClr val="0000FF"/>
                </a:solidFill>
                <a:latin typeface="+mj-ea"/>
                <a:ea typeface="+mj-ea"/>
                <a:cs typeface="Times New Roman" panose="02020603050405020304" pitchFamily="18" charset="0"/>
              </a:rPr>
              <a:t>§4.0 </a:t>
            </a:r>
            <a:r>
              <a:rPr lang="zh-CN" altLang="en-US" sz="3600" b="1" kern="100" dirty="0">
                <a:solidFill>
                  <a:srgbClr val="0000FF"/>
                </a:solidFill>
                <a:latin typeface="+mj-ea"/>
                <a:ea typeface="+mj-ea"/>
                <a:cs typeface="Times New Roman" panose="02020603050405020304" pitchFamily="18" charset="0"/>
              </a:rPr>
              <a:t>符号与定义</a:t>
            </a:r>
            <a:endParaRPr lang="zh-CN" altLang="zh-CN" sz="3600" kern="100" dirty="0">
              <a:solidFill>
                <a:srgbClr val="0000FF"/>
              </a:solidFill>
              <a:latin typeface="+mj-ea"/>
              <a:ea typeface="+mj-ea"/>
              <a:cs typeface="Times New Roman" panose="02020603050405020304" pitchFamily="18" charset="0"/>
            </a:endParaRPr>
          </a:p>
        </p:txBody>
      </p:sp>
      <p:sp>
        <p:nvSpPr>
          <p:cNvPr id="7" name="矩形 6"/>
          <p:cNvSpPr/>
          <p:nvPr/>
        </p:nvSpPr>
        <p:spPr>
          <a:xfrm>
            <a:off x="3309469" y="3419602"/>
            <a:ext cx="7600157" cy="646331"/>
          </a:xfrm>
          <a:prstGeom prst="rect">
            <a:avLst/>
          </a:prstGeom>
        </p:spPr>
        <p:txBody>
          <a:bodyPr wrap="none">
            <a:spAutoFit/>
          </a:bodyPr>
          <a:lstStyle/>
          <a:p>
            <a:pPr algn="ctr">
              <a:spcAft>
                <a:spcPts val="0"/>
              </a:spcAft>
            </a:pPr>
            <a:r>
              <a:rPr lang="en-US" altLang="zh-CN" sz="3600" b="1" kern="100" dirty="0">
                <a:solidFill>
                  <a:srgbClr val="0000FF"/>
                </a:solidFill>
                <a:latin typeface="+mj-ea"/>
                <a:ea typeface="+mj-ea"/>
                <a:cs typeface="Times New Roman" panose="02020603050405020304" pitchFamily="18" charset="0"/>
              </a:rPr>
              <a:t>§4.2 </a:t>
            </a:r>
            <a:r>
              <a:rPr lang="zh-CN" altLang="en-US" sz="3600" b="1" kern="100" dirty="0">
                <a:solidFill>
                  <a:srgbClr val="0000FF"/>
                </a:solidFill>
                <a:latin typeface="+mj-ea"/>
                <a:ea typeface="+mj-ea"/>
                <a:cs typeface="Times New Roman" panose="02020603050405020304" pitchFamily="18" charset="0"/>
              </a:rPr>
              <a:t>一般线性方程组的高斯</a:t>
            </a:r>
            <a:r>
              <a:rPr lang="zh-CN" altLang="zh-CN" sz="3600" b="1" kern="100" dirty="0">
                <a:solidFill>
                  <a:srgbClr val="0000FF"/>
                </a:solidFill>
                <a:latin typeface="+mj-ea"/>
                <a:ea typeface="+mj-ea"/>
                <a:cs typeface="Times New Roman" panose="02020603050405020304" pitchFamily="18" charset="0"/>
              </a:rPr>
              <a:t>消元法</a:t>
            </a:r>
            <a:endParaRPr lang="zh-CN" altLang="zh-CN" sz="3600" kern="100" dirty="0">
              <a:solidFill>
                <a:srgbClr val="0000FF"/>
              </a:solidFill>
              <a:latin typeface="+mj-ea"/>
              <a:ea typeface="+mj-ea"/>
              <a:cs typeface="Times New Roman" panose="02020603050405020304" pitchFamily="18" charset="0"/>
            </a:endParaRPr>
          </a:p>
        </p:txBody>
      </p:sp>
      <p:sp>
        <p:nvSpPr>
          <p:cNvPr id="8" name="矩形 7"/>
          <p:cNvSpPr/>
          <p:nvPr/>
        </p:nvSpPr>
        <p:spPr>
          <a:xfrm>
            <a:off x="3375833" y="4070488"/>
            <a:ext cx="4820551" cy="646331"/>
          </a:xfrm>
          <a:prstGeom prst="rect">
            <a:avLst/>
          </a:prstGeom>
        </p:spPr>
        <p:txBody>
          <a:bodyPr wrap="none">
            <a:spAutoFit/>
          </a:bodyPr>
          <a:lstStyle/>
          <a:p>
            <a:pPr algn="ctr">
              <a:spcAft>
                <a:spcPts val="0"/>
              </a:spcAft>
            </a:pPr>
            <a:r>
              <a:rPr lang="en-US" altLang="zh-CN" sz="3600" b="1" kern="100" dirty="0">
                <a:solidFill>
                  <a:srgbClr val="0000FF"/>
                </a:solidFill>
                <a:latin typeface="+mj-ea"/>
                <a:ea typeface="+mj-ea"/>
                <a:cs typeface="Times New Roman" panose="02020603050405020304" pitchFamily="18" charset="0"/>
              </a:rPr>
              <a:t>§4.3 </a:t>
            </a:r>
            <a:r>
              <a:rPr lang="zh-CN" altLang="en-US" sz="3600" b="1" kern="100" dirty="0">
                <a:solidFill>
                  <a:srgbClr val="0000FF"/>
                </a:solidFill>
                <a:latin typeface="+mj-ea"/>
                <a:ea typeface="+mj-ea"/>
                <a:cs typeface="Times New Roman" panose="02020603050405020304" pitchFamily="18" charset="0"/>
              </a:rPr>
              <a:t>齐次线性方程组</a:t>
            </a:r>
            <a:endParaRPr lang="zh-CN" altLang="zh-CN" sz="3600" kern="100" dirty="0">
              <a:solidFill>
                <a:srgbClr val="0000FF"/>
              </a:solidFill>
              <a:latin typeface="+mj-ea"/>
              <a:ea typeface="+mj-ea"/>
              <a:cs typeface="Times New Roman" panose="02020603050405020304" pitchFamily="18" charset="0"/>
            </a:endParaRPr>
          </a:p>
        </p:txBody>
      </p:sp>
      <p:sp>
        <p:nvSpPr>
          <p:cNvPr id="9" name="矩形 8"/>
          <p:cNvSpPr/>
          <p:nvPr/>
        </p:nvSpPr>
        <p:spPr>
          <a:xfrm>
            <a:off x="3375833" y="4682931"/>
            <a:ext cx="5283819" cy="646331"/>
          </a:xfrm>
          <a:prstGeom prst="rect">
            <a:avLst/>
          </a:prstGeom>
        </p:spPr>
        <p:txBody>
          <a:bodyPr wrap="none">
            <a:spAutoFit/>
          </a:bodyPr>
          <a:lstStyle/>
          <a:p>
            <a:pPr algn="ctr">
              <a:spcAft>
                <a:spcPts val="0"/>
              </a:spcAft>
            </a:pPr>
            <a:r>
              <a:rPr lang="en-US" altLang="zh-CN" sz="3600" b="1" kern="100" dirty="0">
                <a:solidFill>
                  <a:srgbClr val="0000FF"/>
                </a:solidFill>
                <a:latin typeface="+mj-ea"/>
                <a:ea typeface="+mj-ea"/>
                <a:cs typeface="Times New Roman" panose="02020603050405020304" pitchFamily="18" charset="0"/>
              </a:rPr>
              <a:t>§4.4 </a:t>
            </a:r>
            <a:r>
              <a:rPr lang="zh-CN" altLang="en-US" sz="3600" b="1" kern="100" dirty="0">
                <a:solidFill>
                  <a:srgbClr val="0000FF"/>
                </a:solidFill>
                <a:latin typeface="+mj-ea"/>
                <a:ea typeface="+mj-ea"/>
                <a:cs typeface="Times New Roman" panose="02020603050405020304" pitchFamily="18" charset="0"/>
              </a:rPr>
              <a:t>非齐次线性方程组</a:t>
            </a:r>
            <a:endParaRPr lang="zh-CN" altLang="zh-CN" sz="3600" kern="100" dirty="0">
              <a:solidFill>
                <a:srgbClr val="0000FF"/>
              </a:solidFill>
              <a:latin typeface="+mj-ea"/>
              <a:ea typeface="+mj-ea"/>
              <a:cs typeface="Times New Roman" panose="02020603050405020304" pitchFamily="18" charset="0"/>
            </a:endParaRPr>
          </a:p>
        </p:txBody>
      </p:sp>
      <p:sp>
        <p:nvSpPr>
          <p:cNvPr id="10" name="矩形 9"/>
          <p:cNvSpPr/>
          <p:nvPr/>
        </p:nvSpPr>
        <p:spPr>
          <a:xfrm>
            <a:off x="3375833" y="5295374"/>
            <a:ext cx="5283819" cy="646331"/>
          </a:xfrm>
          <a:prstGeom prst="rect">
            <a:avLst/>
          </a:prstGeom>
        </p:spPr>
        <p:txBody>
          <a:bodyPr wrap="none">
            <a:spAutoFit/>
          </a:bodyPr>
          <a:lstStyle/>
          <a:p>
            <a:pPr algn="ctr">
              <a:spcAft>
                <a:spcPts val="0"/>
              </a:spcAft>
            </a:pPr>
            <a:r>
              <a:rPr lang="en-US" altLang="zh-CN" sz="3600" b="1" kern="100" dirty="0">
                <a:solidFill>
                  <a:srgbClr val="0000FF"/>
                </a:solidFill>
                <a:latin typeface="+mj-ea"/>
                <a:ea typeface="+mj-ea"/>
                <a:cs typeface="Times New Roman" panose="02020603050405020304" pitchFamily="18" charset="0"/>
              </a:rPr>
              <a:t>§4.5 </a:t>
            </a:r>
            <a:r>
              <a:rPr lang="zh-CN" altLang="en-US" sz="3600" b="1" kern="100" dirty="0">
                <a:solidFill>
                  <a:srgbClr val="0000FF"/>
                </a:solidFill>
                <a:latin typeface="+mj-ea"/>
                <a:ea typeface="+mj-ea"/>
                <a:cs typeface="Times New Roman" panose="02020603050405020304" pitchFamily="18" charset="0"/>
              </a:rPr>
              <a:t>线性方程组的应用</a:t>
            </a:r>
            <a:endParaRPr lang="zh-CN" altLang="zh-CN" sz="3600" kern="100" dirty="0">
              <a:solidFill>
                <a:srgbClr val="0000FF"/>
              </a:solidFill>
              <a:latin typeface="+mj-ea"/>
              <a:ea typeface="+mj-ea"/>
              <a:cs typeface="Times New Roman" panose="02020603050405020304" pitchFamily="18" charset="0"/>
            </a:endParaRPr>
          </a:p>
        </p:txBody>
      </p:sp>
    </p:spTree>
    <p:extLst>
      <p:ext uri="{BB962C8B-B14F-4D97-AF65-F5344CB8AC3E}">
        <p14:creationId xmlns:p14="http://schemas.microsoft.com/office/powerpoint/2010/main" val="3890165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23998" y="1588622"/>
            <a:ext cx="700833" cy="400110"/>
          </a:xfrm>
          <a:prstGeom prst="rect">
            <a:avLst/>
          </a:prstGeom>
        </p:spPr>
        <p:txBody>
          <a:bodyPr wrap="none">
            <a:spAutoFit/>
          </a:bodyPr>
          <a:lstStyle/>
          <a:p>
            <a:r>
              <a:rPr lang="zh-CN" altLang="zh-CN" sz="2000" b="1" dirty="0">
                <a:cs typeface="Times New Roman" panose="02020603050405020304" pitchFamily="18" charset="0"/>
              </a:rPr>
              <a:t>具有</a:t>
            </a:r>
            <a:endParaRPr lang="zh-CN" altLang="en-US" sz="2000" b="1" dirty="0"/>
          </a:p>
        </p:txBody>
      </p:sp>
      <p:graphicFrame>
        <p:nvGraphicFramePr>
          <p:cNvPr id="5" name="对象 4"/>
          <p:cNvGraphicFramePr>
            <a:graphicFrameLocks noChangeAspect="1"/>
          </p:cNvGraphicFramePr>
          <p:nvPr/>
        </p:nvGraphicFramePr>
        <p:xfrm>
          <a:off x="1550539" y="1691782"/>
          <a:ext cx="285226" cy="285226"/>
        </p:xfrm>
        <a:graphic>
          <a:graphicData uri="http://schemas.openxmlformats.org/presentationml/2006/ole">
            <mc:AlternateContent xmlns:mc="http://schemas.openxmlformats.org/markup-compatibility/2006">
              <mc:Choice xmlns:v="urn:schemas-microsoft-com:vml" Requires="v">
                <p:oleObj name="Equation" r:id="rId2" imgW="126835" imgH="139518" progId="Equation.DSMT4">
                  <p:embed/>
                </p:oleObj>
              </mc:Choice>
              <mc:Fallback>
                <p:oleObj name="Equation" r:id="rId2" imgW="126835" imgH="139518" progId="Equation.DSMT4">
                  <p:embed/>
                  <p:pic>
                    <p:nvPicPr>
                      <p:cNvPr id="5"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9" y="1691782"/>
                        <a:ext cx="285226" cy="285226"/>
                      </a:xfrm>
                      <a:prstGeom prst="rect">
                        <a:avLst/>
                      </a:prstGeom>
                      <a:noFill/>
                    </p:spPr>
                  </p:pic>
                </p:oleObj>
              </mc:Fallback>
            </mc:AlternateContent>
          </a:graphicData>
        </a:graphic>
      </p:graphicFrame>
      <p:sp>
        <p:nvSpPr>
          <p:cNvPr id="6" name="矩形 5"/>
          <p:cNvSpPr/>
          <p:nvPr/>
        </p:nvSpPr>
        <p:spPr>
          <a:xfrm>
            <a:off x="1703592" y="1588622"/>
            <a:ext cx="958917" cy="400110"/>
          </a:xfrm>
          <a:prstGeom prst="rect">
            <a:avLst/>
          </a:prstGeom>
        </p:spPr>
        <p:txBody>
          <a:bodyPr wrap="none">
            <a:spAutoFit/>
          </a:bodyPr>
          <a:lstStyle/>
          <a:p>
            <a:r>
              <a:rPr lang="zh-CN" altLang="zh-CN" sz="2000" b="1" dirty="0">
                <a:cs typeface="Times New Roman" panose="02020603050405020304" pitchFamily="18" charset="0"/>
              </a:rPr>
              <a:t>个变量</a:t>
            </a:r>
            <a:endParaRPr lang="zh-CN" altLang="en-US" sz="2000" b="1" dirty="0"/>
          </a:p>
        </p:txBody>
      </p:sp>
      <p:graphicFrame>
        <p:nvGraphicFramePr>
          <p:cNvPr id="8" name="对象 7"/>
          <p:cNvGraphicFramePr>
            <a:graphicFrameLocks noChangeAspect="1"/>
          </p:cNvGraphicFramePr>
          <p:nvPr/>
        </p:nvGraphicFramePr>
        <p:xfrm>
          <a:off x="2586445" y="1672208"/>
          <a:ext cx="449943" cy="304800"/>
        </p:xfrm>
        <a:graphic>
          <a:graphicData uri="http://schemas.openxmlformats.org/presentationml/2006/ole">
            <mc:AlternateContent xmlns:mc="http://schemas.openxmlformats.org/markup-compatibility/2006">
              <mc:Choice xmlns:v="urn:schemas-microsoft-com:vml" Requires="v">
                <p:oleObj name="Equation" r:id="rId4" imgW="164957" imgH="139579" progId="Equation.DSMT4">
                  <p:embed/>
                </p:oleObj>
              </mc:Choice>
              <mc:Fallback>
                <p:oleObj name="Equation" r:id="rId4" imgW="164957" imgH="139579" progId="Equation.DSMT4">
                  <p:embed/>
                  <p:pic>
                    <p:nvPicPr>
                      <p:cNvPr id="8"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6445" y="1672208"/>
                        <a:ext cx="449943" cy="304800"/>
                      </a:xfrm>
                      <a:prstGeom prst="rect">
                        <a:avLst/>
                      </a:prstGeom>
                      <a:noFill/>
                    </p:spPr>
                  </p:pic>
                </p:oleObj>
              </mc:Fallback>
            </mc:AlternateContent>
          </a:graphicData>
        </a:graphic>
      </p:graphicFrame>
      <p:sp>
        <p:nvSpPr>
          <p:cNvPr id="9" name="矩形 8"/>
          <p:cNvSpPr/>
          <p:nvPr/>
        </p:nvSpPr>
        <p:spPr>
          <a:xfrm>
            <a:off x="2811416" y="1576898"/>
            <a:ext cx="4314001" cy="400110"/>
          </a:xfrm>
          <a:prstGeom prst="rect">
            <a:avLst/>
          </a:prstGeom>
        </p:spPr>
        <p:txBody>
          <a:bodyPr wrap="none">
            <a:spAutoFit/>
          </a:bodyPr>
          <a:lstStyle/>
          <a:p>
            <a:r>
              <a:rPr lang="zh-CN" altLang="zh-CN" sz="2000" b="1" dirty="0">
                <a:cs typeface="Times New Roman" panose="02020603050405020304" pitchFamily="18" charset="0"/>
              </a:rPr>
              <a:t>个方程的一般线性方程组可表示为：</a:t>
            </a:r>
            <a:endParaRPr lang="zh-CN" altLang="en-US" sz="2000" b="1" dirty="0"/>
          </a:p>
        </p:txBody>
      </p:sp>
      <p:graphicFrame>
        <p:nvGraphicFramePr>
          <p:cNvPr id="11" name="对象 10"/>
          <p:cNvGraphicFramePr>
            <a:graphicFrameLocks noChangeAspect="1"/>
          </p:cNvGraphicFramePr>
          <p:nvPr/>
        </p:nvGraphicFramePr>
        <p:xfrm>
          <a:off x="2871788" y="2054225"/>
          <a:ext cx="4448175" cy="1508125"/>
        </p:xfrm>
        <a:graphic>
          <a:graphicData uri="http://schemas.openxmlformats.org/presentationml/2006/ole">
            <mc:AlternateContent xmlns:mc="http://schemas.openxmlformats.org/markup-compatibility/2006">
              <mc:Choice xmlns:v="urn:schemas-microsoft-com:vml" Requires="v">
                <p:oleObj name="Equation" r:id="rId6" imgW="2679480" imgH="939600" progId="Equation.DSMT4">
                  <p:embed/>
                </p:oleObj>
              </mc:Choice>
              <mc:Fallback>
                <p:oleObj name="Equation" r:id="rId6" imgW="2679480" imgH="939600" progId="Equation.DSMT4">
                  <p:embed/>
                  <p:pic>
                    <p:nvPicPr>
                      <p:cNvPr id="11" name="对象 10"/>
                      <p:cNvPicPr>
                        <a:picLocks noChangeAspect="1" noChangeArrowheads="1"/>
                      </p:cNvPicPr>
                      <p:nvPr/>
                    </p:nvPicPr>
                    <p:blipFill>
                      <a:blip r:embed="rId7"/>
                      <a:srcRect/>
                      <a:stretch>
                        <a:fillRect/>
                      </a:stretch>
                    </p:blipFill>
                    <p:spPr bwMode="auto">
                      <a:xfrm>
                        <a:off x="2871788" y="2054225"/>
                        <a:ext cx="4448175" cy="1508125"/>
                      </a:xfrm>
                      <a:prstGeom prst="rect">
                        <a:avLst/>
                      </a:prstGeom>
                      <a:noFill/>
                    </p:spPr>
                  </p:pic>
                </p:oleObj>
              </mc:Fallback>
            </mc:AlternateContent>
          </a:graphicData>
        </a:graphic>
      </p:graphicFrame>
      <p:sp>
        <p:nvSpPr>
          <p:cNvPr id="12" name="矩形 11"/>
          <p:cNvSpPr/>
          <p:nvPr/>
        </p:nvSpPr>
        <p:spPr>
          <a:xfrm>
            <a:off x="923998" y="4042458"/>
            <a:ext cx="2252540" cy="400110"/>
          </a:xfrm>
          <a:prstGeom prst="rect">
            <a:avLst/>
          </a:prstGeom>
        </p:spPr>
        <p:txBody>
          <a:bodyPr wrap="none">
            <a:spAutoFit/>
          </a:bodyPr>
          <a:lstStyle/>
          <a:p>
            <a:r>
              <a:rPr lang="en-US" altLang="zh-CN" sz="2000" b="1" dirty="0">
                <a:latin typeface="+mn-ea"/>
                <a:cs typeface="Times New Roman" panose="02020603050405020304" pitchFamily="18" charset="0"/>
              </a:rPr>
              <a:t>1.  </a:t>
            </a:r>
            <a:r>
              <a:rPr lang="zh-CN" altLang="zh-CN" sz="2000" b="1" dirty="0">
                <a:latin typeface="+mn-ea"/>
                <a:cs typeface="Times New Roman" panose="02020603050405020304" pitchFamily="18" charset="0"/>
              </a:rPr>
              <a:t>矩阵表示为</a:t>
            </a:r>
            <a:r>
              <a:rPr lang="zh-CN" altLang="en-US" sz="2000" b="1" dirty="0">
                <a:latin typeface="+mn-ea"/>
                <a:cs typeface="Times New Roman" panose="02020603050405020304" pitchFamily="18" charset="0"/>
              </a:rPr>
              <a:t>：</a:t>
            </a:r>
            <a:endParaRPr lang="zh-CN" altLang="en-US" sz="2000" b="1" dirty="0">
              <a:latin typeface="+mn-ea"/>
            </a:endParaRPr>
          </a:p>
        </p:txBody>
      </p:sp>
      <p:graphicFrame>
        <p:nvGraphicFramePr>
          <p:cNvPr id="14" name="对象 13"/>
          <p:cNvGraphicFramePr>
            <a:graphicFrameLocks noChangeAspect="1"/>
          </p:cNvGraphicFramePr>
          <p:nvPr/>
        </p:nvGraphicFramePr>
        <p:xfrm>
          <a:off x="2993625" y="4105773"/>
          <a:ext cx="782637" cy="338138"/>
        </p:xfrm>
        <a:graphic>
          <a:graphicData uri="http://schemas.openxmlformats.org/presentationml/2006/ole">
            <mc:AlternateContent xmlns:mc="http://schemas.openxmlformats.org/markup-compatibility/2006">
              <mc:Choice xmlns:v="urn:schemas-microsoft-com:vml" Requires="v">
                <p:oleObj name="Equation" r:id="rId8" imgW="507960" imgH="203040" progId="Equation.DSMT4">
                  <p:embed/>
                </p:oleObj>
              </mc:Choice>
              <mc:Fallback>
                <p:oleObj name="Equation" r:id="rId8" imgW="507960" imgH="203040" progId="Equation.DSMT4">
                  <p:embed/>
                  <p:pic>
                    <p:nvPicPr>
                      <p:cNvPr id="14" name="对象 13"/>
                      <p:cNvPicPr>
                        <a:picLocks noChangeAspect="1" noChangeArrowheads="1"/>
                      </p:cNvPicPr>
                      <p:nvPr/>
                    </p:nvPicPr>
                    <p:blipFill>
                      <a:blip r:embed="rId9"/>
                      <a:srcRect/>
                      <a:stretch>
                        <a:fillRect/>
                      </a:stretch>
                    </p:blipFill>
                    <p:spPr bwMode="auto">
                      <a:xfrm>
                        <a:off x="2993625" y="4105773"/>
                        <a:ext cx="782637" cy="338138"/>
                      </a:xfrm>
                      <a:prstGeom prst="rect">
                        <a:avLst/>
                      </a:prstGeom>
                      <a:noFill/>
                    </p:spPr>
                  </p:pic>
                </p:oleObj>
              </mc:Fallback>
            </mc:AlternateContent>
          </a:graphicData>
        </a:graphic>
      </p:graphicFrame>
      <p:sp>
        <p:nvSpPr>
          <p:cNvPr id="15" name="矩形 14"/>
          <p:cNvSpPr/>
          <p:nvPr/>
        </p:nvSpPr>
        <p:spPr>
          <a:xfrm>
            <a:off x="3776262" y="4042458"/>
            <a:ext cx="700833" cy="400110"/>
          </a:xfrm>
          <a:prstGeom prst="rect">
            <a:avLst/>
          </a:prstGeom>
        </p:spPr>
        <p:txBody>
          <a:bodyPr wrap="none">
            <a:spAutoFit/>
          </a:bodyPr>
          <a:lstStyle/>
          <a:p>
            <a:r>
              <a:rPr lang="zh-CN" altLang="zh-CN" sz="2000" b="1" dirty="0">
                <a:cs typeface="Times New Roman" panose="02020603050405020304" pitchFamily="18" charset="0"/>
              </a:rPr>
              <a:t>其中</a:t>
            </a:r>
            <a:endParaRPr lang="zh-CN" altLang="en-US" sz="2000" b="1" dirty="0"/>
          </a:p>
        </p:txBody>
      </p:sp>
      <p:graphicFrame>
        <p:nvGraphicFramePr>
          <p:cNvPr id="17" name="对象 16"/>
          <p:cNvGraphicFramePr>
            <a:graphicFrameLocks noChangeAspect="1"/>
          </p:cNvGraphicFramePr>
          <p:nvPr/>
        </p:nvGraphicFramePr>
        <p:xfrm>
          <a:off x="4421022" y="3585516"/>
          <a:ext cx="2288180" cy="1378652"/>
        </p:xfrm>
        <a:graphic>
          <a:graphicData uri="http://schemas.openxmlformats.org/presentationml/2006/ole">
            <mc:AlternateContent xmlns:mc="http://schemas.openxmlformats.org/markup-compatibility/2006">
              <mc:Choice xmlns:v="urn:schemas-microsoft-com:vml" Requires="v">
                <p:oleObj name="Equation" r:id="rId10" imgW="1485900" imgH="939800" progId="Equation.DSMT4">
                  <p:embed/>
                </p:oleObj>
              </mc:Choice>
              <mc:Fallback>
                <p:oleObj name="Equation" r:id="rId10" imgW="1485900" imgH="939800" progId="Equation.DSMT4">
                  <p:embed/>
                  <p:pic>
                    <p:nvPicPr>
                      <p:cNvPr id="17" name="对象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1022" y="3585516"/>
                        <a:ext cx="2288180" cy="1378652"/>
                      </a:xfrm>
                      <a:prstGeom prst="rect">
                        <a:avLst/>
                      </a:prstGeom>
                      <a:noFill/>
                    </p:spPr>
                  </p:pic>
                </p:oleObj>
              </mc:Fallback>
            </mc:AlternateContent>
          </a:graphicData>
        </a:graphic>
      </p:graphicFrame>
      <p:sp>
        <p:nvSpPr>
          <p:cNvPr id="18" name="矩形 17"/>
          <p:cNvSpPr/>
          <p:nvPr/>
        </p:nvSpPr>
        <p:spPr>
          <a:xfrm>
            <a:off x="6597796" y="4031051"/>
            <a:ext cx="1991251" cy="400110"/>
          </a:xfrm>
          <a:prstGeom prst="rect">
            <a:avLst/>
          </a:prstGeom>
        </p:spPr>
        <p:txBody>
          <a:bodyPr wrap="none">
            <a:spAutoFit/>
          </a:bodyPr>
          <a:lstStyle/>
          <a:p>
            <a:r>
              <a:rPr lang="zh-CN" altLang="zh-CN" sz="2000" b="1" dirty="0">
                <a:cs typeface="Times New Roman" panose="02020603050405020304" pitchFamily="18" charset="0"/>
              </a:rPr>
              <a:t>称为系数矩阵，</a:t>
            </a:r>
            <a:endParaRPr lang="zh-CN" altLang="en-US" sz="2000" b="1" dirty="0"/>
          </a:p>
        </p:txBody>
      </p:sp>
      <p:graphicFrame>
        <p:nvGraphicFramePr>
          <p:cNvPr id="20" name="对象 19"/>
          <p:cNvGraphicFramePr>
            <a:graphicFrameLocks noChangeAspect="1"/>
          </p:cNvGraphicFramePr>
          <p:nvPr/>
        </p:nvGraphicFramePr>
        <p:xfrm>
          <a:off x="8294688" y="3551238"/>
          <a:ext cx="1844675" cy="1360487"/>
        </p:xfrm>
        <a:graphic>
          <a:graphicData uri="http://schemas.openxmlformats.org/presentationml/2006/ole">
            <mc:AlternateContent xmlns:mc="http://schemas.openxmlformats.org/markup-compatibility/2006">
              <mc:Choice xmlns:v="urn:schemas-microsoft-com:vml" Requires="v">
                <p:oleObj name="Equation" r:id="rId12" imgW="1206360" imgH="939600" progId="Equation.DSMT4">
                  <p:embed/>
                </p:oleObj>
              </mc:Choice>
              <mc:Fallback>
                <p:oleObj name="Equation" r:id="rId12" imgW="1206360" imgH="939600" progId="Equation.DSMT4">
                  <p:embed/>
                  <p:pic>
                    <p:nvPicPr>
                      <p:cNvPr id="20" name="对象 19"/>
                      <p:cNvPicPr>
                        <a:picLocks noChangeAspect="1" noChangeArrowheads="1"/>
                      </p:cNvPicPr>
                      <p:nvPr/>
                    </p:nvPicPr>
                    <p:blipFill>
                      <a:blip r:embed="rId13"/>
                      <a:srcRect/>
                      <a:stretch>
                        <a:fillRect/>
                      </a:stretch>
                    </p:blipFill>
                    <p:spPr bwMode="auto">
                      <a:xfrm>
                        <a:off x="8294688" y="3551238"/>
                        <a:ext cx="1844675" cy="1360487"/>
                      </a:xfrm>
                      <a:prstGeom prst="rect">
                        <a:avLst/>
                      </a:prstGeom>
                      <a:noFill/>
                    </p:spPr>
                  </p:pic>
                </p:oleObj>
              </mc:Fallback>
            </mc:AlternateContent>
          </a:graphicData>
        </a:graphic>
      </p:graphicFrame>
      <p:graphicFrame>
        <p:nvGraphicFramePr>
          <p:cNvPr id="22" name="对象 21"/>
          <p:cNvGraphicFramePr>
            <a:graphicFrameLocks noChangeAspect="1"/>
          </p:cNvGraphicFramePr>
          <p:nvPr/>
        </p:nvGraphicFramePr>
        <p:xfrm>
          <a:off x="1482218" y="5027483"/>
          <a:ext cx="2739301" cy="1396862"/>
        </p:xfrm>
        <a:graphic>
          <a:graphicData uri="http://schemas.openxmlformats.org/presentationml/2006/ole">
            <mc:AlternateContent xmlns:mc="http://schemas.openxmlformats.org/markup-compatibility/2006">
              <mc:Choice xmlns:v="urn:schemas-microsoft-com:vml" Requires="v">
                <p:oleObj name="Equation" r:id="rId14" imgW="1943100" imgH="965200" progId="Equation.DSMT4">
                  <p:embed/>
                </p:oleObj>
              </mc:Choice>
              <mc:Fallback>
                <p:oleObj name="Equation" r:id="rId14" imgW="1943100" imgH="965200" progId="Equation.DSMT4">
                  <p:embed/>
                  <p:pic>
                    <p:nvPicPr>
                      <p:cNvPr id="22" name="对象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82218" y="5027483"/>
                        <a:ext cx="2739301" cy="1396862"/>
                      </a:xfrm>
                      <a:prstGeom prst="rect">
                        <a:avLst/>
                      </a:prstGeom>
                      <a:noFill/>
                    </p:spPr>
                  </p:pic>
                </p:oleObj>
              </mc:Fallback>
            </mc:AlternateContent>
          </a:graphicData>
        </a:graphic>
      </p:graphicFrame>
      <p:sp>
        <p:nvSpPr>
          <p:cNvPr id="23" name="矩形 22"/>
          <p:cNvSpPr/>
          <p:nvPr/>
        </p:nvSpPr>
        <p:spPr>
          <a:xfrm>
            <a:off x="4221519" y="5541248"/>
            <a:ext cx="1992853" cy="400110"/>
          </a:xfrm>
          <a:prstGeom prst="rect">
            <a:avLst/>
          </a:prstGeom>
        </p:spPr>
        <p:txBody>
          <a:bodyPr wrap="none">
            <a:spAutoFit/>
          </a:bodyPr>
          <a:lstStyle/>
          <a:p>
            <a:r>
              <a:rPr lang="zh-CN" altLang="zh-CN" sz="2000" b="1" dirty="0">
                <a:latin typeface="+mn-ea"/>
                <a:cs typeface="Times New Roman" panose="02020603050405020304" pitchFamily="18" charset="0"/>
              </a:rPr>
              <a:t>称为增广矩阵</a:t>
            </a:r>
            <a:r>
              <a:rPr lang="en-US" altLang="zh-CN" sz="2000" b="1" dirty="0">
                <a:latin typeface="+mn-ea"/>
                <a:cs typeface="Times New Roman" panose="02020603050405020304" pitchFamily="18" charset="0"/>
              </a:rPr>
              <a:t>. </a:t>
            </a:r>
            <a:endParaRPr lang="zh-CN" altLang="en-US" sz="2000" b="1" dirty="0">
              <a:latin typeface="+mn-ea"/>
            </a:endParaRPr>
          </a:p>
        </p:txBody>
      </p:sp>
      <p:sp>
        <p:nvSpPr>
          <p:cNvPr id="24" name="矩形 23"/>
          <p:cNvSpPr/>
          <p:nvPr/>
        </p:nvSpPr>
        <p:spPr>
          <a:xfrm>
            <a:off x="836539" y="818797"/>
            <a:ext cx="3073277" cy="523220"/>
          </a:xfrm>
          <a:prstGeom prst="rect">
            <a:avLst/>
          </a:prstGeom>
        </p:spPr>
        <p:txBody>
          <a:bodyPr wrap="none">
            <a:spAutoFit/>
          </a:bodyPr>
          <a:lstStyle/>
          <a:p>
            <a:pPr algn="ctr">
              <a:spcAft>
                <a:spcPts val="0"/>
              </a:spcAft>
            </a:pPr>
            <a:r>
              <a:rPr lang="en-US" altLang="zh-CN" sz="2800" b="1" kern="100" dirty="0">
                <a:solidFill>
                  <a:srgbClr val="0000FF"/>
                </a:solidFill>
                <a:latin typeface="+mj-ea"/>
                <a:ea typeface="+mj-ea"/>
                <a:cs typeface="Times New Roman" panose="02020603050405020304" pitchFamily="18" charset="0"/>
              </a:rPr>
              <a:t>§4.0 </a:t>
            </a:r>
            <a:r>
              <a:rPr lang="zh-CN" altLang="en-US" sz="2800" b="1" kern="100" dirty="0">
                <a:solidFill>
                  <a:srgbClr val="0000FF"/>
                </a:solidFill>
                <a:latin typeface="+mj-ea"/>
                <a:ea typeface="+mj-ea"/>
                <a:cs typeface="Times New Roman" panose="02020603050405020304" pitchFamily="18" charset="0"/>
              </a:rPr>
              <a:t>符号与定义</a:t>
            </a:r>
            <a:endParaRPr lang="zh-CN" altLang="zh-CN" sz="2800" kern="100" dirty="0">
              <a:solidFill>
                <a:srgbClr val="0000FF"/>
              </a:solidFill>
              <a:latin typeface="+mj-ea"/>
              <a:ea typeface="+mj-ea"/>
              <a:cs typeface="Times New Roman" panose="02020603050405020304" pitchFamily="18" charset="0"/>
            </a:endParaRPr>
          </a:p>
        </p:txBody>
      </p:sp>
    </p:spTree>
    <p:extLst>
      <p:ext uri="{BB962C8B-B14F-4D97-AF65-F5344CB8AC3E}">
        <p14:creationId xmlns:p14="http://schemas.microsoft.com/office/powerpoint/2010/main" val="85035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P spid="12" grpId="0"/>
      <p:bldP spid="15" grpId="0"/>
      <p:bldP spid="18"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5275" y="1576969"/>
            <a:ext cx="955136" cy="400110"/>
          </a:xfrm>
          <a:prstGeom prst="rect">
            <a:avLst/>
          </a:prstGeom>
        </p:spPr>
        <p:txBody>
          <a:bodyPr wrap="square">
            <a:spAutoFit/>
          </a:bodyPr>
          <a:lstStyle/>
          <a:p>
            <a:r>
              <a:rPr lang="en-US" altLang="zh-CN" sz="2000" b="1" dirty="0">
                <a:latin typeface="+mn-ea"/>
                <a:cs typeface="Times New Roman" panose="02020603050405020304" pitchFamily="18" charset="0"/>
              </a:rPr>
              <a:t>2.  </a:t>
            </a:r>
            <a:r>
              <a:rPr lang="zh-CN" altLang="en-US" sz="2000" b="1" dirty="0">
                <a:latin typeface="+mn-ea"/>
                <a:cs typeface="Times New Roman" panose="02020603050405020304" pitchFamily="18" charset="0"/>
              </a:rPr>
              <a:t>当</a:t>
            </a:r>
            <a:endParaRPr lang="zh-CN" altLang="en-US" sz="2000" b="1" dirty="0">
              <a:latin typeface="+mn-ea"/>
            </a:endParaRPr>
          </a:p>
        </p:txBody>
      </p:sp>
      <p:graphicFrame>
        <p:nvGraphicFramePr>
          <p:cNvPr id="4" name="对象 3"/>
          <p:cNvGraphicFramePr>
            <a:graphicFrameLocks noChangeAspect="1"/>
          </p:cNvGraphicFramePr>
          <p:nvPr/>
        </p:nvGraphicFramePr>
        <p:xfrm>
          <a:off x="1785623" y="1608404"/>
          <a:ext cx="1876425" cy="393700"/>
        </p:xfrm>
        <a:graphic>
          <a:graphicData uri="http://schemas.openxmlformats.org/presentationml/2006/ole">
            <mc:AlternateContent xmlns:mc="http://schemas.openxmlformats.org/markup-compatibility/2006">
              <mc:Choice xmlns:v="urn:schemas-microsoft-com:vml" Requires="v">
                <p:oleObj name="Equation" r:id="rId2" imgW="1244520" imgH="228600" progId="Equation.DSMT4">
                  <p:embed/>
                </p:oleObj>
              </mc:Choice>
              <mc:Fallback>
                <p:oleObj name="Equation" r:id="rId2" imgW="1244520" imgH="228600" progId="Equation.DSMT4">
                  <p:embed/>
                  <p:pic>
                    <p:nvPicPr>
                      <p:cNvPr id="4" name="对象 3"/>
                      <p:cNvPicPr>
                        <a:picLocks noChangeAspect="1" noChangeArrowheads="1"/>
                      </p:cNvPicPr>
                      <p:nvPr/>
                    </p:nvPicPr>
                    <p:blipFill>
                      <a:blip r:embed="rId3"/>
                      <a:srcRect/>
                      <a:stretch>
                        <a:fillRect/>
                      </a:stretch>
                    </p:blipFill>
                    <p:spPr bwMode="auto">
                      <a:xfrm>
                        <a:off x="1785623" y="1608404"/>
                        <a:ext cx="1876425" cy="393700"/>
                      </a:xfrm>
                      <a:prstGeom prst="rect">
                        <a:avLst/>
                      </a:prstGeom>
                      <a:noFill/>
                    </p:spPr>
                  </p:pic>
                </p:oleObj>
              </mc:Fallback>
            </mc:AlternateContent>
          </a:graphicData>
        </a:graphic>
      </p:graphicFrame>
      <p:sp>
        <p:nvSpPr>
          <p:cNvPr id="5" name="矩形 4"/>
          <p:cNvSpPr/>
          <p:nvPr/>
        </p:nvSpPr>
        <p:spPr>
          <a:xfrm>
            <a:off x="3627260" y="1601994"/>
            <a:ext cx="6699270" cy="400110"/>
          </a:xfrm>
          <a:prstGeom prst="rect">
            <a:avLst/>
          </a:prstGeom>
        </p:spPr>
        <p:txBody>
          <a:bodyPr wrap="none">
            <a:spAutoFit/>
          </a:bodyPr>
          <a:lstStyle/>
          <a:p>
            <a:pPr algn="just">
              <a:spcAft>
                <a:spcPts val="0"/>
              </a:spcAft>
            </a:pPr>
            <a:r>
              <a:rPr lang="zh-CN" altLang="zh-CN" sz="2000" b="1" kern="100" dirty="0">
                <a:latin typeface="等线" panose="02010600030101010101" pitchFamily="2" charset="-122"/>
                <a:cs typeface="Times New Roman" panose="02020603050405020304" pitchFamily="18" charset="0"/>
              </a:rPr>
              <a:t>时，被称为齐次线性方程组，否则称为非齐次线性方程组</a:t>
            </a:r>
            <a:r>
              <a:rPr lang="en-US" altLang="zh-CN" sz="2000" b="1" kern="100" dirty="0">
                <a:latin typeface="等线" panose="02010600030101010101" pitchFamily="2" charset="-122"/>
                <a:cs typeface="Times New Roman" panose="02020603050405020304" pitchFamily="18" charset="0"/>
              </a:rPr>
              <a:t>.</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p:cNvSpPr/>
          <p:nvPr/>
        </p:nvSpPr>
        <p:spPr>
          <a:xfrm>
            <a:off x="865275" y="2738781"/>
            <a:ext cx="2740075" cy="400110"/>
          </a:xfrm>
          <a:prstGeom prst="rect">
            <a:avLst/>
          </a:prstGeom>
        </p:spPr>
        <p:txBody>
          <a:bodyPr wrap="square">
            <a:spAutoFit/>
          </a:bodyPr>
          <a:lstStyle/>
          <a:p>
            <a:r>
              <a:rPr lang="en-US" altLang="zh-CN" sz="2000" b="1" dirty="0">
                <a:latin typeface="+mn-ea"/>
                <a:cs typeface="Times New Roman" panose="02020603050405020304" pitchFamily="18" charset="0"/>
              </a:rPr>
              <a:t>3.  </a:t>
            </a:r>
            <a:r>
              <a:rPr lang="zh-CN" altLang="en-US" sz="2000" b="1" dirty="0">
                <a:latin typeface="+mn-ea"/>
                <a:cs typeface="Times New Roman" panose="02020603050405020304" pitchFamily="18" charset="0"/>
              </a:rPr>
              <a:t>向量表示：若将</a:t>
            </a:r>
            <a:endParaRPr lang="zh-CN" altLang="en-US" sz="2000" b="1" dirty="0">
              <a:latin typeface="+mn-ea"/>
            </a:endParaRPr>
          </a:p>
        </p:txBody>
      </p:sp>
      <p:graphicFrame>
        <p:nvGraphicFramePr>
          <p:cNvPr id="8" name="对象 7"/>
          <p:cNvGraphicFramePr>
            <a:graphicFrameLocks noChangeAspect="1"/>
          </p:cNvGraphicFramePr>
          <p:nvPr/>
        </p:nvGraphicFramePr>
        <p:xfrm>
          <a:off x="3239587" y="2821278"/>
          <a:ext cx="191588" cy="265514"/>
        </p:xfrm>
        <a:graphic>
          <a:graphicData uri="http://schemas.openxmlformats.org/presentationml/2006/ole">
            <mc:AlternateContent xmlns:mc="http://schemas.openxmlformats.org/markup-compatibility/2006">
              <mc:Choice xmlns:v="urn:schemas-microsoft-com:vml" Requires="v">
                <p:oleObj name="Equation" r:id="rId4" imgW="164885" imgH="164885" progId="Equation.DSMT4">
                  <p:embed/>
                </p:oleObj>
              </mc:Choice>
              <mc:Fallback>
                <p:oleObj name="Equation" r:id="rId4" imgW="164885" imgH="164885" progId="Equation.DSMT4">
                  <p:embed/>
                  <p:pic>
                    <p:nvPicPr>
                      <p:cNvPr id="8"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9587" y="2821278"/>
                        <a:ext cx="191588" cy="265514"/>
                      </a:xfrm>
                      <a:prstGeom prst="rect">
                        <a:avLst/>
                      </a:prstGeom>
                      <a:noFill/>
                    </p:spPr>
                  </p:pic>
                </p:oleObj>
              </mc:Fallback>
            </mc:AlternateContent>
          </a:graphicData>
        </a:graphic>
      </p:graphicFrame>
      <p:sp>
        <p:nvSpPr>
          <p:cNvPr id="9" name="矩形 8"/>
          <p:cNvSpPr/>
          <p:nvPr/>
        </p:nvSpPr>
        <p:spPr>
          <a:xfrm>
            <a:off x="3335382" y="2721179"/>
            <a:ext cx="1604927" cy="400110"/>
          </a:xfrm>
          <a:prstGeom prst="rect">
            <a:avLst/>
          </a:prstGeom>
        </p:spPr>
        <p:txBody>
          <a:bodyPr wrap="none">
            <a:spAutoFit/>
          </a:bodyPr>
          <a:lstStyle/>
          <a:p>
            <a:r>
              <a:rPr lang="zh-CN" altLang="zh-CN" sz="2000" b="1" dirty="0">
                <a:latin typeface="+mn-ea"/>
                <a:cs typeface="Times New Roman" panose="02020603050405020304" pitchFamily="18" charset="0"/>
              </a:rPr>
              <a:t>按列分块</a:t>
            </a:r>
            <a:r>
              <a:rPr lang="en-US" altLang="zh-CN" sz="2000" b="1" dirty="0">
                <a:latin typeface="+mn-ea"/>
                <a:cs typeface="Times New Roman" panose="02020603050405020304" pitchFamily="18" charset="0"/>
              </a:rPr>
              <a:t>,</a:t>
            </a:r>
            <a:r>
              <a:rPr lang="zh-CN" altLang="zh-CN" sz="2000" b="1" dirty="0">
                <a:latin typeface="+mn-ea"/>
                <a:cs typeface="Times New Roman" panose="02020603050405020304" pitchFamily="18" charset="0"/>
              </a:rPr>
              <a:t>即</a:t>
            </a:r>
            <a:endParaRPr lang="zh-CN" altLang="en-US" sz="2000" b="1" dirty="0">
              <a:latin typeface="+mn-ea"/>
            </a:endParaRPr>
          </a:p>
        </p:txBody>
      </p:sp>
      <p:graphicFrame>
        <p:nvGraphicFramePr>
          <p:cNvPr id="11" name="对象 10"/>
          <p:cNvGraphicFramePr>
            <a:graphicFrameLocks noChangeAspect="1"/>
          </p:cNvGraphicFramePr>
          <p:nvPr/>
        </p:nvGraphicFramePr>
        <p:xfrm>
          <a:off x="4822417" y="2766170"/>
          <a:ext cx="1593850" cy="357188"/>
        </p:xfrm>
        <a:graphic>
          <a:graphicData uri="http://schemas.openxmlformats.org/presentationml/2006/ole">
            <mc:AlternateContent xmlns:mc="http://schemas.openxmlformats.org/markup-compatibility/2006">
              <mc:Choice xmlns:v="urn:schemas-microsoft-com:vml" Requires="v">
                <p:oleObj name="Equation" r:id="rId6" imgW="1168200" imgH="228600" progId="Equation.DSMT4">
                  <p:embed/>
                </p:oleObj>
              </mc:Choice>
              <mc:Fallback>
                <p:oleObj name="Equation" r:id="rId6" imgW="1168200" imgH="228600" progId="Equation.DSMT4">
                  <p:embed/>
                  <p:pic>
                    <p:nvPicPr>
                      <p:cNvPr id="11" name="对象 10"/>
                      <p:cNvPicPr>
                        <a:picLocks noChangeAspect="1" noChangeArrowheads="1"/>
                      </p:cNvPicPr>
                      <p:nvPr/>
                    </p:nvPicPr>
                    <p:blipFill>
                      <a:blip r:embed="rId7"/>
                      <a:srcRect/>
                      <a:stretch>
                        <a:fillRect/>
                      </a:stretch>
                    </p:blipFill>
                    <p:spPr bwMode="auto">
                      <a:xfrm>
                        <a:off x="4822417" y="2766170"/>
                        <a:ext cx="1593850" cy="357188"/>
                      </a:xfrm>
                      <a:prstGeom prst="rect">
                        <a:avLst/>
                      </a:prstGeom>
                      <a:noFill/>
                    </p:spPr>
                  </p:pic>
                </p:oleObj>
              </mc:Fallback>
            </mc:AlternateContent>
          </a:graphicData>
        </a:graphic>
      </p:graphicFrame>
      <p:sp>
        <p:nvSpPr>
          <p:cNvPr id="12" name="矩形 11"/>
          <p:cNvSpPr/>
          <p:nvPr/>
        </p:nvSpPr>
        <p:spPr>
          <a:xfrm>
            <a:off x="6340639" y="2738781"/>
            <a:ext cx="4055919" cy="400110"/>
          </a:xfrm>
          <a:prstGeom prst="rect">
            <a:avLst/>
          </a:prstGeom>
        </p:spPr>
        <p:txBody>
          <a:bodyPr wrap="none">
            <a:spAutoFit/>
          </a:bodyPr>
          <a:lstStyle/>
          <a:p>
            <a:pPr algn="just">
              <a:spcAft>
                <a:spcPts val="0"/>
              </a:spcAft>
            </a:pPr>
            <a:r>
              <a:rPr lang="zh-CN" altLang="zh-CN" sz="2000" b="1" kern="100" dirty="0">
                <a:latin typeface="+mn-ea"/>
                <a:cs typeface="Times New Roman" panose="02020603050405020304" pitchFamily="18" charset="0"/>
              </a:rPr>
              <a:t>此齐次线性方程组和非齐次线性方</a:t>
            </a:r>
          </a:p>
        </p:txBody>
      </p:sp>
      <p:sp>
        <p:nvSpPr>
          <p:cNvPr id="13" name="矩形 12"/>
          <p:cNvSpPr/>
          <p:nvPr/>
        </p:nvSpPr>
        <p:spPr>
          <a:xfrm>
            <a:off x="895276" y="3184322"/>
            <a:ext cx="2895344" cy="400110"/>
          </a:xfrm>
          <a:prstGeom prst="rect">
            <a:avLst/>
          </a:prstGeom>
        </p:spPr>
        <p:txBody>
          <a:bodyPr wrap="none">
            <a:spAutoFit/>
          </a:bodyPr>
          <a:lstStyle/>
          <a:p>
            <a:pPr algn="just">
              <a:spcAft>
                <a:spcPts val="0"/>
              </a:spcAft>
            </a:pPr>
            <a:r>
              <a:rPr lang="zh-CN" altLang="zh-CN" sz="2000" b="1" kern="100" dirty="0">
                <a:latin typeface="+mn-ea"/>
                <a:cs typeface="Times New Roman" panose="02020603050405020304" pitchFamily="18" charset="0"/>
              </a:rPr>
              <a:t>程组得向量表示分别为</a:t>
            </a:r>
            <a:r>
              <a:rPr lang="en-US" altLang="zh-CN" sz="2000" b="1" kern="100" dirty="0">
                <a:latin typeface="+mn-ea"/>
                <a:cs typeface="Times New Roman" panose="02020603050405020304" pitchFamily="18" charset="0"/>
              </a:rPr>
              <a:t>:</a:t>
            </a:r>
            <a:endParaRPr lang="zh-CN" altLang="zh-CN" sz="2000" b="1" kern="100" dirty="0">
              <a:latin typeface="+mn-ea"/>
              <a:cs typeface="Times New Roman" panose="02020603050405020304" pitchFamily="18" charset="0"/>
            </a:endParaRPr>
          </a:p>
        </p:txBody>
      </p:sp>
      <p:graphicFrame>
        <p:nvGraphicFramePr>
          <p:cNvPr id="15" name="对象 14"/>
          <p:cNvGraphicFramePr>
            <a:graphicFrameLocks noChangeAspect="1"/>
          </p:cNvGraphicFramePr>
          <p:nvPr/>
        </p:nvGraphicFramePr>
        <p:xfrm>
          <a:off x="3705315" y="3187035"/>
          <a:ext cx="2273300" cy="357188"/>
        </p:xfrm>
        <a:graphic>
          <a:graphicData uri="http://schemas.openxmlformats.org/presentationml/2006/ole">
            <mc:AlternateContent xmlns:mc="http://schemas.openxmlformats.org/markup-compatibility/2006">
              <mc:Choice xmlns:v="urn:schemas-microsoft-com:vml" Requires="v">
                <p:oleObj name="Equation" r:id="rId8" imgW="1650960" imgH="228600" progId="Equation.DSMT4">
                  <p:embed/>
                </p:oleObj>
              </mc:Choice>
              <mc:Fallback>
                <p:oleObj name="Equation" r:id="rId8" imgW="1650960" imgH="228600" progId="Equation.DSMT4">
                  <p:embed/>
                  <p:pic>
                    <p:nvPicPr>
                      <p:cNvPr id="15" name="对象 14"/>
                      <p:cNvPicPr>
                        <a:picLocks noChangeAspect="1" noChangeArrowheads="1"/>
                      </p:cNvPicPr>
                      <p:nvPr/>
                    </p:nvPicPr>
                    <p:blipFill>
                      <a:blip r:embed="rId9"/>
                      <a:srcRect/>
                      <a:stretch>
                        <a:fillRect/>
                      </a:stretch>
                    </p:blipFill>
                    <p:spPr bwMode="auto">
                      <a:xfrm>
                        <a:off x="3705315" y="3187035"/>
                        <a:ext cx="2273300" cy="357188"/>
                      </a:xfrm>
                      <a:prstGeom prst="rect">
                        <a:avLst/>
                      </a:prstGeom>
                      <a:noFill/>
                    </p:spPr>
                  </p:pic>
                </p:oleObj>
              </mc:Fallback>
            </mc:AlternateContent>
          </a:graphicData>
        </a:graphic>
      </p:graphicFrame>
      <p:graphicFrame>
        <p:nvGraphicFramePr>
          <p:cNvPr id="17" name="对象 16"/>
          <p:cNvGraphicFramePr>
            <a:graphicFrameLocks noChangeAspect="1"/>
          </p:cNvGraphicFramePr>
          <p:nvPr/>
        </p:nvGraphicFramePr>
        <p:xfrm>
          <a:off x="6024928" y="3179098"/>
          <a:ext cx="2382838" cy="373062"/>
        </p:xfrm>
        <a:graphic>
          <a:graphicData uri="http://schemas.openxmlformats.org/presentationml/2006/ole">
            <mc:AlternateContent xmlns:mc="http://schemas.openxmlformats.org/markup-compatibility/2006">
              <mc:Choice xmlns:v="urn:schemas-microsoft-com:vml" Requires="v">
                <p:oleObj name="Equation" r:id="rId10" imgW="1650960" imgH="228600" progId="Equation.DSMT4">
                  <p:embed/>
                </p:oleObj>
              </mc:Choice>
              <mc:Fallback>
                <p:oleObj name="Equation" r:id="rId10" imgW="1650960" imgH="228600" progId="Equation.DSMT4">
                  <p:embed/>
                  <p:pic>
                    <p:nvPicPr>
                      <p:cNvPr id="17" name="对象 16"/>
                      <p:cNvPicPr>
                        <a:picLocks noChangeAspect="1" noChangeArrowheads="1"/>
                      </p:cNvPicPr>
                      <p:nvPr/>
                    </p:nvPicPr>
                    <p:blipFill>
                      <a:blip r:embed="rId11"/>
                      <a:srcRect/>
                      <a:stretch>
                        <a:fillRect/>
                      </a:stretch>
                    </p:blipFill>
                    <p:spPr bwMode="auto">
                      <a:xfrm>
                        <a:off x="6024928" y="3179098"/>
                        <a:ext cx="2382838" cy="373062"/>
                      </a:xfrm>
                      <a:prstGeom prst="rect">
                        <a:avLst/>
                      </a:prstGeom>
                      <a:noFill/>
                    </p:spPr>
                  </p:pic>
                </p:oleObj>
              </mc:Fallback>
            </mc:AlternateContent>
          </a:graphicData>
        </a:graphic>
      </p:graphicFrame>
      <p:sp>
        <p:nvSpPr>
          <p:cNvPr id="18" name="矩形 17"/>
          <p:cNvSpPr/>
          <p:nvPr/>
        </p:nvSpPr>
        <p:spPr>
          <a:xfrm>
            <a:off x="902899" y="4164678"/>
            <a:ext cx="4673377" cy="400110"/>
          </a:xfrm>
          <a:prstGeom prst="rect">
            <a:avLst/>
          </a:prstGeom>
        </p:spPr>
        <p:txBody>
          <a:bodyPr wrap="square">
            <a:spAutoFit/>
          </a:bodyPr>
          <a:lstStyle/>
          <a:p>
            <a:r>
              <a:rPr lang="en-US" altLang="zh-CN" sz="2000" b="1" dirty="0">
                <a:latin typeface="+mn-ea"/>
                <a:cs typeface="Times New Roman" panose="02020603050405020304" pitchFamily="18" charset="0"/>
              </a:rPr>
              <a:t>4.  </a:t>
            </a:r>
            <a:r>
              <a:rPr lang="zh-CN" altLang="en-US" sz="2000" b="1" dirty="0">
                <a:latin typeface="+mn-ea"/>
                <a:cs typeface="Times New Roman" panose="02020603050405020304" pitchFamily="18" charset="0"/>
              </a:rPr>
              <a:t>线性方程组的一组解：若用一组数</a:t>
            </a:r>
            <a:endParaRPr lang="zh-CN" altLang="en-US" sz="2000" b="1" dirty="0">
              <a:latin typeface="+mn-ea"/>
            </a:endParaRPr>
          </a:p>
        </p:txBody>
      </p:sp>
      <p:graphicFrame>
        <p:nvGraphicFramePr>
          <p:cNvPr id="20" name="对象 19"/>
          <p:cNvGraphicFramePr>
            <a:graphicFrameLocks noChangeAspect="1"/>
          </p:cNvGraphicFramePr>
          <p:nvPr/>
        </p:nvGraphicFramePr>
        <p:xfrm>
          <a:off x="5344263" y="4142205"/>
          <a:ext cx="1072004" cy="426720"/>
        </p:xfrm>
        <a:graphic>
          <a:graphicData uri="http://schemas.openxmlformats.org/presentationml/2006/ole">
            <mc:AlternateContent xmlns:mc="http://schemas.openxmlformats.org/markup-compatibility/2006">
              <mc:Choice xmlns:v="urn:schemas-microsoft-com:vml" Requires="v">
                <p:oleObj name="Equation" r:id="rId12" imgW="647700" imgH="228600" progId="Equation.DSMT4">
                  <p:embed/>
                </p:oleObj>
              </mc:Choice>
              <mc:Fallback>
                <p:oleObj name="Equation" r:id="rId12" imgW="647700" imgH="228600" progId="Equation.DSMT4">
                  <p:embed/>
                  <p:pic>
                    <p:nvPicPr>
                      <p:cNvPr id="20" name="对象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44263" y="4142205"/>
                        <a:ext cx="1072004" cy="426720"/>
                      </a:xfrm>
                      <a:prstGeom prst="rect">
                        <a:avLst/>
                      </a:prstGeom>
                      <a:noFill/>
                    </p:spPr>
                  </p:pic>
                </p:oleObj>
              </mc:Fallback>
            </mc:AlternateContent>
          </a:graphicData>
        </a:graphic>
      </p:graphicFrame>
      <p:sp>
        <p:nvSpPr>
          <p:cNvPr id="21" name="矩形 20"/>
          <p:cNvSpPr/>
          <p:nvPr/>
        </p:nvSpPr>
        <p:spPr>
          <a:xfrm>
            <a:off x="6368395" y="4164678"/>
            <a:ext cx="1217000" cy="400110"/>
          </a:xfrm>
          <a:prstGeom prst="rect">
            <a:avLst/>
          </a:prstGeom>
        </p:spPr>
        <p:txBody>
          <a:bodyPr wrap="none">
            <a:spAutoFit/>
          </a:bodyPr>
          <a:lstStyle/>
          <a:p>
            <a:r>
              <a:rPr lang="zh-CN" altLang="zh-CN" sz="2000" b="1" dirty="0">
                <a:cs typeface="Times New Roman" panose="02020603050405020304" pitchFamily="18" charset="0"/>
              </a:rPr>
              <a:t>分别代替</a:t>
            </a:r>
            <a:endParaRPr lang="zh-CN" altLang="en-US" sz="2000" b="1" dirty="0"/>
          </a:p>
        </p:txBody>
      </p:sp>
      <p:graphicFrame>
        <p:nvGraphicFramePr>
          <p:cNvPr id="23" name="对象 22"/>
          <p:cNvGraphicFramePr>
            <a:graphicFrameLocks noChangeAspect="1"/>
          </p:cNvGraphicFramePr>
          <p:nvPr/>
        </p:nvGraphicFramePr>
        <p:xfrm>
          <a:off x="7479260" y="4142205"/>
          <a:ext cx="1033216" cy="411280"/>
        </p:xfrm>
        <a:graphic>
          <a:graphicData uri="http://schemas.openxmlformats.org/presentationml/2006/ole">
            <mc:AlternateContent xmlns:mc="http://schemas.openxmlformats.org/markup-compatibility/2006">
              <mc:Choice xmlns:v="urn:schemas-microsoft-com:vml" Requires="v">
                <p:oleObj name="Equation" r:id="rId14" imgW="672808" imgH="228501" progId="Equation.DSMT4">
                  <p:embed/>
                </p:oleObj>
              </mc:Choice>
              <mc:Fallback>
                <p:oleObj name="Equation" r:id="rId14" imgW="672808" imgH="228501" progId="Equation.DSMT4">
                  <p:embed/>
                  <p:pic>
                    <p:nvPicPr>
                      <p:cNvPr id="23" name="对象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79260" y="4142205"/>
                        <a:ext cx="1033216" cy="411280"/>
                      </a:xfrm>
                      <a:prstGeom prst="rect">
                        <a:avLst/>
                      </a:prstGeom>
                      <a:noFill/>
                    </p:spPr>
                  </p:pic>
                </p:oleObj>
              </mc:Fallback>
            </mc:AlternateContent>
          </a:graphicData>
        </a:graphic>
      </p:graphicFrame>
      <p:sp>
        <p:nvSpPr>
          <p:cNvPr id="24" name="矩形 23"/>
          <p:cNvSpPr/>
          <p:nvPr/>
        </p:nvSpPr>
        <p:spPr>
          <a:xfrm>
            <a:off x="895276" y="4644489"/>
            <a:ext cx="5157181" cy="400110"/>
          </a:xfrm>
          <a:prstGeom prst="rect">
            <a:avLst/>
          </a:prstGeom>
        </p:spPr>
        <p:txBody>
          <a:bodyPr wrap="none">
            <a:spAutoFit/>
          </a:bodyPr>
          <a:lstStyle/>
          <a:p>
            <a:r>
              <a:rPr lang="zh-CN" altLang="zh-CN" sz="2000" b="1" dirty="0">
                <a:cs typeface="Times New Roman" panose="02020603050405020304" pitchFamily="18" charset="0"/>
              </a:rPr>
              <a:t>两边相等，称这组数为线性方程组得一组解</a:t>
            </a:r>
            <a:r>
              <a:rPr lang="en-US" altLang="zh-CN" sz="2000" b="1" dirty="0">
                <a:cs typeface="Times New Roman" panose="02020603050405020304" pitchFamily="18" charset="0"/>
              </a:rPr>
              <a:t>.</a:t>
            </a:r>
            <a:endParaRPr lang="zh-CN" altLang="en-US" sz="2000" b="1" dirty="0"/>
          </a:p>
        </p:txBody>
      </p:sp>
      <p:sp>
        <p:nvSpPr>
          <p:cNvPr id="25" name="矩形 24"/>
          <p:cNvSpPr/>
          <p:nvPr/>
        </p:nvSpPr>
        <p:spPr>
          <a:xfrm>
            <a:off x="8512476" y="4164678"/>
            <a:ext cx="1733167" cy="400110"/>
          </a:xfrm>
          <a:prstGeom prst="rect">
            <a:avLst/>
          </a:prstGeom>
        </p:spPr>
        <p:txBody>
          <a:bodyPr wrap="none">
            <a:spAutoFit/>
          </a:bodyPr>
          <a:lstStyle/>
          <a:p>
            <a:r>
              <a:rPr lang="zh-CN" altLang="zh-CN" sz="2000" b="1" dirty="0">
                <a:cs typeface="Times New Roman" panose="02020603050405020304" pitchFamily="18" charset="0"/>
              </a:rPr>
              <a:t>时所有方程的</a:t>
            </a:r>
            <a:endParaRPr lang="zh-CN" altLang="en-US" sz="2000" b="1" dirty="0"/>
          </a:p>
        </p:txBody>
      </p:sp>
    </p:spTree>
    <p:extLst>
      <p:ext uri="{BB962C8B-B14F-4D97-AF65-F5344CB8AC3E}">
        <p14:creationId xmlns:p14="http://schemas.microsoft.com/office/powerpoint/2010/main" val="56718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9" grpId="0"/>
      <p:bldP spid="12" grpId="0"/>
      <p:bldP spid="13" grpId="0"/>
      <p:bldP spid="18" grpId="0"/>
      <p:bldP spid="21" grpId="0"/>
      <p:bldP spid="24" grpId="0"/>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77003" y="1644081"/>
            <a:ext cx="7565661" cy="400110"/>
          </a:xfrm>
          <a:prstGeom prst="rect">
            <a:avLst/>
          </a:prstGeom>
        </p:spPr>
        <p:txBody>
          <a:bodyPr wrap="square">
            <a:spAutoFit/>
          </a:bodyPr>
          <a:lstStyle/>
          <a:p>
            <a:r>
              <a:rPr lang="en-US" altLang="zh-CN" sz="2000" b="1" dirty="0">
                <a:latin typeface="+mn-ea"/>
                <a:cs typeface="Times New Roman" panose="02020603050405020304" pitchFamily="18" charset="0"/>
              </a:rPr>
              <a:t>5.  </a:t>
            </a:r>
            <a:r>
              <a:rPr lang="zh-CN" altLang="en-US" sz="2000" b="1" dirty="0">
                <a:latin typeface="+mn-ea"/>
                <a:cs typeface="Times New Roman" panose="02020603050405020304" pitchFamily="18" charset="0"/>
              </a:rPr>
              <a:t>解集：</a:t>
            </a:r>
            <a:r>
              <a:rPr lang="zh-CN" altLang="zh-CN" sz="2000" b="1" dirty="0"/>
              <a:t>方程组所有可能的解的集合</a:t>
            </a:r>
            <a:r>
              <a:rPr lang="en-US" altLang="zh-CN" sz="2000" b="1" dirty="0"/>
              <a:t>.</a:t>
            </a:r>
            <a:endParaRPr lang="zh-CN" altLang="en-US" sz="2000" b="1" dirty="0">
              <a:latin typeface="+mn-ea"/>
            </a:endParaRPr>
          </a:p>
        </p:txBody>
      </p:sp>
      <p:sp>
        <p:nvSpPr>
          <p:cNvPr id="3" name="矩形 2"/>
          <p:cNvSpPr/>
          <p:nvPr/>
        </p:nvSpPr>
        <p:spPr>
          <a:xfrm>
            <a:off x="1377002" y="2526323"/>
            <a:ext cx="9025347" cy="400110"/>
          </a:xfrm>
          <a:prstGeom prst="rect">
            <a:avLst/>
          </a:prstGeom>
        </p:spPr>
        <p:txBody>
          <a:bodyPr wrap="square">
            <a:spAutoFit/>
          </a:bodyPr>
          <a:lstStyle/>
          <a:p>
            <a:pPr lvl="0"/>
            <a:r>
              <a:rPr lang="en-US" altLang="zh-CN" sz="2000" b="1" dirty="0">
                <a:latin typeface="+mn-ea"/>
                <a:cs typeface="Times New Roman" panose="02020603050405020304" pitchFamily="18" charset="0"/>
              </a:rPr>
              <a:t>6.  </a:t>
            </a:r>
            <a:r>
              <a:rPr lang="zh-CN" altLang="zh-CN" sz="2000" b="1" dirty="0"/>
              <a:t>两个线性方程组等价：若两个线性方程组有相同的解集，即第一个方程组</a:t>
            </a:r>
            <a:endParaRPr lang="zh-CN" altLang="en-US" sz="2000" b="1" dirty="0">
              <a:latin typeface="+mn-ea"/>
            </a:endParaRPr>
          </a:p>
        </p:txBody>
      </p:sp>
      <p:sp>
        <p:nvSpPr>
          <p:cNvPr id="5" name="矩形 4"/>
          <p:cNvSpPr/>
          <p:nvPr/>
        </p:nvSpPr>
        <p:spPr>
          <a:xfrm>
            <a:off x="1377002" y="3082108"/>
            <a:ext cx="9090870" cy="400110"/>
          </a:xfrm>
          <a:prstGeom prst="rect">
            <a:avLst/>
          </a:prstGeom>
        </p:spPr>
        <p:txBody>
          <a:bodyPr wrap="square">
            <a:spAutoFit/>
          </a:bodyPr>
          <a:lstStyle/>
          <a:p>
            <a:pPr lvl="0"/>
            <a:r>
              <a:rPr lang="zh-CN" altLang="zh-CN" sz="2000" b="1" dirty="0"/>
              <a:t>的每个解都是第二个方程组的解，第二个方程组的每个解都是第一个方程组的</a:t>
            </a:r>
            <a:endParaRPr lang="zh-CN" altLang="zh-CN" dirty="0"/>
          </a:p>
        </p:txBody>
      </p:sp>
      <p:sp>
        <p:nvSpPr>
          <p:cNvPr id="6" name="矩形 5"/>
          <p:cNvSpPr/>
          <p:nvPr/>
        </p:nvSpPr>
        <p:spPr>
          <a:xfrm>
            <a:off x="1377002" y="3637893"/>
            <a:ext cx="3608680" cy="400110"/>
          </a:xfrm>
          <a:prstGeom prst="rect">
            <a:avLst/>
          </a:prstGeom>
        </p:spPr>
        <p:txBody>
          <a:bodyPr wrap="none">
            <a:spAutoFit/>
          </a:bodyPr>
          <a:lstStyle/>
          <a:p>
            <a:pPr lvl="0"/>
            <a:r>
              <a:rPr lang="zh-CN" altLang="zh-CN" sz="2000" b="1" dirty="0"/>
              <a:t>解，称这两个线性方程组等价</a:t>
            </a:r>
            <a:r>
              <a:rPr lang="en-US" altLang="zh-CN" sz="2000" b="1" dirty="0"/>
              <a:t>.</a:t>
            </a:r>
            <a:endParaRPr lang="zh-CN" altLang="zh-CN" sz="2000" b="1" dirty="0"/>
          </a:p>
        </p:txBody>
      </p:sp>
      <p:sp>
        <p:nvSpPr>
          <p:cNvPr id="7" name="矩形 6"/>
          <p:cNvSpPr/>
          <p:nvPr/>
        </p:nvSpPr>
        <p:spPr>
          <a:xfrm>
            <a:off x="1377002" y="4329956"/>
            <a:ext cx="9090870" cy="400110"/>
          </a:xfrm>
          <a:prstGeom prst="rect">
            <a:avLst/>
          </a:prstGeom>
        </p:spPr>
        <p:txBody>
          <a:bodyPr wrap="square">
            <a:spAutoFit/>
          </a:bodyPr>
          <a:lstStyle/>
          <a:p>
            <a:r>
              <a:rPr lang="en-US" altLang="zh-CN" sz="2000" b="1" dirty="0">
                <a:latin typeface="+mn-ea"/>
                <a:cs typeface="Times New Roman" panose="02020603050405020304" pitchFamily="18" charset="0"/>
              </a:rPr>
              <a:t>7.  </a:t>
            </a:r>
            <a:r>
              <a:rPr lang="zh-CN" altLang="en-US" sz="2000" b="1" dirty="0">
                <a:latin typeface="+mn-ea"/>
                <a:cs typeface="Times New Roman" panose="02020603050405020304" pitchFamily="18" charset="0"/>
              </a:rPr>
              <a:t>相容：若</a:t>
            </a:r>
            <a:r>
              <a:rPr lang="zh-CN" altLang="zh-CN" sz="2000" b="1" dirty="0"/>
              <a:t>线性方程组有一个解或有无穷多个解称线性方程组相容</a:t>
            </a:r>
            <a:r>
              <a:rPr lang="zh-CN" altLang="en-US" sz="2000" b="1" dirty="0"/>
              <a:t>，</a:t>
            </a:r>
            <a:r>
              <a:rPr lang="zh-CN" altLang="zh-CN" sz="2000" b="1" dirty="0"/>
              <a:t>若无解</a:t>
            </a:r>
            <a:endParaRPr lang="zh-CN" altLang="en-US" sz="2000" b="1" dirty="0">
              <a:latin typeface="+mn-ea"/>
            </a:endParaRPr>
          </a:p>
        </p:txBody>
      </p:sp>
      <p:sp>
        <p:nvSpPr>
          <p:cNvPr id="8" name="矩形 7"/>
          <p:cNvSpPr/>
          <p:nvPr/>
        </p:nvSpPr>
        <p:spPr>
          <a:xfrm>
            <a:off x="1377002" y="4885741"/>
            <a:ext cx="1863011" cy="400110"/>
          </a:xfrm>
          <a:prstGeom prst="rect">
            <a:avLst/>
          </a:prstGeom>
        </p:spPr>
        <p:txBody>
          <a:bodyPr wrap="none">
            <a:spAutoFit/>
          </a:bodyPr>
          <a:lstStyle/>
          <a:p>
            <a:pPr lvl="0" algn="just">
              <a:spcAft>
                <a:spcPts val="0"/>
              </a:spcAft>
            </a:pPr>
            <a:r>
              <a:rPr lang="zh-CN" altLang="zh-CN" sz="2000" b="1" kern="100" dirty="0">
                <a:latin typeface="+mn-ea"/>
                <a:cs typeface="Times New Roman" panose="02020603050405020304" pitchFamily="18" charset="0"/>
              </a:rPr>
              <a:t>则称它不相容</a:t>
            </a:r>
            <a:r>
              <a:rPr lang="en-US" altLang="zh-CN" sz="2000" b="1" kern="100" dirty="0">
                <a:latin typeface="+mn-ea"/>
                <a:cs typeface="Times New Roman" panose="02020603050405020304" pitchFamily="18" charset="0"/>
              </a:rPr>
              <a:t>.</a:t>
            </a:r>
            <a:endParaRPr lang="zh-CN" altLang="zh-CN" sz="2000" b="1" kern="100" dirty="0">
              <a:latin typeface="+mn-ea"/>
              <a:cs typeface="Times New Roman" panose="02020603050405020304" pitchFamily="18" charset="0"/>
            </a:endParaRPr>
          </a:p>
        </p:txBody>
      </p:sp>
    </p:spTree>
    <p:extLst>
      <p:ext uri="{BB962C8B-B14F-4D97-AF65-F5344CB8AC3E}">
        <p14:creationId xmlns:p14="http://schemas.microsoft.com/office/powerpoint/2010/main" val="257071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55676" y="1607339"/>
            <a:ext cx="10192624" cy="1015663"/>
          </a:xfrm>
          <a:prstGeom prst="rect">
            <a:avLst/>
          </a:prstGeom>
          <a:noFill/>
        </p:spPr>
        <p:txBody>
          <a:bodyPr wrap="square" rtlCol="0">
            <a:spAutoFit/>
          </a:bodyPr>
          <a:lstStyle/>
          <a:p>
            <a:pPr>
              <a:lnSpc>
                <a:spcPct val="150000"/>
              </a:lnSpc>
            </a:pPr>
            <a:r>
              <a:rPr lang="zh-CN" altLang="en-US" sz="2000" b="1" spc="100" dirty="0">
                <a:latin typeface="+mn-ea"/>
              </a:rPr>
              <a:t>    高斯</a:t>
            </a:r>
            <a:r>
              <a:rPr lang="zh-CN" altLang="zh-CN" sz="2000" b="1" spc="100" dirty="0">
                <a:latin typeface="+mn-ea"/>
              </a:rPr>
              <a:t>消元法基本思路是原线性方程组通过消元变形化为容易求解的等价梯形线性方程组，然后回代求出所有变量</a:t>
            </a:r>
            <a:r>
              <a:rPr lang="en-US" altLang="zh-CN" sz="2000" b="1" spc="100" dirty="0">
                <a:latin typeface="+mn-ea"/>
              </a:rPr>
              <a:t>.</a:t>
            </a:r>
            <a:endParaRPr lang="zh-CN" altLang="en-US" sz="2000" b="1" spc="100" dirty="0">
              <a:latin typeface="+mn-ea"/>
            </a:endParaRPr>
          </a:p>
        </p:txBody>
      </p:sp>
      <p:sp>
        <p:nvSpPr>
          <p:cNvPr id="8" name="矩形 7"/>
          <p:cNvSpPr/>
          <p:nvPr/>
        </p:nvSpPr>
        <p:spPr>
          <a:xfrm>
            <a:off x="855677" y="3182154"/>
            <a:ext cx="6340197" cy="400110"/>
          </a:xfrm>
          <a:prstGeom prst="rect">
            <a:avLst/>
          </a:prstGeom>
        </p:spPr>
        <p:txBody>
          <a:bodyPr wrap="none">
            <a:spAutoFit/>
          </a:bodyPr>
          <a:lstStyle/>
          <a:p>
            <a:pPr algn="just">
              <a:spcAft>
                <a:spcPts val="0"/>
              </a:spcAft>
            </a:pPr>
            <a:r>
              <a:rPr lang="zh-CN" altLang="zh-CN" sz="2000" b="1" kern="100" dirty="0">
                <a:solidFill>
                  <a:schemeClr val="accent1"/>
                </a:solidFill>
                <a:latin typeface="+mn-ea"/>
                <a:cs typeface="Times New Roman" panose="02020603050405020304" pitchFamily="18" charset="0"/>
              </a:rPr>
              <a:t>例</a:t>
            </a:r>
            <a:r>
              <a:rPr lang="en-US" altLang="zh-CN" sz="2000" b="1" kern="100" dirty="0">
                <a:solidFill>
                  <a:schemeClr val="accent1"/>
                </a:solidFill>
                <a:latin typeface="+mn-ea"/>
                <a:cs typeface="Times New Roman" panose="02020603050405020304" pitchFamily="18" charset="0"/>
              </a:rPr>
              <a:t>1</a:t>
            </a:r>
            <a:r>
              <a:rPr lang="en-US" altLang="zh-CN" sz="2000" b="1" kern="100" dirty="0">
                <a:latin typeface="+mn-ea"/>
                <a:cs typeface="Times New Roman" panose="02020603050405020304" pitchFamily="18" charset="0"/>
              </a:rPr>
              <a:t> </a:t>
            </a:r>
            <a:r>
              <a:rPr lang="zh-CN" altLang="en-US" sz="2000" b="1" kern="100" dirty="0">
                <a:latin typeface="+mn-ea"/>
                <a:cs typeface="Times New Roman" panose="02020603050405020304" pitchFamily="18" charset="0"/>
              </a:rPr>
              <a:t>设一个四元线性方程组及其相应的增广矩阵如下：</a:t>
            </a:r>
            <a:endParaRPr lang="zh-CN" altLang="zh-CN" sz="2000" b="1" kern="100" dirty="0">
              <a:latin typeface="+mn-ea"/>
              <a:cs typeface="Times New Roman" panose="02020603050405020304" pitchFamily="18" charset="0"/>
            </a:endParaRPr>
          </a:p>
        </p:txBody>
      </p:sp>
      <p:graphicFrame>
        <p:nvGraphicFramePr>
          <p:cNvPr id="10" name="对象 9"/>
          <p:cNvGraphicFramePr>
            <a:graphicFrameLocks noChangeAspect="1"/>
          </p:cNvGraphicFramePr>
          <p:nvPr/>
        </p:nvGraphicFramePr>
        <p:xfrm>
          <a:off x="1428750" y="3675063"/>
          <a:ext cx="3586163" cy="1681162"/>
        </p:xfrm>
        <a:graphic>
          <a:graphicData uri="http://schemas.openxmlformats.org/presentationml/2006/ole">
            <mc:AlternateContent xmlns:mc="http://schemas.openxmlformats.org/markup-compatibility/2006">
              <mc:Choice xmlns:v="urn:schemas-microsoft-com:vml" Requires="v">
                <p:oleObj name="Equation" r:id="rId2" imgW="1968480" imgH="939600" progId="Equation.DSMT4">
                  <p:embed/>
                </p:oleObj>
              </mc:Choice>
              <mc:Fallback>
                <p:oleObj name="Equation" r:id="rId2" imgW="1968480" imgH="939600" progId="Equation.DSMT4">
                  <p:embed/>
                  <p:pic>
                    <p:nvPicPr>
                      <p:cNvPr id="10" name="对象 9"/>
                      <p:cNvPicPr>
                        <a:picLocks noChangeAspect="1" noChangeArrowheads="1"/>
                      </p:cNvPicPr>
                      <p:nvPr/>
                    </p:nvPicPr>
                    <p:blipFill>
                      <a:blip r:embed="rId3"/>
                      <a:srcRect/>
                      <a:stretch>
                        <a:fillRect/>
                      </a:stretch>
                    </p:blipFill>
                    <p:spPr bwMode="auto">
                      <a:xfrm>
                        <a:off x="1428750" y="3675063"/>
                        <a:ext cx="3586163" cy="1681162"/>
                      </a:xfrm>
                      <a:prstGeom prst="rect">
                        <a:avLst/>
                      </a:prstGeom>
                      <a:noFill/>
                    </p:spPr>
                  </p:pic>
                </p:oleObj>
              </mc:Fallback>
            </mc:AlternateContent>
          </a:graphicData>
        </a:graphic>
      </p:graphicFrame>
      <p:graphicFrame>
        <p:nvGraphicFramePr>
          <p:cNvPr id="14" name="对象 13"/>
          <p:cNvGraphicFramePr>
            <a:graphicFrameLocks noChangeAspect="1"/>
          </p:cNvGraphicFramePr>
          <p:nvPr/>
        </p:nvGraphicFramePr>
        <p:xfrm>
          <a:off x="7161213" y="3675063"/>
          <a:ext cx="2724150" cy="1690687"/>
        </p:xfrm>
        <a:graphic>
          <a:graphicData uri="http://schemas.openxmlformats.org/presentationml/2006/ole">
            <mc:AlternateContent xmlns:mc="http://schemas.openxmlformats.org/markup-compatibility/2006">
              <mc:Choice xmlns:v="urn:schemas-microsoft-com:vml" Requires="v">
                <p:oleObj name="Equation" r:id="rId4" imgW="1460160" imgH="939600" progId="Equation.DSMT4">
                  <p:embed/>
                </p:oleObj>
              </mc:Choice>
              <mc:Fallback>
                <p:oleObj name="Equation" r:id="rId4" imgW="1460160" imgH="939600" progId="Equation.DSMT4">
                  <p:embed/>
                  <p:pic>
                    <p:nvPicPr>
                      <p:cNvPr id="14" name="对象 13"/>
                      <p:cNvPicPr>
                        <a:picLocks noChangeAspect="1" noChangeArrowheads="1"/>
                      </p:cNvPicPr>
                      <p:nvPr/>
                    </p:nvPicPr>
                    <p:blipFill>
                      <a:blip r:embed="rId5"/>
                      <a:srcRect/>
                      <a:stretch>
                        <a:fillRect/>
                      </a:stretch>
                    </p:blipFill>
                    <p:spPr bwMode="auto">
                      <a:xfrm>
                        <a:off x="7161213" y="3675063"/>
                        <a:ext cx="2724150" cy="1690687"/>
                      </a:xfrm>
                      <a:prstGeom prst="rect">
                        <a:avLst/>
                      </a:prstGeom>
                      <a:noFill/>
                    </p:spPr>
                  </p:pic>
                </p:oleObj>
              </mc:Fallback>
            </mc:AlternateContent>
          </a:graphicData>
        </a:graphic>
      </p:graphicFrame>
      <p:sp>
        <p:nvSpPr>
          <p:cNvPr id="18" name="Rectangle 12"/>
          <p:cNvSpPr>
            <a:spLocks noChangeArrowheads="1"/>
          </p:cNvSpPr>
          <p:nvPr/>
        </p:nvSpPr>
        <p:spPr bwMode="auto">
          <a:xfrm>
            <a:off x="855676" y="5575905"/>
            <a:ext cx="68862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accent1"/>
                </a:solidFill>
                <a:effectLst/>
                <a:latin typeface="宋体" panose="02010600030101010101" pitchFamily="2" charset="-122"/>
                <a:ea typeface="宋体" panose="02010600030101010101" pitchFamily="2" charset="-122"/>
                <a:cs typeface="Times New Roman" panose="02020603050405020304" pitchFamily="18" charset="0"/>
              </a:rPr>
              <a:t>解</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将第</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个方程和第</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个方程交换位置，第</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个方程乘  </a:t>
            </a:r>
            <a:r>
              <a:rPr kumimoji="0" lang="zh-CN" altLang="en-US" sz="2000" b="1" i="0" u="none" strike="noStrike" cap="none" normalizeH="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得    </a:t>
            </a: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graphicFrame>
        <p:nvGraphicFramePr>
          <p:cNvPr id="19" name="对象 18"/>
          <p:cNvGraphicFramePr>
            <a:graphicFrameLocks noChangeAspect="1"/>
          </p:cNvGraphicFramePr>
          <p:nvPr/>
        </p:nvGraphicFramePr>
        <p:xfrm>
          <a:off x="6889557" y="5414925"/>
          <a:ext cx="244572" cy="722070"/>
        </p:xfrm>
        <a:graphic>
          <a:graphicData uri="http://schemas.openxmlformats.org/presentationml/2006/ole">
            <mc:AlternateContent xmlns:mc="http://schemas.openxmlformats.org/markup-compatibility/2006">
              <mc:Choice xmlns:v="urn:schemas-microsoft-com:vml" Requires="v">
                <p:oleObj name="Equation" r:id="rId6" imgW="152334" imgH="393529" progId="Equation.DSMT4">
                  <p:embed/>
                </p:oleObj>
              </mc:Choice>
              <mc:Fallback>
                <p:oleObj name="Equation" r:id="rId6" imgW="152334" imgH="393529" progId="Equation.DSMT4">
                  <p:embed/>
                  <p:pic>
                    <p:nvPicPr>
                      <p:cNvPr id="19" name="对象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9557" y="5414925"/>
                        <a:ext cx="244572" cy="722070"/>
                      </a:xfrm>
                      <a:prstGeom prst="rect">
                        <a:avLst/>
                      </a:prstGeom>
                      <a:noFill/>
                    </p:spPr>
                  </p:pic>
                </p:oleObj>
              </mc:Fallback>
            </mc:AlternateContent>
          </a:graphicData>
        </a:graphic>
      </p:graphicFrame>
      <p:sp>
        <p:nvSpPr>
          <p:cNvPr id="21" name="文本框 20"/>
          <p:cNvSpPr txBox="1"/>
          <p:nvPr/>
        </p:nvSpPr>
        <p:spPr>
          <a:xfrm>
            <a:off x="855676" y="2703242"/>
            <a:ext cx="4083096" cy="461665"/>
          </a:xfrm>
          <a:prstGeom prst="rect">
            <a:avLst/>
          </a:prstGeom>
          <a:noFill/>
        </p:spPr>
        <p:txBody>
          <a:bodyPr wrap="square" rtlCol="0">
            <a:spAutoFit/>
          </a:bodyPr>
          <a:lstStyle/>
          <a:p>
            <a:r>
              <a:rPr lang="zh-CN" altLang="en-US" sz="2400" b="1" dirty="0"/>
              <a:t>一、例题展示</a:t>
            </a:r>
          </a:p>
        </p:txBody>
      </p:sp>
      <p:sp>
        <p:nvSpPr>
          <p:cNvPr id="12" name="矩形 11"/>
          <p:cNvSpPr/>
          <p:nvPr/>
        </p:nvSpPr>
        <p:spPr>
          <a:xfrm>
            <a:off x="660379" y="1028286"/>
            <a:ext cx="3073277" cy="523220"/>
          </a:xfrm>
          <a:prstGeom prst="rect">
            <a:avLst/>
          </a:prstGeom>
        </p:spPr>
        <p:txBody>
          <a:bodyPr wrap="none">
            <a:spAutoFit/>
          </a:bodyPr>
          <a:lstStyle/>
          <a:p>
            <a:pPr algn="ctr">
              <a:spcAft>
                <a:spcPts val="0"/>
              </a:spcAft>
            </a:pPr>
            <a:r>
              <a:rPr lang="en-US" altLang="zh-CN" sz="2800" b="1" kern="100" dirty="0">
                <a:solidFill>
                  <a:srgbClr val="0000FF"/>
                </a:solidFill>
                <a:latin typeface="+mj-ea"/>
                <a:ea typeface="+mj-ea"/>
                <a:cs typeface="Times New Roman" panose="02020603050405020304" pitchFamily="18" charset="0"/>
              </a:rPr>
              <a:t>§4.1 </a:t>
            </a:r>
            <a:r>
              <a:rPr lang="zh-CN" altLang="en-US" sz="2800" b="1" kern="100" dirty="0">
                <a:solidFill>
                  <a:srgbClr val="0000FF"/>
                </a:solidFill>
                <a:latin typeface="+mj-ea"/>
                <a:ea typeface="+mj-ea"/>
                <a:cs typeface="Times New Roman" panose="02020603050405020304" pitchFamily="18" charset="0"/>
              </a:rPr>
              <a:t>高斯</a:t>
            </a:r>
            <a:r>
              <a:rPr lang="zh-CN" altLang="zh-CN" sz="2800" b="1" kern="100" dirty="0">
                <a:solidFill>
                  <a:srgbClr val="0000FF"/>
                </a:solidFill>
                <a:latin typeface="+mj-ea"/>
                <a:ea typeface="+mj-ea"/>
                <a:cs typeface="Times New Roman" panose="02020603050405020304" pitchFamily="18" charset="0"/>
              </a:rPr>
              <a:t>消元法</a:t>
            </a:r>
            <a:endParaRPr lang="zh-CN" altLang="zh-CN" sz="2800" kern="100" dirty="0">
              <a:solidFill>
                <a:srgbClr val="0000FF"/>
              </a:solidFill>
              <a:latin typeface="+mj-ea"/>
              <a:ea typeface="+mj-ea"/>
              <a:cs typeface="Times New Roman" panose="02020603050405020304" pitchFamily="18" charset="0"/>
            </a:endParaRPr>
          </a:p>
        </p:txBody>
      </p:sp>
    </p:spTree>
    <p:extLst>
      <p:ext uri="{BB962C8B-B14F-4D97-AF65-F5344CB8AC3E}">
        <p14:creationId xmlns:p14="http://schemas.microsoft.com/office/powerpoint/2010/main" val="413849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8"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73123" y="12331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nvGraphicFramePr>
        <p:xfrm>
          <a:off x="1300293" y="1256675"/>
          <a:ext cx="2910979" cy="1507845"/>
        </p:xfrm>
        <a:graphic>
          <a:graphicData uri="http://schemas.openxmlformats.org/presentationml/2006/ole">
            <mc:AlternateContent xmlns:mc="http://schemas.openxmlformats.org/markup-compatibility/2006">
              <mc:Choice xmlns:v="urn:schemas-microsoft-com:vml" Requires="v">
                <p:oleObj name="Equation" r:id="rId2" imgW="1790640" imgH="939600" progId="Equation.DSMT4">
                  <p:embed/>
                </p:oleObj>
              </mc:Choice>
              <mc:Fallback>
                <p:oleObj name="Equation" r:id="rId2" imgW="1790640" imgH="939600" progId="Equation.DSMT4">
                  <p:embed/>
                  <p:pic>
                    <p:nvPicPr>
                      <p:cNvPr id="3" name="对象 2"/>
                      <p:cNvPicPr>
                        <a:picLocks noChangeAspect="1" noChangeArrowheads="1"/>
                      </p:cNvPicPr>
                      <p:nvPr/>
                    </p:nvPicPr>
                    <p:blipFill>
                      <a:blip r:embed="rId3"/>
                      <a:srcRect/>
                      <a:stretch>
                        <a:fillRect/>
                      </a:stretch>
                    </p:blipFill>
                    <p:spPr bwMode="auto">
                      <a:xfrm>
                        <a:off x="1300293" y="1256675"/>
                        <a:ext cx="2910979" cy="1507845"/>
                      </a:xfrm>
                      <a:prstGeom prst="rect">
                        <a:avLst/>
                      </a:prstGeom>
                      <a:noFill/>
                    </p:spPr>
                  </p:pic>
                </p:oleObj>
              </mc:Fallback>
            </mc:AlternateContent>
          </a:graphicData>
        </a:graphic>
      </p:graphicFrame>
      <p:sp>
        <p:nvSpPr>
          <p:cNvPr id="4" name="Rectangle 4"/>
          <p:cNvSpPr>
            <a:spLocks noChangeArrowheads="1"/>
          </p:cNvSpPr>
          <p:nvPr/>
        </p:nvSpPr>
        <p:spPr bwMode="auto">
          <a:xfrm>
            <a:off x="4983061" y="12331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nvGraphicFramePr>
        <p:xfrm>
          <a:off x="6424613" y="1257300"/>
          <a:ext cx="2511425" cy="1544638"/>
        </p:xfrm>
        <a:graphic>
          <a:graphicData uri="http://schemas.openxmlformats.org/presentationml/2006/ole">
            <mc:AlternateContent xmlns:mc="http://schemas.openxmlformats.org/markup-compatibility/2006">
              <mc:Choice xmlns:v="urn:schemas-microsoft-com:vml" Requires="v">
                <p:oleObj name="Equation" r:id="rId4" imgW="1460160" imgH="939600" progId="Equation.DSMT4">
                  <p:embed/>
                </p:oleObj>
              </mc:Choice>
              <mc:Fallback>
                <p:oleObj name="Equation" r:id="rId4" imgW="1460160" imgH="939600" progId="Equation.DSMT4">
                  <p:embed/>
                  <p:pic>
                    <p:nvPicPr>
                      <p:cNvPr id="5" name="对象 4"/>
                      <p:cNvPicPr>
                        <a:picLocks noChangeAspect="1" noChangeArrowheads="1"/>
                      </p:cNvPicPr>
                      <p:nvPr/>
                    </p:nvPicPr>
                    <p:blipFill>
                      <a:blip r:embed="rId5"/>
                      <a:srcRect/>
                      <a:stretch>
                        <a:fillRect/>
                      </a:stretch>
                    </p:blipFill>
                    <p:spPr bwMode="auto">
                      <a:xfrm>
                        <a:off x="6424613" y="1257300"/>
                        <a:ext cx="2511425" cy="1544638"/>
                      </a:xfrm>
                      <a:prstGeom prst="rect">
                        <a:avLst/>
                      </a:prstGeom>
                      <a:noFill/>
                    </p:spPr>
                  </p:pic>
                </p:oleObj>
              </mc:Fallback>
            </mc:AlternateContent>
          </a:graphicData>
        </a:graphic>
      </p:graphicFrame>
      <p:graphicFrame>
        <p:nvGraphicFramePr>
          <p:cNvPr id="6" name="对象 5"/>
          <p:cNvGraphicFramePr>
            <a:graphicFrameLocks noChangeAspect="1"/>
          </p:cNvGraphicFramePr>
          <p:nvPr/>
        </p:nvGraphicFramePr>
        <p:xfrm>
          <a:off x="2982940" y="2914593"/>
          <a:ext cx="1550988" cy="320675"/>
        </p:xfrm>
        <a:graphic>
          <a:graphicData uri="http://schemas.openxmlformats.org/presentationml/2006/ole">
            <mc:AlternateContent xmlns:mc="http://schemas.openxmlformats.org/markup-compatibility/2006">
              <mc:Choice xmlns:v="urn:schemas-microsoft-com:vml" Requires="v">
                <p:oleObj name="Equation" r:id="rId6" imgW="952200" imgH="203040" progId="Equation.DSMT4">
                  <p:embed/>
                </p:oleObj>
              </mc:Choice>
              <mc:Fallback>
                <p:oleObj name="Equation" r:id="rId6" imgW="952200" imgH="203040" progId="Equation.DSMT4">
                  <p:embed/>
                  <p:pic>
                    <p:nvPicPr>
                      <p:cNvPr id="6" name="对象 5"/>
                      <p:cNvPicPr>
                        <a:picLocks noChangeAspect="1" noChangeArrowheads="1"/>
                      </p:cNvPicPr>
                      <p:nvPr/>
                    </p:nvPicPr>
                    <p:blipFill>
                      <a:blip r:embed="rId7"/>
                      <a:srcRect/>
                      <a:stretch>
                        <a:fillRect/>
                      </a:stretch>
                    </p:blipFill>
                    <p:spPr bwMode="auto">
                      <a:xfrm>
                        <a:off x="2982940" y="2914593"/>
                        <a:ext cx="1550988" cy="320675"/>
                      </a:xfrm>
                      <a:prstGeom prst="rect">
                        <a:avLst/>
                      </a:prstGeom>
                      <a:noFill/>
                    </p:spPr>
                  </p:pic>
                </p:oleObj>
              </mc:Fallback>
            </mc:AlternateContent>
          </a:graphicData>
        </a:graphic>
      </p:graphicFrame>
      <p:graphicFrame>
        <p:nvGraphicFramePr>
          <p:cNvPr id="7" name="对象 6"/>
          <p:cNvGraphicFramePr>
            <a:graphicFrameLocks noChangeAspect="1"/>
          </p:cNvGraphicFramePr>
          <p:nvPr/>
        </p:nvGraphicFramePr>
        <p:xfrm>
          <a:off x="4081243" y="3385297"/>
          <a:ext cx="260058" cy="324874"/>
        </p:xfrm>
        <a:graphic>
          <a:graphicData uri="http://schemas.openxmlformats.org/presentationml/2006/ole">
            <mc:AlternateContent xmlns:mc="http://schemas.openxmlformats.org/markup-compatibility/2006">
              <mc:Choice xmlns:v="urn:schemas-microsoft-com:vml" Requires="v">
                <p:oleObj name="Equation" r:id="rId8" imgW="152334" imgH="228501" progId="Equation.DSMT4">
                  <p:embed/>
                </p:oleObj>
              </mc:Choice>
              <mc:Fallback>
                <p:oleObj name="Equation" r:id="rId8" imgW="152334" imgH="228501" progId="Equation.DSMT4">
                  <p:embed/>
                  <p:pic>
                    <p:nvPicPr>
                      <p:cNvPr id="7" name="对象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81243" y="3385297"/>
                        <a:ext cx="260058" cy="324874"/>
                      </a:xfrm>
                      <a:prstGeom prst="rect">
                        <a:avLst/>
                      </a:prstGeom>
                      <a:noFill/>
                    </p:spPr>
                  </p:pic>
                </p:oleObj>
              </mc:Fallback>
            </mc:AlternateContent>
          </a:graphicData>
        </a:graphic>
      </p:graphicFrame>
      <p:sp>
        <p:nvSpPr>
          <p:cNvPr id="8" name="Rectangle 7"/>
          <p:cNvSpPr>
            <a:spLocks noChangeArrowheads="1"/>
          </p:cNvSpPr>
          <p:nvPr/>
        </p:nvSpPr>
        <p:spPr bwMode="auto">
          <a:xfrm>
            <a:off x="1174459" y="2872111"/>
            <a:ext cx="18630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将第</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个方程乘</a:t>
            </a: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4341301" y="2870762"/>
            <a:ext cx="60003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后分别加到第</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2,3,4</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这三个方程上，使得在第</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2,3,4</a:t>
            </a: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
        <p:nvSpPr>
          <p:cNvPr id="12" name="矩形 11"/>
          <p:cNvSpPr/>
          <p:nvPr/>
        </p:nvSpPr>
        <p:spPr>
          <a:xfrm>
            <a:off x="1114146" y="3331163"/>
            <a:ext cx="3283271" cy="400110"/>
          </a:xfrm>
          <a:prstGeom prst="rect">
            <a:avLst/>
          </a:prstGeom>
        </p:spPr>
        <p:txBody>
          <a:bodyPr wrap="none">
            <a:spAutoFit/>
          </a:bodyPr>
          <a:lstStyle/>
          <a:p>
            <a:r>
              <a:rPr lang="zh-CN" altLang="en-US" sz="2000" b="1" dirty="0">
                <a:latin typeface="宋体" panose="02010600030101010101" pitchFamily="2" charset="-122"/>
                <a:cs typeface="Times New Roman" panose="02020603050405020304" pitchFamily="18" charset="0"/>
              </a:rPr>
              <a:t>这三个方程中消去未知量  </a:t>
            </a:r>
            <a:endParaRPr lang="zh-CN" altLang="en-US" sz="2000" dirty="0"/>
          </a:p>
        </p:txBody>
      </p:sp>
      <p:sp>
        <p:nvSpPr>
          <p:cNvPr id="13" name="Rectangle 15"/>
          <p:cNvSpPr>
            <a:spLocks noChangeArrowheads="1"/>
          </p:cNvSpPr>
          <p:nvPr/>
        </p:nvSpPr>
        <p:spPr bwMode="auto">
          <a:xfrm>
            <a:off x="1300293" y="38553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nvGraphicFramePr>
        <p:xfrm>
          <a:off x="1300293" y="3855379"/>
          <a:ext cx="3000782" cy="1500391"/>
        </p:xfrm>
        <a:graphic>
          <a:graphicData uri="http://schemas.openxmlformats.org/presentationml/2006/ole">
            <mc:AlternateContent xmlns:mc="http://schemas.openxmlformats.org/markup-compatibility/2006">
              <mc:Choice xmlns:v="urn:schemas-microsoft-com:vml" Requires="v">
                <p:oleObj name="Equation" r:id="rId10" imgW="1841400" imgH="939600" progId="Equation.DSMT4">
                  <p:embed/>
                </p:oleObj>
              </mc:Choice>
              <mc:Fallback>
                <p:oleObj name="Equation" r:id="rId10" imgW="1841400" imgH="939600" progId="Equation.DSMT4">
                  <p:embed/>
                  <p:pic>
                    <p:nvPicPr>
                      <p:cNvPr id="14" name="对象 13"/>
                      <p:cNvPicPr>
                        <a:picLocks noChangeAspect="1" noChangeArrowheads="1"/>
                      </p:cNvPicPr>
                      <p:nvPr/>
                    </p:nvPicPr>
                    <p:blipFill>
                      <a:blip r:embed="rId11"/>
                      <a:srcRect/>
                      <a:stretch>
                        <a:fillRect/>
                      </a:stretch>
                    </p:blipFill>
                    <p:spPr bwMode="auto">
                      <a:xfrm>
                        <a:off x="1300293" y="3855379"/>
                        <a:ext cx="3000782" cy="1500391"/>
                      </a:xfrm>
                      <a:prstGeom prst="rect">
                        <a:avLst/>
                      </a:prstGeom>
                      <a:noFill/>
                    </p:spPr>
                  </p:pic>
                </p:oleObj>
              </mc:Fallback>
            </mc:AlternateContent>
          </a:graphicData>
        </a:graphic>
      </p:graphicFrame>
      <p:sp>
        <p:nvSpPr>
          <p:cNvPr id="15" name="Rectangle 17"/>
          <p:cNvSpPr>
            <a:spLocks noChangeArrowheads="1"/>
          </p:cNvSpPr>
          <p:nvPr/>
        </p:nvSpPr>
        <p:spPr bwMode="auto">
          <a:xfrm>
            <a:off x="6574971" y="38231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nvGraphicFramePr>
        <p:xfrm>
          <a:off x="6543675" y="3822700"/>
          <a:ext cx="2586038" cy="1533525"/>
        </p:xfrm>
        <a:graphic>
          <a:graphicData uri="http://schemas.openxmlformats.org/presentationml/2006/ole">
            <mc:AlternateContent xmlns:mc="http://schemas.openxmlformats.org/markup-compatibility/2006">
              <mc:Choice xmlns:v="urn:schemas-microsoft-com:vml" Requires="v">
                <p:oleObj name="Equation" r:id="rId12" imgW="1549080" imgH="939600" progId="Equation.DSMT4">
                  <p:embed/>
                </p:oleObj>
              </mc:Choice>
              <mc:Fallback>
                <p:oleObj name="Equation" r:id="rId12" imgW="1549080" imgH="939600" progId="Equation.DSMT4">
                  <p:embed/>
                  <p:pic>
                    <p:nvPicPr>
                      <p:cNvPr id="16" name="对象 15"/>
                      <p:cNvPicPr>
                        <a:picLocks noChangeAspect="1" noChangeArrowheads="1"/>
                      </p:cNvPicPr>
                      <p:nvPr/>
                    </p:nvPicPr>
                    <p:blipFill>
                      <a:blip r:embed="rId13"/>
                      <a:srcRect/>
                      <a:stretch>
                        <a:fillRect/>
                      </a:stretch>
                    </p:blipFill>
                    <p:spPr bwMode="auto">
                      <a:xfrm>
                        <a:off x="6543675" y="3822700"/>
                        <a:ext cx="2586038" cy="1533525"/>
                      </a:xfrm>
                      <a:prstGeom prst="rect">
                        <a:avLst/>
                      </a:prstGeom>
                      <a:noFill/>
                    </p:spPr>
                  </p:pic>
                </p:oleObj>
              </mc:Fallback>
            </mc:AlternateContent>
          </a:graphicData>
        </a:graphic>
      </p:graphicFrame>
      <p:graphicFrame>
        <p:nvGraphicFramePr>
          <p:cNvPr id="17" name="对象 16"/>
          <p:cNvGraphicFramePr>
            <a:graphicFrameLocks noChangeAspect="1"/>
          </p:cNvGraphicFramePr>
          <p:nvPr/>
        </p:nvGraphicFramePr>
        <p:xfrm>
          <a:off x="2963295" y="5389396"/>
          <a:ext cx="452438" cy="565150"/>
        </p:xfrm>
        <a:graphic>
          <a:graphicData uri="http://schemas.openxmlformats.org/presentationml/2006/ole">
            <mc:AlternateContent xmlns:mc="http://schemas.openxmlformats.org/markup-compatibility/2006">
              <mc:Choice xmlns:v="urn:schemas-microsoft-com:vml" Requires="v">
                <p:oleObj name="Equation" r:id="rId14" imgW="291960" imgH="393480" progId="Equation.DSMT4">
                  <p:embed/>
                </p:oleObj>
              </mc:Choice>
              <mc:Fallback>
                <p:oleObj name="Equation" r:id="rId14" imgW="291960" imgH="393480" progId="Equation.DSMT4">
                  <p:embed/>
                  <p:pic>
                    <p:nvPicPr>
                      <p:cNvPr id="17" name="对象 16"/>
                      <p:cNvPicPr>
                        <a:picLocks noChangeAspect="1" noChangeArrowheads="1"/>
                      </p:cNvPicPr>
                      <p:nvPr/>
                    </p:nvPicPr>
                    <p:blipFill>
                      <a:blip r:embed="rId15"/>
                      <a:srcRect/>
                      <a:stretch>
                        <a:fillRect/>
                      </a:stretch>
                    </p:blipFill>
                    <p:spPr bwMode="auto">
                      <a:xfrm>
                        <a:off x="2963295" y="5389396"/>
                        <a:ext cx="452438" cy="565150"/>
                      </a:xfrm>
                      <a:prstGeom prst="rect">
                        <a:avLst/>
                      </a:prstGeom>
                      <a:noFill/>
                    </p:spPr>
                  </p:pic>
                </p:oleObj>
              </mc:Fallback>
            </mc:AlternateContent>
          </a:graphicData>
        </a:graphic>
      </p:graphicFrame>
      <p:graphicFrame>
        <p:nvGraphicFramePr>
          <p:cNvPr id="18" name="对象 17"/>
          <p:cNvGraphicFramePr>
            <a:graphicFrameLocks noChangeAspect="1"/>
          </p:cNvGraphicFramePr>
          <p:nvPr/>
        </p:nvGraphicFramePr>
        <p:xfrm>
          <a:off x="4948999" y="5568325"/>
          <a:ext cx="511140" cy="323691"/>
        </p:xfrm>
        <a:graphic>
          <a:graphicData uri="http://schemas.openxmlformats.org/presentationml/2006/ole">
            <mc:AlternateContent xmlns:mc="http://schemas.openxmlformats.org/markup-compatibility/2006">
              <mc:Choice xmlns:v="urn:schemas-microsoft-com:vml" Requires="v">
                <p:oleObj name="Equation" r:id="rId16" imgW="241195" imgH="203112" progId="Equation.DSMT4">
                  <p:embed/>
                </p:oleObj>
              </mc:Choice>
              <mc:Fallback>
                <p:oleObj name="Equation" r:id="rId16" imgW="241195" imgH="203112" progId="Equation.DSMT4">
                  <p:embed/>
                  <p:pic>
                    <p:nvPicPr>
                      <p:cNvPr id="18" name="对象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48999" y="5568325"/>
                        <a:ext cx="511140" cy="323691"/>
                      </a:xfrm>
                      <a:prstGeom prst="rect">
                        <a:avLst/>
                      </a:prstGeom>
                      <a:noFill/>
                    </p:spPr>
                  </p:pic>
                </p:oleObj>
              </mc:Fallback>
            </mc:AlternateContent>
          </a:graphicData>
        </a:graphic>
      </p:graphicFrame>
      <p:sp>
        <p:nvSpPr>
          <p:cNvPr id="20" name="Rectangle 27"/>
          <p:cNvSpPr>
            <a:spLocks noChangeArrowheads="1"/>
          </p:cNvSpPr>
          <p:nvPr/>
        </p:nvSpPr>
        <p:spPr bwMode="auto">
          <a:xfrm>
            <a:off x="1174459" y="5491906"/>
            <a:ext cx="18630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将第</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个方程乘</a:t>
            </a: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
        <p:nvSpPr>
          <p:cNvPr id="21" name="Rectangle 28"/>
          <p:cNvSpPr>
            <a:spLocks noChangeArrowheads="1"/>
          </p:cNvSpPr>
          <p:nvPr/>
        </p:nvSpPr>
        <p:spPr bwMode="auto">
          <a:xfrm>
            <a:off x="3440632" y="5497412"/>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然后</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分别</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乘</a:t>
            </a:r>
            <a:endParaRPr kumimoji="0" lang="zh-CN" altLang="zh-CN" sz="2000" b="1" i="0" u="none" strike="noStrike" cap="none" normalizeH="0" baseline="0" dirty="0">
              <a:ln>
                <a:noFill/>
              </a:ln>
              <a:solidFill>
                <a:schemeClr val="tx1"/>
              </a:solidFill>
              <a:effectLst/>
              <a:latin typeface="Arial" panose="020B0604020202020204" pitchFamily="34" charset="0"/>
            </a:endParaRPr>
          </a:p>
        </p:txBody>
      </p:sp>
      <p:sp>
        <p:nvSpPr>
          <p:cNvPr id="22" name="Rectangle 29"/>
          <p:cNvSpPr>
            <a:spLocks noChangeArrowheads="1"/>
          </p:cNvSpPr>
          <p:nvPr/>
        </p:nvSpPr>
        <p:spPr bwMode="auto">
          <a:xfrm>
            <a:off x="5397292" y="5506254"/>
            <a:ext cx="50930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加到第</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3,4</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这两个方程上，使得在第</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3,4</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这两</a:t>
            </a:r>
            <a:endPar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p:txBody>
      </p:sp>
      <p:grpSp>
        <p:nvGrpSpPr>
          <p:cNvPr id="11" name="组合 10"/>
          <p:cNvGrpSpPr/>
          <p:nvPr/>
        </p:nvGrpSpPr>
        <p:grpSpPr>
          <a:xfrm>
            <a:off x="1174459" y="5971767"/>
            <a:ext cx="2162772" cy="392091"/>
            <a:chOff x="1174459" y="5971767"/>
            <a:chExt cx="2162772" cy="392091"/>
          </a:xfrm>
        </p:grpSpPr>
        <p:graphicFrame>
          <p:nvGraphicFramePr>
            <p:cNvPr id="19" name="对象 18"/>
            <p:cNvGraphicFramePr>
              <a:graphicFrameLocks noChangeAspect="1"/>
            </p:cNvGraphicFramePr>
            <p:nvPr/>
          </p:nvGraphicFramePr>
          <p:xfrm>
            <a:off x="2653330" y="5971767"/>
            <a:ext cx="291206" cy="385143"/>
          </p:xfrm>
          <a:graphic>
            <a:graphicData uri="http://schemas.openxmlformats.org/presentationml/2006/ole">
              <mc:AlternateContent xmlns:mc="http://schemas.openxmlformats.org/markup-compatibility/2006">
                <mc:Choice xmlns:v="urn:schemas-microsoft-com:vml" Requires="v">
                  <p:oleObj name="Equation" r:id="rId18" imgW="165028" imgH="228501" progId="Equation.DSMT4">
                    <p:embed/>
                  </p:oleObj>
                </mc:Choice>
                <mc:Fallback>
                  <p:oleObj name="Equation" r:id="rId18" imgW="165028" imgH="228501" progId="Equation.DSMT4">
                    <p:embed/>
                    <p:pic>
                      <p:nvPicPr>
                        <p:cNvPr id="19" name="对象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53330" y="5971767"/>
                          <a:ext cx="291206" cy="385143"/>
                        </a:xfrm>
                        <a:prstGeom prst="rect">
                          <a:avLst/>
                        </a:prstGeom>
                        <a:noFill/>
                      </p:spPr>
                    </p:pic>
                  </p:oleObj>
                </mc:Fallback>
              </mc:AlternateContent>
            </a:graphicData>
          </a:graphic>
        </p:graphicFrame>
        <p:sp>
          <p:nvSpPr>
            <p:cNvPr id="24" name="矩形 23"/>
            <p:cNvSpPr/>
            <p:nvPr/>
          </p:nvSpPr>
          <p:spPr>
            <a:xfrm>
              <a:off x="1174459" y="5994526"/>
              <a:ext cx="2162772" cy="369332"/>
            </a:xfrm>
            <a:prstGeom prst="rect">
              <a:avLst/>
            </a:prstGeom>
          </p:spPr>
          <p:txBody>
            <a:bodyPr wrap="none">
              <a:spAutoFit/>
            </a:bodyPr>
            <a:lstStyle/>
            <a:p>
              <a:pPr lvl="0" eaLnBrk="0" fontAlgn="base" hangingPunct="0">
                <a:spcBef>
                  <a:spcPct val="0"/>
                </a:spcBef>
                <a:spcAft>
                  <a:spcPct val="0"/>
                </a:spcAft>
              </a:pPr>
              <a:r>
                <a:rPr lang="zh-CN" altLang="en-US" b="1" dirty="0">
                  <a:latin typeface="宋体" panose="02010600030101010101" pitchFamily="2" charset="-122"/>
                  <a:cs typeface="Times New Roman" panose="02020603050405020304" pitchFamily="18" charset="0"/>
                </a:rPr>
                <a:t>个方程中消去   得</a:t>
              </a:r>
              <a:endParaRPr lang="zh-CN" altLang="en-US" b="1" dirty="0">
                <a:latin typeface="Arial" panose="020B0604020202020204" pitchFamily="34" charset="0"/>
              </a:endParaRPr>
            </a:p>
          </p:txBody>
        </p:sp>
      </p:grpSp>
      <p:sp>
        <p:nvSpPr>
          <p:cNvPr id="10" name="矩形 9"/>
          <p:cNvSpPr/>
          <p:nvPr/>
        </p:nvSpPr>
        <p:spPr>
          <a:xfrm>
            <a:off x="4236355" y="3347679"/>
            <a:ext cx="442750" cy="400110"/>
          </a:xfrm>
          <a:prstGeom prst="rect">
            <a:avLst/>
          </a:prstGeom>
        </p:spPr>
        <p:txBody>
          <a:bodyPr wrap="none">
            <a:spAutoFit/>
          </a:bodyPr>
          <a:lstStyle/>
          <a:p>
            <a:r>
              <a:rPr lang="zh-CN" altLang="en-US" sz="2000" b="1" dirty="0">
                <a:latin typeface="宋体" panose="02010600030101010101" pitchFamily="2" charset="-122"/>
                <a:cs typeface="Times New Roman" panose="02020603050405020304" pitchFamily="18" charset="0"/>
              </a:rPr>
              <a:t>得</a:t>
            </a:r>
            <a:endParaRPr lang="zh-CN" altLang="en-US" sz="2000" dirty="0"/>
          </a:p>
        </p:txBody>
      </p:sp>
    </p:spTree>
    <p:extLst>
      <p:ext uri="{BB962C8B-B14F-4D97-AF65-F5344CB8AC3E}">
        <p14:creationId xmlns:p14="http://schemas.microsoft.com/office/powerpoint/2010/main" val="364131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20" grpId="0"/>
      <p:bldP spid="21" grpId="0"/>
      <p:bldP spid="22"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73123" y="12331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4983061" y="12331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nvGraphicFramePr>
        <p:xfrm>
          <a:off x="2941070" y="3052659"/>
          <a:ext cx="496887" cy="320675"/>
        </p:xfrm>
        <a:graphic>
          <a:graphicData uri="http://schemas.openxmlformats.org/presentationml/2006/ole">
            <mc:AlternateContent xmlns:mc="http://schemas.openxmlformats.org/markup-compatibility/2006">
              <mc:Choice xmlns:v="urn:schemas-microsoft-com:vml" Requires="v">
                <p:oleObj name="Equation" r:id="rId2" imgW="304560" imgH="203040" progId="Equation.DSMT4">
                  <p:embed/>
                </p:oleObj>
              </mc:Choice>
              <mc:Fallback>
                <p:oleObj name="Equation" r:id="rId2" imgW="304560" imgH="203040" progId="Equation.DSMT4">
                  <p:embed/>
                  <p:pic>
                    <p:nvPicPr>
                      <p:cNvPr id="6" name="对象 5"/>
                      <p:cNvPicPr>
                        <a:picLocks noChangeAspect="1" noChangeArrowheads="1"/>
                      </p:cNvPicPr>
                      <p:nvPr/>
                    </p:nvPicPr>
                    <p:blipFill>
                      <a:blip r:embed="rId3"/>
                      <a:srcRect/>
                      <a:stretch>
                        <a:fillRect/>
                      </a:stretch>
                    </p:blipFill>
                    <p:spPr bwMode="auto">
                      <a:xfrm>
                        <a:off x="2941070" y="3052659"/>
                        <a:ext cx="496887" cy="320675"/>
                      </a:xfrm>
                      <a:prstGeom prst="rect">
                        <a:avLst/>
                      </a:prstGeom>
                      <a:noFill/>
                    </p:spPr>
                  </p:pic>
                </p:oleObj>
              </mc:Fallback>
            </mc:AlternateContent>
          </a:graphicData>
        </a:graphic>
      </p:graphicFrame>
      <p:sp>
        <p:nvSpPr>
          <p:cNvPr id="8" name="Rectangle 7"/>
          <p:cNvSpPr>
            <a:spLocks noChangeArrowheads="1"/>
          </p:cNvSpPr>
          <p:nvPr/>
        </p:nvSpPr>
        <p:spPr bwMode="auto">
          <a:xfrm>
            <a:off x="1204014" y="2996374"/>
            <a:ext cx="18630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将第</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3</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个方程乘</a:t>
            </a: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3189513" y="2996374"/>
            <a:ext cx="48349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后加到第</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4</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个方程上，第</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个方程乘  得</a:t>
            </a: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nvGraphicFramePr>
        <p:xfrm>
          <a:off x="1359158" y="1175980"/>
          <a:ext cx="2957513" cy="1644650"/>
        </p:xfrm>
        <a:graphic>
          <a:graphicData uri="http://schemas.openxmlformats.org/presentationml/2006/ole">
            <mc:AlternateContent xmlns:mc="http://schemas.openxmlformats.org/markup-compatibility/2006">
              <mc:Choice xmlns:v="urn:schemas-microsoft-com:vml" Requires="v">
                <p:oleObj name="Equation" r:id="rId4" imgW="1612800" imgH="939600" progId="Equation.DSMT4">
                  <p:embed/>
                </p:oleObj>
              </mc:Choice>
              <mc:Fallback>
                <p:oleObj name="Equation" r:id="rId4" imgW="1612800" imgH="939600" progId="Equation.DSMT4">
                  <p:embed/>
                  <p:pic>
                    <p:nvPicPr>
                      <p:cNvPr id="11" name="对象 10"/>
                      <p:cNvPicPr>
                        <a:picLocks noChangeAspect="1" noChangeArrowheads="1"/>
                      </p:cNvPicPr>
                      <p:nvPr/>
                    </p:nvPicPr>
                    <p:blipFill>
                      <a:blip r:embed="rId5"/>
                      <a:srcRect/>
                      <a:stretch>
                        <a:fillRect/>
                      </a:stretch>
                    </p:blipFill>
                    <p:spPr bwMode="auto">
                      <a:xfrm>
                        <a:off x="1359158" y="1175980"/>
                        <a:ext cx="2957513" cy="1644650"/>
                      </a:xfrm>
                      <a:prstGeom prst="rect">
                        <a:avLst/>
                      </a:prstGeom>
                      <a:noFill/>
                    </p:spPr>
                  </p:pic>
                </p:oleObj>
              </mc:Fallback>
            </mc:AlternateContent>
          </a:graphicData>
        </a:graphic>
      </p:graphicFrame>
      <p:sp>
        <p:nvSpPr>
          <p:cNvPr id="23"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nvGraphicFramePr>
        <p:xfrm>
          <a:off x="6510338" y="1271588"/>
          <a:ext cx="2465387" cy="1598612"/>
        </p:xfrm>
        <a:graphic>
          <a:graphicData uri="http://schemas.openxmlformats.org/presentationml/2006/ole">
            <mc:AlternateContent xmlns:mc="http://schemas.openxmlformats.org/markup-compatibility/2006">
              <mc:Choice xmlns:v="urn:schemas-microsoft-com:vml" Requires="v">
                <p:oleObj name="Equation" r:id="rId6" imgW="1384200" imgH="939600" progId="Equation.DSMT4">
                  <p:embed/>
                </p:oleObj>
              </mc:Choice>
              <mc:Fallback>
                <p:oleObj name="Equation" r:id="rId6" imgW="1384200" imgH="939600" progId="Equation.DSMT4">
                  <p:embed/>
                  <p:pic>
                    <p:nvPicPr>
                      <p:cNvPr id="25" name="对象 24"/>
                      <p:cNvPicPr>
                        <a:picLocks noChangeAspect="1" noChangeArrowheads="1"/>
                      </p:cNvPicPr>
                      <p:nvPr/>
                    </p:nvPicPr>
                    <p:blipFill>
                      <a:blip r:embed="rId7"/>
                      <a:srcRect/>
                      <a:stretch>
                        <a:fillRect/>
                      </a:stretch>
                    </p:blipFill>
                    <p:spPr bwMode="auto">
                      <a:xfrm>
                        <a:off x="6510338" y="1271588"/>
                        <a:ext cx="2465387" cy="1598612"/>
                      </a:xfrm>
                      <a:prstGeom prst="rect">
                        <a:avLst/>
                      </a:prstGeom>
                      <a:noFill/>
                    </p:spPr>
                  </p:pic>
                </p:oleObj>
              </mc:Fallback>
            </mc:AlternateContent>
          </a:graphicData>
        </a:graphic>
      </p:graphicFrame>
      <p:graphicFrame>
        <p:nvGraphicFramePr>
          <p:cNvPr id="27" name="对象 26"/>
          <p:cNvGraphicFramePr>
            <a:graphicFrameLocks noChangeAspect="1"/>
          </p:cNvGraphicFramePr>
          <p:nvPr/>
        </p:nvGraphicFramePr>
        <p:xfrm>
          <a:off x="7261671" y="2915863"/>
          <a:ext cx="262534" cy="543704"/>
        </p:xfrm>
        <a:graphic>
          <a:graphicData uri="http://schemas.openxmlformats.org/presentationml/2006/ole">
            <mc:AlternateContent xmlns:mc="http://schemas.openxmlformats.org/markup-compatibility/2006">
              <mc:Choice xmlns:v="urn:schemas-microsoft-com:vml" Requires="v">
                <p:oleObj name="Equation" r:id="rId8" imgW="152334" imgH="393529" progId="Equation.DSMT4">
                  <p:embed/>
                </p:oleObj>
              </mc:Choice>
              <mc:Fallback>
                <p:oleObj name="Equation" r:id="rId8" imgW="152334" imgH="393529" progId="Equation.DSMT4">
                  <p:embed/>
                  <p:pic>
                    <p:nvPicPr>
                      <p:cNvPr id="27" name="对象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61671" y="2915863"/>
                        <a:ext cx="262534" cy="543704"/>
                      </a:xfrm>
                      <a:prstGeom prst="rect">
                        <a:avLst/>
                      </a:prstGeom>
                      <a:noFill/>
                    </p:spPr>
                  </p:pic>
                </p:oleObj>
              </mc:Fallback>
            </mc:AlternateContent>
          </a:graphicData>
        </a:graphic>
      </p:graphicFrame>
      <p:sp>
        <p:nvSpPr>
          <p:cNvPr id="28"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nvGraphicFramePr>
        <p:xfrm>
          <a:off x="1359157" y="3573300"/>
          <a:ext cx="2957513" cy="1657128"/>
        </p:xfrm>
        <a:graphic>
          <a:graphicData uri="http://schemas.openxmlformats.org/presentationml/2006/ole">
            <mc:AlternateContent xmlns:mc="http://schemas.openxmlformats.org/markup-compatibility/2006">
              <mc:Choice xmlns:v="urn:schemas-microsoft-com:vml" Requires="v">
                <p:oleObj name="Equation" r:id="rId10" imgW="1600200" imgH="939600" progId="Equation.DSMT4">
                  <p:embed/>
                </p:oleObj>
              </mc:Choice>
              <mc:Fallback>
                <p:oleObj name="Equation" r:id="rId10" imgW="1600200" imgH="939600" progId="Equation.DSMT4">
                  <p:embed/>
                  <p:pic>
                    <p:nvPicPr>
                      <p:cNvPr id="29" name="对象 28"/>
                      <p:cNvPicPr>
                        <a:picLocks noChangeAspect="1" noChangeArrowheads="1"/>
                      </p:cNvPicPr>
                      <p:nvPr/>
                    </p:nvPicPr>
                    <p:blipFill>
                      <a:blip r:embed="rId11"/>
                      <a:srcRect/>
                      <a:stretch>
                        <a:fillRect/>
                      </a:stretch>
                    </p:blipFill>
                    <p:spPr bwMode="auto">
                      <a:xfrm>
                        <a:off x="1359157" y="3573300"/>
                        <a:ext cx="2957513" cy="1657128"/>
                      </a:xfrm>
                      <a:prstGeom prst="rect">
                        <a:avLst/>
                      </a:prstGeom>
                      <a:noFill/>
                    </p:spPr>
                  </p:pic>
                </p:oleObj>
              </mc:Fallback>
            </mc:AlternateContent>
          </a:graphicData>
        </a:graphic>
      </p:graphicFrame>
      <p:sp>
        <p:nvSpPr>
          <p:cNvPr id="30" name="Rectangle 1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 name="对象 30"/>
          <p:cNvGraphicFramePr>
            <a:graphicFrameLocks noChangeAspect="1"/>
          </p:cNvGraphicFramePr>
          <p:nvPr/>
        </p:nvGraphicFramePr>
        <p:xfrm>
          <a:off x="6564313" y="3573300"/>
          <a:ext cx="2411412" cy="1623315"/>
        </p:xfrm>
        <a:graphic>
          <a:graphicData uri="http://schemas.openxmlformats.org/presentationml/2006/ole">
            <mc:AlternateContent xmlns:mc="http://schemas.openxmlformats.org/markup-compatibility/2006">
              <mc:Choice xmlns:v="urn:schemas-microsoft-com:vml" Requires="v">
                <p:oleObj name="Equation" r:id="rId12" imgW="1384200" imgH="939600" progId="Equation.DSMT4">
                  <p:embed/>
                </p:oleObj>
              </mc:Choice>
              <mc:Fallback>
                <p:oleObj name="Equation" r:id="rId12" imgW="1384200" imgH="939600" progId="Equation.DSMT4">
                  <p:embed/>
                  <p:pic>
                    <p:nvPicPr>
                      <p:cNvPr id="31" name="对象 30"/>
                      <p:cNvPicPr>
                        <a:picLocks noChangeAspect="1" noChangeArrowheads="1"/>
                      </p:cNvPicPr>
                      <p:nvPr/>
                    </p:nvPicPr>
                    <p:blipFill>
                      <a:blip r:embed="rId13"/>
                      <a:srcRect/>
                      <a:stretch>
                        <a:fillRect/>
                      </a:stretch>
                    </p:blipFill>
                    <p:spPr bwMode="auto">
                      <a:xfrm>
                        <a:off x="6564313" y="3573300"/>
                        <a:ext cx="2411412" cy="1623315"/>
                      </a:xfrm>
                      <a:prstGeom prst="rect">
                        <a:avLst/>
                      </a:prstGeom>
                      <a:noFill/>
                    </p:spPr>
                  </p:pic>
                </p:oleObj>
              </mc:Fallback>
            </mc:AlternateContent>
          </a:graphicData>
        </a:graphic>
      </p:graphicFrame>
    </p:spTree>
    <p:extLst>
      <p:ext uri="{BB962C8B-B14F-4D97-AF65-F5344CB8AC3E}">
        <p14:creationId xmlns:p14="http://schemas.microsoft.com/office/powerpoint/2010/main" val="262606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9" name="Text Box 38"/>
          <p:cNvSpPr txBox="1">
            <a:spLocks noChangeArrowheads="1"/>
          </p:cNvSpPr>
          <p:nvPr/>
        </p:nvSpPr>
        <p:spPr bwMode="auto">
          <a:xfrm>
            <a:off x="749828" y="803915"/>
            <a:ext cx="7704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rgbClr val="0000FF"/>
                </a:solidFill>
                <a:latin typeface="+mj-ea"/>
                <a:ea typeface="+mj-ea"/>
              </a:rPr>
              <a:t>2.5.3 </a:t>
            </a:r>
            <a:r>
              <a:rPr lang="zh-CN" altLang="en-US" sz="2400" dirty="0">
                <a:solidFill>
                  <a:srgbClr val="0000FF"/>
                </a:solidFill>
                <a:latin typeface="+mj-ea"/>
                <a:ea typeface="+mj-ea"/>
              </a:rPr>
              <a:t>矩阵秩的性质与秩的计算</a:t>
            </a:r>
            <a:endParaRPr lang="en-US" altLang="zh-CN" sz="2400" dirty="0">
              <a:solidFill>
                <a:srgbClr val="0000FF"/>
              </a:solidFill>
              <a:latin typeface="+mj-ea"/>
              <a:ea typeface="+mj-ea"/>
            </a:endParaRPr>
          </a:p>
        </p:txBody>
      </p:sp>
      <p:sp>
        <p:nvSpPr>
          <p:cNvPr id="6" name="矩形 5"/>
          <p:cNvSpPr/>
          <p:nvPr/>
        </p:nvSpPr>
        <p:spPr>
          <a:xfrm>
            <a:off x="2047134" y="1313360"/>
            <a:ext cx="4801314" cy="400110"/>
          </a:xfrm>
          <a:prstGeom prst="rect">
            <a:avLst/>
          </a:prstGeom>
        </p:spPr>
        <p:txBody>
          <a:bodyPr wrap="none">
            <a:spAutoFit/>
          </a:bodyPr>
          <a:lstStyle/>
          <a:p>
            <a:r>
              <a:rPr lang="zh-CN" altLang="zh-CN" sz="2000" b="1" kern="1800" dirty="0">
                <a:cs typeface="Times New Roman" panose="02020603050405020304" pitchFamily="18" charset="0"/>
              </a:rPr>
              <a:t>关于矩阵的秩，有下面几个常用的性质：</a:t>
            </a:r>
            <a:endParaRPr lang="zh-CN" altLang="en-US" sz="2000" b="1" dirty="0"/>
          </a:p>
        </p:txBody>
      </p:sp>
      <p:graphicFrame>
        <p:nvGraphicFramePr>
          <p:cNvPr id="23" name="Object 10"/>
          <p:cNvGraphicFramePr>
            <a:graphicFrameLocks noGrp="1" noChangeAspect="1"/>
          </p:cNvGraphicFramePr>
          <p:nvPr>
            <p:ph sz="quarter" idx="3"/>
          </p:nvPr>
        </p:nvGraphicFramePr>
        <p:xfrm>
          <a:off x="1745403" y="4693518"/>
          <a:ext cx="6726680" cy="460769"/>
        </p:xfrm>
        <a:graphic>
          <a:graphicData uri="http://schemas.openxmlformats.org/presentationml/2006/ole">
            <mc:AlternateContent xmlns:mc="http://schemas.openxmlformats.org/markup-compatibility/2006">
              <mc:Choice xmlns:v="urn:schemas-microsoft-com:vml" Requires="v">
                <p:oleObj name="Equation" r:id="rId2" imgW="3708400" imgH="254000" progId="Equation.DSMT4">
                  <p:embed/>
                </p:oleObj>
              </mc:Choice>
              <mc:Fallback>
                <p:oleObj name="Equation" r:id="rId2" imgW="3708400" imgH="254000" progId="Equation.DSMT4">
                  <p:embed/>
                  <p:pic>
                    <p:nvPicPr>
                      <p:cNvPr id="23" name="Object 1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5403" y="4693518"/>
                        <a:ext cx="6726680" cy="460769"/>
                      </a:xfrm>
                      <a:prstGeom prst="rect">
                        <a:avLst/>
                      </a:prstGeom>
                      <a:noFill/>
                      <a:ln>
                        <a:noFill/>
                      </a:ln>
                      <a:effectLst/>
                    </p:spPr>
                  </p:pic>
                </p:oleObj>
              </mc:Fallback>
            </mc:AlternateContent>
          </a:graphicData>
        </a:graphic>
      </p:graphicFrame>
      <p:grpSp>
        <p:nvGrpSpPr>
          <p:cNvPr id="24" name="组合 23"/>
          <p:cNvGrpSpPr/>
          <p:nvPr/>
        </p:nvGrpSpPr>
        <p:grpSpPr>
          <a:xfrm>
            <a:off x="8603296" y="4748528"/>
            <a:ext cx="2304162" cy="400110"/>
            <a:chOff x="8653537" y="4319023"/>
            <a:chExt cx="2304162" cy="400110"/>
          </a:xfrm>
        </p:grpSpPr>
        <p:graphicFrame>
          <p:nvGraphicFramePr>
            <p:cNvPr id="25" name="Object 25"/>
            <p:cNvGraphicFramePr>
              <a:graphicFrameLocks noChangeAspect="1"/>
            </p:cNvGraphicFramePr>
            <p:nvPr/>
          </p:nvGraphicFramePr>
          <p:xfrm>
            <a:off x="9372156" y="4323080"/>
            <a:ext cx="1585543" cy="396053"/>
          </p:xfrm>
          <a:graphic>
            <a:graphicData uri="http://schemas.openxmlformats.org/presentationml/2006/ole">
              <mc:AlternateContent xmlns:mc="http://schemas.openxmlformats.org/markup-compatibility/2006">
                <mc:Choice xmlns:v="urn:schemas-microsoft-com:vml" Requires="v">
                  <p:oleObj name="Equation" r:id="rId4" imgW="965160" imgH="241200" progId="Equation.DSMT4">
                    <p:embed/>
                  </p:oleObj>
                </mc:Choice>
                <mc:Fallback>
                  <p:oleObj name="Equation" r:id="rId4" imgW="965160" imgH="241200" progId="Equation.DSMT4">
                    <p:embed/>
                    <p:pic>
                      <p:nvPicPr>
                        <p:cNvPr id="25" name="Object 25"/>
                        <p:cNvPicPr>
                          <a:picLocks noChangeAspect="1" noChangeArrowheads="1"/>
                        </p:cNvPicPr>
                        <p:nvPr/>
                      </p:nvPicPr>
                      <p:blipFill>
                        <a:blip r:embed="rId5"/>
                        <a:srcRect/>
                        <a:stretch>
                          <a:fillRect/>
                        </a:stretch>
                      </p:blipFill>
                      <p:spPr bwMode="auto">
                        <a:xfrm>
                          <a:off x="9372156" y="4323080"/>
                          <a:ext cx="1585543" cy="396053"/>
                        </a:xfrm>
                        <a:prstGeom prst="rect">
                          <a:avLst/>
                        </a:prstGeom>
                        <a:noFill/>
                        <a:ln>
                          <a:noFill/>
                        </a:ln>
                        <a:effectLst/>
                      </p:spPr>
                    </p:pic>
                  </p:oleObj>
                </mc:Fallback>
              </mc:AlternateContent>
            </a:graphicData>
          </a:graphic>
        </p:graphicFrame>
        <p:sp>
          <p:nvSpPr>
            <p:cNvPr id="26" name="Text Box 26"/>
            <p:cNvSpPr txBox="1">
              <a:spLocks noChangeArrowheads="1"/>
            </p:cNvSpPr>
            <p:nvPr/>
          </p:nvSpPr>
          <p:spPr bwMode="auto">
            <a:xfrm>
              <a:off x="8653537" y="4319023"/>
              <a:ext cx="1225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a:latin typeface="+mn-ea"/>
                  <a:ea typeface="+mn-ea"/>
                </a:rPr>
                <a:t>从而</a:t>
              </a:r>
            </a:p>
          </p:txBody>
        </p:sp>
      </p:grpSp>
      <p:sp>
        <p:nvSpPr>
          <p:cNvPr id="27" name="Text Box 39"/>
          <p:cNvSpPr txBox="1">
            <a:spLocks noChangeArrowheads="1"/>
          </p:cNvSpPr>
          <p:nvPr/>
        </p:nvSpPr>
        <p:spPr bwMode="auto">
          <a:xfrm>
            <a:off x="662869" y="1798203"/>
            <a:ext cx="1526233" cy="400110"/>
          </a:xfrm>
          <a:prstGeom prst="rect">
            <a:avLst/>
          </a:prstGeom>
          <a:noFill/>
          <a:ln>
            <a:noFill/>
          </a:ln>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solidFill>
                  <a:srgbClr val="0000FF"/>
                </a:solidFill>
                <a:latin typeface="+mn-ea"/>
                <a:ea typeface="+mn-ea"/>
              </a:rPr>
              <a:t>性质</a:t>
            </a:r>
            <a:r>
              <a:rPr lang="en-US" altLang="zh-CN" sz="2000" dirty="0">
                <a:solidFill>
                  <a:srgbClr val="0000FF"/>
                </a:solidFill>
                <a:latin typeface="+mn-ea"/>
                <a:ea typeface="+mn-ea"/>
              </a:rPr>
              <a:t>1</a:t>
            </a:r>
            <a:endParaRPr lang="zh-CN" altLang="en-US" sz="2000" dirty="0">
              <a:solidFill>
                <a:srgbClr val="0000FF"/>
              </a:solidFill>
              <a:latin typeface="+mn-ea"/>
              <a:ea typeface="+mn-ea"/>
            </a:endParaRPr>
          </a:p>
        </p:txBody>
      </p:sp>
      <p:graphicFrame>
        <p:nvGraphicFramePr>
          <p:cNvPr id="28" name="Object 40"/>
          <p:cNvGraphicFramePr>
            <a:graphicFrameLocks noGrp="1" noChangeAspect="1"/>
          </p:cNvGraphicFramePr>
          <p:nvPr>
            <p:ph sz="quarter" idx="4"/>
          </p:nvPr>
        </p:nvGraphicFramePr>
        <p:xfrm>
          <a:off x="1604867" y="1850857"/>
          <a:ext cx="4422391" cy="318989"/>
        </p:xfrm>
        <a:graphic>
          <a:graphicData uri="http://schemas.openxmlformats.org/presentationml/2006/ole">
            <mc:AlternateContent xmlns:mc="http://schemas.openxmlformats.org/markup-compatibility/2006">
              <mc:Choice xmlns:v="urn:schemas-microsoft-com:vml" Requires="v">
                <p:oleObj name="Equation" r:id="rId6" imgW="2819400" imgH="203200" progId="Equation.DSMT4">
                  <p:embed/>
                </p:oleObj>
              </mc:Choice>
              <mc:Fallback>
                <p:oleObj name="Equation" r:id="rId6" imgW="2819400" imgH="203200" progId="Equation.DSMT4">
                  <p:embed/>
                  <p:pic>
                    <p:nvPicPr>
                      <p:cNvPr id="28" name="Object 40"/>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4867" y="1850857"/>
                        <a:ext cx="4422391" cy="318989"/>
                      </a:xfrm>
                      <a:prstGeom prst="rect">
                        <a:avLst/>
                      </a:prstGeom>
                      <a:noFill/>
                      <a:ln>
                        <a:noFill/>
                      </a:ln>
                      <a:effectLst/>
                    </p:spPr>
                  </p:pic>
                </p:oleObj>
              </mc:Fallback>
            </mc:AlternateContent>
          </a:graphicData>
        </a:graphic>
      </p:graphicFrame>
      <p:sp>
        <p:nvSpPr>
          <p:cNvPr id="29" name="Text Box 41"/>
          <p:cNvSpPr txBox="1">
            <a:spLocks noChangeArrowheads="1"/>
          </p:cNvSpPr>
          <p:nvPr/>
        </p:nvSpPr>
        <p:spPr bwMode="auto">
          <a:xfrm>
            <a:off x="1743090" y="2310149"/>
            <a:ext cx="38419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ea typeface="+mn-ea"/>
                <a:cs typeface="Times New Roman" panose="02020603050405020304" pitchFamily="18" charset="0"/>
              </a:rPr>
              <a:t>将矩阵</a:t>
            </a:r>
            <a:r>
              <a:rPr lang="en-US" altLang="zh-CN" sz="2000" i="1" dirty="0">
                <a:ea typeface="+mn-ea"/>
                <a:cs typeface="Times New Roman" panose="02020603050405020304" pitchFamily="18" charset="0"/>
              </a:rPr>
              <a:t>A</a:t>
            </a:r>
            <a:r>
              <a:rPr lang="en-US" altLang="zh-CN" sz="2000" dirty="0">
                <a:latin typeface="+mn-ea"/>
                <a:ea typeface="+mn-ea"/>
              </a:rPr>
              <a:t>,</a:t>
            </a:r>
            <a:r>
              <a:rPr lang="en-US" altLang="zh-CN" sz="2000" dirty="0">
                <a:ea typeface="+mn-ea"/>
                <a:cs typeface="Times New Roman" panose="02020603050405020304" pitchFamily="18" charset="0"/>
              </a:rPr>
              <a:t>B</a:t>
            </a:r>
            <a:r>
              <a:rPr lang="zh-CN" altLang="en-US" sz="2000" dirty="0">
                <a:ea typeface="+mn-ea"/>
                <a:cs typeface="Times New Roman" panose="02020603050405020304" pitchFamily="18" charset="0"/>
              </a:rPr>
              <a:t>进行列分块，有</a:t>
            </a:r>
            <a:endParaRPr lang="zh-CN" altLang="en-US" sz="2000" dirty="0">
              <a:latin typeface="+mn-ea"/>
              <a:ea typeface="+mn-ea"/>
            </a:endParaRPr>
          </a:p>
        </p:txBody>
      </p:sp>
      <p:graphicFrame>
        <p:nvGraphicFramePr>
          <p:cNvPr id="30" name="Object 42"/>
          <p:cNvGraphicFramePr>
            <a:graphicFrameLocks noChangeAspect="1"/>
          </p:cNvGraphicFramePr>
          <p:nvPr/>
        </p:nvGraphicFramePr>
        <p:xfrm>
          <a:off x="2541910" y="3162560"/>
          <a:ext cx="1632835" cy="318159"/>
        </p:xfrm>
        <a:graphic>
          <a:graphicData uri="http://schemas.openxmlformats.org/presentationml/2006/ole">
            <mc:AlternateContent xmlns:mc="http://schemas.openxmlformats.org/markup-compatibility/2006">
              <mc:Choice xmlns:v="urn:schemas-microsoft-com:vml" Requires="v">
                <p:oleObj name="Equation" r:id="rId8" imgW="1040948" imgH="203112" progId="Equation.DSMT4">
                  <p:embed/>
                </p:oleObj>
              </mc:Choice>
              <mc:Fallback>
                <p:oleObj name="Equation" r:id="rId8" imgW="1040948" imgH="203112" progId="Equation.DSMT4">
                  <p:embed/>
                  <p:pic>
                    <p:nvPicPr>
                      <p:cNvPr id="30" name="Object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1910" y="3162560"/>
                        <a:ext cx="1632835" cy="318159"/>
                      </a:xfrm>
                      <a:prstGeom prst="rect">
                        <a:avLst/>
                      </a:prstGeom>
                      <a:noFill/>
                      <a:ln>
                        <a:noFill/>
                      </a:ln>
                    </p:spPr>
                  </p:pic>
                </p:oleObj>
              </mc:Fallback>
            </mc:AlternateContent>
          </a:graphicData>
        </a:graphic>
      </p:graphicFrame>
      <p:sp>
        <p:nvSpPr>
          <p:cNvPr id="31" name="Text Box 43"/>
          <p:cNvSpPr txBox="1">
            <a:spLocks noChangeArrowheads="1"/>
          </p:cNvSpPr>
          <p:nvPr/>
        </p:nvSpPr>
        <p:spPr bwMode="auto">
          <a:xfrm>
            <a:off x="1698519" y="3456732"/>
            <a:ext cx="4248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latin typeface="+mn-ea"/>
                <a:ea typeface="+mn-ea"/>
              </a:rPr>
              <a:t>故有</a:t>
            </a:r>
            <a:endParaRPr lang="en-US" altLang="zh-CN" sz="2000" dirty="0">
              <a:latin typeface="+mn-ea"/>
              <a:ea typeface="+mn-ea"/>
            </a:endParaRPr>
          </a:p>
        </p:txBody>
      </p:sp>
      <p:graphicFrame>
        <p:nvGraphicFramePr>
          <p:cNvPr id="32" name="Object 44"/>
          <p:cNvGraphicFramePr>
            <a:graphicFrameLocks noChangeAspect="1"/>
          </p:cNvGraphicFramePr>
          <p:nvPr/>
        </p:nvGraphicFramePr>
        <p:xfrm>
          <a:off x="2486816" y="3552292"/>
          <a:ext cx="2914815" cy="328002"/>
        </p:xfrm>
        <a:graphic>
          <a:graphicData uri="http://schemas.openxmlformats.org/presentationml/2006/ole">
            <mc:AlternateContent xmlns:mc="http://schemas.openxmlformats.org/markup-compatibility/2006">
              <mc:Choice xmlns:v="urn:schemas-microsoft-com:vml" Requires="v">
                <p:oleObj name="Equation" r:id="rId10" imgW="1803400" imgH="203200" progId="Equation.DSMT4">
                  <p:embed/>
                </p:oleObj>
              </mc:Choice>
              <mc:Fallback>
                <p:oleObj name="Equation" r:id="rId10" imgW="1803400" imgH="203200" progId="Equation.DSMT4">
                  <p:embed/>
                  <p:pic>
                    <p:nvPicPr>
                      <p:cNvPr id="32" name="Object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6816" y="3552292"/>
                        <a:ext cx="2914815" cy="328002"/>
                      </a:xfrm>
                      <a:prstGeom prst="rect">
                        <a:avLst/>
                      </a:prstGeom>
                      <a:noFill/>
                      <a:ln>
                        <a:noFill/>
                      </a:ln>
                    </p:spPr>
                  </p:pic>
                </p:oleObj>
              </mc:Fallback>
            </mc:AlternateContent>
          </a:graphicData>
        </a:graphic>
      </p:graphicFrame>
      <p:graphicFrame>
        <p:nvGraphicFramePr>
          <p:cNvPr id="33" name="Object 17"/>
          <p:cNvGraphicFramePr>
            <a:graphicFrameLocks noChangeAspect="1"/>
          </p:cNvGraphicFramePr>
          <p:nvPr/>
        </p:nvGraphicFramePr>
        <p:xfrm>
          <a:off x="4326541" y="3196707"/>
          <a:ext cx="1456009" cy="284012"/>
        </p:xfrm>
        <a:graphic>
          <a:graphicData uri="http://schemas.openxmlformats.org/presentationml/2006/ole">
            <mc:AlternateContent xmlns:mc="http://schemas.openxmlformats.org/markup-compatibility/2006">
              <mc:Choice xmlns:v="urn:schemas-microsoft-com:vml" Requires="v">
                <p:oleObj name="Equation" r:id="rId12" imgW="1040948" imgH="203112" progId="Equation.DSMT4">
                  <p:embed/>
                </p:oleObj>
              </mc:Choice>
              <mc:Fallback>
                <p:oleObj name="Equation" r:id="rId12" imgW="1040948" imgH="203112" progId="Equation.DSMT4">
                  <p:embed/>
                  <p:pic>
                    <p:nvPicPr>
                      <p:cNvPr id="33"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26541" y="3196707"/>
                        <a:ext cx="1456009" cy="284012"/>
                      </a:xfrm>
                      <a:prstGeom prst="rect">
                        <a:avLst/>
                      </a:prstGeom>
                      <a:noFill/>
                      <a:ln>
                        <a:noFill/>
                      </a:ln>
                      <a:effectLst/>
                    </p:spPr>
                  </p:pic>
                </p:oleObj>
              </mc:Fallback>
            </mc:AlternateContent>
          </a:graphicData>
        </a:graphic>
      </p:graphicFrame>
      <p:grpSp>
        <p:nvGrpSpPr>
          <p:cNvPr id="34" name="组合 33"/>
          <p:cNvGrpSpPr/>
          <p:nvPr/>
        </p:nvGrpSpPr>
        <p:grpSpPr>
          <a:xfrm>
            <a:off x="5937975" y="1775025"/>
            <a:ext cx="5666119" cy="400110"/>
            <a:chOff x="1990725" y="1971567"/>
            <a:chExt cx="5666119" cy="400110"/>
          </a:xfrm>
        </p:grpSpPr>
        <p:sp>
          <p:nvSpPr>
            <p:cNvPr id="35" name="Text Box 45"/>
            <p:cNvSpPr txBox="1">
              <a:spLocks noChangeArrowheads="1"/>
            </p:cNvSpPr>
            <p:nvPr/>
          </p:nvSpPr>
          <p:spPr bwMode="auto">
            <a:xfrm>
              <a:off x="1990725" y="1971567"/>
              <a:ext cx="5666119" cy="400110"/>
            </a:xfrm>
            <a:prstGeom prst="rect">
              <a:avLst/>
            </a:prstGeom>
            <a:noFill/>
            <a:ln>
              <a:noFill/>
            </a:ln>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latin typeface="+mn-ea"/>
                  <a:ea typeface="+mn-ea"/>
                </a:rPr>
                <a:t>特别：</a:t>
              </a:r>
              <a:r>
                <a:rPr lang="en-US" altLang="zh-CN" sz="2000" i="1" dirty="0">
                  <a:latin typeface="+mn-ea"/>
                  <a:ea typeface="+mn-ea"/>
                </a:rPr>
                <a:t>    </a:t>
              </a:r>
              <a:r>
                <a:rPr lang="zh-CN" altLang="en-US" sz="2000" dirty="0">
                  <a:latin typeface="+mn-ea"/>
                  <a:ea typeface="+mn-ea"/>
                </a:rPr>
                <a:t>为列向量，有</a:t>
              </a:r>
            </a:p>
          </p:txBody>
        </p:sp>
        <p:graphicFrame>
          <p:nvGraphicFramePr>
            <p:cNvPr id="36" name="Object 46"/>
            <p:cNvGraphicFramePr>
              <a:graphicFrameLocks noChangeAspect="1"/>
            </p:cNvGraphicFramePr>
            <p:nvPr/>
          </p:nvGraphicFramePr>
          <p:xfrm>
            <a:off x="4881227" y="2062028"/>
            <a:ext cx="2572421" cy="302816"/>
          </p:xfrm>
          <a:graphic>
            <a:graphicData uri="http://schemas.openxmlformats.org/presentationml/2006/ole">
              <mc:AlternateContent xmlns:mc="http://schemas.openxmlformats.org/markup-compatibility/2006">
                <mc:Choice xmlns:v="urn:schemas-microsoft-com:vml" Requires="v">
                  <p:oleObj name="Equation" r:id="rId14" imgW="1726451" imgH="203112" progId="Equation.DSMT4">
                    <p:embed/>
                  </p:oleObj>
                </mc:Choice>
                <mc:Fallback>
                  <p:oleObj name="Equation" r:id="rId14" imgW="1726451" imgH="203112" progId="Equation.DSMT4">
                    <p:embed/>
                    <p:pic>
                      <p:nvPicPr>
                        <p:cNvPr id="36" name="Object 4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81227" y="2062028"/>
                          <a:ext cx="2572421" cy="302816"/>
                        </a:xfrm>
                        <a:prstGeom prst="rect">
                          <a:avLst/>
                        </a:prstGeom>
                        <a:noFill/>
                        <a:ln>
                          <a:noFill/>
                        </a:ln>
                        <a:effectLst/>
                      </p:spPr>
                    </p:pic>
                  </p:oleObj>
                </mc:Fallback>
              </mc:AlternateContent>
            </a:graphicData>
          </a:graphic>
        </p:graphicFrame>
        <p:graphicFrame>
          <p:nvGraphicFramePr>
            <p:cNvPr id="37" name="Object 7"/>
            <p:cNvGraphicFramePr>
              <a:graphicFrameLocks noChangeAspect="1"/>
            </p:cNvGraphicFramePr>
            <p:nvPr/>
          </p:nvGraphicFramePr>
          <p:xfrm>
            <a:off x="2697322" y="2047501"/>
            <a:ext cx="657067" cy="296827"/>
          </p:xfrm>
          <a:graphic>
            <a:graphicData uri="http://schemas.openxmlformats.org/presentationml/2006/ole">
              <mc:AlternateContent xmlns:mc="http://schemas.openxmlformats.org/markup-compatibility/2006">
                <mc:Choice xmlns:v="urn:schemas-microsoft-com:vml" Requires="v">
                  <p:oleObj name="Equation" r:id="rId16" imgW="393480" imgH="177480" progId="Equation.DSMT4">
                    <p:embed/>
                  </p:oleObj>
                </mc:Choice>
                <mc:Fallback>
                  <p:oleObj name="Equation" r:id="rId16" imgW="393480" imgH="177480" progId="Equation.DSMT4">
                    <p:embed/>
                    <p:pic>
                      <p:nvPicPr>
                        <p:cNvPr id="37" name="Object 7"/>
                        <p:cNvPicPr>
                          <a:picLocks noGrp="1" noChangeAspect="1" noChangeArrowheads="1"/>
                        </p:cNvPicPr>
                        <p:nvPr/>
                      </p:nvPicPr>
                      <p:blipFill>
                        <a:blip r:embed="rId17"/>
                        <a:srcRect/>
                        <a:stretch>
                          <a:fillRect/>
                        </a:stretch>
                      </p:blipFill>
                      <p:spPr bwMode="auto">
                        <a:xfrm>
                          <a:off x="2697322" y="2047501"/>
                          <a:ext cx="657067" cy="296827"/>
                        </a:xfrm>
                        <a:prstGeom prst="rect">
                          <a:avLst/>
                        </a:prstGeom>
                        <a:noFill/>
                        <a:ln>
                          <a:noFill/>
                        </a:ln>
                        <a:effectLst/>
                      </p:spPr>
                    </p:pic>
                  </p:oleObj>
                </mc:Fallback>
              </mc:AlternateContent>
            </a:graphicData>
          </a:graphic>
        </p:graphicFrame>
      </p:grpSp>
      <p:sp>
        <p:nvSpPr>
          <p:cNvPr id="38" name="矩形 37"/>
          <p:cNvSpPr/>
          <p:nvPr/>
        </p:nvSpPr>
        <p:spPr>
          <a:xfrm>
            <a:off x="863375" y="2274145"/>
            <a:ext cx="700833" cy="400110"/>
          </a:xfrm>
          <a:prstGeom prst="rect">
            <a:avLst/>
          </a:prstGeom>
        </p:spPr>
        <p:txBody>
          <a:bodyPr wrap="none">
            <a:spAutoFit/>
          </a:bodyPr>
          <a:lstStyle/>
          <a:p>
            <a:r>
              <a:rPr lang="zh-CN" altLang="en-US" sz="2000" b="1" dirty="0">
                <a:solidFill>
                  <a:srgbClr val="0000FF"/>
                </a:solidFill>
                <a:latin typeface="+mn-ea"/>
              </a:rPr>
              <a:t>证明</a:t>
            </a:r>
            <a:endParaRPr lang="zh-CN" altLang="en-US" sz="2000" b="1" dirty="0">
              <a:solidFill>
                <a:srgbClr val="0000FF"/>
              </a:solidFill>
            </a:endParaRPr>
          </a:p>
        </p:txBody>
      </p:sp>
      <p:graphicFrame>
        <p:nvGraphicFramePr>
          <p:cNvPr id="39" name="Object 10"/>
          <p:cNvGraphicFramePr>
            <a:graphicFrameLocks noChangeAspect="1"/>
          </p:cNvGraphicFramePr>
          <p:nvPr/>
        </p:nvGraphicFramePr>
        <p:xfrm>
          <a:off x="4886334" y="2302173"/>
          <a:ext cx="4179754" cy="418532"/>
        </p:xfrm>
        <a:graphic>
          <a:graphicData uri="http://schemas.openxmlformats.org/presentationml/2006/ole">
            <mc:AlternateContent xmlns:mc="http://schemas.openxmlformats.org/markup-compatibility/2006">
              <mc:Choice xmlns:v="urn:schemas-microsoft-com:vml" Requires="v">
                <p:oleObj name="Equation" r:id="rId18" imgW="2286000" imgH="228600" progId="Equation.DSMT4">
                  <p:embed/>
                </p:oleObj>
              </mc:Choice>
              <mc:Fallback>
                <p:oleObj name="Equation" r:id="rId18" imgW="2286000" imgH="228600" progId="Equation.DSMT4">
                  <p:embed/>
                  <p:pic>
                    <p:nvPicPr>
                      <p:cNvPr id="39" name="Object 10"/>
                      <p:cNvPicPr>
                        <a:picLocks noGrp="1" noChangeAspect="1" noChangeArrowheads="1"/>
                      </p:cNvPicPr>
                      <p:nvPr/>
                    </p:nvPicPr>
                    <p:blipFill>
                      <a:blip r:embed="rId19"/>
                      <a:srcRect/>
                      <a:stretch>
                        <a:fillRect/>
                      </a:stretch>
                    </p:blipFill>
                    <p:spPr bwMode="auto">
                      <a:xfrm>
                        <a:off x="4886334" y="2302173"/>
                        <a:ext cx="4179754" cy="418532"/>
                      </a:xfrm>
                      <a:prstGeom prst="rect">
                        <a:avLst/>
                      </a:prstGeom>
                      <a:noFill/>
                      <a:ln>
                        <a:noFill/>
                      </a:ln>
                      <a:effectLst/>
                    </p:spPr>
                  </p:pic>
                </p:oleObj>
              </mc:Fallback>
            </mc:AlternateContent>
          </a:graphicData>
        </a:graphic>
      </p:graphicFrame>
      <p:graphicFrame>
        <p:nvGraphicFramePr>
          <p:cNvPr id="40" name="Object 10"/>
          <p:cNvGraphicFramePr>
            <a:graphicFrameLocks noChangeAspect="1"/>
          </p:cNvGraphicFramePr>
          <p:nvPr/>
        </p:nvGraphicFramePr>
        <p:xfrm>
          <a:off x="1361951" y="2728349"/>
          <a:ext cx="3524383" cy="423489"/>
        </p:xfrm>
        <a:graphic>
          <a:graphicData uri="http://schemas.openxmlformats.org/presentationml/2006/ole">
            <mc:AlternateContent xmlns:mc="http://schemas.openxmlformats.org/markup-compatibility/2006">
              <mc:Choice xmlns:v="urn:schemas-microsoft-com:vml" Requires="v">
                <p:oleObj name="Equation" r:id="rId20" imgW="1904760" imgH="228600" progId="Equation.DSMT4">
                  <p:embed/>
                </p:oleObj>
              </mc:Choice>
              <mc:Fallback>
                <p:oleObj name="Equation" r:id="rId20" imgW="1904760" imgH="228600" progId="Equation.DSMT4">
                  <p:embed/>
                  <p:pic>
                    <p:nvPicPr>
                      <p:cNvPr id="40" name="Object 10"/>
                      <p:cNvPicPr>
                        <a:picLocks noGrp="1" noChangeAspect="1" noChangeArrowheads="1"/>
                      </p:cNvPicPr>
                      <p:nvPr/>
                    </p:nvPicPr>
                    <p:blipFill>
                      <a:blip r:embed="rId21"/>
                      <a:srcRect/>
                      <a:stretch>
                        <a:fillRect/>
                      </a:stretch>
                    </p:blipFill>
                    <p:spPr bwMode="auto">
                      <a:xfrm>
                        <a:off x="1361951" y="2728349"/>
                        <a:ext cx="3524383" cy="423489"/>
                      </a:xfrm>
                      <a:prstGeom prst="rect">
                        <a:avLst/>
                      </a:prstGeom>
                      <a:noFill/>
                      <a:ln>
                        <a:noFill/>
                      </a:ln>
                      <a:effectLst/>
                    </p:spPr>
                  </p:pic>
                </p:oleObj>
              </mc:Fallback>
            </mc:AlternateContent>
          </a:graphicData>
        </a:graphic>
      </p:graphicFrame>
      <p:sp>
        <p:nvSpPr>
          <p:cNvPr id="41" name="Text Box 41"/>
          <p:cNvSpPr txBox="1">
            <a:spLocks noChangeArrowheads="1"/>
          </p:cNvSpPr>
          <p:nvPr/>
        </p:nvSpPr>
        <p:spPr bwMode="auto">
          <a:xfrm>
            <a:off x="4886334" y="2751728"/>
            <a:ext cx="63263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None/>
            </a:pPr>
            <a:r>
              <a:rPr lang="zh-CN" altLang="en-US" sz="2000" dirty="0">
                <a:ea typeface="+mn-ea"/>
                <a:cs typeface="Times New Roman" panose="02020603050405020304" pitchFamily="18" charset="0"/>
              </a:rPr>
              <a:t>由于矩阵</a:t>
            </a:r>
            <a:r>
              <a:rPr lang="en-US" altLang="zh-CN" sz="2000" i="1" dirty="0">
                <a:ea typeface="+mn-ea"/>
                <a:cs typeface="Times New Roman" panose="02020603050405020304" pitchFamily="18" charset="0"/>
              </a:rPr>
              <a:t>A</a:t>
            </a:r>
            <a:r>
              <a:rPr lang="en-US" altLang="zh-CN" sz="2000" dirty="0">
                <a:latin typeface="+mn-ea"/>
                <a:ea typeface="+mn-ea"/>
              </a:rPr>
              <a:t>,</a:t>
            </a:r>
            <a:r>
              <a:rPr lang="en-US" altLang="zh-CN" sz="2000" i="1" dirty="0">
                <a:ea typeface="+mn-ea"/>
                <a:cs typeface="Times New Roman" panose="02020603050405020304" pitchFamily="18" charset="0"/>
              </a:rPr>
              <a:t>B</a:t>
            </a:r>
            <a:r>
              <a:rPr lang="zh-CN" altLang="en-US" sz="2000" dirty="0">
                <a:ea typeface="+mn-ea"/>
                <a:cs typeface="Times New Roman" panose="02020603050405020304" pitchFamily="18" charset="0"/>
              </a:rPr>
              <a:t>的列向量组都是矩阵</a:t>
            </a:r>
            <a:r>
              <a:rPr lang="en-US" altLang="zh-CN" sz="2000" i="1" dirty="0">
                <a:cs typeface="Times New Roman" panose="02020603050405020304" pitchFamily="18" charset="0"/>
              </a:rPr>
              <a:t>C</a:t>
            </a:r>
            <a:r>
              <a:rPr lang="zh-CN" altLang="en-US" sz="2000" dirty="0">
                <a:cs typeface="Times New Roman" panose="02020603050405020304" pitchFamily="18" charset="0"/>
              </a:rPr>
              <a:t>列向量组的部分组</a:t>
            </a:r>
            <a:endParaRPr lang="zh-CN" altLang="en-US" sz="2000" dirty="0">
              <a:latin typeface="+mn-ea"/>
              <a:ea typeface="+mn-ea"/>
            </a:endParaRPr>
          </a:p>
        </p:txBody>
      </p:sp>
      <p:sp>
        <p:nvSpPr>
          <p:cNvPr id="42" name="矩形 41"/>
          <p:cNvSpPr/>
          <p:nvPr/>
        </p:nvSpPr>
        <p:spPr>
          <a:xfrm>
            <a:off x="1689281" y="3090072"/>
            <a:ext cx="700833" cy="400110"/>
          </a:xfrm>
          <a:prstGeom prst="rect">
            <a:avLst/>
          </a:prstGeom>
        </p:spPr>
        <p:txBody>
          <a:bodyPr wrap="none">
            <a:spAutoFit/>
          </a:bodyPr>
          <a:lstStyle/>
          <a:p>
            <a:pPr>
              <a:spcBef>
                <a:spcPct val="50000"/>
              </a:spcBef>
            </a:pPr>
            <a:r>
              <a:rPr lang="zh-CN" altLang="en-US" sz="2000" b="1" dirty="0">
                <a:latin typeface="+mn-ea"/>
              </a:rPr>
              <a:t>故有</a:t>
            </a:r>
            <a:endParaRPr lang="en-US" altLang="zh-CN" sz="2000" b="1" dirty="0">
              <a:latin typeface="+mn-ea"/>
            </a:endParaRPr>
          </a:p>
        </p:txBody>
      </p:sp>
      <p:grpSp>
        <p:nvGrpSpPr>
          <p:cNvPr id="43" name="组合 42"/>
          <p:cNvGrpSpPr/>
          <p:nvPr/>
        </p:nvGrpSpPr>
        <p:grpSpPr>
          <a:xfrm>
            <a:off x="1604867" y="5166218"/>
            <a:ext cx="6696075" cy="412884"/>
            <a:chOff x="1655108" y="4736713"/>
            <a:chExt cx="6696075" cy="412884"/>
          </a:xfrm>
        </p:grpSpPr>
        <p:sp>
          <p:nvSpPr>
            <p:cNvPr id="44" name="Text Box 29"/>
            <p:cNvSpPr txBox="1">
              <a:spLocks noChangeArrowheads="1"/>
            </p:cNvSpPr>
            <p:nvPr/>
          </p:nvSpPr>
          <p:spPr bwMode="auto">
            <a:xfrm>
              <a:off x="1655108" y="4749487"/>
              <a:ext cx="66960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latin typeface="+mn-ea"/>
                  <a:ea typeface="+mn-ea"/>
                </a:rPr>
                <a:t>由于      中只含</a:t>
              </a:r>
              <a:r>
                <a:rPr lang="en-US" altLang="zh-CN" sz="2000" i="1" dirty="0" err="1">
                  <a:ea typeface="+mn-ea"/>
                  <a:cs typeface="Times New Roman" panose="02020603050405020304" pitchFamily="18" charset="0"/>
                </a:rPr>
                <a:t>r</a:t>
              </a:r>
              <a:r>
                <a:rPr lang="en-US" altLang="zh-CN" sz="2000" dirty="0" err="1">
                  <a:latin typeface="+mn-ea"/>
                  <a:ea typeface="+mn-ea"/>
                </a:rPr>
                <a:t>+</a:t>
              </a:r>
              <a:r>
                <a:rPr lang="en-US" altLang="zh-CN" sz="2000" i="1" dirty="0" err="1">
                  <a:ea typeface="+mn-ea"/>
                  <a:cs typeface="Times New Roman" panose="02020603050405020304" pitchFamily="18" charset="0"/>
                </a:rPr>
                <a:t>t</a:t>
              </a:r>
              <a:r>
                <a:rPr lang="zh-CN" altLang="en-US" sz="2000" dirty="0">
                  <a:latin typeface="+mn-ea"/>
                  <a:ea typeface="+mn-ea"/>
                </a:rPr>
                <a:t>个非零列，因此</a:t>
              </a:r>
              <a:endParaRPr lang="zh-CN" altLang="en-US" sz="2000" i="1" dirty="0">
                <a:latin typeface="+mn-ea"/>
                <a:ea typeface="+mn-ea"/>
              </a:endParaRPr>
            </a:p>
          </p:txBody>
        </p:sp>
        <p:graphicFrame>
          <p:nvGraphicFramePr>
            <p:cNvPr id="45" name="Object 30"/>
            <p:cNvGraphicFramePr>
              <a:graphicFrameLocks noChangeAspect="1"/>
            </p:cNvGraphicFramePr>
            <p:nvPr/>
          </p:nvGraphicFramePr>
          <p:xfrm>
            <a:off x="2289183" y="4771685"/>
            <a:ext cx="651171" cy="364069"/>
          </p:xfrm>
          <a:graphic>
            <a:graphicData uri="http://schemas.openxmlformats.org/presentationml/2006/ole">
              <mc:AlternateContent xmlns:mc="http://schemas.openxmlformats.org/markup-compatibility/2006">
                <mc:Choice xmlns:v="urn:schemas-microsoft-com:vml" Requires="v">
                  <p:oleObj name="Equation" r:id="rId22" imgW="431613" imgH="241195" progId="Equation.DSMT4">
                    <p:embed/>
                  </p:oleObj>
                </mc:Choice>
                <mc:Fallback>
                  <p:oleObj name="Equation" r:id="rId22" imgW="431613" imgH="241195" progId="Equation.DSMT4">
                    <p:embed/>
                    <p:pic>
                      <p:nvPicPr>
                        <p:cNvPr id="45" name="Object 3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89183" y="4771685"/>
                          <a:ext cx="651171" cy="364069"/>
                        </a:xfrm>
                        <a:prstGeom prst="rect">
                          <a:avLst/>
                        </a:prstGeom>
                        <a:noFill/>
                        <a:ln>
                          <a:noFill/>
                        </a:ln>
                        <a:effectLst/>
                      </p:spPr>
                    </p:pic>
                  </p:oleObj>
                </mc:Fallback>
              </mc:AlternateContent>
            </a:graphicData>
          </a:graphic>
        </p:graphicFrame>
        <p:graphicFrame>
          <p:nvGraphicFramePr>
            <p:cNvPr id="46" name="Object 31"/>
            <p:cNvGraphicFramePr>
              <a:graphicFrameLocks noChangeAspect="1"/>
            </p:cNvGraphicFramePr>
            <p:nvPr/>
          </p:nvGraphicFramePr>
          <p:xfrm>
            <a:off x="5893586" y="4736713"/>
            <a:ext cx="1597504" cy="399041"/>
          </p:xfrm>
          <a:graphic>
            <a:graphicData uri="http://schemas.openxmlformats.org/presentationml/2006/ole">
              <mc:AlternateContent xmlns:mc="http://schemas.openxmlformats.org/markup-compatibility/2006">
                <mc:Choice xmlns:v="urn:schemas-microsoft-com:vml" Requires="v">
                  <p:oleObj name="Equation" r:id="rId24" imgW="965200" imgH="241300" progId="Equation.DSMT4">
                    <p:embed/>
                  </p:oleObj>
                </mc:Choice>
                <mc:Fallback>
                  <p:oleObj name="Equation" r:id="rId24" imgW="965200" imgH="241300" progId="Equation.DSMT4">
                    <p:embed/>
                    <p:pic>
                      <p:nvPicPr>
                        <p:cNvPr id="46" name="Object 3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893586" y="4736713"/>
                          <a:ext cx="1597504" cy="399041"/>
                        </a:xfrm>
                        <a:prstGeom prst="rect">
                          <a:avLst/>
                        </a:prstGeom>
                        <a:noFill/>
                        <a:ln>
                          <a:noFill/>
                        </a:ln>
                        <a:effectLst/>
                      </p:spPr>
                    </p:pic>
                  </p:oleObj>
                </mc:Fallback>
              </mc:AlternateContent>
            </a:graphicData>
          </a:graphic>
        </p:graphicFrame>
      </p:grpSp>
      <p:sp>
        <p:nvSpPr>
          <p:cNvPr id="47" name="Text Box 32"/>
          <p:cNvSpPr txBox="1">
            <a:spLocks noChangeArrowheads="1"/>
          </p:cNvSpPr>
          <p:nvPr/>
        </p:nvSpPr>
        <p:spPr bwMode="auto">
          <a:xfrm>
            <a:off x="1604867" y="5601300"/>
            <a:ext cx="50279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latin typeface="+mn-ea"/>
                <a:ea typeface="+mn-ea"/>
              </a:rPr>
              <a:t>而                故</a:t>
            </a:r>
          </a:p>
        </p:txBody>
      </p:sp>
      <p:graphicFrame>
        <p:nvGraphicFramePr>
          <p:cNvPr id="48" name="Object 33"/>
          <p:cNvGraphicFramePr>
            <a:graphicFrameLocks noChangeAspect="1"/>
          </p:cNvGraphicFramePr>
          <p:nvPr/>
        </p:nvGraphicFramePr>
        <p:xfrm>
          <a:off x="1997534" y="5601300"/>
          <a:ext cx="1940958" cy="392139"/>
        </p:xfrm>
        <a:graphic>
          <a:graphicData uri="http://schemas.openxmlformats.org/presentationml/2006/ole">
            <mc:AlternateContent xmlns:mc="http://schemas.openxmlformats.org/markup-compatibility/2006">
              <mc:Choice xmlns:v="urn:schemas-microsoft-com:vml" Requires="v">
                <p:oleObj name="Equation" r:id="rId26" imgW="1193800" imgH="241300" progId="Equation.DSMT4">
                  <p:embed/>
                </p:oleObj>
              </mc:Choice>
              <mc:Fallback>
                <p:oleObj name="Equation" r:id="rId26" imgW="1193800" imgH="241300" progId="Equation.DSMT4">
                  <p:embed/>
                  <p:pic>
                    <p:nvPicPr>
                      <p:cNvPr id="48" name="Object 3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997534" y="5601300"/>
                        <a:ext cx="1940958" cy="392139"/>
                      </a:xfrm>
                      <a:prstGeom prst="rect">
                        <a:avLst/>
                      </a:prstGeom>
                      <a:noFill/>
                      <a:ln>
                        <a:noFill/>
                      </a:ln>
                      <a:effectLst/>
                    </p:spPr>
                  </p:pic>
                </p:oleObj>
              </mc:Fallback>
            </mc:AlternateContent>
          </a:graphicData>
        </a:graphic>
      </p:graphicFrame>
      <p:graphicFrame>
        <p:nvGraphicFramePr>
          <p:cNvPr id="49" name="Object 34"/>
          <p:cNvGraphicFramePr>
            <a:graphicFrameLocks noChangeAspect="1"/>
          </p:cNvGraphicFramePr>
          <p:nvPr/>
        </p:nvGraphicFramePr>
        <p:xfrm>
          <a:off x="4331159" y="5669176"/>
          <a:ext cx="1477703" cy="311160"/>
        </p:xfrm>
        <a:graphic>
          <a:graphicData uri="http://schemas.openxmlformats.org/presentationml/2006/ole">
            <mc:AlternateContent xmlns:mc="http://schemas.openxmlformats.org/markup-compatibility/2006">
              <mc:Choice xmlns:v="urn:schemas-microsoft-com:vml" Requires="v">
                <p:oleObj name="Equation" r:id="rId28" imgW="965200" imgH="203200" progId="Equation.DSMT4">
                  <p:embed/>
                </p:oleObj>
              </mc:Choice>
              <mc:Fallback>
                <p:oleObj name="Equation" r:id="rId28" imgW="965200" imgH="203200" progId="Equation.DSMT4">
                  <p:embed/>
                  <p:pic>
                    <p:nvPicPr>
                      <p:cNvPr id="49" name="Object 3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331159" y="5669176"/>
                        <a:ext cx="1477703" cy="311160"/>
                      </a:xfrm>
                      <a:prstGeom prst="rect">
                        <a:avLst/>
                      </a:prstGeom>
                      <a:noFill/>
                      <a:ln>
                        <a:noFill/>
                      </a:ln>
                      <a:effectLst/>
                    </p:spPr>
                  </p:pic>
                </p:oleObj>
              </mc:Fallback>
            </mc:AlternateContent>
          </a:graphicData>
        </a:graphic>
      </p:graphicFrame>
      <p:sp>
        <p:nvSpPr>
          <p:cNvPr id="50" name="Text Box 35"/>
          <p:cNvSpPr txBox="1">
            <a:spLocks noChangeArrowheads="1"/>
          </p:cNvSpPr>
          <p:nvPr/>
        </p:nvSpPr>
        <p:spPr bwMode="auto">
          <a:xfrm>
            <a:off x="5950594" y="5601300"/>
            <a:ext cx="6821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a:latin typeface="+mn-ea"/>
                <a:ea typeface="+mn-ea"/>
              </a:rPr>
              <a:t>即</a:t>
            </a:r>
          </a:p>
        </p:txBody>
      </p:sp>
      <p:graphicFrame>
        <p:nvGraphicFramePr>
          <p:cNvPr id="51" name="Object 36"/>
          <p:cNvGraphicFramePr>
            <a:graphicFrameLocks noChangeAspect="1"/>
          </p:cNvGraphicFramePr>
          <p:nvPr/>
        </p:nvGraphicFramePr>
        <p:xfrm>
          <a:off x="6513231" y="5640814"/>
          <a:ext cx="2420568" cy="328058"/>
        </p:xfrm>
        <a:graphic>
          <a:graphicData uri="http://schemas.openxmlformats.org/presentationml/2006/ole">
            <mc:AlternateContent xmlns:mc="http://schemas.openxmlformats.org/markup-compatibility/2006">
              <mc:Choice xmlns:v="urn:schemas-microsoft-com:vml" Requires="v">
                <p:oleObj name="Equation" r:id="rId30" imgW="1497950" imgH="203112" progId="Equation.DSMT4">
                  <p:embed/>
                </p:oleObj>
              </mc:Choice>
              <mc:Fallback>
                <p:oleObj name="Equation" r:id="rId30" imgW="1497950" imgH="203112" progId="Equation.DSMT4">
                  <p:embed/>
                  <p:pic>
                    <p:nvPicPr>
                      <p:cNvPr id="51" name="Object 3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513231" y="5640814"/>
                        <a:ext cx="2420568" cy="328058"/>
                      </a:xfrm>
                      <a:prstGeom prst="rect">
                        <a:avLst/>
                      </a:prstGeom>
                      <a:noFill/>
                      <a:ln>
                        <a:noFill/>
                      </a:ln>
                      <a:effectLst/>
                    </p:spPr>
                  </p:pic>
                </p:oleObj>
              </mc:Fallback>
            </mc:AlternateContent>
          </a:graphicData>
        </a:graphic>
      </p:graphicFrame>
      <p:sp>
        <p:nvSpPr>
          <p:cNvPr id="52" name="Text Box 37"/>
          <p:cNvSpPr txBox="1">
            <a:spLocks noChangeArrowheads="1"/>
          </p:cNvSpPr>
          <p:nvPr/>
        </p:nvSpPr>
        <p:spPr bwMode="auto">
          <a:xfrm>
            <a:off x="1666540" y="6055151"/>
            <a:ext cx="53292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latin typeface="+mn-ea"/>
                <a:ea typeface="+mn-ea"/>
              </a:rPr>
              <a:t>故</a:t>
            </a:r>
          </a:p>
        </p:txBody>
      </p:sp>
      <p:graphicFrame>
        <p:nvGraphicFramePr>
          <p:cNvPr id="53" name="Object 38"/>
          <p:cNvGraphicFramePr>
            <a:graphicFrameLocks noChangeAspect="1"/>
          </p:cNvGraphicFramePr>
          <p:nvPr/>
        </p:nvGraphicFramePr>
        <p:xfrm>
          <a:off x="2315826" y="6126589"/>
          <a:ext cx="3969932" cy="291275"/>
        </p:xfrm>
        <a:graphic>
          <a:graphicData uri="http://schemas.openxmlformats.org/presentationml/2006/ole">
            <mc:AlternateContent xmlns:mc="http://schemas.openxmlformats.org/markup-compatibility/2006">
              <mc:Choice xmlns:v="urn:schemas-microsoft-com:vml" Requires="v">
                <p:oleObj name="Equation" r:id="rId32" imgW="2768600" imgH="203200" progId="Equation.DSMT4">
                  <p:embed/>
                </p:oleObj>
              </mc:Choice>
              <mc:Fallback>
                <p:oleObj name="Equation" r:id="rId32" imgW="2768600" imgH="203200" progId="Equation.DSMT4">
                  <p:embed/>
                  <p:pic>
                    <p:nvPicPr>
                      <p:cNvPr id="53" name="Object 3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315826" y="6126589"/>
                        <a:ext cx="3969932" cy="291275"/>
                      </a:xfrm>
                      <a:prstGeom prst="rect">
                        <a:avLst/>
                      </a:prstGeom>
                      <a:noFill/>
                      <a:ln>
                        <a:noFill/>
                      </a:ln>
                      <a:effectLst/>
                    </p:spPr>
                  </p:pic>
                </p:oleObj>
              </mc:Fallback>
            </mc:AlternateContent>
          </a:graphicData>
        </a:graphic>
      </p:graphicFrame>
      <p:grpSp>
        <p:nvGrpSpPr>
          <p:cNvPr id="54" name="组合 53"/>
          <p:cNvGrpSpPr/>
          <p:nvPr/>
        </p:nvGrpSpPr>
        <p:grpSpPr>
          <a:xfrm>
            <a:off x="1706199" y="4344280"/>
            <a:ext cx="6003567" cy="424808"/>
            <a:chOff x="1756440" y="3914775"/>
            <a:chExt cx="6003567" cy="424808"/>
          </a:xfrm>
        </p:grpSpPr>
        <p:sp>
          <p:nvSpPr>
            <p:cNvPr id="55" name="矩形 54"/>
            <p:cNvSpPr/>
            <p:nvPr/>
          </p:nvSpPr>
          <p:spPr>
            <a:xfrm>
              <a:off x="1756440" y="3939473"/>
              <a:ext cx="6003567" cy="400110"/>
            </a:xfrm>
            <a:prstGeom prst="rect">
              <a:avLst/>
            </a:prstGeom>
          </p:spPr>
          <p:txBody>
            <a:bodyPr wrap="none">
              <a:spAutoFit/>
            </a:bodyPr>
            <a:lstStyle/>
            <a:p>
              <a:pPr>
                <a:spcBef>
                  <a:spcPct val="50000"/>
                </a:spcBef>
              </a:pPr>
              <a:r>
                <a:rPr lang="zh-CN" altLang="en-US" sz="2000" b="1" dirty="0">
                  <a:latin typeface="+mn-ea"/>
                </a:rPr>
                <a:t>则      中分别含</a:t>
              </a:r>
              <a:r>
                <a:rPr lang="en-US" altLang="zh-CN" sz="2000" b="1" i="1" dirty="0">
                  <a:latin typeface="Times New Roman" panose="02020603050405020304" pitchFamily="18" charset="0"/>
                  <a:cs typeface="Times New Roman" panose="02020603050405020304" pitchFamily="18" charset="0"/>
                </a:rPr>
                <a:t>r</a:t>
              </a:r>
              <a:r>
                <a:rPr lang="zh-CN" altLang="en-US" sz="2000" b="1" dirty="0">
                  <a:latin typeface="+mn-ea"/>
                </a:rPr>
                <a:t>个和</a:t>
              </a:r>
              <a:r>
                <a:rPr lang="en-US" altLang="zh-CN" sz="2000" b="1" i="1" dirty="0">
                  <a:latin typeface="Times New Roman" panose="02020603050405020304" pitchFamily="18" charset="0"/>
                  <a:cs typeface="Times New Roman" panose="02020603050405020304" pitchFamily="18" charset="0"/>
                </a:rPr>
                <a:t>t</a:t>
              </a:r>
              <a:r>
                <a:rPr lang="zh-CN" altLang="en-US" sz="2000" b="1" dirty="0">
                  <a:latin typeface="+mn-ea"/>
                </a:rPr>
                <a:t>个非零列，故可设</a:t>
              </a:r>
              <a:r>
                <a:rPr lang="en-US" altLang="zh-CN" sz="2000" b="1" dirty="0">
                  <a:latin typeface="+mn-ea"/>
                </a:rPr>
                <a:t>       </a:t>
              </a:r>
              <a:endParaRPr lang="en-US" altLang="zh-CN" sz="2000" b="1" i="1" dirty="0">
                <a:latin typeface="+mn-ea"/>
              </a:endParaRPr>
            </a:p>
          </p:txBody>
        </p:sp>
        <p:graphicFrame>
          <p:nvGraphicFramePr>
            <p:cNvPr id="56" name="Object 33"/>
            <p:cNvGraphicFramePr>
              <a:graphicFrameLocks noChangeAspect="1"/>
            </p:cNvGraphicFramePr>
            <p:nvPr/>
          </p:nvGraphicFramePr>
          <p:xfrm>
            <a:off x="2268538" y="3914775"/>
            <a:ext cx="538162" cy="392113"/>
          </p:xfrm>
          <a:graphic>
            <a:graphicData uri="http://schemas.openxmlformats.org/presentationml/2006/ole">
              <mc:AlternateContent xmlns:mc="http://schemas.openxmlformats.org/markup-compatibility/2006">
                <mc:Choice xmlns:v="urn:schemas-microsoft-com:vml" Requires="v">
                  <p:oleObj name="Equation" r:id="rId34" imgW="330120" imgH="241200" progId="Equation.DSMT4">
                    <p:embed/>
                  </p:oleObj>
                </mc:Choice>
                <mc:Fallback>
                  <p:oleObj name="Equation" r:id="rId34" imgW="330120" imgH="241200" progId="Equation.DSMT4">
                    <p:embed/>
                    <p:pic>
                      <p:nvPicPr>
                        <p:cNvPr id="56" name="Object 33"/>
                        <p:cNvPicPr>
                          <a:picLocks noChangeAspect="1" noChangeArrowheads="1"/>
                        </p:cNvPicPr>
                        <p:nvPr/>
                      </p:nvPicPr>
                      <p:blipFill>
                        <a:blip r:embed="rId35"/>
                        <a:srcRect/>
                        <a:stretch>
                          <a:fillRect/>
                        </a:stretch>
                      </p:blipFill>
                      <p:spPr bwMode="auto">
                        <a:xfrm>
                          <a:off x="2268538" y="3914775"/>
                          <a:ext cx="538162" cy="392113"/>
                        </a:xfrm>
                        <a:prstGeom prst="rect">
                          <a:avLst/>
                        </a:prstGeom>
                        <a:noFill/>
                        <a:ln>
                          <a:noFill/>
                        </a:ln>
                        <a:effectLst/>
                      </p:spPr>
                    </p:pic>
                  </p:oleObj>
                </mc:Fallback>
              </mc:AlternateContent>
            </a:graphicData>
          </a:graphic>
        </p:graphicFrame>
      </p:grpSp>
      <p:grpSp>
        <p:nvGrpSpPr>
          <p:cNvPr id="57" name="组合 56"/>
          <p:cNvGrpSpPr/>
          <p:nvPr/>
        </p:nvGrpSpPr>
        <p:grpSpPr>
          <a:xfrm>
            <a:off x="1660715" y="3897179"/>
            <a:ext cx="7848600" cy="405506"/>
            <a:chOff x="1710956" y="3467674"/>
            <a:chExt cx="7848600" cy="405506"/>
          </a:xfrm>
        </p:grpSpPr>
        <p:sp>
          <p:nvSpPr>
            <p:cNvPr id="58" name="Text Box 4"/>
            <p:cNvSpPr txBox="1">
              <a:spLocks noChangeArrowheads="1"/>
            </p:cNvSpPr>
            <p:nvPr/>
          </p:nvSpPr>
          <p:spPr bwMode="auto">
            <a:xfrm>
              <a:off x="1710956" y="3473070"/>
              <a:ext cx="784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latin typeface="+mn-ea"/>
                  <a:ea typeface="+mn-ea"/>
                </a:rPr>
                <a:t>设</a:t>
              </a:r>
              <a:r>
                <a:rPr lang="en-US" altLang="zh-CN" sz="2000" i="1" dirty="0">
                  <a:ea typeface="+mn-ea"/>
                  <a:cs typeface="Times New Roman" panose="02020603050405020304" pitchFamily="18" charset="0"/>
                </a:rPr>
                <a:t>R</a:t>
              </a:r>
              <a:r>
                <a:rPr lang="en-US" altLang="zh-CN" sz="2000" dirty="0">
                  <a:latin typeface="+mn-ea"/>
                  <a:ea typeface="+mn-ea"/>
                </a:rPr>
                <a:t>(</a:t>
              </a:r>
              <a:r>
                <a:rPr lang="en-US" altLang="zh-CN" sz="2000" i="1" dirty="0">
                  <a:ea typeface="+mn-ea"/>
                  <a:cs typeface="Times New Roman" panose="02020603050405020304" pitchFamily="18" charset="0"/>
                </a:rPr>
                <a:t>A</a:t>
              </a:r>
              <a:r>
                <a:rPr lang="en-US" altLang="zh-CN" sz="2000" dirty="0">
                  <a:latin typeface="+mn-ea"/>
                  <a:ea typeface="+mn-ea"/>
                </a:rPr>
                <a:t>)</a:t>
              </a:r>
              <a:r>
                <a:rPr lang="en-US" altLang="zh-CN" sz="2000" i="1" dirty="0">
                  <a:latin typeface="+mn-ea"/>
                  <a:ea typeface="+mn-ea"/>
                </a:rPr>
                <a:t>= </a:t>
              </a:r>
              <a:r>
                <a:rPr lang="en-US" altLang="zh-CN" sz="2000" i="1" dirty="0" err="1">
                  <a:ea typeface="+mn-ea"/>
                  <a:cs typeface="Times New Roman" panose="02020603050405020304" pitchFamily="18" charset="0"/>
                </a:rPr>
                <a:t>r</a:t>
              </a:r>
              <a:r>
                <a:rPr lang="en-US" altLang="zh-CN" sz="2000" i="1" dirty="0" err="1">
                  <a:latin typeface="+mn-ea"/>
                  <a:ea typeface="+mn-ea"/>
                </a:rPr>
                <a:t>,</a:t>
              </a:r>
              <a:r>
                <a:rPr lang="en-US" altLang="zh-CN" sz="2000" i="1" dirty="0" err="1">
                  <a:ea typeface="+mn-ea"/>
                  <a:cs typeface="Times New Roman" panose="02020603050405020304" pitchFamily="18" charset="0"/>
                </a:rPr>
                <a:t>R</a:t>
              </a:r>
              <a:r>
                <a:rPr lang="en-US" altLang="zh-CN" sz="2000" dirty="0">
                  <a:ea typeface="+mn-ea"/>
                  <a:cs typeface="Times New Roman" panose="02020603050405020304" pitchFamily="18" charset="0"/>
                </a:rPr>
                <a:t>(</a:t>
              </a:r>
              <a:r>
                <a:rPr lang="en-US" altLang="zh-CN" sz="2000" i="1" dirty="0">
                  <a:ea typeface="+mn-ea"/>
                  <a:cs typeface="Times New Roman" panose="02020603050405020304" pitchFamily="18" charset="0"/>
                </a:rPr>
                <a:t>B</a:t>
              </a:r>
              <a:r>
                <a:rPr lang="en-US" altLang="zh-CN" sz="2000" dirty="0">
                  <a:ea typeface="+mn-ea"/>
                  <a:cs typeface="Times New Roman" panose="02020603050405020304" pitchFamily="18" charset="0"/>
                </a:rPr>
                <a:t>)</a:t>
              </a:r>
              <a:r>
                <a:rPr lang="en-US" altLang="zh-CN" sz="2000" i="1" dirty="0">
                  <a:latin typeface="+mn-ea"/>
                  <a:ea typeface="+mn-ea"/>
                </a:rPr>
                <a:t>= </a:t>
              </a:r>
              <a:r>
                <a:rPr lang="en-US" altLang="zh-CN" sz="2000" i="1" dirty="0">
                  <a:ea typeface="+mn-ea"/>
                  <a:cs typeface="Times New Roman" panose="02020603050405020304" pitchFamily="18" charset="0"/>
                </a:rPr>
                <a:t>t</a:t>
              </a:r>
              <a:r>
                <a:rPr lang="en-US" altLang="zh-CN" sz="2000" i="1" dirty="0">
                  <a:latin typeface="+mn-ea"/>
                  <a:ea typeface="+mn-ea"/>
                </a:rPr>
                <a:t> </a:t>
              </a:r>
              <a:r>
                <a:rPr lang="zh-CN" altLang="en-US" sz="2000" dirty="0">
                  <a:latin typeface="+mn-ea"/>
                  <a:ea typeface="+mn-ea"/>
                </a:rPr>
                <a:t>把</a:t>
              </a:r>
              <a:r>
                <a:rPr lang="en-US" altLang="zh-CN" sz="2000" i="1" dirty="0">
                  <a:ea typeface="+mn-ea"/>
                  <a:cs typeface="Times New Roman" panose="02020603050405020304" pitchFamily="18" charset="0"/>
                </a:rPr>
                <a:t>A</a:t>
              </a:r>
              <a:r>
                <a:rPr lang="zh-CN" altLang="en-US" sz="2000" dirty="0">
                  <a:latin typeface="+mn-ea"/>
                  <a:ea typeface="+mn-ea"/>
                </a:rPr>
                <a:t>和</a:t>
              </a:r>
              <a:r>
                <a:rPr lang="en-US" altLang="zh-CN" sz="2000" i="1" dirty="0">
                  <a:ea typeface="+mn-ea"/>
                  <a:cs typeface="Times New Roman" panose="02020603050405020304" pitchFamily="18" charset="0"/>
                </a:rPr>
                <a:t>B</a:t>
              </a:r>
              <a:r>
                <a:rPr lang="zh-CN" altLang="en-US" sz="2000" dirty="0">
                  <a:latin typeface="+mn-ea"/>
                  <a:ea typeface="+mn-ea"/>
                </a:rPr>
                <a:t>分别作列变换化为列阶梯形          </a:t>
              </a:r>
            </a:p>
          </p:txBody>
        </p:sp>
        <p:graphicFrame>
          <p:nvGraphicFramePr>
            <p:cNvPr id="59" name="Object 33"/>
            <p:cNvGraphicFramePr>
              <a:graphicFrameLocks noChangeAspect="1"/>
            </p:cNvGraphicFramePr>
            <p:nvPr/>
          </p:nvGraphicFramePr>
          <p:xfrm>
            <a:off x="8115375" y="3467674"/>
            <a:ext cx="538162" cy="392113"/>
          </p:xfrm>
          <a:graphic>
            <a:graphicData uri="http://schemas.openxmlformats.org/presentationml/2006/ole">
              <mc:AlternateContent xmlns:mc="http://schemas.openxmlformats.org/markup-compatibility/2006">
                <mc:Choice xmlns:v="urn:schemas-microsoft-com:vml" Requires="v">
                  <p:oleObj name="Equation" r:id="rId34" imgW="330120" imgH="241200" progId="Equation.DSMT4">
                    <p:embed/>
                  </p:oleObj>
                </mc:Choice>
                <mc:Fallback>
                  <p:oleObj name="Equation" r:id="rId34" imgW="330120" imgH="241200" progId="Equation.DSMT4">
                    <p:embed/>
                    <p:pic>
                      <p:nvPicPr>
                        <p:cNvPr id="59" name="Object 33"/>
                        <p:cNvPicPr>
                          <a:picLocks noChangeAspect="1" noChangeArrowheads="1"/>
                        </p:cNvPicPr>
                        <p:nvPr/>
                      </p:nvPicPr>
                      <p:blipFill>
                        <a:blip r:embed="rId35"/>
                        <a:srcRect/>
                        <a:stretch>
                          <a:fillRect/>
                        </a:stretch>
                      </p:blipFill>
                      <p:spPr bwMode="auto">
                        <a:xfrm>
                          <a:off x="8115375" y="3467674"/>
                          <a:ext cx="538162" cy="392113"/>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50018753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49"/>
                                        </p:tgtEl>
                                        <p:attrNameLst>
                                          <p:attrName>style.visibility</p:attrName>
                                        </p:attrNameLst>
                                      </p:cBhvr>
                                      <p:to>
                                        <p:strVal val="visible"/>
                                      </p:to>
                                    </p:set>
                                    <p:animEffect transition="in" filter="blinds(horizontal)">
                                      <p:cBhvr>
                                        <p:cTn id="7" dur="500"/>
                                        <p:tgtEl>
                                          <p:spTgt spid="399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linds(horizontal)">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blinds(horizontal)">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blinds(horizontal)">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blinds(horizontal)">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blinds(horizontal)">
                                      <p:cBhvr>
                                        <p:cTn id="62" dur="500"/>
                                        <p:tgtEl>
                                          <p:spTgt spid="31"/>
                                        </p:tgtEl>
                                      </p:cBhvr>
                                    </p:animEffect>
                                  </p:childTnLst>
                                </p:cTn>
                              </p:par>
                              <p:par>
                                <p:cTn id="63" presetID="3" presetClass="entr" presetSubtype="1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blinds(horizontal)">
                                      <p:cBhvr>
                                        <p:cTn id="65" dur="500"/>
                                        <p:tgtEl>
                                          <p:spTgt spid="30"/>
                                        </p:tgtEl>
                                      </p:cBhvr>
                                    </p:animEffect>
                                  </p:childTnLst>
                                </p:cTn>
                              </p:par>
                              <p:par>
                                <p:cTn id="66" presetID="3" presetClass="entr" presetSubtype="10" fill="hold"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blinds(horizontal)">
                                      <p:cBhvr>
                                        <p:cTn id="68" dur="500"/>
                                        <p:tgtEl>
                                          <p:spTgt spid="32"/>
                                        </p:tgtEl>
                                      </p:cBhvr>
                                    </p:animEffect>
                                  </p:childTnLst>
                                </p:cTn>
                              </p:par>
                              <p:par>
                                <p:cTn id="69" presetID="3" presetClass="entr" presetSubtype="10" fill="hold"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blinds(horizontal)">
                                      <p:cBhvr>
                                        <p:cTn id="71" dur="500"/>
                                        <p:tgtEl>
                                          <p:spTgt spid="3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wipe(left)">
                                      <p:cBhvr>
                                        <p:cTn id="76" dur="500"/>
                                        <p:tgtEl>
                                          <p:spTgt spid="5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left)">
                                      <p:cBhvr>
                                        <p:cTn id="81" dur="500"/>
                                        <p:tgtEl>
                                          <p:spTgt spid="54"/>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blinds(horizontal)">
                                      <p:cBhvr>
                                        <p:cTn id="86" dur="500"/>
                                        <p:tgtEl>
                                          <p:spTgt spid="2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wipe(left)">
                                      <p:cBhvr>
                                        <p:cTn id="91" dur="500"/>
                                        <p:tgtEl>
                                          <p:spTgt spid="2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43"/>
                                        </p:tgtEl>
                                        <p:attrNameLst>
                                          <p:attrName>style.visibility</p:attrName>
                                        </p:attrNameLst>
                                      </p:cBhvr>
                                      <p:to>
                                        <p:strVal val="visible"/>
                                      </p:to>
                                    </p:set>
                                    <p:animEffect transition="in" filter="wipe(left)">
                                      <p:cBhvr>
                                        <p:cTn id="96" dur="500"/>
                                        <p:tgtEl>
                                          <p:spTgt spid="43"/>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blinds(horizontal)">
                                      <p:cBhvr>
                                        <p:cTn id="101" dur="500"/>
                                        <p:tgtEl>
                                          <p:spTgt spid="47"/>
                                        </p:tgtEl>
                                      </p:cBhvr>
                                    </p:animEffect>
                                  </p:childTnLst>
                                </p:cTn>
                              </p:par>
                              <p:par>
                                <p:cTn id="102" presetID="3" presetClass="entr" presetSubtype="10" fill="hold" nodeType="withEffect">
                                  <p:stCondLst>
                                    <p:cond delay="0"/>
                                  </p:stCondLst>
                                  <p:childTnLst>
                                    <p:set>
                                      <p:cBhvr>
                                        <p:cTn id="103" dur="1" fill="hold">
                                          <p:stCondLst>
                                            <p:cond delay="0"/>
                                          </p:stCondLst>
                                        </p:cTn>
                                        <p:tgtEl>
                                          <p:spTgt spid="48"/>
                                        </p:tgtEl>
                                        <p:attrNameLst>
                                          <p:attrName>style.visibility</p:attrName>
                                        </p:attrNameLst>
                                      </p:cBhvr>
                                      <p:to>
                                        <p:strVal val="visible"/>
                                      </p:to>
                                    </p:set>
                                    <p:animEffect transition="in" filter="blinds(horizontal)">
                                      <p:cBhvr>
                                        <p:cTn id="104" dur="500"/>
                                        <p:tgtEl>
                                          <p:spTgt spid="48"/>
                                        </p:tgtEl>
                                      </p:cBhvr>
                                    </p:animEffect>
                                  </p:childTnLst>
                                </p:cTn>
                              </p:par>
                              <p:par>
                                <p:cTn id="105" presetID="3" presetClass="entr" presetSubtype="10" fill="hold" nodeType="with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blinds(horizontal)">
                                      <p:cBhvr>
                                        <p:cTn id="107" dur="500"/>
                                        <p:tgtEl>
                                          <p:spTgt spid="49"/>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50"/>
                                        </p:tgtEl>
                                        <p:attrNameLst>
                                          <p:attrName>style.visibility</p:attrName>
                                        </p:attrNameLst>
                                      </p:cBhvr>
                                      <p:to>
                                        <p:strVal val="visible"/>
                                      </p:to>
                                    </p:set>
                                    <p:animEffect transition="in" filter="blinds(horizontal)">
                                      <p:cBhvr>
                                        <p:cTn id="112" dur="500"/>
                                        <p:tgtEl>
                                          <p:spTgt spid="50"/>
                                        </p:tgtEl>
                                      </p:cBhvr>
                                    </p:animEffect>
                                  </p:childTnLst>
                                </p:cTn>
                              </p:par>
                              <p:par>
                                <p:cTn id="113" presetID="3" presetClass="entr" presetSubtype="10" fill="hold" nodeType="withEffect">
                                  <p:stCondLst>
                                    <p:cond delay="0"/>
                                  </p:stCondLst>
                                  <p:childTnLst>
                                    <p:set>
                                      <p:cBhvr>
                                        <p:cTn id="114" dur="1" fill="hold">
                                          <p:stCondLst>
                                            <p:cond delay="0"/>
                                          </p:stCondLst>
                                        </p:cTn>
                                        <p:tgtEl>
                                          <p:spTgt spid="51"/>
                                        </p:tgtEl>
                                        <p:attrNameLst>
                                          <p:attrName>style.visibility</p:attrName>
                                        </p:attrNameLst>
                                      </p:cBhvr>
                                      <p:to>
                                        <p:strVal val="visible"/>
                                      </p:to>
                                    </p:set>
                                    <p:animEffect transition="in" filter="blinds(horizontal)">
                                      <p:cBhvr>
                                        <p:cTn id="115" dur="500"/>
                                        <p:tgtEl>
                                          <p:spTgt spid="51"/>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52"/>
                                        </p:tgtEl>
                                        <p:attrNameLst>
                                          <p:attrName>style.visibility</p:attrName>
                                        </p:attrNameLst>
                                      </p:cBhvr>
                                      <p:to>
                                        <p:strVal val="visible"/>
                                      </p:to>
                                    </p:set>
                                    <p:animEffect transition="in" filter="blinds(horizontal)">
                                      <p:cBhvr>
                                        <p:cTn id="120" dur="500"/>
                                        <p:tgtEl>
                                          <p:spTgt spid="52"/>
                                        </p:tgtEl>
                                      </p:cBhvr>
                                    </p:animEffect>
                                  </p:childTnLst>
                                </p:cTn>
                              </p:par>
                              <p:par>
                                <p:cTn id="121" presetID="3" presetClass="entr" presetSubtype="1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animEffect transition="in" filter="blinds(horizontal)">
                                      <p:cBhvr>
                                        <p:cTn id="12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9" grpId="0"/>
      <p:bldP spid="6" grpId="0"/>
      <p:bldP spid="27" grpId="0"/>
      <p:bldP spid="29" grpId="0"/>
      <p:bldP spid="31" grpId="0"/>
      <p:bldP spid="38" grpId="0"/>
      <p:bldP spid="41" grpId="0"/>
      <p:bldP spid="42" grpId="0"/>
      <p:bldP spid="47" grpId="0"/>
      <p:bldP spid="50" grpId="0"/>
      <p:bldP spid="5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6011" y="1054505"/>
            <a:ext cx="6340197" cy="400110"/>
          </a:xfrm>
          <a:prstGeom prst="rect">
            <a:avLst/>
          </a:prstGeom>
        </p:spPr>
        <p:txBody>
          <a:bodyPr wrap="none">
            <a:spAutoFit/>
          </a:bodyPr>
          <a:lstStyle/>
          <a:p>
            <a:pPr algn="just">
              <a:spcAft>
                <a:spcPts val="0"/>
              </a:spcAft>
            </a:pPr>
            <a:r>
              <a:rPr lang="zh-CN" altLang="zh-CN" sz="2000" b="1" kern="100" dirty="0">
                <a:solidFill>
                  <a:schemeClr val="accent1"/>
                </a:solidFill>
                <a:latin typeface="+mn-ea"/>
                <a:cs typeface="Times New Roman" panose="02020603050405020304" pitchFamily="18" charset="0"/>
              </a:rPr>
              <a:t>例</a:t>
            </a:r>
            <a:r>
              <a:rPr lang="en-US" altLang="zh-CN" sz="2000" b="1" kern="100" dirty="0">
                <a:solidFill>
                  <a:schemeClr val="accent1"/>
                </a:solidFill>
                <a:latin typeface="+mn-ea"/>
                <a:cs typeface="Times New Roman" panose="02020603050405020304" pitchFamily="18" charset="0"/>
              </a:rPr>
              <a:t>2</a:t>
            </a:r>
            <a:r>
              <a:rPr lang="en-US" altLang="zh-CN" sz="2000" b="1" kern="100" dirty="0">
                <a:latin typeface="+mn-ea"/>
                <a:cs typeface="Times New Roman" panose="02020603050405020304" pitchFamily="18" charset="0"/>
              </a:rPr>
              <a:t> </a:t>
            </a:r>
            <a:r>
              <a:rPr lang="zh-CN" altLang="en-US" sz="2000" b="1" kern="100" dirty="0">
                <a:latin typeface="+mn-ea"/>
                <a:cs typeface="Times New Roman" panose="02020603050405020304" pitchFamily="18" charset="0"/>
              </a:rPr>
              <a:t>设一个三元线性方程组及其相应的增广矩阵如下：</a:t>
            </a:r>
            <a:endParaRPr lang="zh-CN" altLang="zh-CN" sz="2000" b="1" kern="100" dirty="0">
              <a:latin typeface="+mn-ea"/>
              <a:cs typeface="Times New Roman" panose="02020603050405020304" pitchFamily="18" charset="0"/>
            </a:endParaRPr>
          </a:p>
        </p:txBody>
      </p:sp>
      <p:graphicFrame>
        <p:nvGraphicFramePr>
          <p:cNvPr id="4" name="对象 3"/>
          <p:cNvGraphicFramePr>
            <a:graphicFrameLocks noChangeAspect="1"/>
          </p:cNvGraphicFramePr>
          <p:nvPr/>
        </p:nvGraphicFramePr>
        <p:xfrm>
          <a:off x="1465263" y="1585913"/>
          <a:ext cx="2722562" cy="1349375"/>
        </p:xfrm>
        <a:graphic>
          <a:graphicData uri="http://schemas.openxmlformats.org/presentationml/2006/ole">
            <mc:AlternateContent xmlns:mc="http://schemas.openxmlformats.org/markup-compatibility/2006">
              <mc:Choice xmlns:v="urn:schemas-microsoft-com:vml" Requires="v">
                <p:oleObj name="Equation" r:id="rId2" imgW="1447560" imgH="711000" progId="Equation.DSMT4">
                  <p:embed/>
                </p:oleObj>
              </mc:Choice>
              <mc:Fallback>
                <p:oleObj name="Equation" r:id="rId2" imgW="1447560" imgH="711000" progId="Equation.DSMT4">
                  <p:embed/>
                  <p:pic>
                    <p:nvPicPr>
                      <p:cNvPr id="4" name="对象 3"/>
                      <p:cNvPicPr>
                        <a:picLocks noChangeAspect="1" noChangeArrowheads="1"/>
                      </p:cNvPicPr>
                      <p:nvPr/>
                    </p:nvPicPr>
                    <p:blipFill>
                      <a:blip r:embed="rId3"/>
                      <a:srcRect/>
                      <a:stretch>
                        <a:fillRect/>
                      </a:stretch>
                    </p:blipFill>
                    <p:spPr bwMode="auto">
                      <a:xfrm>
                        <a:off x="1465263" y="1585913"/>
                        <a:ext cx="2722562" cy="1349375"/>
                      </a:xfrm>
                      <a:prstGeom prst="rect">
                        <a:avLst/>
                      </a:prstGeom>
                      <a:noFill/>
                    </p:spPr>
                  </p:pic>
                </p:oleObj>
              </mc:Fallback>
            </mc:AlternateContent>
          </a:graphicData>
        </a:graphic>
      </p:graphicFrame>
      <p:graphicFrame>
        <p:nvGraphicFramePr>
          <p:cNvPr id="6" name="对象 5"/>
          <p:cNvGraphicFramePr>
            <a:graphicFrameLocks noChangeAspect="1"/>
          </p:cNvGraphicFramePr>
          <p:nvPr/>
        </p:nvGraphicFramePr>
        <p:xfrm>
          <a:off x="6562725" y="1585913"/>
          <a:ext cx="2184400" cy="1349375"/>
        </p:xfrm>
        <a:graphic>
          <a:graphicData uri="http://schemas.openxmlformats.org/presentationml/2006/ole">
            <mc:AlternateContent xmlns:mc="http://schemas.openxmlformats.org/markup-compatibility/2006">
              <mc:Choice xmlns:v="urn:schemas-microsoft-com:vml" Requires="v">
                <p:oleObj name="Equation" r:id="rId4" imgW="1168200" imgH="736560" progId="Equation.DSMT4">
                  <p:embed/>
                </p:oleObj>
              </mc:Choice>
              <mc:Fallback>
                <p:oleObj name="Equation" r:id="rId4" imgW="1168200" imgH="736560" progId="Equation.DSMT4">
                  <p:embed/>
                  <p:pic>
                    <p:nvPicPr>
                      <p:cNvPr id="6" name="对象 5"/>
                      <p:cNvPicPr>
                        <a:picLocks noChangeAspect="1" noChangeArrowheads="1"/>
                      </p:cNvPicPr>
                      <p:nvPr/>
                    </p:nvPicPr>
                    <p:blipFill>
                      <a:blip r:embed="rId5"/>
                      <a:srcRect/>
                      <a:stretch>
                        <a:fillRect/>
                      </a:stretch>
                    </p:blipFill>
                    <p:spPr bwMode="auto">
                      <a:xfrm>
                        <a:off x="6562725" y="1585913"/>
                        <a:ext cx="2184400" cy="1349375"/>
                      </a:xfrm>
                      <a:prstGeom prst="rect">
                        <a:avLst/>
                      </a:prstGeom>
                      <a:noFill/>
                    </p:spPr>
                  </p:pic>
                </p:oleObj>
              </mc:Fallback>
            </mc:AlternateContent>
          </a:graphicData>
        </a:graphic>
      </p:graphicFrame>
      <p:sp>
        <p:nvSpPr>
          <p:cNvPr id="7" name="Rectangle 12"/>
          <p:cNvSpPr>
            <a:spLocks noChangeArrowheads="1"/>
          </p:cNvSpPr>
          <p:nvPr/>
        </p:nvSpPr>
        <p:spPr bwMode="auto">
          <a:xfrm>
            <a:off x="906011" y="3137506"/>
            <a:ext cx="68862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accent1"/>
                </a:solidFill>
                <a:effectLst/>
                <a:latin typeface="宋体" panose="02010600030101010101" pitchFamily="2" charset="-122"/>
                <a:ea typeface="宋体" panose="02010600030101010101" pitchFamily="2" charset="-122"/>
                <a:cs typeface="Times New Roman" panose="02020603050405020304" pitchFamily="18" charset="0"/>
              </a:rPr>
              <a:t>解</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将第</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个方程和第</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个方程交换位置，得    </a:t>
            </a: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graphicFrame>
        <p:nvGraphicFramePr>
          <p:cNvPr id="9" name="对象 8"/>
          <p:cNvGraphicFramePr>
            <a:graphicFrameLocks noChangeAspect="1"/>
          </p:cNvGraphicFramePr>
          <p:nvPr/>
        </p:nvGraphicFramePr>
        <p:xfrm>
          <a:off x="1454150" y="3724275"/>
          <a:ext cx="2746375" cy="1360488"/>
        </p:xfrm>
        <a:graphic>
          <a:graphicData uri="http://schemas.openxmlformats.org/presentationml/2006/ole">
            <mc:AlternateContent xmlns:mc="http://schemas.openxmlformats.org/markup-compatibility/2006">
              <mc:Choice xmlns:v="urn:schemas-microsoft-com:vml" Requires="v">
                <p:oleObj name="Equation" r:id="rId6" imgW="1447560" imgH="711000" progId="Equation.DSMT4">
                  <p:embed/>
                </p:oleObj>
              </mc:Choice>
              <mc:Fallback>
                <p:oleObj name="Equation" r:id="rId6" imgW="1447560" imgH="711000" progId="Equation.DSMT4">
                  <p:embed/>
                  <p:pic>
                    <p:nvPicPr>
                      <p:cNvPr id="9" name="对象 8"/>
                      <p:cNvPicPr>
                        <a:picLocks noChangeAspect="1" noChangeArrowheads="1"/>
                      </p:cNvPicPr>
                      <p:nvPr/>
                    </p:nvPicPr>
                    <p:blipFill>
                      <a:blip r:embed="rId7"/>
                      <a:srcRect/>
                      <a:stretch>
                        <a:fillRect/>
                      </a:stretch>
                    </p:blipFill>
                    <p:spPr bwMode="auto">
                      <a:xfrm>
                        <a:off x="1454150" y="3724275"/>
                        <a:ext cx="2746375" cy="1360488"/>
                      </a:xfrm>
                      <a:prstGeom prst="rect">
                        <a:avLst/>
                      </a:prstGeom>
                      <a:noFill/>
                    </p:spPr>
                  </p:pic>
                </p:oleObj>
              </mc:Fallback>
            </mc:AlternateContent>
          </a:graphicData>
        </a:graphic>
      </p:graphicFrame>
      <p:graphicFrame>
        <p:nvGraphicFramePr>
          <p:cNvPr id="11" name="对象 10"/>
          <p:cNvGraphicFramePr>
            <a:graphicFrameLocks noChangeAspect="1"/>
          </p:cNvGraphicFramePr>
          <p:nvPr/>
        </p:nvGraphicFramePr>
        <p:xfrm>
          <a:off x="6634163" y="3770313"/>
          <a:ext cx="2111375" cy="1303337"/>
        </p:xfrm>
        <a:graphic>
          <a:graphicData uri="http://schemas.openxmlformats.org/presentationml/2006/ole">
            <mc:AlternateContent xmlns:mc="http://schemas.openxmlformats.org/markup-compatibility/2006">
              <mc:Choice xmlns:v="urn:schemas-microsoft-com:vml" Requires="v">
                <p:oleObj name="Equation" r:id="rId8" imgW="1168200" imgH="736560" progId="Equation.DSMT4">
                  <p:embed/>
                </p:oleObj>
              </mc:Choice>
              <mc:Fallback>
                <p:oleObj name="Equation" r:id="rId8" imgW="1168200" imgH="736560" progId="Equation.DSMT4">
                  <p:embed/>
                  <p:pic>
                    <p:nvPicPr>
                      <p:cNvPr id="11" name="对象 10"/>
                      <p:cNvPicPr>
                        <a:picLocks noChangeAspect="1" noChangeArrowheads="1"/>
                      </p:cNvPicPr>
                      <p:nvPr/>
                    </p:nvPicPr>
                    <p:blipFill>
                      <a:blip r:embed="rId9"/>
                      <a:srcRect/>
                      <a:stretch>
                        <a:fillRect/>
                      </a:stretch>
                    </p:blipFill>
                    <p:spPr bwMode="auto">
                      <a:xfrm>
                        <a:off x="6634163" y="3770313"/>
                        <a:ext cx="2111375" cy="1303337"/>
                      </a:xfrm>
                      <a:prstGeom prst="rect">
                        <a:avLst/>
                      </a:prstGeom>
                      <a:noFill/>
                    </p:spPr>
                  </p:pic>
                </p:oleObj>
              </mc:Fallback>
            </mc:AlternateContent>
          </a:graphicData>
        </a:graphic>
      </p:graphicFrame>
      <p:sp>
        <p:nvSpPr>
          <p:cNvPr id="12" name="Rectangle 8"/>
          <p:cNvSpPr>
            <a:spLocks noChangeArrowheads="1"/>
          </p:cNvSpPr>
          <p:nvPr/>
        </p:nvSpPr>
        <p:spPr bwMode="auto">
          <a:xfrm>
            <a:off x="1182926" y="5313756"/>
            <a:ext cx="8449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将第</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个方程加到第</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个方程上，第一个方程乘    加到第</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个方程上，得</a:t>
            </a: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graphicFrame>
        <p:nvGraphicFramePr>
          <p:cNvPr id="13" name="对象 12"/>
          <p:cNvGraphicFramePr>
            <a:graphicFrameLocks noChangeAspect="1"/>
          </p:cNvGraphicFramePr>
          <p:nvPr/>
        </p:nvGraphicFramePr>
        <p:xfrm>
          <a:off x="6519863" y="5373688"/>
          <a:ext cx="517525" cy="320675"/>
        </p:xfrm>
        <a:graphic>
          <a:graphicData uri="http://schemas.openxmlformats.org/presentationml/2006/ole">
            <mc:AlternateContent xmlns:mc="http://schemas.openxmlformats.org/markup-compatibility/2006">
              <mc:Choice xmlns:v="urn:schemas-microsoft-com:vml" Requires="v">
                <p:oleObj name="Equation" r:id="rId10" imgW="317160" imgH="203040" progId="Equation.DSMT4">
                  <p:embed/>
                </p:oleObj>
              </mc:Choice>
              <mc:Fallback>
                <p:oleObj name="Equation" r:id="rId10" imgW="317160" imgH="203040" progId="Equation.DSMT4">
                  <p:embed/>
                  <p:pic>
                    <p:nvPicPr>
                      <p:cNvPr id="13" name="对象 12"/>
                      <p:cNvPicPr>
                        <a:picLocks noChangeAspect="1" noChangeArrowheads="1"/>
                      </p:cNvPicPr>
                      <p:nvPr/>
                    </p:nvPicPr>
                    <p:blipFill>
                      <a:blip r:embed="rId11"/>
                      <a:srcRect/>
                      <a:stretch>
                        <a:fillRect/>
                      </a:stretch>
                    </p:blipFill>
                    <p:spPr bwMode="auto">
                      <a:xfrm>
                        <a:off x="6519863" y="5373688"/>
                        <a:ext cx="517525" cy="320675"/>
                      </a:xfrm>
                      <a:prstGeom prst="rect">
                        <a:avLst/>
                      </a:prstGeom>
                      <a:noFill/>
                    </p:spPr>
                  </p:pic>
                </p:oleObj>
              </mc:Fallback>
            </mc:AlternateContent>
          </a:graphicData>
        </a:graphic>
      </p:graphicFrame>
    </p:spTree>
    <p:extLst>
      <p:ext uri="{BB962C8B-B14F-4D97-AF65-F5344CB8AC3E}">
        <p14:creationId xmlns:p14="http://schemas.microsoft.com/office/powerpoint/2010/main" val="199974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2"/>
          <p:cNvSpPr>
            <a:spLocks noChangeArrowheads="1"/>
          </p:cNvSpPr>
          <p:nvPr/>
        </p:nvSpPr>
        <p:spPr bwMode="auto">
          <a:xfrm>
            <a:off x="906011" y="3137506"/>
            <a:ext cx="68862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b="1"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  </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将第</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2</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个方程乘   加到第</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个方程上得</a:t>
            </a: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graphicFrame>
        <p:nvGraphicFramePr>
          <p:cNvPr id="13" name="对象 12"/>
          <p:cNvGraphicFramePr>
            <a:graphicFrameLocks noChangeAspect="1"/>
          </p:cNvGraphicFramePr>
          <p:nvPr/>
        </p:nvGraphicFramePr>
        <p:xfrm>
          <a:off x="3098800" y="3203575"/>
          <a:ext cx="373063" cy="320675"/>
        </p:xfrm>
        <a:graphic>
          <a:graphicData uri="http://schemas.openxmlformats.org/presentationml/2006/ole">
            <mc:AlternateContent xmlns:mc="http://schemas.openxmlformats.org/markup-compatibility/2006">
              <mc:Choice xmlns:v="urn:schemas-microsoft-com:vml" Requires="v">
                <p:oleObj name="Equation" r:id="rId2" imgW="228600" imgH="203040" progId="Equation.DSMT4">
                  <p:embed/>
                </p:oleObj>
              </mc:Choice>
              <mc:Fallback>
                <p:oleObj name="Equation" r:id="rId2" imgW="228600" imgH="203040" progId="Equation.DSMT4">
                  <p:embed/>
                  <p:pic>
                    <p:nvPicPr>
                      <p:cNvPr id="13" name="对象 12"/>
                      <p:cNvPicPr>
                        <a:picLocks noChangeAspect="1" noChangeArrowheads="1"/>
                      </p:cNvPicPr>
                      <p:nvPr/>
                    </p:nvPicPr>
                    <p:blipFill>
                      <a:blip r:embed="rId3"/>
                      <a:srcRect/>
                      <a:stretch>
                        <a:fillRect/>
                      </a:stretch>
                    </p:blipFill>
                    <p:spPr bwMode="auto">
                      <a:xfrm>
                        <a:off x="3098800" y="3203575"/>
                        <a:ext cx="373063" cy="320675"/>
                      </a:xfrm>
                      <a:prstGeom prst="rect">
                        <a:avLst/>
                      </a:prstGeom>
                      <a:noFill/>
                    </p:spPr>
                  </p:pic>
                </p:oleObj>
              </mc:Fallback>
            </mc:AlternateContent>
          </a:graphicData>
        </a:graphic>
      </p:graphicFrame>
      <p:sp>
        <p:nvSpPr>
          <p:cNvPr id="1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nvGraphicFramePr>
        <p:xfrm>
          <a:off x="1465263" y="1577975"/>
          <a:ext cx="2092325" cy="1335088"/>
        </p:xfrm>
        <a:graphic>
          <a:graphicData uri="http://schemas.openxmlformats.org/presentationml/2006/ole">
            <mc:AlternateContent xmlns:mc="http://schemas.openxmlformats.org/markup-compatibility/2006">
              <mc:Choice xmlns:v="urn:schemas-microsoft-com:vml" Requires="v">
                <p:oleObj name="Equation" r:id="rId4" imgW="1117440" imgH="711000" progId="Equation.DSMT4">
                  <p:embed/>
                </p:oleObj>
              </mc:Choice>
              <mc:Fallback>
                <p:oleObj name="Equation" r:id="rId4" imgW="1117440" imgH="711000" progId="Equation.DSMT4">
                  <p:embed/>
                  <p:pic>
                    <p:nvPicPr>
                      <p:cNvPr id="15" name="对象 14"/>
                      <p:cNvPicPr>
                        <a:picLocks noChangeAspect="1" noChangeArrowheads="1"/>
                      </p:cNvPicPr>
                      <p:nvPr/>
                    </p:nvPicPr>
                    <p:blipFill>
                      <a:blip r:embed="rId5"/>
                      <a:srcRect/>
                      <a:stretch>
                        <a:fillRect/>
                      </a:stretch>
                    </p:blipFill>
                    <p:spPr bwMode="auto">
                      <a:xfrm>
                        <a:off x="1465263" y="1577975"/>
                        <a:ext cx="2092325" cy="1335088"/>
                      </a:xfrm>
                      <a:prstGeom prst="rect">
                        <a:avLst/>
                      </a:prstGeom>
                      <a:noFill/>
                    </p:spPr>
                  </p:pic>
                </p:oleObj>
              </mc:Fallback>
            </mc:AlternateContent>
          </a:graphicData>
        </a:graphic>
      </p:graphicFrame>
      <p:sp>
        <p:nvSpPr>
          <p:cNvPr id="1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nvGraphicFramePr>
        <p:xfrm>
          <a:off x="6600825" y="1692275"/>
          <a:ext cx="2016125" cy="1258888"/>
        </p:xfrm>
        <a:graphic>
          <a:graphicData uri="http://schemas.openxmlformats.org/presentationml/2006/ole">
            <mc:AlternateContent xmlns:mc="http://schemas.openxmlformats.org/markup-compatibility/2006">
              <mc:Choice xmlns:v="urn:schemas-microsoft-com:vml" Requires="v">
                <p:oleObj name="Equation" r:id="rId6" imgW="1155600" imgH="736560" progId="Equation.DSMT4">
                  <p:embed/>
                </p:oleObj>
              </mc:Choice>
              <mc:Fallback>
                <p:oleObj name="Equation" r:id="rId6" imgW="1155600" imgH="736560" progId="Equation.DSMT4">
                  <p:embed/>
                  <p:pic>
                    <p:nvPicPr>
                      <p:cNvPr id="17" name="对象 16"/>
                      <p:cNvPicPr>
                        <a:picLocks noChangeAspect="1" noChangeArrowheads="1"/>
                      </p:cNvPicPr>
                      <p:nvPr/>
                    </p:nvPicPr>
                    <p:blipFill>
                      <a:blip r:embed="rId7"/>
                      <a:srcRect/>
                      <a:stretch>
                        <a:fillRect/>
                      </a:stretch>
                    </p:blipFill>
                    <p:spPr bwMode="auto">
                      <a:xfrm>
                        <a:off x="6600825" y="1692275"/>
                        <a:ext cx="2016125" cy="1258888"/>
                      </a:xfrm>
                      <a:prstGeom prst="rect">
                        <a:avLst/>
                      </a:prstGeom>
                      <a:noFill/>
                    </p:spPr>
                  </p:pic>
                </p:oleObj>
              </mc:Fallback>
            </mc:AlternateContent>
          </a:graphicData>
        </a:graphic>
      </p:graphicFrame>
      <p:sp>
        <p:nvSpPr>
          <p:cNvPr id="18"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nvGraphicFramePr>
        <p:xfrm>
          <a:off x="1465262" y="3682127"/>
          <a:ext cx="2155013" cy="1391523"/>
        </p:xfrm>
        <a:graphic>
          <a:graphicData uri="http://schemas.openxmlformats.org/presentationml/2006/ole">
            <mc:AlternateContent xmlns:mc="http://schemas.openxmlformats.org/markup-compatibility/2006">
              <mc:Choice xmlns:v="urn:schemas-microsoft-com:vml" Requires="v">
                <p:oleObj name="Equation" r:id="rId8" imgW="1104900" imgH="711200" progId="Equation.DSMT4">
                  <p:embed/>
                </p:oleObj>
              </mc:Choice>
              <mc:Fallback>
                <p:oleObj name="Equation" r:id="rId8" imgW="1104900" imgH="711200" progId="Equation.DSMT4">
                  <p:embed/>
                  <p:pic>
                    <p:nvPicPr>
                      <p:cNvPr id="19" name="对象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5262" y="3682127"/>
                        <a:ext cx="2155013" cy="1391523"/>
                      </a:xfrm>
                      <a:prstGeom prst="rect">
                        <a:avLst/>
                      </a:prstGeom>
                      <a:noFill/>
                    </p:spPr>
                  </p:pic>
                </p:oleObj>
              </mc:Fallback>
            </mc:AlternateContent>
          </a:graphicData>
        </a:graphic>
      </p:graphicFrame>
      <p:sp>
        <p:nvSpPr>
          <p:cNvPr id="20" name="Rectangle 1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nvGraphicFramePr>
        <p:xfrm>
          <a:off x="6646863" y="3724275"/>
          <a:ext cx="2000250" cy="1247775"/>
        </p:xfrm>
        <a:graphic>
          <a:graphicData uri="http://schemas.openxmlformats.org/presentationml/2006/ole">
            <mc:AlternateContent xmlns:mc="http://schemas.openxmlformats.org/markup-compatibility/2006">
              <mc:Choice xmlns:v="urn:schemas-microsoft-com:vml" Requires="v">
                <p:oleObj name="Equation" r:id="rId10" imgW="1155600" imgH="736560" progId="Equation.DSMT4">
                  <p:embed/>
                </p:oleObj>
              </mc:Choice>
              <mc:Fallback>
                <p:oleObj name="Equation" r:id="rId10" imgW="1155600" imgH="736560" progId="Equation.DSMT4">
                  <p:embed/>
                  <p:pic>
                    <p:nvPicPr>
                      <p:cNvPr id="21" name="对象 20"/>
                      <p:cNvPicPr>
                        <a:picLocks noChangeAspect="1" noChangeArrowheads="1"/>
                      </p:cNvPicPr>
                      <p:nvPr/>
                    </p:nvPicPr>
                    <p:blipFill>
                      <a:blip r:embed="rId11"/>
                      <a:srcRect/>
                      <a:stretch>
                        <a:fillRect/>
                      </a:stretch>
                    </p:blipFill>
                    <p:spPr bwMode="auto">
                      <a:xfrm>
                        <a:off x="6646863" y="3724275"/>
                        <a:ext cx="2000250" cy="1247775"/>
                      </a:xfrm>
                      <a:prstGeom prst="rect">
                        <a:avLst/>
                      </a:prstGeom>
                      <a:noFill/>
                    </p:spPr>
                  </p:pic>
                </p:oleObj>
              </mc:Fallback>
            </mc:AlternateContent>
          </a:graphicData>
        </a:graphic>
      </p:graphicFrame>
    </p:spTree>
    <p:extLst>
      <p:ext uri="{BB962C8B-B14F-4D97-AF65-F5344CB8AC3E}">
        <p14:creationId xmlns:p14="http://schemas.microsoft.com/office/powerpoint/2010/main" val="95007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6011" y="1054505"/>
            <a:ext cx="6340197" cy="400110"/>
          </a:xfrm>
          <a:prstGeom prst="rect">
            <a:avLst/>
          </a:prstGeom>
        </p:spPr>
        <p:txBody>
          <a:bodyPr wrap="none">
            <a:spAutoFit/>
          </a:bodyPr>
          <a:lstStyle/>
          <a:p>
            <a:pPr algn="just">
              <a:spcAft>
                <a:spcPts val="0"/>
              </a:spcAft>
            </a:pPr>
            <a:r>
              <a:rPr lang="zh-CN" altLang="zh-CN" sz="2000" b="1" kern="100" dirty="0">
                <a:solidFill>
                  <a:schemeClr val="accent1"/>
                </a:solidFill>
                <a:latin typeface="+mn-ea"/>
                <a:cs typeface="Times New Roman" panose="02020603050405020304" pitchFamily="18" charset="0"/>
              </a:rPr>
              <a:t>例</a:t>
            </a:r>
            <a:r>
              <a:rPr lang="en-US" altLang="zh-CN" sz="2000" b="1" kern="100" dirty="0">
                <a:solidFill>
                  <a:schemeClr val="accent1"/>
                </a:solidFill>
                <a:latin typeface="+mn-ea"/>
                <a:cs typeface="Times New Roman" panose="02020603050405020304" pitchFamily="18" charset="0"/>
              </a:rPr>
              <a:t>3</a:t>
            </a:r>
            <a:r>
              <a:rPr lang="en-US" altLang="zh-CN" sz="2000" b="1" kern="100" dirty="0">
                <a:latin typeface="+mn-ea"/>
                <a:cs typeface="Times New Roman" panose="02020603050405020304" pitchFamily="18" charset="0"/>
              </a:rPr>
              <a:t> </a:t>
            </a:r>
            <a:r>
              <a:rPr lang="zh-CN" altLang="en-US" sz="2000" b="1" kern="100" dirty="0">
                <a:latin typeface="+mn-ea"/>
                <a:cs typeface="Times New Roman" panose="02020603050405020304" pitchFamily="18" charset="0"/>
              </a:rPr>
              <a:t>设一个三元线性方程组及其相应的增广矩阵如下：</a:t>
            </a:r>
            <a:endParaRPr lang="zh-CN" altLang="zh-CN" sz="2000" b="1" kern="100" dirty="0">
              <a:latin typeface="+mn-ea"/>
              <a:cs typeface="Times New Roman" panose="02020603050405020304" pitchFamily="18" charset="0"/>
            </a:endParaRPr>
          </a:p>
        </p:txBody>
      </p:sp>
      <p:sp>
        <p:nvSpPr>
          <p:cNvPr id="7" name="Rectangle 12"/>
          <p:cNvSpPr>
            <a:spLocks noChangeArrowheads="1"/>
          </p:cNvSpPr>
          <p:nvPr/>
        </p:nvSpPr>
        <p:spPr bwMode="auto">
          <a:xfrm>
            <a:off x="906011" y="3137506"/>
            <a:ext cx="68862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accent1"/>
                </a:solidFill>
                <a:effectLst/>
                <a:latin typeface="宋体" panose="02010600030101010101" pitchFamily="2" charset="-122"/>
                <a:ea typeface="宋体" panose="02010600030101010101" pitchFamily="2" charset="-122"/>
                <a:cs typeface="Times New Roman" panose="02020603050405020304" pitchFamily="18" charset="0"/>
              </a:rPr>
              <a:t>解</a:t>
            </a:r>
            <a:r>
              <a:rPr kumimoji="0" lang="zh-CN"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将第</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个方程分别乘        加到第</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个方程上，得    </a:t>
            </a: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
        <p:nvSpPr>
          <p:cNvPr id="12" name="Rectangle 8"/>
          <p:cNvSpPr>
            <a:spLocks noChangeArrowheads="1"/>
          </p:cNvSpPr>
          <p:nvPr/>
        </p:nvSpPr>
        <p:spPr bwMode="auto">
          <a:xfrm>
            <a:off x="1182926" y="5313756"/>
            <a:ext cx="49648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将第</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2</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个方程乘    加到第</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个方程上，得</a:t>
            </a: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graphicFrame>
        <p:nvGraphicFramePr>
          <p:cNvPr id="13" name="对象 12"/>
          <p:cNvGraphicFramePr>
            <a:graphicFrameLocks noChangeAspect="1"/>
          </p:cNvGraphicFramePr>
          <p:nvPr/>
        </p:nvGraphicFramePr>
        <p:xfrm>
          <a:off x="3060700" y="5384800"/>
          <a:ext cx="496888" cy="320675"/>
        </p:xfrm>
        <a:graphic>
          <a:graphicData uri="http://schemas.openxmlformats.org/presentationml/2006/ole">
            <mc:AlternateContent xmlns:mc="http://schemas.openxmlformats.org/markup-compatibility/2006">
              <mc:Choice xmlns:v="urn:schemas-microsoft-com:vml" Requires="v">
                <p:oleObj name="Equation" r:id="rId2" imgW="304560" imgH="203040" progId="Equation.DSMT4">
                  <p:embed/>
                </p:oleObj>
              </mc:Choice>
              <mc:Fallback>
                <p:oleObj name="Equation" r:id="rId2" imgW="304560" imgH="203040" progId="Equation.DSMT4">
                  <p:embed/>
                  <p:pic>
                    <p:nvPicPr>
                      <p:cNvPr id="13" name="对象 12"/>
                      <p:cNvPicPr>
                        <a:picLocks noChangeAspect="1" noChangeArrowheads="1"/>
                      </p:cNvPicPr>
                      <p:nvPr/>
                    </p:nvPicPr>
                    <p:blipFill>
                      <a:blip r:embed="rId3"/>
                      <a:srcRect/>
                      <a:stretch>
                        <a:fillRect/>
                      </a:stretch>
                    </p:blipFill>
                    <p:spPr bwMode="auto">
                      <a:xfrm>
                        <a:off x="3060700" y="5384800"/>
                        <a:ext cx="496888" cy="320675"/>
                      </a:xfrm>
                      <a:prstGeom prst="rect">
                        <a:avLst/>
                      </a:prstGeom>
                      <a:noFill/>
                    </p:spPr>
                  </p:pic>
                </p:oleObj>
              </mc:Fallback>
            </mc:AlternateContent>
          </a:graphicData>
        </a:graphic>
      </p:graphicFrame>
      <p:sp>
        <p:nvSpPr>
          <p:cNvPr id="1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nvGraphicFramePr>
        <p:xfrm>
          <a:off x="1485488" y="1601295"/>
          <a:ext cx="2498751" cy="1307217"/>
        </p:xfrm>
        <a:graphic>
          <a:graphicData uri="http://schemas.openxmlformats.org/presentationml/2006/ole">
            <mc:AlternateContent xmlns:mc="http://schemas.openxmlformats.org/markup-compatibility/2006">
              <mc:Choice xmlns:v="urn:schemas-microsoft-com:vml" Requires="v">
                <p:oleObj name="Equation" r:id="rId4" imgW="1371600" imgH="711000" progId="Equation.DSMT4">
                  <p:embed/>
                </p:oleObj>
              </mc:Choice>
              <mc:Fallback>
                <p:oleObj name="Equation" r:id="rId4" imgW="1371600" imgH="711000" progId="Equation.DSMT4">
                  <p:embed/>
                  <p:pic>
                    <p:nvPicPr>
                      <p:cNvPr id="15" name="对象 14"/>
                      <p:cNvPicPr>
                        <a:picLocks noChangeAspect="1" noChangeArrowheads="1"/>
                      </p:cNvPicPr>
                      <p:nvPr/>
                    </p:nvPicPr>
                    <p:blipFill>
                      <a:blip r:embed="rId5"/>
                      <a:srcRect/>
                      <a:stretch>
                        <a:fillRect/>
                      </a:stretch>
                    </p:blipFill>
                    <p:spPr bwMode="auto">
                      <a:xfrm>
                        <a:off x="1485488" y="1601295"/>
                        <a:ext cx="2498751" cy="1307217"/>
                      </a:xfrm>
                      <a:prstGeom prst="rect">
                        <a:avLst/>
                      </a:prstGeom>
                      <a:noFill/>
                    </p:spPr>
                  </p:pic>
                </p:oleObj>
              </mc:Fallback>
            </mc:AlternateContent>
          </a:graphicData>
        </a:graphic>
      </p:graphicFrame>
      <p:sp>
        <p:nvSpPr>
          <p:cNvPr id="1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nvGraphicFramePr>
        <p:xfrm>
          <a:off x="6632246" y="1617521"/>
          <a:ext cx="1954212" cy="1381125"/>
        </p:xfrm>
        <a:graphic>
          <a:graphicData uri="http://schemas.openxmlformats.org/presentationml/2006/ole">
            <mc:AlternateContent xmlns:mc="http://schemas.openxmlformats.org/markup-compatibility/2006">
              <mc:Choice xmlns:v="urn:schemas-microsoft-com:vml" Requires="v">
                <p:oleObj name="Equation" r:id="rId6" imgW="1015920" imgH="736560" progId="Equation.DSMT4">
                  <p:embed/>
                </p:oleObj>
              </mc:Choice>
              <mc:Fallback>
                <p:oleObj name="Equation" r:id="rId6" imgW="1015920" imgH="736560" progId="Equation.DSMT4">
                  <p:embed/>
                  <p:pic>
                    <p:nvPicPr>
                      <p:cNvPr id="17" name="对象 16"/>
                      <p:cNvPicPr>
                        <a:picLocks noChangeAspect="1" noChangeArrowheads="1"/>
                      </p:cNvPicPr>
                      <p:nvPr/>
                    </p:nvPicPr>
                    <p:blipFill>
                      <a:blip r:embed="rId7"/>
                      <a:srcRect/>
                      <a:stretch>
                        <a:fillRect/>
                      </a:stretch>
                    </p:blipFill>
                    <p:spPr bwMode="auto">
                      <a:xfrm>
                        <a:off x="6632246" y="1617521"/>
                        <a:ext cx="1954212" cy="1381125"/>
                      </a:xfrm>
                      <a:prstGeom prst="rect">
                        <a:avLst/>
                      </a:prstGeom>
                      <a:noFill/>
                    </p:spPr>
                  </p:pic>
                </p:oleObj>
              </mc:Fallback>
            </mc:AlternateContent>
          </a:graphicData>
        </a:graphic>
      </p:graphicFrame>
      <p:graphicFrame>
        <p:nvGraphicFramePr>
          <p:cNvPr id="18" name="对象 17"/>
          <p:cNvGraphicFramePr>
            <a:graphicFrameLocks noChangeAspect="1"/>
          </p:cNvGraphicFramePr>
          <p:nvPr/>
        </p:nvGraphicFramePr>
        <p:xfrm>
          <a:off x="3568902" y="3200989"/>
          <a:ext cx="1014413" cy="320675"/>
        </p:xfrm>
        <a:graphic>
          <a:graphicData uri="http://schemas.openxmlformats.org/presentationml/2006/ole">
            <mc:AlternateContent xmlns:mc="http://schemas.openxmlformats.org/markup-compatibility/2006">
              <mc:Choice xmlns:v="urn:schemas-microsoft-com:vml" Requires="v">
                <p:oleObj name="Equation" r:id="rId8" imgW="622080" imgH="203040" progId="Equation.DSMT4">
                  <p:embed/>
                </p:oleObj>
              </mc:Choice>
              <mc:Fallback>
                <p:oleObj name="Equation" r:id="rId8" imgW="622080" imgH="203040" progId="Equation.DSMT4">
                  <p:embed/>
                  <p:pic>
                    <p:nvPicPr>
                      <p:cNvPr id="18" name="对象 17"/>
                      <p:cNvPicPr>
                        <a:picLocks noChangeAspect="1" noChangeArrowheads="1"/>
                      </p:cNvPicPr>
                      <p:nvPr/>
                    </p:nvPicPr>
                    <p:blipFill>
                      <a:blip r:embed="rId9"/>
                      <a:srcRect/>
                      <a:stretch>
                        <a:fillRect/>
                      </a:stretch>
                    </p:blipFill>
                    <p:spPr bwMode="auto">
                      <a:xfrm>
                        <a:off x="3568902" y="3200989"/>
                        <a:ext cx="1014413" cy="320675"/>
                      </a:xfrm>
                      <a:prstGeom prst="rect">
                        <a:avLst/>
                      </a:prstGeom>
                      <a:noFill/>
                    </p:spPr>
                  </p:pic>
                </p:oleObj>
              </mc:Fallback>
            </mc:AlternateContent>
          </a:graphicData>
        </a:graphic>
      </p:graphicFrame>
      <p:sp>
        <p:nvSpPr>
          <p:cNvPr id="19"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nvGraphicFramePr>
        <p:xfrm>
          <a:off x="1550125" y="3784985"/>
          <a:ext cx="2434113" cy="1335217"/>
        </p:xfrm>
        <a:graphic>
          <a:graphicData uri="http://schemas.openxmlformats.org/presentationml/2006/ole">
            <mc:AlternateContent xmlns:mc="http://schemas.openxmlformats.org/markup-compatibility/2006">
              <mc:Choice xmlns:v="urn:schemas-microsoft-com:vml" Requires="v">
                <p:oleObj name="Equation" r:id="rId10" imgW="1333440" imgH="711000" progId="Equation.DSMT4">
                  <p:embed/>
                </p:oleObj>
              </mc:Choice>
              <mc:Fallback>
                <p:oleObj name="Equation" r:id="rId10" imgW="1333440" imgH="711000" progId="Equation.DSMT4">
                  <p:embed/>
                  <p:pic>
                    <p:nvPicPr>
                      <p:cNvPr id="20" name="对象 19"/>
                      <p:cNvPicPr>
                        <a:picLocks noChangeAspect="1" noChangeArrowheads="1"/>
                      </p:cNvPicPr>
                      <p:nvPr/>
                    </p:nvPicPr>
                    <p:blipFill>
                      <a:blip r:embed="rId11"/>
                      <a:srcRect/>
                      <a:stretch>
                        <a:fillRect/>
                      </a:stretch>
                    </p:blipFill>
                    <p:spPr bwMode="auto">
                      <a:xfrm>
                        <a:off x="1550125" y="3784985"/>
                        <a:ext cx="2434113" cy="1335217"/>
                      </a:xfrm>
                      <a:prstGeom prst="rect">
                        <a:avLst/>
                      </a:prstGeom>
                      <a:noFill/>
                    </p:spPr>
                  </p:pic>
                </p:oleObj>
              </mc:Fallback>
            </mc:AlternateContent>
          </a:graphicData>
        </a:graphic>
      </p:graphicFrame>
      <p:sp>
        <p:nvSpPr>
          <p:cNvPr id="21"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nvGraphicFramePr>
        <p:xfrm>
          <a:off x="6632246" y="3875376"/>
          <a:ext cx="2047875" cy="1354137"/>
        </p:xfrm>
        <a:graphic>
          <a:graphicData uri="http://schemas.openxmlformats.org/presentationml/2006/ole">
            <mc:AlternateContent xmlns:mc="http://schemas.openxmlformats.org/markup-compatibility/2006">
              <mc:Choice xmlns:v="urn:schemas-microsoft-com:vml" Requires="v">
                <p:oleObj name="Equation" r:id="rId12" imgW="1091880" imgH="736560" progId="Equation.DSMT4">
                  <p:embed/>
                </p:oleObj>
              </mc:Choice>
              <mc:Fallback>
                <p:oleObj name="Equation" r:id="rId12" imgW="1091880" imgH="736560" progId="Equation.DSMT4">
                  <p:embed/>
                  <p:pic>
                    <p:nvPicPr>
                      <p:cNvPr id="22" name="对象 21"/>
                      <p:cNvPicPr>
                        <a:picLocks noChangeAspect="1" noChangeArrowheads="1"/>
                      </p:cNvPicPr>
                      <p:nvPr/>
                    </p:nvPicPr>
                    <p:blipFill>
                      <a:blip r:embed="rId13"/>
                      <a:srcRect/>
                      <a:stretch>
                        <a:fillRect/>
                      </a:stretch>
                    </p:blipFill>
                    <p:spPr bwMode="auto">
                      <a:xfrm>
                        <a:off x="6632246" y="3875376"/>
                        <a:ext cx="2047875" cy="1354137"/>
                      </a:xfrm>
                      <a:prstGeom prst="rect">
                        <a:avLst/>
                      </a:prstGeom>
                      <a:noFill/>
                    </p:spPr>
                  </p:pic>
                </p:oleObj>
              </mc:Fallback>
            </mc:AlternateContent>
          </a:graphicData>
        </a:graphic>
      </p:graphicFrame>
    </p:spTree>
    <p:extLst>
      <p:ext uri="{BB962C8B-B14F-4D97-AF65-F5344CB8AC3E}">
        <p14:creationId xmlns:p14="http://schemas.microsoft.com/office/powerpoint/2010/main" val="308709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8"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nvGraphicFramePr>
        <p:xfrm>
          <a:off x="1558834" y="1631235"/>
          <a:ext cx="2264230" cy="1242029"/>
        </p:xfrm>
        <a:graphic>
          <a:graphicData uri="http://schemas.openxmlformats.org/presentationml/2006/ole">
            <mc:AlternateContent xmlns:mc="http://schemas.openxmlformats.org/markup-compatibility/2006">
              <mc:Choice xmlns:v="urn:schemas-microsoft-com:vml" Requires="v">
                <p:oleObj name="Equation" r:id="rId2" imgW="1333440" imgH="711000" progId="Equation.DSMT4">
                  <p:embed/>
                </p:oleObj>
              </mc:Choice>
              <mc:Fallback>
                <p:oleObj name="Equation" r:id="rId2" imgW="1333440" imgH="711000" progId="Equation.DSMT4">
                  <p:embed/>
                  <p:pic>
                    <p:nvPicPr>
                      <p:cNvPr id="4" name="对象 3"/>
                      <p:cNvPicPr>
                        <a:picLocks noChangeAspect="1" noChangeArrowheads="1"/>
                      </p:cNvPicPr>
                      <p:nvPr/>
                    </p:nvPicPr>
                    <p:blipFill>
                      <a:blip r:embed="rId3"/>
                      <a:srcRect/>
                      <a:stretch>
                        <a:fillRect/>
                      </a:stretch>
                    </p:blipFill>
                    <p:spPr bwMode="auto">
                      <a:xfrm>
                        <a:off x="1558834" y="1631235"/>
                        <a:ext cx="2264230" cy="1242029"/>
                      </a:xfrm>
                      <a:prstGeom prst="rect">
                        <a:avLst/>
                      </a:prstGeom>
                      <a:noFill/>
                    </p:spPr>
                  </p:pic>
                </p:oleObj>
              </mc:Fallback>
            </mc:AlternateContent>
          </a:graphicData>
        </a:graphic>
      </p:graphicFrame>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nvGraphicFramePr>
        <p:xfrm>
          <a:off x="6645275" y="1631950"/>
          <a:ext cx="1997075" cy="1319213"/>
        </p:xfrm>
        <a:graphic>
          <a:graphicData uri="http://schemas.openxmlformats.org/presentationml/2006/ole">
            <mc:AlternateContent xmlns:mc="http://schemas.openxmlformats.org/markup-compatibility/2006">
              <mc:Choice xmlns:v="urn:schemas-microsoft-com:vml" Requires="v">
                <p:oleObj name="Equation" r:id="rId4" imgW="1091880" imgH="736560" progId="Equation.DSMT4">
                  <p:embed/>
                </p:oleObj>
              </mc:Choice>
              <mc:Fallback>
                <p:oleObj name="Equation" r:id="rId4" imgW="1091880" imgH="736560" progId="Equation.DSMT4">
                  <p:embed/>
                  <p:pic>
                    <p:nvPicPr>
                      <p:cNvPr id="9" name="对象 8"/>
                      <p:cNvPicPr>
                        <a:picLocks noChangeAspect="1" noChangeArrowheads="1"/>
                      </p:cNvPicPr>
                      <p:nvPr/>
                    </p:nvPicPr>
                    <p:blipFill>
                      <a:blip r:embed="rId5"/>
                      <a:srcRect/>
                      <a:stretch>
                        <a:fillRect/>
                      </a:stretch>
                    </p:blipFill>
                    <p:spPr bwMode="auto">
                      <a:xfrm>
                        <a:off x="6645275" y="1631950"/>
                        <a:ext cx="1997075" cy="1319213"/>
                      </a:xfrm>
                      <a:prstGeom prst="rect">
                        <a:avLst/>
                      </a:prstGeom>
                      <a:noFill/>
                    </p:spPr>
                  </p:pic>
                </p:oleObj>
              </mc:Fallback>
            </mc:AlternateContent>
          </a:graphicData>
        </a:graphic>
      </p:graphicFrame>
    </p:spTree>
    <p:extLst>
      <p:ext uri="{BB962C8B-B14F-4D97-AF65-F5344CB8AC3E}">
        <p14:creationId xmlns:p14="http://schemas.microsoft.com/office/powerpoint/2010/main" val="1405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3121" y="975486"/>
            <a:ext cx="4083096" cy="461665"/>
          </a:xfrm>
          <a:prstGeom prst="rect">
            <a:avLst/>
          </a:prstGeom>
          <a:noFill/>
        </p:spPr>
        <p:txBody>
          <a:bodyPr wrap="square" rtlCol="0">
            <a:spAutoFit/>
          </a:bodyPr>
          <a:lstStyle/>
          <a:p>
            <a:r>
              <a:rPr lang="zh-CN" altLang="en-US" sz="2400" b="1" dirty="0"/>
              <a:t>二、例题分析总结</a:t>
            </a:r>
          </a:p>
        </p:txBody>
      </p:sp>
      <p:grpSp>
        <p:nvGrpSpPr>
          <p:cNvPr id="11" name="组合 10"/>
          <p:cNvGrpSpPr/>
          <p:nvPr/>
        </p:nvGrpSpPr>
        <p:grpSpPr>
          <a:xfrm>
            <a:off x="1629990" y="1483346"/>
            <a:ext cx="10013923" cy="1938992"/>
            <a:chOff x="1629990" y="1483346"/>
            <a:chExt cx="10013923" cy="1938992"/>
          </a:xfrm>
        </p:grpSpPr>
        <p:grpSp>
          <p:nvGrpSpPr>
            <p:cNvPr id="3" name="组合 2"/>
            <p:cNvGrpSpPr/>
            <p:nvPr/>
          </p:nvGrpSpPr>
          <p:grpSpPr>
            <a:xfrm>
              <a:off x="4546831" y="1602829"/>
              <a:ext cx="5986372" cy="1255881"/>
              <a:chOff x="4546831" y="1602829"/>
              <a:chExt cx="5986372" cy="1255881"/>
            </a:xfrm>
          </p:grpSpPr>
          <p:graphicFrame>
            <p:nvGraphicFramePr>
              <p:cNvPr id="5" name="对象 4"/>
              <p:cNvGraphicFramePr>
                <a:graphicFrameLocks noChangeAspect="1"/>
              </p:cNvGraphicFramePr>
              <p:nvPr/>
            </p:nvGraphicFramePr>
            <p:xfrm>
              <a:off x="10306700" y="1602829"/>
              <a:ext cx="226503" cy="334362"/>
            </p:xfrm>
            <a:graphic>
              <a:graphicData uri="http://schemas.openxmlformats.org/presentationml/2006/ole">
                <mc:AlternateContent xmlns:mc="http://schemas.openxmlformats.org/markup-compatibility/2006">
                  <mc:Choice xmlns:v="urn:schemas-microsoft-com:vml" Requires="v">
                    <p:oleObj name="Equation" r:id="rId2" imgW="126725" imgH="177415" progId="Equation.DSMT4">
                      <p:embed/>
                    </p:oleObj>
                  </mc:Choice>
                  <mc:Fallback>
                    <p:oleObj name="Equation" r:id="rId2" imgW="126725" imgH="177415" progId="Equation.DSMT4">
                      <p:embed/>
                      <p:pic>
                        <p:nvPicPr>
                          <p:cNvPr id="5"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6700" y="1602829"/>
                            <a:ext cx="226503" cy="334362"/>
                          </a:xfrm>
                          <a:prstGeom prst="rect">
                            <a:avLst/>
                          </a:prstGeom>
                          <a:noFill/>
                        </p:spPr>
                      </p:pic>
                    </p:oleObj>
                  </mc:Fallback>
                </mc:AlternateContent>
              </a:graphicData>
            </a:graphic>
          </p:graphicFrame>
          <p:graphicFrame>
            <p:nvGraphicFramePr>
              <p:cNvPr id="6" name="对象 5"/>
              <p:cNvGraphicFramePr>
                <a:graphicFrameLocks noChangeAspect="1"/>
              </p:cNvGraphicFramePr>
              <p:nvPr/>
            </p:nvGraphicFramePr>
            <p:xfrm>
              <a:off x="7891938" y="2511964"/>
              <a:ext cx="226503" cy="334362"/>
            </p:xfrm>
            <a:graphic>
              <a:graphicData uri="http://schemas.openxmlformats.org/presentationml/2006/ole">
                <mc:AlternateContent xmlns:mc="http://schemas.openxmlformats.org/markup-compatibility/2006">
                  <mc:Choice xmlns:v="urn:schemas-microsoft-com:vml" Requires="v">
                    <p:oleObj name="Equation" r:id="rId2" imgW="126725" imgH="177415" progId="Equation.DSMT4">
                      <p:embed/>
                    </p:oleObj>
                  </mc:Choice>
                  <mc:Fallback>
                    <p:oleObj name="Equation" r:id="rId2" imgW="126725" imgH="177415" progId="Equation.DSMT4">
                      <p:embed/>
                      <p:pic>
                        <p:nvPicPr>
                          <p:cNvPr id="6"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1938" y="2511964"/>
                            <a:ext cx="226503" cy="334362"/>
                          </a:xfrm>
                          <a:prstGeom prst="rect">
                            <a:avLst/>
                          </a:prstGeom>
                          <a:noFill/>
                        </p:spPr>
                      </p:pic>
                    </p:oleObj>
                  </mc:Fallback>
                </mc:AlternateContent>
              </a:graphicData>
            </a:graphic>
          </p:graphicFrame>
          <p:graphicFrame>
            <p:nvGraphicFramePr>
              <p:cNvPr id="7" name="对象 6"/>
              <p:cNvGraphicFramePr>
                <a:graphicFrameLocks noChangeAspect="1"/>
              </p:cNvGraphicFramePr>
              <p:nvPr/>
            </p:nvGraphicFramePr>
            <p:xfrm>
              <a:off x="5561899" y="2511964"/>
              <a:ext cx="234892" cy="346746"/>
            </p:xfrm>
            <a:graphic>
              <a:graphicData uri="http://schemas.openxmlformats.org/presentationml/2006/ole">
                <mc:AlternateContent xmlns:mc="http://schemas.openxmlformats.org/markup-compatibility/2006">
                  <mc:Choice xmlns:v="urn:schemas-microsoft-com:vml" Requires="v">
                    <p:oleObj name="Equation" r:id="rId2" imgW="126725" imgH="177415" progId="Equation.DSMT4">
                      <p:embed/>
                    </p:oleObj>
                  </mc:Choice>
                  <mc:Fallback>
                    <p:oleObj name="Equation" r:id="rId2" imgW="126725" imgH="177415" progId="Equation.DSMT4">
                      <p:embed/>
                      <p:pic>
                        <p:nvPicPr>
                          <p:cNvPr id="7" name="对象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1899" y="2511964"/>
                            <a:ext cx="234892" cy="346746"/>
                          </a:xfrm>
                          <a:prstGeom prst="rect">
                            <a:avLst/>
                          </a:prstGeom>
                          <a:noFill/>
                        </p:spPr>
                      </p:pic>
                    </p:oleObj>
                  </mc:Fallback>
                </mc:AlternateContent>
              </a:graphicData>
            </a:graphic>
          </p:graphicFrame>
          <p:graphicFrame>
            <p:nvGraphicFramePr>
              <p:cNvPr id="8" name="对象 7"/>
              <p:cNvGraphicFramePr>
                <a:graphicFrameLocks noChangeAspect="1"/>
              </p:cNvGraphicFramePr>
              <p:nvPr/>
            </p:nvGraphicFramePr>
            <p:xfrm>
              <a:off x="4546831" y="2014220"/>
              <a:ext cx="242406" cy="357837"/>
            </p:xfrm>
            <a:graphic>
              <a:graphicData uri="http://schemas.openxmlformats.org/presentationml/2006/ole">
                <mc:AlternateContent xmlns:mc="http://schemas.openxmlformats.org/markup-compatibility/2006">
                  <mc:Choice xmlns:v="urn:schemas-microsoft-com:vml" Requires="v">
                    <p:oleObj name="Equation" r:id="rId2" imgW="126725" imgH="177415" progId="Equation.DSMT4">
                      <p:embed/>
                    </p:oleObj>
                  </mc:Choice>
                  <mc:Fallback>
                    <p:oleObj name="Equation" r:id="rId2" imgW="126725" imgH="177415" progId="Equation.DSMT4">
                      <p:embed/>
                      <p:pic>
                        <p:nvPicPr>
                          <p:cNvPr id="8" name="对象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831" y="2014220"/>
                            <a:ext cx="242406" cy="357837"/>
                          </a:xfrm>
                          <a:prstGeom prst="rect">
                            <a:avLst/>
                          </a:prstGeom>
                          <a:noFill/>
                        </p:spPr>
                      </p:pic>
                    </p:oleObj>
                  </mc:Fallback>
                </mc:AlternateContent>
              </a:graphicData>
            </a:graphic>
          </p:graphicFrame>
        </p:grpSp>
        <p:sp>
          <p:nvSpPr>
            <p:cNvPr id="9" name="Rectangle 7"/>
            <p:cNvSpPr>
              <a:spLocks noChangeArrowheads="1"/>
            </p:cNvSpPr>
            <p:nvPr/>
          </p:nvSpPr>
          <p:spPr bwMode="auto">
            <a:xfrm>
              <a:off x="1629990" y="1483346"/>
              <a:ext cx="1001392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zh-CN" sz="2000" b="1" u="none" strike="noStrike" cap="none" normalizeH="0" baseline="0" dirty="0">
                  <a:ln>
                    <a:noFill/>
                  </a:ln>
                  <a:solidFill>
                    <a:schemeClr val="tx1"/>
                  </a:solidFill>
                  <a:effectLst/>
                  <a:latin typeface="+mn-ea"/>
                  <a:cs typeface="Times New Roman" panose="02020603050405020304" pitchFamily="18" charset="0"/>
                </a:rPr>
                <a:t>1. </a:t>
              </a:r>
              <a:r>
                <a:rPr kumimoji="0" lang="zh-CN" altLang="zh-CN" sz="2000" b="1" u="none" strike="noStrike" cap="none" normalizeH="0" baseline="0" dirty="0">
                  <a:ln>
                    <a:noFill/>
                  </a:ln>
                  <a:solidFill>
                    <a:schemeClr val="tx1"/>
                  </a:solidFill>
                  <a:effectLst/>
                  <a:latin typeface="+mn-ea"/>
                  <a:cs typeface="Times New Roman" panose="02020603050405020304" pitchFamily="18" charset="0"/>
                </a:rPr>
                <a:t>消元法涉及方程的三种运算</a:t>
              </a:r>
              <a:r>
                <a:rPr lang="zh-CN" altLang="en-US" sz="2000" b="1" dirty="0">
                  <a:latin typeface="+mn-ea"/>
                  <a:cs typeface="Times New Roman" panose="02020603050405020304" pitchFamily="18" charset="0"/>
                </a:rPr>
                <a:t>：</a:t>
              </a:r>
              <a:r>
                <a:rPr kumimoji="0" lang="zh-CN" altLang="zh-CN" sz="2000" b="1" u="none" strike="noStrike" cap="none" normalizeH="0" baseline="0" dirty="0">
                  <a:ln>
                    <a:noFill/>
                  </a:ln>
                  <a:solidFill>
                    <a:schemeClr val="tx1"/>
                  </a:solidFill>
                  <a:effectLst/>
                  <a:latin typeface="+mn-ea"/>
                  <a:cs typeface="Times New Roman" panose="02020603050405020304" pitchFamily="18" charset="0"/>
                </a:rPr>
                <a:t>交换两个方程位置，某个方程乘以非零常数</a:t>
              </a:r>
              <a:r>
                <a:rPr kumimoji="0" lang="en-US" altLang="zh-CN" sz="2000" b="1" u="none" strike="noStrike" cap="none" normalizeH="0" baseline="0" dirty="0">
                  <a:ln>
                    <a:noFill/>
                  </a:ln>
                  <a:solidFill>
                    <a:schemeClr val="tx1"/>
                  </a:solidFill>
                  <a:effectLst/>
                  <a:latin typeface="+mn-ea"/>
                  <a:cs typeface="Times New Roman" panose="02020603050405020304" pitchFamily="18" charset="0"/>
                </a:rPr>
                <a:t>  </a:t>
              </a:r>
              <a:r>
                <a:rPr kumimoji="0" lang="zh-CN" altLang="en-US" sz="2000" b="1" u="none" strike="noStrike" cap="none" normalizeH="0" baseline="0" dirty="0">
                  <a:ln>
                    <a:noFill/>
                  </a:ln>
                  <a:solidFill>
                    <a:schemeClr val="tx1"/>
                  </a:solidFill>
                  <a:effectLst/>
                  <a:latin typeface="+mn-ea"/>
                  <a:cs typeface="Times New Roman" panose="02020603050405020304" pitchFamily="18" charset="0"/>
                </a:rPr>
                <a:t>，</a:t>
              </a:r>
              <a:endParaRPr kumimoji="0" lang="en-US" altLang="zh-CN" sz="2000" b="1" u="none" strike="noStrike" cap="none" normalizeH="0" baseline="0" dirty="0">
                <a:ln>
                  <a:noFill/>
                </a:ln>
                <a:solidFill>
                  <a:schemeClr val="tx1"/>
                </a:solidFill>
                <a:effectLst/>
                <a:latin typeface="+mn-ea"/>
                <a:cs typeface="Times New Roman" panose="02020603050405020304" pitchFamily="18" charset="0"/>
              </a:endParaRPr>
            </a:p>
            <a:p>
              <a:pPr eaLnBrk="0" fontAlgn="base" hangingPunct="0">
                <a:lnSpc>
                  <a:spcPct val="150000"/>
                </a:lnSpc>
                <a:spcBef>
                  <a:spcPct val="0"/>
                </a:spcBef>
                <a:spcAft>
                  <a:spcPct val="0"/>
                </a:spcAft>
              </a:pPr>
              <a:r>
                <a:rPr lang="zh-CN" altLang="en-US" sz="2000" b="1" dirty="0">
                  <a:latin typeface="+mn-ea"/>
                  <a:cs typeface="Times New Roman" panose="02020603050405020304" pitchFamily="18" charset="0"/>
                </a:rPr>
                <a:t>将</a:t>
              </a:r>
              <a:r>
                <a:rPr lang="zh-CN" altLang="zh-CN" sz="2000" b="1" dirty="0">
                  <a:latin typeface="+mn-ea"/>
                  <a:cs typeface="Times New Roman" panose="02020603050405020304" pitchFamily="18" charset="0"/>
                </a:rPr>
                <a:t>某个方程乘以非零常数</a:t>
              </a:r>
              <a:r>
                <a:rPr lang="en-US" altLang="zh-CN" sz="2000" b="1" dirty="0">
                  <a:latin typeface="+mn-ea"/>
                  <a:cs typeface="Times New Roman" panose="02020603050405020304" pitchFamily="18" charset="0"/>
                </a:rPr>
                <a:t>  </a:t>
              </a:r>
              <a:r>
                <a:rPr lang="zh-CN" altLang="en-US" sz="2000" b="1" dirty="0">
                  <a:latin typeface="+mn-ea"/>
                  <a:cs typeface="Times New Roman" panose="02020603050405020304" pitchFamily="18" charset="0"/>
                </a:rPr>
                <a:t>后加到另一个方程上，这对应了矩阵的三种初等行</a:t>
              </a:r>
              <a:endParaRPr lang="en-US" altLang="zh-CN" sz="2000" b="1" dirty="0">
                <a:latin typeface="+mn-ea"/>
                <a:cs typeface="Times New Roman" panose="02020603050405020304" pitchFamily="18" charset="0"/>
              </a:endParaRPr>
            </a:p>
            <a:p>
              <a:pPr eaLnBrk="0" fontAlgn="base" hangingPunct="0">
                <a:lnSpc>
                  <a:spcPct val="150000"/>
                </a:lnSpc>
                <a:spcBef>
                  <a:spcPct val="0"/>
                </a:spcBef>
                <a:spcAft>
                  <a:spcPct val="0"/>
                </a:spcAft>
              </a:pPr>
              <a:r>
                <a:rPr lang="zh-CN" altLang="en-US" sz="2000" b="1" dirty="0">
                  <a:latin typeface="+mn-ea"/>
                  <a:cs typeface="Times New Roman" panose="02020603050405020304" pitchFamily="18" charset="0"/>
                </a:rPr>
                <a:t>变换：交换两行，某行乘非零常数  ，某行乘非零常数  后加到另一行上</a:t>
              </a:r>
              <a:r>
                <a:rPr lang="en-US" altLang="zh-CN" sz="2000" b="1" dirty="0">
                  <a:latin typeface="+mn-ea"/>
                  <a:cs typeface="Times New Roman" panose="02020603050405020304" pitchFamily="18" charset="0"/>
                </a:rPr>
                <a:t>.</a:t>
              </a:r>
              <a:endParaRPr lang="zh-CN" altLang="zh-CN" sz="2000" b="1" dirty="0">
                <a:latin typeface="+mn-ea"/>
              </a:endParaRPr>
            </a:p>
            <a:p>
              <a:pPr marL="0" marR="0" lvl="0" indent="0" algn="l" defTabSz="914400" rtl="0" eaLnBrk="0" fontAlgn="base" latinLnBrk="0" hangingPunct="0">
                <a:lnSpc>
                  <a:spcPct val="150000"/>
                </a:lnSpc>
                <a:spcBef>
                  <a:spcPct val="0"/>
                </a:spcBef>
                <a:spcAft>
                  <a:spcPct val="0"/>
                </a:spcAft>
                <a:buClrTx/>
                <a:buSzTx/>
                <a:tabLst/>
              </a:pPr>
              <a:endParaRPr kumimoji="0" lang="zh-CN" altLang="zh-CN" sz="2000" b="1" i="0" u="none" strike="noStrike" cap="none" normalizeH="0" baseline="0" dirty="0">
                <a:ln>
                  <a:noFill/>
                </a:ln>
                <a:solidFill>
                  <a:schemeClr val="tx1"/>
                </a:solidFill>
                <a:effectLst/>
                <a:latin typeface="Arial" panose="020B0604020202020204" pitchFamily="34" charset="0"/>
              </a:endParaRPr>
            </a:p>
          </p:txBody>
        </p:sp>
      </p:grpSp>
      <p:sp>
        <p:nvSpPr>
          <p:cNvPr id="16" name="Rectangle 7"/>
          <p:cNvSpPr>
            <a:spLocks noChangeArrowheads="1"/>
          </p:cNvSpPr>
          <p:nvPr/>
        </p:nvSpPr>
        <p:spPr bwMode="auto">
          <a:xfrm>
            <a:off x="1629991" y="2949126"/>
            <a:ext cx="1001392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en-US" altLang="zh-CN" sz="2000" b="1" dirty="0">
                <a:latin typeface="+mn-ea"/>
                <a:cs typeface="Times New Roman" panose="02020603050405020304" pitchFamily="18" charset="0"/>
              </a:rPr>
              <a:t>2</a:t>
            </a:r>
            <a:r>
              <a:rPr kumimoji="0" lang="en-US" altLang="zh-CN" sz="2000" b="1" u="none" strike="noStrike" cap="none" normalizeH="0" baseline="0" dirty="0">
                <a:ln>
                  <a:noFill/>
                </a:ln>
                <a:solidFill>
                  <a:schemeClr val="tx1"/>
                </a:solidFill>
                <a:effectLst/>
                <a:latin typeface="+mn-ea"/>
                <a:cs typeface="Times New Roman" panose="02020603050405020304" pitchFamily="18" charset="0"/>
              </a:rPr>
              <a:t>. </a:t>
            </a:r>
            <a:r>
              <a:rPr lang="zh-CN" altLang="en-US" sz="2000" b="1" dirty="0">
                <a:latin typeface="+mn-ea"/>
                <a:cs typeface="Times New Roman" panose="02020603050405020304" pitchFamily="18" charset="0"/>
              </a:rPr>
              <a:t>通过</a:t>
            </a:r>
            <a:r>
              <a:rPr kumimoji="0" lang="zh-CN" altLang="zh-CN" sz="2000" b="1" u="none" strike="noStrike" cap="none" normalizeH="0" baseline="0" dirty="0">
                <a:ln>
                  <a:noFill/>
                </a:ln>
                <a:solidFill>
                  <a:schemeClr val="tx1"/>
                </a:solidFill>
                <a:effectLst/>
                <a:latin typeface="+mn-ea"/>
                <a:cs typeface="Times New Roman" panose="02020603050405020304" pitchFamily="18" charset="0"/>
              </a:rPr>
              <a:t>消元法</a:t>
            </a:r>
            <a:r>
              <a:rPr kumimoji="0" lang="zh-CN" altLang="en-US" sz="2000" b="1" u="none" strike="noStrike" cap="none" normalizeH="0" baseline="0" dirty="0">
                <a:ln>
                  <a:noFill/>
                </a:ln>
                <a:solidFill>
                  <a:schemeClr val="tx1"/>
                </a:solidFill>
                <a:effectLst/>
                <a:latin typeface="+mn-ea"/>
                <a:cs typeface="Times New Roman" panose="02020603050405020304" pitchFamily="18" charset="0"/>
              </a:rPr>
              <a:t>得到的线性方程组都是等价线性方程组；相应的矩阵都等价，且</a:t>
            </a:r>
            <a:endParaRPr kumimoji="0" lang="en-US" altLang="zh-CN" sz="2000" b="1" u="none" strike="noStrike" cap="none" normalizeH="0" baseline="0" dirty="0">
              <a:ln>
                <a:noFill/>
              </a:ln>
              <a:solidFill>
                <a:schemeClr val="tx1"/>
              </a:solidFill>
              <a:effectLst/>
              <a:latin typeface="+mn-ea"/>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zh-CN" altLang="en-US" sz="2000" b="1" u="none" strike="noStrike" cap="none" normalizeH="0" baseline="0" dirty="0">
                <a:ln>
                  <a:noFill/>
                </a:ln>
                <a:solidFill>
                  <a:schemeClr val="tx1"/>
                </a:solidFill>
                <a:effectLst/>
                <a:latin typeface="+mn-ea"/>
                <a:cs typeface="Times New Roman" panose="02020603050405020304" pitchFamily="18" charset="0"/>
              </a:rPr>
              <a:t>具有相同的秩</a:t>
            </a:r>
            <a:r>
              <a:rPr kumimoji="0" lang="en-US" altLang="zh-CN" sz="2000" b="1" u="none" strike="noStrike" cap="none" normalizeH="0" baseline="0" dirty="0">
                <a:ln>
                  <a:noFill/>
                </a:ln>
                <a:solidFill>
                  <a:schemeClr val="tx1"/>
                </a:solidFill>
                <a:effectLst/>
                <a:latin typeface="+mn-ea"/>
                <a:cs typeface="Times New Roman" panose="02020603050405020304" pitchFamily="18" charset="0"/>
              </a:rPr>
              <a:t>.</a:t>
            </a:r>
            <a:endParaRPr kumimoji="0" lang="zh-CN" altLang="zh-CN" sz="2000" b="1" i="0" u="none" strike="noStrike" cap="none" normalizeH="0" baseline="0" dirty="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1614088" y="4089093"/>
            <a:ext cx="1001392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en-US" altLang="zh-CN" sz="2000" b="1" dirty="0">
                <a:latin typeface="+mn-ea"/>
                <a:cs typeface="Times New Roman" panose="02020603050405020304" pitchFamily="18" charset="0"/>
              </a:rPr>
              <a:t>3</a:t>
            </a:r>
            <a:r>
              <a:rPr kumimoji="0" lang="en-US" altLang="zh-CN" sz="2000" b="1" u="none" strike="noStrike" cap="none" normalizeH="0" baseline="0" dirty="0">
                <a:ln>
                  <a:noFill/>
                </a:ln>
                <a:solidFill>
                  <a:schemeClr val="tx1"/>
                </a:solidFill>
                <a:effectLst/>
                <a:latin typeface="+mn-ea"/>
                <a:cs typeface="Times New Roman" panose="02020603050405020304" pitchFamily="18" charset="0"/>
              </a:rPr>
              <a:t>. </a:t>
            </a:r>
            <a:r>
              <a:rPr lang="zh-CN" altLang="en-US" sz="2000" b="1" dirty="0">
                <a:latin typeface="+mn-ea"/>
                <a:cs typeface="Times New Roman" panose="02020603050405020304" pitchFamily="18" charset="0"/>
              </a:rPr>
              <a:t>在</a:t>
            </a:r>
            <a:r>
              <a:rPr kumimoji="0" lang="zh-CN" altLang="zh-CN" sz="2000" b="1" u="none" strike="noStrike" cap="none" normalizeH="0" baseline="0" dirty="0">
                <a:ln>
                  <a:noFill/>
                </a:ln>
                <a:solidFill>
                  <a:schemeClr val="tx1"/>
                </a:solidFill>
                <a:effectLst/>
                <a:latin typeface="+mn-ea"/>
                <a:cs typeface="Times New Roman" panose="02020603050405020304" pitchFamily="18" charset="0"/>
              </a:rPr>
              <a:t>消元</a:t>
            </a:r>
            <a:r>
              <a:rPr kumimoji="0" lang="zh-CN" altLang="en-US" sz="2000" b="1" u="none" strike="noStrike" cap="none" normalizeH="0" baseline="0" dirty="0">
                <a:ln>
                  <a:noFill/>
                </a:ln>
                <a:solidFill>
                  <a:schemeClr val="tx1"/>
                </a:solidFill>
                <a:effectLst/>
                <a:latin typeface="+mn-ea"/>
                <a:cs typeface="Times New Roman" panose="02020603050405020304" pitchFamily="18" charset="0"/>
              </a:rPr>
              <a:t>过程中会发现有多余方程，如例</a:t>
            </a:r>
            <a:r>
              <a:rPr kumimoji="0" lang="en-US" altLang="zh-CN" sz="2000" b="1" u="none" strike="noStrike" cap="none" normalizeH="0" baseline="0" dirty="0">
                <a:ln>
                  <a:noFill/>
                </a:ln>
                <a:solidFill>
                  <a:schemeClr val="tx1"/>
                </a:solidFill>
                <a:effectLst/>
                <a:latin typeface="+mn-ea"/>
                <a:cs typeface="Times New Roman" panose="02020603050405020304" pitchFamily="18" charset="0"/>
              </a:rPr>
              <a:t>1</a:t>
            </a:r>
            <a:r>
              <a:rPr kumimoji="0" lang="zh-CN" altLang="en-US" sz="2000" b="1" u="none" strike="noStrike" cap="none" normalizeH="0" baseline="0" dirty="0">
                <a:ln>
                  <a:noFill/>
                </a:ln>
                <a:solidFill>
                  <a:schemeClr val="tx1"/>
                </a:solidFill>
                <a:effectLst/>
                <a:latin typeface="+mn-ea"/>
                <a:cs typeface="Times New Roman" panose="02020603050405020304" pitchFamily="18" charset="0"/>
              </a:rPr>
              <a:t>中的第</a:t>
            </a:r>
            <a:r>
              <a:rPr kumimoji="0" lang="en-US" altLang="zh-CN" sz="2000" b="1" u="none" strike="noStrike" cap="none" normalizeH="0" baseline="0" dirty="0">
                <a:ln>
                  <a:noFill/>
                </a:ln>
                <a:solidFill>
                  <a:schemeClr val="tx1"/>
                </a:solidFill>
                <a:effectLst/>
                <a:latin typeface="+mn-ea"/>
                <a:cs typeface="Times New Roman" panose="02020603050405020304" pitchFamily="18" charset="0"/>
              </a:rPr>
              <a:t>4</a:t>
            </a:r>
            <a:r>
              <a:rPr kumimoji="0" lang="zh-CN" altLang="en-US" sz="2000" b="1" u="none" strike="noStrike" cap="none" normalizeH="0" baseline="0" dirty="0">
                <a:ln>
                  <a:noFill/>
                </a:ln>
                <a:solidFill>
                  <a:schemeClr val="tx1"/>
                </a:solidFill>
                <a:effectLst/>
                <a:latin typeface="+mn-ea"/>
                <a:cs typeface="Times New Roman" panose="02020603050405020304" pitchFamily="18" charset="0"/>
              </a:rPr>
              <a:t>个方程；也会发现矛盾方程，</a:t>
            </a:r>
            <a:endParaRPr kumimoji="0" lang="en-US" altLang="zh-CN" sz="2000" b="1" u="none" strike="noStrike" cap="none" normalizeH="0" baseline="0" dirty="0">
              <a:ln>
                <a:noFill/>
              </a:ln>
              <a:solidFill>
                <a:schemeClr val="tx1"/>
              </a:solidFill>
              <a:effectLst/>
              <a:latin typeface="+mn-ea"/>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zh-CN" altLang="en-US" sz="2000" b="1" u="none" strike="noStrike" cap="none" normalizeH="0" baseline="0" dirty="0">
                <a:ln>
                  <a:noFill/>
                </a:ln>
                <a:solidFill>
                  <a:schemeClr val="tx1"/>
                </a:solidFill>
                <a:effectLst/>
                <a:latin typeface="+mn-ea"/>
                <a:cs typeface="Times New Roman" panose="02020603050405020304" pitchFamily="18" charset="0"/>
              </a:rPr>
              <a:t>如例</a:t>
            </a:r>
            <a:r>
              <a:rPr kumimoji="0" lang="en-US" altLang="zh-CN" sz="2000" b="1" u="none" strike="noStrike" cap="none" normalizeH="0" baseline="0" dirty="0">
                <a:ln>
                  <a:noFill/>
                </a:ln>
                <a:solidFill>
                  <a:schemeClr val="tx1"/>
                </a:solidFill>
                <a:effectLst/>
                <a:latin typeface="+mn-ea"/>
                <a:cs typeface="Times New Roman" panose="02020603050405020304" pitchFamily="18" charset="0"/>
              </a:rPr>
              <a:t>3</a:t>
            </a:r>
            <a:r>
              <a:rPr kumimoji="0" lang="zh-CN" altLang="en-US" sz="2000" b="1" u="none" strike="noStrike" cap="none" normalizeH="0" baseline="0" dirty="0">
                <a:ln>
                  <a:noFill/>
                </a:ln>
                <a:solidFill>
                  <a:schemeClr val="tx1"/>
                </a:solidFill>
                <a:effectLst/>
                <a:latin typeface="+mn-ea"/>
                <a:cs typeface="Times New Roman" panose="02020603050405020304" pitchFamily="18" charset="0"/>
              </a:rPr>
              <a:t>中的第</a:t>
            </a:r>
            <a:r>
              <a:rPr lang="en-US" altLang="zh-CN" sz="2000" b="1" dirty="0">
                <a:latin typeface="+mn-ea"/>
                <a:cs typeface="Times New Roman" panose="02020603050405020304" pitchFamily="18" charset="0"/>
              </a:rPr>
              <a:t>3</a:t>
            </a:r>
            <a:r>
              <a:rPr lang="zh-CN" altLang="en-US" sz="2000" b="1" dirty="0">
                <a:latin typeface="+mn-ea"/>
                <a:cs typeface="Times New Roman" panose="02020603050405020304" pitchFamily="18" charset="0"/>
              </a:rPr>
              <a:t>个方程</a:t>
            </a:r>
            <a:r>
              <a:rPr lang="en-US" altLang="zh-CN" sz="2000" b="1" dirty="0">
                <a:latin typeface="+mn-ea"/>
                <a:cs typeface="Times New Roman" panose="02020603050405020304" pitchFamily="18" charset="0"/>
              </a:rPr>
              <a:t>.</a:t>
            </a:r>
          </a:p>
        </p:txBody>
      </p:sp>
    </p:spTree>
    <p:extLst>
      <p:ext uri="{BB962C8B-B14F-4D97-AF65-F5344CB8AC3E}">
        <p14:creationId xmlns:p14="http://schemas.microsoft.com/office/powerpoint/2010/main" val="123278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68074" y="1678247"/>
            <a:ext cx="5604419" cy="400110"/>
          </a:xfrm>
          <a:prstGeom prst="rect">
            <a:avLst/>
          </a:prstGeom>
        </p:spPr>
        <p:txBody>
          <a:bodyPr wrap="none">
            <a:spAutoFit/>
          </a:bodyPr>
          <a:lstStyle/>
          <a:p>
            <a:r>
              <a:rPr lang="zh-CN" altLang="zh-CN" sz="2000" b="1" dirty="0">
                <a:cs typeface="Times New Roman" panose="02020603050405020304" pitchFamily="18" charset="0"/>
              </a:rPr>
              <a:t>不妨设</a:t>
            </a:r>
            <a:r>
              <a:rPr lang="zh-CN" altLang="en-US" sz="2000" b="1" dirty="0">
                <a:cs typeface="Times New Roman" panose="02020603050405020304" pitchFamily="18" charset="0"/>
              </a:rPr>
              <a:t>一般线性方程组化为的</a:t>
            </a:r>
            <a:r>
              <a:rPr lang="zh-CN" altLang="zh-CN" sz="2000" b="1" dirty="0">
                <a:cs typeface="Times New Roman" panose="02020603050405020304" pitchFamily="18" charset="0"/>
              </a:rPr>
              <a:t>阶梯形矩阵形式为</a:t>
            </a:r>
            <a:endParaRPr lang="zh-CN" altLang="en-US" sz="2000" b="1" dirty="0"/>
          </a:p>
        </p:txBody>
      </p:sp>
      <p:sp>
        <p:nvSpPr>
          <p:cNvPr id="4" name="Rectangle 2"/>
          <p:cNvSpPr>
            <a:spLocks noChangeArrowheads="1"/>
          </p:cNvSpPr>
          <p:nvPr/>
        </p:nvSpPr>
        <p:spPr bwMode="auto">
          <a:xfrm>
            <a:off x="3923048" y="17678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nvGraphicFramePr>
        <p:xfrm>
          <a:off x="1590907" y="2239199"/>
          <a:ext cx="3770312" cy="2541588"/>
        </p:xfrm>
        <a:graphic>
          <a:graphicData uri="http://schemas.openxmlformats.org/presentationml/2006/ole">
            <mc:AlternateContent xmlns:mc="http://schemas.openxmlformats.org/markup-compatibility/2006">
              <mc:Choice xmlns:v="urn:schemas-microsoft-com:vml" Requires="v">
                <p:oleObj name="Equation" r:id="rId2" imgW="2755800" imgH="1828800" progId="Equation.DSMT4">
                  <p:embed/>
                </p:oleObj>
              </mc:Choice>
              <mc:Fallback>
                <p:oleObj name="Equation" r:id="rId2" imgW="2755800" imgH="1828800" progId="Equation.DSMT4">
                  <p:embed/>
                  <p:pic>
                    <p:nvPicPr>
                      <p:cNvPr id="5" name="对象 4"/>
                      <p:cNvPicPr>
                        <a:picLocks noChangeAspect="1" noChangeArrowheads="1"/>
                      </p:cNvPicPr>
                      <p:nvPr/>
                    </p:nvPicPr>
                    <p:blipFill>
                      <a:blip r:embed="rId3"/>
                      <a:srcRect/>
                      <a:stretch>
                        <a:fillRect/>
                      </a:stretch>
                    </p:blipFill>
                    <p:spPr bwMode="auto">
                      <a:xfrm>
                        <a:off x="1590907" y="2239199"/>
                        <a:ext cx="3770312" cy="2541588"/>
                      </a:xfrm>
                      <a:prstGeom prst="rect">
                        <a:avLst/>
                      </a:prstGeom>
                      <a:noFill/>
                    </p:spPr>
                  </p:pic>
                </p:oleObj>
              </mc:Fallback>
            </mc:AlternateContent>
          </a:graphicData>
        </a:graphic>
      </p:graphicFrame>
      <p:sp>
        <p:nvSpPr>
          <p:cNvPr id="6" name="文本框 5"/>
          <p:cNvSpPr txBox="1"/>
          <p:nvPr/>
        </p:nvSpPr>
        <p:spPr>
          <a:xfrm>
            <a:off x="5491168" y="3349625"/>
            <a:ext cx="3162650" cy="400110"/>
          </a:xfrm>
          <a:prstGeom prst="rect">
            <a:avLst/>
          </a:prstGeom>
          <a:noFill/>
        </p:spPr>
        <p:txBody>
          <a:bodyPr wrap="square" rtlCol="0">
            <a:spAutoFit/>
          </a:bodyPr>
          <a:lstStyle/>
          <a:p>
            <a:r>
              <a:rPr lang="zh-CN" altLang="en-US" sz="2000" b="1" dirty="0"/>
              <a:t>其中</a:t>
            </a:r>
          </a:p>
        </p:txBody>
      </p:sp>
      <p:sp>
        <p:nvSpPr>
          <p:cNvPr id="7" name="Rectangle 4"/>
          <p:cNvSpPr>
            <a:spLocks noChangeArrowheads="1"/>
          </p:cNvSpPr>
          <p:nvPr/>
        </p:nvSpPr>
        <p:spPr bwMode="auto">
          <a:xfrm>
            <a:off x="6694415" y="33754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nvGraphicFramePr>
        <p:xfrm>
          <a:off x="6123789" y="3374261"/>
          <a:ext cx="1625600" cy="350838"/>
        </p:xfrm>
        <a:graphic>
          <a:graphicData uri="http://schemas.openxmlformats.org/presentationml/2006/ole">
            <mc:AlternateContent xmlns:mc="http://schemas.openxmlformats.org/markup-compatibility/2006">
              <mc:Choice xmlns:v="urn:schemas-microsoft-com:vml" Requires="v">
                <p:oleObj name="Equation" r:id="rId4" imgW="1180800" imgH="228600" progId="Equation.DSMT4">
                  <p:embed/>
                </p:oleObj>
              </mc:Choice>
              <mc:Fallback>
                <p:oleObj name="Equation" r:id="rId4" imgW="1180800" imgH="228600" progId="Equation.DSMT4">
                  <p:embed/>
                  <p:pic>
                    <p:nvPicPr>
                      <p:cNvPr id="8" name="对象 7"/>
                      <p:cNvPicPr>
                        <a:picLocks noChangeAspect="1" noChangeArrowheads="1"/>
                      </p:cNvPicPr>
                      <p:nvPr/>
                    </p:nvPicPr>
                    <p:blipFill>
                      <a:blip r:embed="rId5"/>
                      <a:srcRect/>
                      <a:stretch>
                        <a:fillRect/>
                      </a:stretch>
                    </p:blipFill>
                    <p:spPr bwMode="auto">
                      <a:xfrm>
                        <a:off x="6123789" y="3374261"/>
                        <a:ext cx="1625600" cy="350838"/>
                      </a:xfrm>
                      <a:prstGeom prst="rect">
                        <a:avLst/>
                      </a:prstGeom>
                      <a:noFill/>
                    </p:spPr>
                  </p:pic>
                </p:oleObj>
              </mc:Fallback>
            </mc:AlternateContent>
          </a:graphicData>
        </a:graphic>
      </p:graphicFrame>
      <p:grpSp>
        <p:nvGrpSpPr>
          <p:cNvPr id="19" name="组合 18"/>
          <p:cNvGrpSpPr/>
          <p:nvPr/>
        </p:nvGrpSpPr>
        <p:grpSpPr>
          <a:xfrm>
            <a:off x="1586594" y="4971726"/>
            <a:ext cx="8593327" cy="481863"/>
            <a:chOff x="1586594" y="4971726"/>
            <a:chExt cx="8593327" cy="481863"/>
          </a:xfrm>
        </p:grpSpPr>
        <p:sp>
          <p:nvSpPr>
            <p:cNvPr id="9" name="矩形 8"/>
            <p:cNvSpPr/>
            <p:nvPr/>
          </p:nvSpPr>
          <p:spPr>
            <a:xfrm>
              <a:off x="1586594" y="4971726"/>
              <a:ext cx="8593327" cy="481863"/>
            </a:xfrm>
            <a:prstGeom prst="rect">
              <a:avLst/>
            </a:prstGeom>
          </p:spPr>
          <p:txBody>
            <a:bodyPr wrap="square">
              <a:spAutoFit/>
            </a:bodyPr>
            <a:lstStyle/>
            <a:p>
              <a:pPr algn="just">
                <a:lnSpc>
                  <a:spcPct val="150000"/>
                </a:lnSpc>
                <a:spcAft>
                  <a:spcPts val="0"/>
                </a:spcAft>
              </a:pPr>
              <a:r>
                <a:rPr lang="zh-CN" altLang="en-US" sz="2000" b="1" kern="100" dirty="0">
                  <a:solidFill>
                    <a:schemeClr val="accent1"/>
                  </a:solidFill>
                  <a:latin typeface="+mn-ea"/>
                  <a:cs typeface="Times New Roman" panose="02020603050405020304" pitchFamily="18" charset="0"/>
                </a:rPr>
                <a:t>定理</a:t>
              </a:r>
              <a:r>
                <a:rPr lang="en-US" altLang="zh-CN" sz="2000" b="1" kern="100" dirty="0">
                  <a:solidFill>
                    <a:schemeClr val="accent1"/>
                  </a:solidFill>
                  <a:latin typeface="+mn-ea"/>
                  <a:cs typeface="Times New Roman" panose="02020603050405020304" pitchFamily="18" charset="0"/>
                </a:rPr>
                <a:t>1</a:t>
              </a:r>
              <a:r>
                <a:rPr lang="en-US" altLang="zh-CN" sz="2000" b="1" kern="100" dirty="0">
                  <a:latin typeface="+mn-ea"/>
                  <a:cs typeface="Times New Roman" panose="02020603050405020304" pitchFamily="18" charset="0"/>
                </a:rPr>
                <a:t> (1) </a:t>
              </a:r>
              <a:r>
                <a:rPr lang="zh-CN" altLang="en-US" sz="2000" b="1" kern="100" dirty="0">
                  <a:latin typeface="+mn-ea"/>
                  <a:cs typeface="Times New Roman" panose="02020603050405020304" pitchFamily="18" charset="0"/>
                </a:rPr>
                <a:t>当      时，线性方程组</a:t>
              </a:r>
              <a:r>
                <a:rPr lang="en-US" altLang="zh-CN" sz="2000" b="1" kern="100" dirty="0">
                  <a:latin typeface="+mn-ea"/>
                  <a:cs typeface="Times New Roman" panose="02020603050405020304" pitchFamily="18" charset="0"/>
                </a:rPr>
                <a:t>(4.0.1)</a:t>
              </a:r>
              <a:r>
                <a:rPr lang="zh-CN" altLang="en-US" sz="2000" b="1" kern="100" dirty="0">
                  <a:latin typeface="+mn-ea"/>
                  <a:cs typeface="Times New Roman" panose="02020603050405020304" pitchFamily="18" charset="0"/>
                </a:rPr>
                <a:t>无解；</a:t>
              </a:r>
              <a:endParaRPr lang="en-US" altLang="zh-CN" sz="2000" b="1" kern="100" dirty="0">
                <a:latin typeface="+mn-ea"/>
                <a:cs typeface="Times New Roman" panose="02020603050405020304" pitchFamily="18" charset="0"/>
              </a:endParaRPr>
            </a:p>
          </p:txBody>
        </p:sp>
        <p:graphicFrame>
          <p:nvGraphicFramePr>
            <p:cNvPr id="10" name="对象 9"/>
            <p:cNvGraphicFramePr>
              <a:graphicFrameLocks noChangeAspect="1"/>
            </p:cNvGraphicFramePr>
            <p:nvPr/>
          </p:nvGraphicFramePr>
          <p:xfrm>
            <a:off x="3222961" y="5074486"/>
            <a:ext cx="700087" cy="350837"/>
          </p:xfrm>
          <a:graphic>
            <a:graphicData uri="http://schemas.openxmlformats.org/presentationml/2006/ole">
              <mc:AlternateContent xmlns:mc="http://schemas.openxmlformats.org/markup-compatibility/2006">
                <mc:Choice xmlns:v="urn:schemas-microsoft-com:vml" Requires="v">
                  <p:oleObj name="Equation" r:id="rId6" imgW="507960" imgH="228600" progId="Equation.DSMT4">
                    <p:embed/>
                  </p:oleObj>
                </mc:Choice>
                <mc:Fallback>
                  <p:oleObj name="Equation" r:id="rId6" imgW="507960" imgH="228600" progId="Equation.DSMT4">
                    <p:embed/>
                    <p:pic>
                      <p:nvPicPr>
                        <p:cNvPr id="10" name="对象 9"/>
                        <p:cNvPicPr>
                          <a:picLocks noChangeAspect="1" noChangeArrowheads="1"/>
                        </p:cNvPicPr>
                        <p:nvPr/>
                      </p:nvPicPr>
                      <p:blipFill>
                        <a:blip r:embed="rId7"/>
                        <a:srcRect/>
                        <a:stretch>
                          <a:fillRect/>
                        </a:stretch>
                      </p:blipFill>
                      <p:spPr bwMode="auto">
                        <a:xfrm>
                          <a:off x="3222961" y="5074486"/>
                          <a:ext cx="700087" cy="350837"/>
                        </a:xfrm>
                        <a:prstGeom prst="rect">
                          <a:avLst/>
                        </a:prstGeom>
                        <a:noFill/>
                      </p:spPr>
                    </p:pic>
                  </p:oleObj>
                </mc:Fallback>
              </mc:AlternateContent>
            </a:graphicData>
          </a:graphic>
        </p:graphicFrame>
      </p:grpSp>
      <p:grpSp>
        <p:nvGrpSpPr>
          <p:cNvPr id="17" name="组合 16"/>
          <p:cNvGrpSpPr/>
          <p:nvPr/>
        </p:nvGrpSpPr>
        <p:grpSpPr>
          <a:xfrm>
            <a:off x="2229048" y="5403703"/>
            <a:ext cx="8593327" cy="504972"/>
            <a:chOff x="2229048" y="5403703"/>
            <a:chExt cx="8593327" cy="504972"/>
          </a:xfrm>
        </p:grpSpPr>
        <p:graphicFrame>
          <p:nvGraphicFramePr>
            <p:cNvPr id="11" name="对象 10"/>
            <p:cNvGraphicFramePr>
              <a:graphicFrameLocks noChangeAspect="1"/>
            </p:cNvGraphicFramePr>
            <p:nvPr/>
          </p:nvGraphicFramePr>
          <p:xfrm>
            <a:off x="3249613" y="5557838"/>
            <a:ext cx="682625" cy="350837"/>
          </p:xfrm>
          <a:graphic>
            <a:graphicData uri="http://schemas.openxmlformats.org/presentationml/2006/ole">
              <mc:AlternateContent xmlns:mc="http://schemas.openxmlformats.org/markup-compatibility/2006">
                <mc:Choice xmlns:v="urn:schemas-microsoft-com:vml" Requires="v">
                  <p:oleObj name="Equation" r:id="rId8" imgW="495000" imgH="228600" progId="Equation.DSMT4">
                    <p:embed/>
                  </p:oleObj>
                </mc:Choice>
                <mc:Fallback>
                  <p:oleObj name="Equation" r:id="rId8" imgW="495000" imgH="228600" progId="Equation.DSMT4">
                    <p:embed/>
                    <p:pic>
                      <p:nvPicPr>
                        <p:cNvPr id="11" name="对象 10"/>
                        <p:cNvPicPr>
                          <a:picLocks noChangeAspect="1" noChangeArrowheads="1"/>
                        </p:cNvPicPr>
                        <p:nvPr/>
                      </p:nvPicPr>
                      <p:blipFill>
                        <a:blip r:embed="rId9"/>
                        <a:srcRect/>
                        <a:stretch>
                          <a:fillRect/>
                        </a:stretch>
                      </p:blipFill>
                      <p:spPr bwMode="auto">
                        <a:xfrm>
                          <a:off x="3249613" y="5557838"/>
                          <a:ext cx="682625" cy="350837"/>
                        </a:xfrm>
                        <a:prstGeom prst="rect">
                          <a:avLst/>
                        </a:prstGeom>
                        <a:noFill/>
                      </p:spPr>
                    </p:pic>
                  </p:oleObj>
                </mc:Fallback>
              </mc:AlternateContent>
            </a:graphicData>
          </a:graphic>
        </p:graphicFrame>
        <p:graphicFrame>
          <p:nvGraphicFramePr>
            <p:cNvPr id="13" name="对象 12"/>
            <p:cNvGraphicFramePr>
              <a:graphicFrameLocks noChangeAspect="1"/>
            </p:cNvGraphicFramePr>
            <p:nvPr/>
          </p:nvGraphicFramePr>
          <p:xfrm>
            <a:off x="4270283" y="5626099"/>
            <a:ext cx="473075" cy="214313"/>
          </p:xfrm>
          <a:graphic>
            <a:graphicData uri="http://schemas.openxmlformats.org/presentationml/2006/ole">
              <mc:AlternateContent xmlns:mc="http://schemas.openxmlformats.org/markup-compatibility/2006">
                <mc:Choice xmlns:v="urn:schemas-microsoft-com:vml" Requires="v">
                  <p:oleObj name="Equation" r:id="rId10" imgW="342720" imgH="139680" progId="Equation.DSMT4">
                    <p:embed/>
                  </p:oleObj>
                </mc:Choice>
                <mc:Fallback>
                  <p:oleObj name="Equation" r:id="rId10" imgW="342720" imgH="139680" progId="Equation.DSMT4">
                    <p:embed/>
                    <p:pic>
                      <p:nvPicPr>
                        <p:cNvPr id="13" name="对象 12"/>
                        <p:cNvPicPr>
                          <a:picLocks noChangeAspect="1" noChangeArrowheads="1"/>
                        </p:cNvPicPr>
                        <p:nvPr/>
                      </p:nvPicPr>
                      <p:blipFill>
                        <a:blip r:embed="rId11"/>
                        <a:srcRect/>
                        <a:stretch>
                          <a:fillRect/>
                        </a:stretch>
                      </p:blipFill>
                      <p:spPr bwMode="auto">
                        <a:xfrm>
                          <a:off x="4270283" y="5626099"/>
                          <a:ext cx="473075" cy="214313"/>
                        </a:xfrm>
                        <a:prstGeom prst="rect">
                          <a:avLst/>
                        </a:prstGeom>
                        <a:noFill/>
                      </p:spPr>
                    </p:pic>
                  </p:oleObj>
                </mc:Fallback>
              </mc:AlternateContent>
            </a:graphicData>
          </a:graphic>
        </p:graphicFrame>
        <p:sp>
          <p:nvSpPr>
            <p:cNvPr id="15" name="矩形 14"/>
            <p:cNvSpPr/>
            <p:nvPr/>
          </p:nvSpPr>
          <p:spPr>
            <a:xfrm>
              <a:off x="2229048" y="5403703"/>
              <a:ext cx="8593327" cy="481863"/>
            </a:xfrm>
            <a:prstGeom prst="rect">
              <a:avLst/>
            </a:prstGeom>
          </p:spPr>
          <p:txBody>
            <a:bodyPr wrap="square">
              <a:spAutoFit/>
            </a:bodyPr>
            <a:lstStyle/>
            <a:p>
              <a:pPr algn="just">
                <a:lnSpc>
                  <a:spcPct val="150000"/>
                </a:lnSpc>
                <a:spcAft>
                  <a:spcPts val="0"/>
                </a:spcAft>
              </a:pPr>
              <a:r>
                <a:rPr lang="en-US" altLang="zh-CN" sz="2000" b="1" kern="100" dirty="0">
                  <a:latin typeface="+mn-ea"/>
                  <a:cs typeface="Times New Roman" panose="02020603050405020304" pitchFamily="18" charset="0"/>
                </a:rPr>
                <a:t> (2) </a:t>
              </a:r>
              <a:r>
                <a:rPr lang="zh-CN" altLang="en-US" sz="2000" b="1" kern="100" dirty="0">
                  <a:latin typeface="+mn-ea"/>
                  <a:cs typeface="Times New Roman" panose="02020603050405020304" pitchFamily="18" charset="0"/>
                </a:rPr>
                <a:t>当      且    时，线性方程组</a:t>
              </a:r>
              <a:r>
                <a:rPr lang="en-US" altLang="zh-CN" sz="2000" b="1" kern="100" dirty="0">
                  <a:latin typeface="+mn-ea"/>
                  <a:cs typeface="Times New Roman" panose="02020603050405020304" pitchFamily="18" charset="0"/>
                </a:rPr>
                <a:t>(4.0.1)</a:t>
              </a:r>
              <a:r>
                <a:rPr lang="zh-CN" altLang="en-US" sz="2000" b="1" kern="100" dirty="0">
                  <a:latin typeface="+mn-ea"/>
                  <a:cs typeface="Times New Roman" panose="02020603050405020304" pitchFamily="18" charset="0"/>
                </a:rPr>
                <a:t>有唯一解；</a:t>
              </a:r>
              <a:r>
                <a:rPr lang="en-US" altLang="zh-CN" sz="2000" b="1" kern="100" dirty="0">
                  <a:latin typeface="+mn-ea"/>
                  <a:cs typeface="Times New Roman" panose="02020603050405020304" pitchFamily="18" charset="0"/>
                </a:rPr>
                <a:t>   </a:t>
              </a:r>
              <a:endParaRPr lang="zh-CN" altLang="zh-CN" sz="2000" b="1" kern="100" dirty="0">
                <a:latin typeface="+mn-ea"/>
                <a:cs typeface="Times New Roman" panose="02020603050405020304" pitchFamily="18" charset="0"/>
              </a:endParaRPr>
            </a:p>
          </p:txBody>
        </p:sp>
      </p:grpSp>
      <p:grpSp>
        <p:nvGrpSpPr>
          <p:cNvPr id="18" name="组合 17"/>
          <p:cNvGrpSpPr/>
          <p:nvPr/>
        </p:nvGrpSpPr>
        <p:grpSpPr>
          <a:xfrm>
            <a:off x="790200" y="5859586"/>
            <a:ext cx="8593327" cy="481863"/>
            <a:chOff x="790200" y="5859586"/>
            <a:chExt cx="8593327" cy="481863"/>
          </a:xfrm>
        </p:grpSpPr>
        <p:graphicFrame>
          <p:nvGraphicFramePr>
            <p:cNvPr id="12" name="对象 11"/>
            <p:cNvGraphicFramePr>
              <a:graphicFrameLocks noChangeAspect="1"/>
            </p:cNvGraphicFramePr>
            <p:nvPr/>
          </p:nvGraphicFramePr>
          <p:xfrm>
            <a:off x="3249613" y="5978563"/>
            <a:ext cx="682625" cy="350837"/>
          </p:xfrm>
          <a:graphic>
            <a:graphicData uri="http://schemas.openxmlformats.org/presentationml/2006/ole">
              <mc:AlternateContent xmlns:mc="http://schemas.openxmlformats.org/markup-compatibility/2006">
                <mc:Choice xmlns:v="urn:schemas-microsoft-com:vml" Requires="v">
                  <p:oleObj name="Equation" r:id="rId12" imgW="495000" imgH="228600" progId="Equation.DSMT4">
                    <p:embed/>
                  </p:oleObj>
                </mc:Choice>
                <mc:Fallback>
                  <p:oleObj name="Equation" r:id="rId12" imgW="495000" imgH="228600" progId="Equation.DSMT4">
                    <p:embed/>
                    <p:pic>
                      <p:nvPicPr>
                        <p:cNvPr id="12" name="对象 11"/>
                        <p:cNvPicPr>
                          <a:picLocks noChangeAspect="1" noChangeArrowheads="1"/>
                        </p:cNvPicPr>
                        <p:nvPr/>
                      </p:nvPicPr>
                      <p:blipFill>
                        <a:blip r:embed="rId13"/>
                        <a:srcRect/>
                        <a:stretch>
                          <a:fillRect/>
                        </a:stretch>
                      </p:blipFill>
                      <p:spPr bwMode="auto">
                        <a:xfrm>
                          <a:off x="3249613" y="5978563"/>
                          <a:ext cx="682625" cy="350837"/>
                        </a:xfrm>
                        <a:prstGeom prst="rect">
                          <a:avLst/>
                        </a:prstGeom>
                        <a:noFill/>
                      </p:spPr>
                    </p:pic>
                  </p:oleObj>
                </mc:Fallback>
              </mc:AlternateContent>
            </a:graphicData>
          </a:graphic>
        </p:graphicFrame>
        <p:graphicFrame>
          <p:nvGraphicFramePr>
            <p:cNvPr id="14" name="对象 13"/>
            <p:cNvGraphicFramePr>
              <a:graphicFrameLocks noChangeAspect="1"/>
            </p:cNvGraphicFramePr>
            <p:nvPr/>
          </p:nvGraphicFramePr>
          <p:xfrm>
            <a:off x="4270283" y="6068198"/>
            <a:ext cx="473075" cy="214313"/>
          </p:xfrm>
          <a:graphic>
            <a:graphicData uri="http://schemas.openxmlformats.org/presentationml/2006/ole">
              <mc:AlternateContent xmlns:mc="http://schemas.openxmlformats.org/markup-compatibility/2006">
                <mc:Choice xmlns:v="urn:schemas-microsoft-com:vml" Requires="v">
                  <p:oleObj name="Equation" r:id="rId14" imgW="342720" imgH="139680" progId="Equation.DSMT4">
                    <p:embed/>
                  </p:oleObj>
                </mc:Choice>
                <mc:Fallback>
                  <p:oleObj name="Equation" r:id="rId14" imgW="342720" imgH="139680" progId="Equation.DSMT4">
                    <p:embed/>
                    <p:pic>
                      <p:nvPicPr>
                        <p:cNvPr id="14" name="对象 13"/>
                        <p:cNvPicPr>
                          <a:picLocks noChangeAspect="1" noChangeArrowheads="1"/>
                        </p:cNvPicPr>
                        <p:nvPr/>
                      </p:nvPicPr>
                      <p:blipFill>
                        <a:blip r:embed="rId15"/>
                        <a:srcRect/>
                        <a:stretch>
                          <a:fillRect/>
                        </a:stretch>
                      </p:blipFill>
                      <p:spPr bwMode="auto">
                        <a:xfrm>
                          <a:off x="4270283" y="6068198"/>
                          <a:ext cx="473075" cy="214313"/>
                        </a:xfrm>
                        <a:prstGeom prst="rect">
                          <a:avLst/>
                        </a:prstGeom>
                        <a:noFill/>
                      </p:spPr>
                    </p:pic>
                  </p:oleObj>
                </mc:Fallback>
              </mc:AlternateContent>
            </a:graphicData>
          </a:graphic>
        </p:graphicFrame>
        <p:sp>
          <p:nvSpPr>
            <p:cNvPr id="16" name="矩形 15"/>
            <p:cNvSpPr/>
            <p:nvPr/>
          </p:nvSpPr>
          <p:spPr>
            <a:xfrm>
              <a:off x="790200" y="5859586"/>
              <a:ext cx="8593327" cy="481863"/>
            </a:xfrm>
            <a:prstGeom prst="rect">
              <a:avLst/>
            </a:prstGeom>
          </p:spPr>
          <p:txBody>
            <a:bodyPr wrap="square">
              <a:spAutoFit/>
            </a:bodyPr>
            <a:lstStyle/>
            <a:p>
              <a:pPr algn="just">
                <a:lnSpc>
                  <a:spcPct val="150000"/>
                </a:lnSpc>
                <a:spcAft>
                  <a:spcPts val="0"/>
                </a:spcAft>
              </a:pPr>
              <a:r>
                <a:rPr lang="en-US" altLang="zh-CN" sz="2000" b="1" kern="100" dirty="0">
                  <a:latin typeface="+mn-ea"/>
                  <a:cs typeface="Times New Roman" panose="02020603050405020304" pitchFamily="18" charset="0"/>
                </a:rPr>
                <a:t>            (3) </a:t>
              </a:r>
              <a:r>
                <a:rPr lang="zh-CN" altLang="en-US" sz="2000" b="1" kern="100" dirty="0">
                  <a:latin typeface="+mn-ea"/>
                  <a:cs typeface="Times New Roman" panose="02020603050405020304" pitchFamily="18" charset="0"/>
                </a:rPr>
                <a:t>当      且    时，线性方程组</a:t>
              </a:r>
              <a:r>
                <a:rPr lang="en-US" altLang="zh-CN" sz="2000" b="1" kern="100" dirty="0">
                  <a:latin typeface="+mn-ea"/>
                  <a:cs typeface="Times New Roman" panose="02020603050405020304" pitchFamily="18" charset="0"/>
                </a:rPr>
                <a:t>(4.0.1)</a:t>
              </a:r>
              <a:r>
                <a:rPr lang="zh-CN" altLang="en-US" sz="2000" b="1" kern="100" dirty="0">
                  <a:latin typeface="+mn-ea"/>
                  <a:cs typeface="Times New Roman" panose="02020603050405020304" pitchFamily="18" charset="0"/>
                </a:rPr>
                <a:t>有无穷多个解</a:t>
              </a:r>
              <a:r>
                <a:rPr lang="en-US" altLang="zh-CN" sz="2000" b="1" kern="100" dirty="0">
                  <a:latin typeface="+mn-ea"/>
                  <a:cs typeface="Times New Roman" panose="02020603050405020304" pitchFamily="18" charset="0"/>
                </a:rPr>
                <a:t>.</a:t>
              </a:r>
              <a:endParaRPr lang="zh-CN" altLang="zh-CN" sz="2000" b="1" kern="100" dirty="0">
                <a:latin typeface="+mn-ea"/>
                <a:cs typeface="Times New Roman" panose="02020603050405020304" pitchFamily="18" charset="0"/>
              </a:endParaRPr>
            </a:p>
          </p:txBody>
        </p:sp>
      </p:grpSp>
      <p:sp>
        <p:nvSpPr>
          <p:cNvPr id="20" name="矩形 19"/>
          <p:cNvSpPr/>
          <p:nvPr/>
        </p:nvSpPr>
        <p:spPr>
          <a:xfrm>
            <a:off x="611584" y="942467"/>
            <a:ext cx="5958682" cy="523220"/>
          </a:xfrm>
          <a:prstGeom prst="rect">
            <a:avLst/>
          </a:prstGeom>
        </p:spPr>
        <p:txBody>
          <a:bodyPr wrap="none">
            <a:spAutoFit/>
          </a:bodyPr>
          <a:lstStyle/>
          <a:p>
            <a:pPr algn="ctr">
              <a:spcAft>
                <a:spcPts val="0"/>
              </a:spcAft>
            </a:pPr>
            <a:r>
              <a:rPr lang="en-US" altLang="zh-CN" sz="2800" b="1" kern="100" dirty="0">
                <a:solidFill>
                  <a:srgbClr val="0000FF"/>
                </a:solidFill>
                <a:latin typeface="+mj-ea"/>
                <a:ea typeface="+mj-ea"/>
                <a:cs typeface="Times New Roman" panose="02020603050405020304" pitchFamily="18" charset="0"/>
              </a:rPr>
              <a:t>§4.2 </a:t>
            </a:r>
            <a:r>
              <a:rPr lang="zh-CN" altLang="en-US" sz="2800" b="1" kern="100" dirty="0">
                <a:solidFill>
                  <a:srgbClr val="0000FF"/>
                </a:solidFill>
                <a:latin typeface="+mj-ea"/>
                <a:ea typeface="+mj-ea"/>
                <a:cs typeface="Times New Roman" panose="02020603050405020304" pitchFamily="18" charset="0"/>
              </a:rPr>
              <a:t>一般线性方程组的高斯</a:t>
            </a:r>
            <a:r>
              <a:rPr lang="zh-CN" altLang="zh-CN" sz="2800" b="1" kern="100" dirty="0">
                <a:solidFill>
                  <a:srgbClr val="0000FF"/>
                </a:solidFill>
                <a:latin typeface="+mj-ea"/>
                <a:ea typeface="+mj-ea"/>
                <a:cs typeface="Times New Roman" panose="02020603050405020304" pitchFamily="18" charset="0"/>
              </a:rPr>
              <a:t>消元法</a:t>
            </a:r>
            <a:endParaRPr lang="zh-CN" altLang="zh-CN" sz="2800" kern="100" dirty="0">
              <a:solidFill>
                <a:srgbClr val="0000FF"/>
              </a:solidFill>
              <a:latin typeface="+mj-ea"/>
              <a:ea typeface="+mj-ea"/>
              <a:cs typeface="Times New Roman" panose="02020603050405020304" pitchFamily="18" charset="0"/>
            </a:endParaRPr>
          </a:p>
        </p:txBody>
      </p:sp>
    </p:spTree>
    <p:extLst>
      <p:ext uri="{BB962C8B-B14F-4D97-AF65-F5344CB8AC3E}">
        <p14:creationId xmlns:p14="http://schemas.microsoft.com/office/powerpoint/2010/main" val="301372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a:spLocks noChangeArrowheads="1"/>
          </p:cNvSpPr>
          <p:nvPr/>
        </p:nvSpPr>
        <p:spPr bwMode="auto">
          <a:xfrm>
            <a:off x="788564" y="1031869"/>
            <a:ext cx="77010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000" b="1"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证 </a:t>
            </a:r>
            <a:r>
              <a:rPr lang="en-US" altLang="zh-CN" sz="2000" b="1" dirty="0">
                <a:latin typeface="宋体" panose="02010600030101010101" pitchFamily="2" charset="-122"/>
                <a:ea typeface="宋体" panose="02010600030101010101" pitchFamily="2" charset="-122"/>
                <a:cs typeface="Times New Roman" panose="02020603050405020304" pitchFamily="18" charset="0"/>
              </a:rPr>
              <a:t>(1)</a:t>
            </a: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graphicFrame>
        <p:nvGraphicFramePr>
          <p:cNvPr id="4" name="对象 3"/>
          <p:cNvGraphicFramePr>
            <a:graphicFrameLocks noChangeAspect="1"/>
          </p:cNvGraphicFramePr>
          <p:nvPr/>
        </p:nvGraphicFramePr>
        <p:xfrm>
          <a:off x="1719801" y="1097832"/>
          <a:ext cx="674786" cy="268184"/>
        </p:xfrm>
        <a:graphic>
          <a:graphicData uri="http://schemas.openxmlformats.org/presentationml/2006/ole">
            <mc:AlternateContent xmlns:mc="http://schemas.openxmlformats.org/markup-compatibility/2006">
              <mc:Choice xmlns:v="urn:schemas-microsoft-com:vml" Requires="v">
                <p:oleObj name="Equation" r:id="rId2" imgW="482181" imgH="177646" progId="Equation.DSMT4">
                  <p:embed/>
                </p:oleObj>
              </mc:Choice>
              <mc:Fallback>
                <p:oleObj name="Equation" r:id="rId2" imgW="482181" imgH="177646" progId="Equation.DSMT4">
                  <p:embed/>
                  <p:pic>
                    <p:nvPicPr>
                      <p:cNvPr id="4"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801" y="1097832"/>
                        <a:ext cx="674786" cy="268184"/>
                      </a:xfrm>
                      <a:prstGeom prst="rect">
                        <a:avLst/>
                      </a:prstGeom>
                      <a:noFill/>
                    </p:spPr>
                  </p:pic>
                </p:oleObj>
              </mc:Fallback>
            </mc:AlternateContent>
          </a:graphicData>
        </a:graphic>
      </p:graphicFrame>
      <p:sp>
        <p:nvSpPr>
          <p:cNvPr id="10" name="Rectangle 7"/>
          <p:cNvSpPr>
            <a:spLocks noChangeArrowheads="1"/>
          </p:cNvSpPr>
          <p:nvPr/>
        </p:nvSpPr>
        <p:spPr bwMode="auto">
          <a:xfrm>
            <a:off x="1745201" y="1917603"/>
            <a:ext cx="353565" cy="529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nvGrpSpPr>
          <p:cNvPr id="3" name="组合 2"/>
          <p:cNvGrpSpPr/>
          <p:nvPr/>
        </p:nvGrpSpPr>
        <p:grpSpPr>
          <a:xfrm>
            <a:off x="2297150" y="1019636"/>
            <a:ext cx="5097870" cy="406378"/>
            <a:chOff x="2297150" y="1019636"/>
            <a:chExt cx="5097870" cy="406378"/>
          </a:xfrm>
        </p:grpSpPr>
        <p:graphicFrame>
          <p:nvGraphicFramePr>
            <p:cNvPr id="5" name="对象 4"/>
            <p:cNvGraphicFramePr>
              <a:graphicFrameLocks noChangeAspect="1"/>
            </p:cNvGraphicFramePr>
            <p:nvPr/>
          </p:nvGraphicFramePr>
          <p:xfrm>
            <a:off x="2652824" y="1097832"/>
            <a:ext cx="640181" cy="268184"/>
          </p:xfrm>
          <a:graphic>
            <a:graphicData uri="http://schemas.openxmlformats.org/presentationml/2006/ole">
              <mc:AlternateContent xmlns:mc="http://schemas.openxmlformats.org/markup-compatibility/2006">
                <mc:Choice xmlns:v="urn:schemas-microsoft-com:vml" Requires="v">
                  <p:oleObj name="Equation" r:id="rId4" imgW="469696" imgH="177723" progId="Equation.DSMT4">
                    <p:embed/>
                  </p:oleObj>
                </mc:Choice>
                <mc:Fallback>
                  <p:oleObj name="Equation" r:id="rId4" imgW="469696" imgH="177723" progId="Equation.DSMT4">
                    <p:embed/>
                    <p:pic>
                      <p:nvPicPr>
                        <p:cNvPr id="5"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2824" y="1097832"/>
                          <a:ext cx="640181" cy="268184"/>
                        </a:xfrm>
                        <a:prstGeom prst="rect">
                          <a:avLst/>
                        </a:prstGeom>
                        <a:noFill/>
                      </p:spPr>
                    </p:pic>
                  </p:oleObj>
                </mc:Fallback>
              </mc:AlternateContent>
            </a:graphicData>
          </a:graphic>
        </p:graphicFrame>
        <p:graphicFrame>
          <p:nvGraphicFramePr>
            <p:cNvPr id="6" name="对象 5"/>
            <p:cNvGraphicFramePr>
              <a:graphicFrameLocks noChangeAspect="1"/>
            </p:cNvGraphicFramePr>
            <p:nvPr/>
          </p:nvGraphicFramePr>
          <p:xfrm>
            <a:off x="6008018" y="1116417"/>
            <a:ext cx="619194" cy="309597"/>
          </p:xfrm>
          <a:graphic>
            <a:graphicData uri="http://schemas.openxmlformats.org/presentationml/2006/ole">
              <mc:AlternateContent xmlns:mc="http://schemas.openxmlformats.org/markup-compatibility/2006">
                <mc:Choice xmlns:v="urn:schemas-microsoft-com:vml" Requires="v">
                  <p:oleObj name="Equation" r:id="rId6" imgW="508000" imgH="228600" progId="Equation.DSMT4">
                    <p:embed/>
                  </p:oleObj>
                </mc:Choice>
                <mc:Fallback>
                  <p:oleObj name="Equation" r:id="rId6" imgW="508000" imgH="228600" progId="Equation.DSMT4">
                    <p:embed/>
                    <p:pic>
                      <p:nvPicPr>
                        <p:cNvPr id="6"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8018" y="1116417"/>
                          <a:ext cx="619194" cy="309597"/>
                        </a:xfrm>
                        <a:prstGeom prst="rect">
                          <a:avLst/>
                        </a:prstGeom>
                        <a:noFill/>
                      </p:spPr>
                    </p:pic>
                  </p:oleObj>
                </mc:Fallback>
              </mc:AlternateContent>
            </a:graphicData>
          </a:graphic>
        </p:graphicFrame>
        <p:sp>
          <p:nvSpPr>
            <p:cNvPr id="11" name="Rectangle 8"/>
            <p:cNvSpPr>
              <a:spLocks noChangeArrowheads="1"/>
            </p:cNvSpPr>
            <p:nvPr/>
          </p:nvSpPr>
          <p:spPr bwMode="auto">
            <a:xfrm>
              <a:off x="2297150" y="1019636"/>
              <a:ext cx="50978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与      </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是等价线性方程组，当      时，</a:t>
              </a: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grpSp>
      <p:grpSp>
        <p:nvGrpSpPr>
          <p:cNvPr id="13" name="组合 12"/>
          <p:cNvGrpSpPr/>
          <p:nvPr/>
        </p:nvGrpSpPr>
        <p:grpSpPr>
          <a:xfrm>
            <a:off x="1243081" y="1447053"/>
            <a:ext cx="5875326" cy="955903"/>
            <a:chOff x="1243081" y="1447053"/>
            <a:chExt cx="5875326" cy="955903"/>
          </a:xfrm>
        </p:grpSpPr>
        <p:graphicFrame>
          <p:nvGraphicFramePr>
            <p:cNvPr id="7" name="对象 6"/>
            <p:cNvGraphicFramePr>
              <a:graphicFrameLocks noChangeAspect="1"/>
            </p:cNvGraphicFramePr>
            <p:nvPr/>
          </p:nvGraphicFramePr>
          <p:xfrm>
            <a:off x="2812692" y="1599074"/>
            <a:ext cx="399805" cy="243019"/>
          </p:xfrm>
          <a:graphic>
            <a:graphicData uri="http://schemas.openxmlformats.org/presentationml/2006/ole">
              <mc:AlternateContent xmlns:mc="http://schemas.openxmlformats.org/markup-compatibility/2006">
                <mc:Choice xmlns:v="urn:schemas-microsoft-com:vml" Requires="v">
                  <p:oleObj name="Equation" r:id="rId8" imgW="304536" imgH="164957" progId="Equation.DSMT4">
                    <p:embed/>
                  </p:oleObj>
                </mc:Choice>
                <mc:Fallback>
                  <p:oleObj name="Equation" r:id="rId8" imgW="304536" imgH="164957" progId="Equation.DSMT4">
                    <p:embed/>
                    <p:pic>
                      <p:nvPicPr>
                        <p:cNvPr id="7" name="对象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2692" y="1599074"/>
                          <a:ext cx="399805" cy="243019"/>
                        </a:xfrm>
                        <a:prstGeom prst="rect">
                          <a:avLst/>
                        </a:prstGeom>
                        <a:noFill/>
                      </p:spPr>
                    </p:pic>
                  </p:oleObj>
                </mc:Fallback>
              </mc:AlternateContent>
            </a:graphicData>
          </a:graphic>
        </p:graphicFrame>
        <p:graphicFrame>
          <p:nvGraphicFramePr>
            <p:cNvPr id="8" name="对象 7"/>
            <p:cNvGraphicFramePr>
              <a:graphicFrameLocks noChangeAspect="1"/>
            </p:cNvGraphicFramePr>
            <p:nvPr/>
          </p:nvGraphicFramePr>
          <p:xfrm>
            <a:off x="4673609" y="1531500"/>
            <a:ext cx="685800" cy="390525"/>
          </p:xfrm>
          <a:graphic>
            <a:graphicData uri="http://schemas.openxmlformats.org/presentationml/2006/ole">
              <mc:AlternateContent xmlns:mc="http://schemas.openxmlformats.org/markup-compatibility/2006">
                <mc:Choice xmlns:v="urn:schemas-microsoft-com:vml" Requires="v">
                  <p:oleObj name="Equation" r:id="rId10" imgW="482391" imgH="228501" progId="Equation.DSMT4">
                    <p:embed/>
                  </p:oleObj>
                </mc:Choice>
                <mc:Fallback>
                  <p:oleObj name="Equation" r:id="rId10" imgW="482391" imgH="228501" progId="Equation.DSMT4">
                    <p:embed/>
                    <p:pic>
                      <p:nvPicPr>
                        <p:cNvPr id="8" name="对象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73609" y="1531500"/>
                          <a:ext cx="685800" cy="390525"/>
                        </a:xfrm>
                        <a:prstGeom prst="rect">
                          <a:avLst/>
                        </a:prstGeom>
                        <a:noFill/>
                      </p:spPr>
                    </p:pic>
                  </p:oleObj>
                </mc:Fallback>
              </mc:AlternateContent>
            </a:graphicData>
          </a:graphic>
        </p:graphicFrame>
        <p:sp>
          <p:nvSpPr>
            <p:cNvPr id="12" name="Rectangle 9"/>
            <p:cNvSpPr>
              <a:spLocks noChangeArrowheads="1"/>
            </p:cNvSpPr>
            <p:nvPr/>
          </p:nvSpPr>
          <p:spPr bwMode="auto">
            <a:xfrm>
              <a:off x="1243081" y="1447053"/>
              <a:ext cx="5875326" cy="955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矩阵     第    行表示方程       ，矛盾，所以</a:t>
              </a:r>
              <a:endPar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线性方程组</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(4.0.1)</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无解</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graphicFrame>
          <p:nvGraphicFramePr>
            <p:cNvPr id="16" name="对象 15"/>
            <p:cNvGraphicFramePr>
              <a:graphicFrameLocks noChangeAspect="1"/>
            </p:cNvGraphicFramePr>
            <p:nvPr/>
          </p:nvGraphicFramePr>
          <p:xfrm>
            <a:off x="1825858" y="1578078"/>
            <a:ext cx="568729" cy="309664"/>
          </p:xfrm>
          <a:graphic>
            <a:graphicData uri="http://schemas.openxmlformats.org/presentationml/2006/ole">
              <mc:AlternateContent xmlns:mc="http://schemas.openxmlformats.org/markup-compatibility/2006">
                <mc:Choice xmlns:v="urn:schemas-microsoft-com:vml" Requires="v">
                  <p:oleObj name="Equation" r:id="rId12" imgW="419040" imgH="203040" progId="Equation.DSMT4">
                    <p:embed/>
                  </p:oleObj>
                </mc:Choice>
                <mc:Fallback>
                  <p:oleObj name="Equation" r:id="rId12" imgW="419040" imgH="203040" progId="Equation.DSMT4">
                    <p:embed/>
                    <p:pic>
                      <p:nvPicPr>
                        <p:cNvPr id="16" name="对象 15"/>
                        <p:cNvPicPr>
                          <a:picLocks noChangeAspect="1" noChangeArrowheads="1"/>
                        </p:cNvPicPr>
                        <p:nvPr/>
                      </p:nvPicPr>
                      <p:blipFill>
                        <a:blip r:embed="rId13"/>
                        <a:srcRect/>
                        <a:stretch>
                          <a:fillRect/>
                        </a:stretch>
                      </p:blipFill>
                      <p:spPr bwMode="auto">
                        <a:xfrm>
                          <a:off x="1825858" y="1578078"/>
                          <a:ext cx="568729" cy="309664"/>
                        </a:xfrm>
                        <a:prstGeom prst="rect">
                          <a:avLst/>
                        </a:prstGeom>
                        <a:noFill/>
                      </p:spPr>
                    </p:pic>
                  </p:oleObj>
                </mc:Fallback>
              </mc:AlternateContent>
            </a:graphicData>
          </a:graphic>
        </p:graphicFrame>
      </p:grpSp>
      <p:grpSp>
        <p:nvGrpSpPr>
          <p:cNvPr id="14" name="组合 13"/>
          <p:cNvGrpSpPr/>
          <p:nvPr/>
        </p:nvGrpSpPr>
        <p:grpSpPr>
          <a:xfrm>
            <a:off x="932195" y="2345531"/>
            <a:ext cx="5596404" cy="400110"/>
            <a:chOff x="932195" y="2345531"/>
            <a:chExt cx="5596404" cy="400110"/>
          </a:xfrm>
        </p:grpSpPr>
        <p:graphicFrame>
          <p:nvGraphicFramePr>
            <p:cNvPr id="17" name="对象 16"/>
            <p:cNvGraphicFramePr>
              <a:graphicFrameLocks noChangeAspect="1"/>
            </p:cNvGraphicFramePr>
            <p:nvPr/>
          </p:nvGraphicFramePr>
          <p:xfrm>
            <a:off x="1986571" y="2428107"/>
            <a:ext cx="634595" cy="317298"/>
          </p:xfrm>
          <a:graphic>
            <a:graphicData uri="http://schemas.openxmlformats.org/presentationml/2006/ole">
              <mc:AlternateContent xmlns:mc="http://schemas.openxmlformats.org/markup-compatibility/2006">
                <mc:Choice xmlns:v="urn:schemas-microsoft-com:vml" Requires="v">
                  <p:oleObj name="Equation" r:id="rId14" imgW="495085" imgH="228501" progId="Equation.DSMT4">
                    <p:embed/>
                  </p:oleObj>
                </mc:Choice>
                <mc:Fallback>
                  <p:oleObj name="Equation" r:id="rId14" imgW="495085" imgH="228501" progId="Equation.DSMT4">
                    <p:embed/>
                    <p:pic>
                      <p:nvPicPr>
                        <p:cNvPr id="17" name="对象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86571" y="2428107"/>
                          <a:ext cx="634595" cy="317298"/>
                        </a:xfrm>
                        <a:prstGeom prst="rect">
                          <a:avLst/>
                        </a:prstGeom>
                        <a:noFill/>
                      </p:spPr>
                    </p:pic>
                  </p:oleObj>
                </mc:Fallback>
              </mc:AlternateContent>
            </a:graphicData>
          </a:graphic>
        </p:graphicFrame>
        <p:graphicFrame>
          <p:nvGraphicFramePr>
            <p:cNvPr id="18" name="对象 17"/>
            <p:cNvGraphicFramePr>
              <a:graphicFrameLocks noChangeAspect="1"/>
            </p:cNvGraphicFramePr>
            <p:nvPr/>
          </p:nvGraphicFramePr>
          <p:xfrm>
            <a:off x="3012595" y="2467928"/>
            <a:ext cx="577164" cy="237656"/>
          </p:xfrm>
          <a:graphic>
            <a:graphicData uri="http://schemas.openxmlformats.org/presentationml/2006/ole">
              <mc:AlternateContent xmlns:mc="http://schemas.openxmlformats.org/markup-compatibility/2006">
                <mc:Choice xmlns:v="urn:schemas-microsoft-com:vml" Requires="v">
                  <p:oleObj name="Equation" r:id="rId16" imgW="342751" imgH="139639" progId="Equation.DSMT4">
                    <p:embed/>
                  </p:oleObj>
                </mc:Choice>
                <mc:Fallback>
                  <p:oleObj name="Equation" r:id="rId16" imgW="342751" imgH="139639" progId="Equation.DSMT4">
                    <p:embed/>
                    <p:pic>
                      <p:nvPicPr>
                        <p:cNvPr id="18" name="对象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12595" y="2467928"/>
                          <a:ext cx="577164" cy="237656"/>
                        </a:xfrm>
                        <a:prstGeom prst="rect">
                          <a:avLst/>
                        </a:prstGeom>
                        <a:noFill/>
                      </p:spPr>
                    </p:pic>
                  </p:oleObj>
                </mc:Fallback>
              </mc:AlternateContent>
            </a:graphicData>
          </a:graphic>
        </p:graphicFrame>
        <p:sp>
          <p:nvSpPr>
            <p:cNvPr id="19" name="Rectangle 27"/>
            <p:cNvSpPr>
              <a:spLocks noChangeArrowheads="1"/>
            </p:cNvSpPr>
            <p:nvPr/>
          </p:nvSpPr>
          <p:spPr bwMode="auto">
            <a:xfrm>
              <a:off x="932195" y="2345531"/>
              <a:ext cx="55964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当      </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且    </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时，矩阵      变为   </a:t>
              </a: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graphicFrame>
          <p:nvGraphicFramePr>
            <p:cNvPr id="22" name="对象 21"/>
            <p:cNvGraphicFramePr>
              <a:graphicFrameLocks noChangeAspect="1"/>
            </p:cNvGraphicFramePr>
            <p:nvPr/>
          </p:nvGraphicFramePr>
          <p:xfrm>
            <a:off x="4790680" y="2435741"/>
            <a:ext cx="568729" cy="309664"/>
          </p:xfrm>
          <a:graphic>
            <a:graphicData uri="http://schemas.openxmlformats.org/presentationml/2006/ole">
              <mc:AlternateContent xmlns:mc="http://schemas.openxmlformats.org/markup-compatibility/2006">
                <mc:Choice xmlns:v="urn:schemas-microsoft-com:vml" Requires="v">
                  <p:oleObj name="Equation" r:id="rId18" imgW="419040" imgH="203040" progId="Equation.DSMT4">
                    <p:embed/>
                  </p:oleObj>
                </mc:Choice>
                <mc:Fallback>
                  <p:oleObj name="Equation" r:id="rId18" imgW="419040" imgH="203040" progId="Equation.DSMT4">
                    <p:embed/>
                    <p:pic>
                      <p:nvPicPr>
                        <p:cNvPr id="22" name="对象 21"/>
                        <p:cNvPicPr>
                          <a:picLocks noChangeAspect="1" noChangeArrowheads="1"/>
                        </p:cNvPicPr>
                        <p:nvPr/>
                      </p:nvPicPr>
                      <p:blipFill>
                        <a:blip r:embed="rId19"/>
                        <a:srcRect/>
                        <a:stretch>
                          <a:fillRect/>
                        </a:stretch>
                      </p:blipFill>
                      <p:spPr bwMode="auto">
                        <a:xfrm>
                          <a:off x="4790680" y="2435741"/>
                          <a:ext cx="568729" cy="309664"/>
                        </a:xfrm>
                        <a:prstGeom prst="rect">
                          <a:avLst/>
                        </a:prstGeom>
                        <a:noFill/>
                      </p:spPr>
                    </p:pic>
                  </p:oleObj>
                </mc:Fallback>
              </mc:AlternateContent>
            </a:graphicData>
          </a:graphic>
        </p:graphicFrame>
      </p:grpSp>
      <p:graphicFrame>
        <p:nvGraphicFramePr>
          <p:cNvPr id="24" name="对象 23"/>
          <p:cNvGraphicFramePr>
            <a:graphicFrameLocks noChangeAspect="1"/>
          </p:cNvGraphicFramePr>
          <p:nvPr/>
        </p:nvGraphicFramePr>
        <p:xfrm>
          <a:off x="1350892" y="2837260"/>
          <a:ext cx="2603863" cy="2205625"/>
        </p:xfrm>
        <a:graphic>
          <a:graphicData uri="http://schemas.openxmlformats.org/presentationml/2006/ole">
            <mc:AlternateContent xmlns:mc="http://schemas.openxmlformats.org/markup-compatibility/2006">
              <mc:Choice xmlns:v="urn:schemas-microsoft-com:vml" Requires="v">
                <p:oleObj name="Equation" r:id="rId20" imgW="2184120" imgH="1828800" progId="Equation.DSMT4">
                  <p:embed/>
                </p:oleObj>
              </mc:Choice>
              <mc:Fallback>
                <p:oleObj name="Equation" r:id="rId20" imgW="2184120" imgH="1828800" progId="Equation.DSMT4">
                  <p:embed/>
                  <p:pic>
                    <p:nvPicPr>
                      <p:cNvPr id="24" name="对象 23"/>
                      <p:cNvPicPr>
                        <a:picLocks noChangeAspect="1" noChangeArrowheads="1"/>
                      </p:cNvPicPr>
                      <p:nvPr/>
                    </p:nvPicPr>
                    <p:blipFill>
                      <a:blip r:embed="rId21"/>
                      <a:srcRect/>
                      <a:stretch>
                        <a:fillRect/>
                      </a:stretch>
                    </p:blipFill>
                    <p:spPr bwMode="auto">
                      <a:xfrm>
                        <a:off x="1350892" y="2837260"/>
                        <a:ext cx="2603863" cy="2205625"/>
                      </a:xfrm>
                      <a:prstGeom prst="rect">
                        <a:avLst/>
                      </a:prstGeom>
                      <a:noFill/>
                    </p:spPr>
                  </p:pic>
                </p:oleObj>
              </mc:Fallback>
            </mc:AlternateContent>
          </a:graphicData>
        </a:graphic>
      </p:graphicFrame>
      <p:sp>
        <p:nvSpPr>
          <p:cNvPr id="25" name="文本框 24"/>
          <p:cNvSpPr txBox="1"/>
          <p:nvPr/>
        </p:nvSpPr>
        <p:spPr>
          <a:xfrm>
            <a:off x="3926336" y="3755406"/>
            <a:ext cx="5095744" cy="400110"/>
          </a:xfrm>
          <a:prstGeom prst="rect">
            <a:avLst/>
          </a:prstGeom>
          <a:noFill/>
        </p:spPr>
        <p:txBody>
          <a:bodyPr wrap="square" rtlCol="0">
            <a:spAutoFit/>
          </a:bodyPr>
          <a:lstStyle/>
          <a:p>
            <a:r>
              <a:rPr lang="zh-CN" altLang="en-US" sz="2000" b="1" dirty="0"/>
              <a:t>对此阶梯形矩阵继续作初等行变换可化为</a:t>
            </a:r>
          </a:p>
        </p:txBody>
      </p:sp>
      <p:graphicFrame>
        <p:nvGraphicFramePr>
          <p:cNvPr id="27" name="对象 26"/>
          <p:cNvGraphicFramePr>
            <a:graphicFrameLocks noChangeAspect="1"/>
          </p:cNvGraphicFramePr>
          <p:nvPr/>
        </p:nvGraphicFramePr>
        <p:xfrm>
          <a:off x="4502150" y="4124325"/>
          <a:ext cx="2503488" cy="2413000"/>
        </p:xfrm>
        <a:graphic>
          <a:graphicData uri="http://schemas.openxmlformats.org/presentationml/2006/ole">
            <mc:AlternateContent xmlns:mc="http://schemas.openxmlformats.org/markup-compatibility/2006">
              <mc:Choice xmlns:v="urn:schemas-microsoft-com:vml" Requires="v">
                <p:oleObj name="Equation" r:id="rId22" imgW="2108160" imgH="2006280" progId="Equation.DSMT4">
                  <p:embed/>
                </p:oleObj>
              </mc:Choice>
              <mc:Fallback>
                <p:oleObj name="Equation" r:id="rId22" imgW="2108160" imgH="2006280" progId="Equation.DSMT4">
                  <p:embed/>
                  <p:pic>
                    <p:nvPicPr>
                      <p:cNvPr id="27" name="对象 26"/>
                      <p:cNvPicPr>
                        <a:picLocks noChangeAspect="1" noChangeArrowheads="1"/>
                      </p:cNvPicPr>
                      <p:nvPr/>
                    </p:nvPicPr>
                    <p:blipFill>
                      <a:blip r:embed="rId23"/>
                      <a:srcRect/>
                      <a:stretch>
                        <a:fillRect/>
                      </a:stretch>
                    </p:blipFill>
                    <p:spPr bwMode="auto">
                      <a:xfrm>
                        <a:off x="4502150" y="4124325"/>
                        <a:ext cx="2503488" cy="2413000"/>
                      </a:xfrm>
                      <a:prstGeom prst="rect">
                        <a:avLst/>
                      </a:prstGeom>
                      <a:noFill/>
                    </p:spPr>
                  </p:pic>
                </p:oleObj>
              </mc:Fallback>
            </mc:AlternateContent>
          </a:graphicData>
        </a:graphic>
      </p:graphicFrame>
      <p:sp>
        <p:nvSpPr>
          <p:cNvPr id="28" name="文本框 27"/>
          <p:cNvSpPr txBox="1"/>
          <p:nvPr/>
        </p:nvSpPr>
        <p:spPr>
          <a:xfrm>
            <a:off x="7109319" y="5146552"/>
            <a:ext cx="1677629" cy="400110"/>
          </a:xfrm>
          <a:prstGeom prst="rect">
            <a:avLst/>
          </a:prstGeom>
          <a:noFill/>
        </p:spPr>
        <p:txBody>
          <a:bodyPr wrap="square" rtlCol="0">
            <a:spAutoFit/>
          </a:bodyPr>
          <a:lstStyle/>
          <a:p>
            <a:r>
              <a:rPr lang="zh-CN" altLang="en-US" sz="2000" b="1" dirty="0"/>
              <a:t>解得唯一解</a:t>
            </a:r>
          </a:p>
        </p:txBody>
      </p:sp>
      <p:graphicFrame>
        <p:nvGraphicFramePr>
          <p:cNvPr id="30" name="对象 29"/>
          <p:cNvGraphicFramePr>
            <a:graphicFrameLocks noChangeAspect="1"/>
          </p:cNvGraphicFramePr>
          <p:nvPr/>
        </p:nvGraphicFramePr>
        <p:xfrm>
          <a:off x="8539162" y="4940300"/>
          <a:ext cx="2017713" cy="781050"/>
        </p:xfrm>
        <a:graphic>
          <a:graphicData uri="http://schemas.openxmlformats.org/presentationml/2006/ole">
            <mc:AlternateContent xmlns:mc="http://schemas.openxmlformats.org/markup-compatibility/2006">
              <mc:Choice xmlns:v="urn:schemas-microsoft-com:vml" Requires="v">
                <p:oleObj name="Equation" r:id="rId24" imgW="1358640" imgH="495000" progId="Equation.DSMT4">
                  <p:embed/>
                </p:oleObj>
              </mc:Choice>
              <mc:Fallback>
                <p:oleObj name="Equation" r:id="rId24" imgW="1358640" imgH="495000" progId="Equation.DSMT4">
                  <p:embed/>
                  <p:pic>
                    <p:nvPicPr>
                      <p:cNvPr id="30" name="对象 29"/>
                      <p:cNvPicPr>
                        <a:picLocks noChangeAspect="1" noChangeArrowheads="1"/>
                      </p:cNvPicPr>
                      <p:nvPr/>
                    </p:nvPicPr>
                    <p:blipFill>
                      <a:blip r:embed="rId25"/>
                      <a:srcRect/>
                      <a:stretch>
                        <a:fillRect/>
                      </a:stretch>
                    </p:blipFill>
                    <p:spPr bwMode="auto">
                      <a:xfrm>
                        <a:off x="8539162" y="4940300"/>
                        <a:ext cx="2017713" cy="781050"/>
                      </a:xfrm>
                      <a:prstGeom prst="rect">
                        <a:avLst/>
                      </a:prstGeom>
                      <a:noFill/>
                    </p:spPr>
                  </p:pic>
                </p:oleObj>
              </mc:Fallback>
            </mc:AlternateContent>
          </a:graphicData>
        </a:graphic>
      </p:graphicFrame>
      <p:graphicFrame>
        <p:nvGraphicFramePr>
          <p:cNvPr id="31" name="对象 30"/>
          <p:cNvGraphicFramePr>
            <a:graphicFrameLocks noChangeAspect="1"/>
          </p:cNvGraphicFramePr>
          <p:nvPr/>
        </p:nvGraphicFramePr>
        <p:xfrm>
          <a:off x="7697788" y="1074738"/>
          <a:ext cx="3700462" cy="2541587"/>
        </p:xfrm>
        <a:graphic>
          <a:graphicData uri="http://schemas.openxmlformats.org/presentationml/2006/ole">
            <mc:AlternateContent xmlns:mc="http://schemas.openxmlformats.org/markup-compatibility/2006">
              <mc:Choice xmlns:v="urn:schemas-microsoft-com:vml" Requires="v">
                <p:oleObj name="Equation" r:id="rId26" imgW="2705040" imgH="1828800" progId="Equation.DSMT4">
                  <p:embed/>
                </p:oleObj>
              </mc:Choice>
              <mc:Fallback>
                <p:oleObj name="Equation" r:id="rId26" imgW="2705040" imgH="1828800" progId="Equation.DSMT4">
                  <p:embed/>
                  <p:pic>
                    <p:nvPicPr>
                      <p:cNvPr id="31" name="对象 30"/>
                      <p:cNvPicPr>
                        <a:picLocks noChangeAspect="1" noChangeArrowheads="1"/>
                      </p:cNvPicPr>
                      <p:nvPr/>
                    </p:nvPicPr>
                    <p:blipFill>
                      <a:blip r:embed="rId27"/>
                      <a:srcRect/>
                      <a:stretch>
                        <a:fillRect/>
                      </a:stretch>
                    </p:blipFill>
                    <p:spPr bwMode="auto">
                      <a:xfrm>
                        <a:off x="7697788" y="1074738"/>
                        <a:ext cx="3700462" cy="2541587"/>
                      </a:xfrm>
                      <a:prstGeom prst="rect">
                        <a:avLst/>
                      </a:prstGeom>
                      <a:noFill/>
                    </p:spPr>
                  </p:pic>
                </p:oleObj>
              </mc:Fallback>
            </mc:AlternateContent>
          </a:graphicData>
        </a:graphic>
      </p:graphicFrame>
    </p:spTree>
    <p:extLst>
      <p:ext uri="{BB962C8B-B14F-4D97-AF65-F5344CB8AC3E}">
        <p14:creationId xmlns:p14="http://schemas.microsoft.com/office/powerpoint/2010/main" val="202842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58156" y="1067086"/>
            <a:ext cx="6487673" cy="410299"/>
            <a:chOff x="958156" y="1067086"/>
            <a:chExt cx="6487673" cy="410299"/>
          </a:xfrm>
        </p:grpSpPr>
        <p:graphicFrame>
          <p:nvGraphicFramePr>
            <p:cNvPr id="2" name="对象 1"/>
            <p:cNvGraphicFramePr>
              <a:graphicFrameLocks noChangeAspect="1"/>
            </p:cNvGraphicFramePr>
            <p:nvPr/>
          </p:nvGraphicFramePr>
          <p:xfrm>
            <a:off x="1736439" y="1122050"/>
            <a:ext cx="710669" cy="355335"/>
          </p:xfrm>
          <a:graphic>
            <a:graphicData uri="http://schemas.openxmlformats.org/presentationml/2006/ole">
              <mc:AlternateContent xmlns:mc="http://schemas.openxmlformats.org/markup-compatibility/2006">
                <mc:Choice xmlns:v="urn:schemas-microsoft-com:vml" Requires="v">
                  <p:oleObj name="Equation" r:id="rId2" imgW="495085" imgH="228501" progId="Equation.DSMT4">
                    <p:embed/>
                  </p:oleObj>
                </mc:Choice>
                <mc:Fallback>
                  <p:oleObj name="Equation" r:id="rId2" imgW="495085" imgH="228501" progId="Equation.DSMT4">
                    <p:embed/>
                    <p:pic>
                      <p:nvPicPr>
                        <p:cNvPr id="2"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6439" y="1122050"/>
                          <a:ext cx="710669" cy="355335"/>
                        </a:xfrm>
                        <a:prstGeom prst="rect">
                          <a:avLst/>
                        </a:prstGeom>
                        <a:noFill/>
                      </p:spPr>
                    </p:pic>
                  </p:oleObj>
                </mc:Fallback>
              </mc:AlternateContent>
            </a:graphicData>
          </a:graphic>
        </p:graphicFrame>
        <p:graphicFrame>
          <p:nvGraphicFramePr>
            <p:cNvPr id="3" name="对象 2"/>
            <p:cNvGraphicFramePr>
              <a:graphicFrameLocks noChangeAspect="1"/>
            </p:cNvGraphicFramePr>
            <p:nvPr/>
          </p:nvGraphicFramePr>
          <p:xfrm>
            <a:off x="2908121" y="1165179"/>
            <a:ext cx="447125" cy="228565"/>
          </p:xfrm>
          <a:graphic>
            <a:graphicData uri="http://schemas.openxmlformats.org/presentationml/2006/ole">
              <mc:AlternateContent xmlns:mc="http://schemas.openxmlformats.org/markup-compatibility/2006">
                <mc:Choice xmlns:v="urn:schemas-microsoft-com:vml" Requires="v">
                  <p:oleObj name="Equation" r:id="rId4" imgW="342751" imgH="139639" progId="Equation.DSMT4">
                    <p:embed/>
                  </p:oleObj>
                </mc:Choice>
                <mc:Fallback>
                  <p:oleObj name="Equation" r:id="rId4" imgW="342751" imgH="139639" progId="Equation.DSMT4">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8121" y="1165179"/>
                          <a:ext cx="447125" cy="228565"/>
                        </a:xfrm>
                        <a:prstGeom prst="rect">
                          <a:avLst/>
                        </a:prstGeom>
                        <a:noFill/>
                      </p:spPr>
                    </p:pic>
                  </p:oleObj>
                </mc:Fallback>
              </mc:AlternateContent>
            </a:graphicData>
          </a:graphic>
        </p:graphicFrame>
        <p:sp>
          <p:nvSpPr>
            <p:cNvPr id="4" name="Rectangle 3"/>
            <p:cNvSpPr>
              <a:spLocks noChangeArrowheads="1"/>
            </p:cNvSpPr>
            <p:nvPr/>
          </p:nvSpPr>
          <p:spPr bwMode="auto">
            <a:xfrm>
              <a:off x="958156" y="1067086"/>
              <a:ext cx="64876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当       且     时，矩阵      对应线性方程组  </a:t>
              </a: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graphicFrame>
          <p:nvGraphicFramePr>
            <p:cNvPr id="8" name="对象 7"/>
            <p:cNvGraphicFramePr>
              <a:graphicFrameLocks noChangeAspect="1"/>
            </p:cNvGraphicFramePr>
            <p:nvPr/>
          </p:nvGraphicFramePr>
          <p:xfrm>
            <a:off x="4609208" y="1132101"/>
            <a:ext cx="568729" cy="309664"/>
          </p:xfrm>
          <a:graphic>
            <a:graphicData uri="http://schemas.openxmlformats.org/presentationml/2006/ole">
              <mc:AlternateContent xmlns:mc="http://schemas.openxmlformats.org/markup-compatibility/2006">
                <mc:Choice xmlns:v="urn:schemas-microsoft-com:vml" Requires="v">
                  <p:oleObj name="Equation" r:id="rId6" imgW="419040" imgH="203040" progId="Equation.DSMT4">
                    <p:embed/>
                  </p:oleObj>
                </mc:Choice>
                <mc:Fallback>
                  <p:oleObj name="Equation" r:id="rId6" imgW="419040" imgH="203040" progId="Equation.DSMT4">
                    <p:embed/>
                    <p:pic>
                      <p:nvPicPr>
                        <p:cNvPr id="8" name="对象 7"/>
                        <p:cNvPicPr>
                          <a:picLocks noChangeAspect="1" noChangeArrowheads="1"/>
                        </p:cNvPicPr>
                        <p:nvPr/>
                      </p:nvPicPr>
                      <p:blipFill>
                        <a:blip r:embed="rId7"/>
                        <a:srcRect/>
                        <a:stretch>
                          <a:fillRect/>
                        </a:stretch>
                      </p:blipFill>
                      <p:spPr bwMode="auto">
                        <a:xfrm>
                          <a:off x="4609208" y="1132101"/>
                          <a:ext cx="568729" cy="309664"/>
                        </a:xfrm>
                        <a:prstGeom prst="rect">
                          <a:avLst/>
                        </a:prstGeom>
                        <a:noFill/>
                      </p:spPr>
                    </p:pic>
                  </p:oleObj>
                </mc:Fallback>
              </mc:AlternateContent>
            </a:graphicData>
          </a:graphic>
        </p:graphicFrame>
      </p:grpSp>
      <p:graphicFrame>
        <p:nvGraphicFramePr>
          <p:cNvPr id="10" name="对象 9"/>
          <p:cNvGraphicFramePr>
            <a:graphicFrameLocks noChangeAspect="1"/>
          </p:cNvGraphicFramePr>
          <p:nvPr/>
        </p:nvGraphicFramePr>
        <p:xfrm>
          <a:off x="1157288" y="1622425"/>
          <a:ext cx="2760662" cy="1509713"/>
        </p:xfrm>
        <a:graphic>
          <a:graphicData uri="http://schemas.openxmlformats.org/presentationml/2006/ole">
            <mc:AlternateContent xmlns:mc="http://schemas.openxmlformats.org/markup-compatibility/2006">
              <mc:Choice xmlns:v="urn:schemas-microsoft-com:vml" Requires="v">
                <p:oleObj name="Equation" r:id="rId8" imgW="1688760" imgH="939600" progId="Equation.DSMT4">
                  <p:embed/>
                </p:oleObj>
              </mc:Choice>
              <mc:Fallback>
                <p:oleObj name="Equation" r:id="rId8" imgW="1688760" imgH="939600" progId="Equation.DSMT4">
                  <p:embed/>
                  <p:pic>
                    <p:nvPicPr>
                      <p:cNvPr id="10" name="对象 9"/>
                      <p:cNvPicPr>
                        <a:picLocks noChangeAspect="1" noChangeArrowheads="1"/>
                      </p:cNvPicPr>
                      <p:nvPr/>
                    </p:nvPicPr>
                    <p:blipFill>
                      <a:blip r:embed="rId9"/>
                      <a:srcRect/>
                      <a:stretch>
                        <a:fillRect/>
                      </a:stretch>
                    </p:blipFill>
                    <p:spPr bwMode="auto">
                      <a:xfrm>
                        <a:off x="1157288" y="1622425"/>
                        <a:ext cx="2760662" cy="1509713"/>
                      </a:xfrm>
                      <a:prstGeom prst="rect">
                        <a:avLst/>
                      </a:prstGeom>
                      <a:noFill/>
                    </p:spPr>
                  </p:pic>
                </p:oleObj>
              </mc:Fallback>
            </mc:AlternateContent>
          </a:graphicData>
        </a:graphic>
      </p:graphicFrame>
      <p:graphicFrame>
        <p:nvGraphicFramePr>
          <p:cNvPr id="11" name="对象 10"/>
          <p:cNvGraphicFramePr>
            <a:graphicFrameLocks noChangeAspect="1"/>
          </p:cNvGraphicFramePr>
          <p:nvPr/>
        </p:nvGraphicFramePr>
        <p:xfrm>
          <a:off x="7634207" y="1086486"/>
          <a:ext cx="3700463" cy="2541588"/>
        </p:xfrm>
        <a:graphic>
          <a:graphicData uri="http://schemas.openxmlformats.org/presentationml/2006/ole">
            <mc:AlternateContent xmlns:mc="http://schemas.openxmlformats.org/markup-compatibility/2006">
              <mc:Choice xmlns:v="urn:schemas-microsoft-com:vml" Requires="v">
                <p:oleObj name="Equation" r:id="rId10" imgW="2705040" imgH="1828800" progId="Equation.DSMT4">
                  <p:embed/>
                </p:oleObj>
              </mc:Choice>
              <mc:Fallback>
                <p:oleObj name="Equation" r:id="rId10" imgW="2705040" imgH="1828800" progId="Equation.DSMT4">
                  <p:embed/>
                  <p:pic>
                    <p:nvPicPr>
                      <p:cNvPr id="11" name="对象 10"/>
                      <p:cNvPicPr>
                        <a:picLocks noChangeAspect="1" noChangeArrowheads="1"/>
                      </p:cNvPicPr>
                      <p:nvPr/>
                    </p:nvPicPr>
                    <p:blipFill>
                      <a:blip r:embed="rId11"/>
                      <a:srcRect/>
                      <a:stretch>
                        <a:fillRect/>
                      </a:stretch>
                    </p:blipFill>
                    <p:spPr bwMode="auto">
                      <a:xfrm>
                        <a:off x="7634207" y="1086486"/>
                        <a:ext cx="3700463" cy="2541588"/>
                      </a:xfrm>
                      <a:prstGeom prst="rect">
                        <a:avLst/>
                      </a:prstGeom>
                      <a:noFill/>
                    </p:spPr>
                  </p:pic>
                </p:oleObj>
              </mc:Fallback>
            </mc:AlternateContent>
          </a:graphicData>
        </a:graphic>
      </p:graphicFrame>
      <p:grpSp>
        <p:nvGrpSpPr>
          <p:cNvPr id="6" name="组合 5"/>
          <p:cNvGrpSpPr/>
          <p:nvPr/>
        </p:nvGrpSpPr>
        <p:grpSpPr>
          <a:xfrm>
            <a:off x="1157287" y="3263769"/>
            <a:ext cx="6941684" cy="400110"/>
            <a:chOff x="1157287" y="3263769"/>
            <a:chExt cx="6941684" cy="400110"/>
          </a:xfrm>
        </p:grpSpPr>
        <p:sp>
          <p:nvSpPr>
            <p:cNvPr id="15" name="文本框 14"/>
            <p:cNvSpPr txBox="1"/>
            <p:nvPr/>
          </p:nvSpPr>
          <p:spPr>
            <a:xfrm>
              <a:off x="1157287" y="3263769"/>
              <a:ext cx="6941684" cy="400110"/>
            </a:xfrm>
            <a:prstGeom prst="rect">
              <a:avLst/>
            </a:prstGeom>
            <a:noFill/>
          </p:spPr>
          <p:txBody>
            <a:bodyPr wrap="square" rtlCol="0">
              <a:spAutoFit/>
            </a:bodyPr>
            <a:lstStyle/>
            <a:p>
              <a:r>
                <a:rPr lang="zh-CN" altLang="en-US" sz="2000" b="1" dirty="0"/>
                <a:t>这个方程组中                               可任意取值，称为自由未知量</a:t>
              </a:r>
              <a:r>
                <a:rPr lang="en-US" altLang="zh-CN" b="1" dirty="0"/>
                <a:t>.</a:t>
              </a:r>
              <a:endParaRPr lang="zh-CN" altLang="en-US" b="1" dirty="0"/>
            </a:p>
          </p:txBody>
        </p:sp>
        <p:graphicFrame>
          <p:nvGraphicFramePr>
            <p:cNvPr id="17" name="对象 16"/>
            <p:cNvGraphicFramePr>
              <a:graphicFrameLocks noChangeAspect="1"/>
            </p:cNvGraphicFramePr>
            <p:nvPr/>
          </p:nvGraphicFramePr>
          <p:xfrm>
            <a:off x="2838828" y="3279492"/>
            <a:ext cx="1657169" cy="382788"/>
          </p:xfrm>
          <a:graphic>
            <a:graphicData uri="http://schemas.openxmlformats.org/presentationml/2006/ole">
              <mc:AlternateContent xmlns:mc="http://schemas.openxmlformats.org/markup-compatibility/2006">
                <mc:Choice xmlns:v="urn:schemas-microsoft-com:vml" Requires="v">
                  <p:oleObj name="Equation" r:id="rId12" imgW="927000" imgH="228600" progId="Equation.DSMT4">
                    <p:embed/>
                  </p:oleObj>
                </mc:Choice>
                <mc:Fallback>
                  <p:oleObj name="Equation" r:id="rId12" imgW="927000" imgH="228600" progId="Equation.DSMT4">
                    <p:embed/>
                    <p:pic>
                      <p:nvPicPr>
                        <p:cNvPr id="17" name="对象 16"/>
                        <p:cNvPicPr>
                          <a:picLocks noChangeAspect="1" noChangeArrowheads="1"/>
                        </p:cNvPicPr>
                        <p:nvPr/>
                      </p:nvPicPr>
                      <p:blipFill>
                        <a:blip r:embed="rId13"/>
                        <a:srcRect/>
                        <a:stretch>
                          <a:fillRect/>
                        </a:stretch>
                      </p:blipFill>
                      <p:spPr bwMode="auto">
                        <a:xfrm>
                          <a:off x="2838828" y="3279492"/>
                          <a:ext cx="1657169" cy="382788"/>
                        </a:xfrm>
                        <a:prstGeom prst="rect">
                          <a:avLst/>
                        </a:prstGeom>
                        <a:noFill/>
                      </p:spPr>
                    </p:pic>
                  </p:oleObj>
                </mc:Fallback>
              </mc:AlternateContent>
            </a:graphicData>
          </a:graphic>
        </p:graphicFrame>
      </p:grpSp>
      <p:grpSp>
        <p:nvGrpSpPr>
          <p:cNvPr id="7" name="组合 6"/>
          <p:cNvGrpSpPr/>
          <p:nvPr/>
        </p:nvGrpSpPr>
        <p:grpSpPr>
          <a:xfrm>
            <a:off x="1157287" y="3825512"/>
            <a:ext cx="9179787" cy="400110"/>
            <a:chOff x="1157287" y="3825512"/>
            <a:chExt cx="9179787" cy="400110"/>
          </a:xfrm>
        </p:grpSpPr>
        <p:sp>
          <p:nvSpPr>
            <p:cNvPr id="18" name="文本框 17"/>
            <p:cNvSpPr txBox="1"/>
            <p:nvPr/>
          </p:nvSpPr>
          <p:spPr>
            <a:xfrm>
              <a:off x="1157287" y="3825512"/>
              <a:ext cx="9179787" cy="400110"/>
            </a:xfrm>
            <a:prstGeom prst="rect">
              <a:avLst/>
            </a:prstGeom>
            <a:noFill/>
          </p:spPr>
          <p:txBody>
            <a:bodyPr wrap="square" rtlCol="0">
              <a:spAutoFit/>
            </a:bodyPr>
            <a:lstStyle/>
            <a:p>
              <a:r>
                <a:rPr lang="zh-CN" altLang="en-US" sz="2000" b="1" dirty="0"/>
                <a:t>令                                                                    在指定数域内任意取值</a:t>
              </a:r>
              <a:r>
                <a:rPr lang="en-US" altLang="zh-CN" sz="2000" b="1" dirty="0">
                  <a:latin typeface="+mn-ea"/>
                </a:rPr>
                <a:t>)</a:t>
              </a:r>
              <a:r>
                <a:rPr lang="zh-CN" altLang="en-US" sz="2000" b="1" dirty="0"/>
                <a:t>，则未知量                                                                          </a:t>
              </a:r>
            </a:p>
          </p:txBody>
        </p:sp>
        <p:graphicFrame>
          <p:nvGraphicFramePr>
            <p:cNvPr id="20" name="对象 19"/>
            <p:cNvGraphicFramePr>
              <a:graphicFrameLocks noChangeAspect="1"/>
            </p:cNvGraphicFramePr>
            <p:nvPr/>
          </p:nvGraphicFramePr>
          <p:xfrm>
            <a:off x="1530837" y="3840527"/>
            <a:ext cx="3872556" cy="363489"/>
          </p:xfrm>
          <a:graphic>
            <a:graphicData uri="http://schemas.openxmlformats.org/presentationml/2006/ole">
              <mc:AlternateContent xmlns:mc="http://schemas.openxmlformats.org/markup-compatibility/2006">
                <mc:Choice xmlns:v="urn:schemas-microsoft-com:vml" Requires="v">
                  <p:oleObj name="Equation" r:id="rId14" imgW="2603160" imgH="228600" progId="Equation.DSMT4">
                    <p:embed/>
                  </p:oleObj>
                </mc:Choice>
                <mc:Fallback>
                  <p:oleObj name="Equation" r:id="rId14" imgW="2603160" imgH="228600" progId="Equation.DSMT4">
                    <p:embed/>
                    <p:pic>
                      <p:nvPicPr>
                        <p:cNvPr id="20" name="对象 19"/>
                        <p:cNvPicPr>
                          <a:picLocks noChangeAspect="1" noChangeArrowheads="1"/>
                        </p:cNvPicPr>
                        <p:nvPr/>
                      </p:nvPicPr>
                      <p:blipFill>
                        <a:blip r:embed="rId15"/>
                        <a:srcRect/>
                        <a:stretch>
                          <a:fillRect/>
                        </a:stretch>
                      </p:blipFill>
                      <p:spPr bwMode="auto">
                        <a:xfrm>
                          <a:off x="1530837" y="3840527"/>
                          <a:ext cx="3872556" cy="363489"/>
                        </a:xfrm>
                        <a:prstGeom prst="rect">
                          <a:avLst/>
                        </a:prstGeom>
                        <a:noFill/>
                      </p:spPr>
                    </p:pic>
                  </p:oleObj>
                </mc:Fallback>
              </mc:AlternateContent>
            </a:graphicData>
          </a:graphic>
        </p:graphicFrame>
      </p:grpSp>
      <p:graphicFrame>
        <p:nvGraphicFramePr>
          <p:cNvPr id="21" name="对象 20"/>
          <p:cNvGraphicFramePr>
            <a:graphicFrameLocks noChangeAspect="1"/>
          </p:cNvGraphicFramePr>
          <p:nvPr/>
        </p:nvGraphicFramePr>
        <p:xfrm>
          <a:off x="9484438" y="3852207"/>
          <a:ext cx="1293813" cy="382587"/>
        </p:xfrm>
        <a:graphic>
          <a:graphicData uri="http://schemas.openxmlformats.org/presentationml/2006/ole">
            <mc:AlternateContent xmlns:mc="http://schemas.openxmlformats.org/markup-compatibility/2006">
              <mc:Choice xmlns:v="urn:schemas-microsoft-com:vml" Requires="v">
                <p:oleObj name="Equation" r:id="rId16" imgW="723600" imgH="228600" progId="Equation.DSMT4">
                  <p:embed/>
                </p:oleObj>
              </mc:Choice>
              <mc:Fallback>
                <p:oleObj name="Equation" r:id="rId16" imgW="723600" imgH="228600" progId="Equation.DSMT4">
                  <p:embed/>
                  <p:pic>
                    <p:nvPicPr>
                      <p:cNvPr id="21" name="对象 20"/>
                      <p:cNvPicPr>
                        <a:picLocks noChangeAspect="1" noChangeArrowheads="1"/>
                      </p:cNvPicPr>
                      <p:nvPr/>
                    </p:nvPicPr>
                    <p:blipFill>
                      <a:blip r:embed="rId17"/>
                      <a:srcRect/>
                      <a:stretch>
                        <a:fillRect/>
                      </a:stretch>
                    </p:blipFill>
                    <p:spPr bwMode="auto">
                      <a:xfrm>
                        <a:off x="9484438" y="3852207"/>
                        <a:ext cx="1293813" cy="382587"/>
                      </a:xfrm>
                      <a:prstGeom prst="rect">
                        <a:avLst/>
                      </a:prstGeom>
                      <a:noFill/>
                    </p:spPr>
                  </p:pic>
                </p:oleObj>
              </mc:Fallback>
            </mc:AlternateContent>
          </a:graphicData>
        </a:graphic>
      </p:graphicFrame>
      <p:grpSp>
        <p:nvGrpSpPr>
          <p:cNvPr id="12" name="组合 11"/>
          <p:cNvGrpSpPr/>
          <p:nvPr/>
        </p:nvGrpSpPr>
        <p:grpSpPr>
          <a:xfrm>
            <a:off x="1157287" y="4343747"/>
            <a:ext cx="10388230" cy="943528"/>
            <a:chOff x="1157287" y="4343747"/>
            <a:chExt cx="10388230" cy="943528"/>
          </a:xfrm>
        </p:grpSpPr>
        <p:sp>
          <p:nvSpPr>
            <p:cNvPr id="22" name="文本框 21"/>
            <p:cNvSpPr txBox="1"/>
            <p:nvPr/>
          </p:nvSpPr>
          <p:spPr>
            <a:xfrm>
              <a:off x="1157287" y="4343747"/>
              <a:ext cx="10388230" cy="943528"/>
            </a:xfrm>
            <a:prstGeom prst="rect">
              <a:avLst/>
            </a:prstGeom>
            <a:noFill/>
          </p:spPr>
          <p:txBody>
            <a:bodyPr wrap="square" rtlCol="0">
              <a:spAutoFit/>
            </a:bodyPr>
            <a:lstStyle/>
            <a:p>
              <a:pPr>
                <a:lnSpc>
                  <a:spcPct val="150000"/>
                </a:lnSpc>
              </a:pPr>
              <a:r>
                <a:rPr lang="zh-CN" altLang="en-US" sz="2000" b="1" dirty="0">
                  <a:latin typeface="+mn-ea"/>
                </a:rPr>
                <a:t>被唯一确定，就得到方程组的一个解</a:t>
              </a:r>
              <a:r>
                <a:rPr lang="en-US" altLang="zh-CN" sz="2000" b="1" dirty="0">
                  <a:latin typeface="+mn-ea"/>
                </a:rPr>
                <a:t>.</a:t>
              </a:r>
              <a:r>
                <a:rPr lang="zh-CN" altLang="en-US" sz="2000" b="1" dirty="0">
                  <a:latin typeface="+mn-ea"/>
                </a:rPr>
                <a:t>由            取值的任意性可得方程组有无穷</a:t>
              </a:r>
              <a:endParaRPr lang="en-US" altLang="zh-CN" sz="2000" b="1" dirty="0">
                <a:latin typeface="+mn-ea"/>
              </a:endParaRPr>
            </a:p>
            <a:p>
              <a:pPr>
                <a:lnSpc>
                  <a:spcPct val="150000"/>
                </a:lnSpc>
              </a:pPr>
              <a:r>
                <a:rPr lang="zh-CN" altLang="en-US" sz="2000" b="1" dirty="0">
                  <a:latin typeface="+mn-ea"/>
                </a:rPr>
                <a:t>多个解</a:t>
              </a:r>
              <a:r>
                <a:rPr lang="en-US" altLang="zh-CN" sz="2000" b="1" dirty="0">
                  <a:latin typeface="+mn-ea"/>
                </a:rPr>
                <a:t>.</a:t>
              </a:r>
              <a:endParaRPr lang="zh-CN" altLang="en-US" sz="2000" b="1" dirty="0">
                <a:latin typeface="+mn-ea"/>
              </a:endParaRPr>
            </a:p>
          </p:txBody>
        </p:sp>
        <p:graphicFrame>
          <p:nvGraphicFramePr>
            <p:cNvPr id="23" name="对象 22"/>
            <p:cNvGraphicFramePr>
              <a:graphicFrameLocks noChangeAspect="1"/>
            </p:cNvGraphicFramePr>
            <p:nvPr/>
          </p:nvGraphicFramePr>
          <p:xfrm>
            <a:off x="5747180" y="4453673"/>
            <a:ext cx="1406525" cy="382587"/>
          </p:xfrm>
          <a:graphic>
            <a:graphicData uri="http://schemas.openxmlformats.org/presentationml/2006/ole">
              <mc:AlternateContent xmlns:mc="http://schemas.openxmlformats.org/markup-compatibility/2006">
                <mc:Choice xmlns:v="urn:schemas-microsoft-com:vml" Requires="v">
                  <p:oleObj name="Equation" r:id="rId18" imgW="787320" imgH="228600" progId="Equation.DSMT4">
                    <p:embed/>
                  </p:oleObj>
                </mc:Choice>
                <mc:Fallback>
                  <p:oleObj name="Equation" r:id="rId18" imgW="787320" imgH="228600" progId="Equation.DSMT4">
                    <p:embed/>
                    <p:pic>
                      <p:nvPicPr>
                        <p:cNvPr id="23" name="对象 22"/>
                        <p:cNvPicPr>
                          <a:picLocks noChangeAspect="1" noChangeArrowheads="1"/>
                        </p:cNvPicPr>
                        <p:nvPr/>
                      </p:nvPicPr>
                      <p:blipFill>
                        <a:blip r:embed="rId19"/>
                        <a:srcRect/>
                        <a:stretch>
                          <a:fillRect/>
                        </a:stretch>
                      </p:blipFill>
                      <p:spPr bwMode="auto">
                        <a:xfrm>
                          <a:off x="5747180" y="4453673"/>
                          <a:ext cx="1406525" cy="382587"/>
                        </a:xfrm>
                        <a:prstGeom prst="rect">
                          <a:avLst/>
                        </a:prstGeom>
                        <a:noFill/>
                      </p:spPr>
                    </p:pic>
                  </p:oleObj>
                </mc:Fallback>
              </mc:AlternateContent>
            </a:graphicData>
          </a:graphic>
        </p:graphicFrame>
      </p:grpSp>
    </p:spTree>
    <p:extLst>
      <p:ext uri="{BB962C8B-B14F-4D97-AF65-F5344CB8AC3E}">
        <p14:creationId xmlns:p14="http://schemas.microsoft.com/office/powerpoint/2010/main" val="177223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D74C5-94A3-796F-2CF6-CC3CD94E0731}"/>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8BB602F1-D47C-957A-227C-F6BBAF7258D2}"/>
              </a:ext>
            </a:extLst>
          </p:cNvPr>
          <p:cNvSpPr txBox="1"/>
          <p:nvPr/>
        </p:nvSpPr>
        <p:spPr>
          <a:xfrm>
            <a:off x="1264204" y="1442174"/>
            <a:ext cx="9573584" cy="1631216"/>
          </a:xfrm>
          <a:prstGeom prst="rect">
            <a:avLst/>
          </a:prstGeom>
          <a:noFill/>
        </p:spPr>
        <p:txBody>
          <a:bodyPr wrap="square" rtlCol="0">
            <a:spAutoFit/>
          </a:bodyPr>
          <a:lstStyle/>
          <a:p>
            <a:r>
              <a:rPr lang="zh-CN" altLang="en-US" sz="5000" dirty="0"/>
              <a:t>作业：</a:t>
            </a:r>
            <a:endParaRPr lang="en-US" altLang="zh-CN" sz="5000" dirty="0"/>
          </a:p>
          <a:p>
            <a:r>
              <a:rPr lang="en-US" altLang="zh-CN" sz="5000" dirty="0"/>
              <a:t>pp. 211-214: 1</a:t>
            </a:r>
            <a:r>
              <a:rPr lang="zh-CN" altLang="en-US" sz="5000" dirty="0"/>
              <a:t> </a:t>
            </a:r>
            <a:r>
              <a:rPr lang="en-US" altLang="zh-CN" sz="5000" dirty="0"/>
              <a:t>6</a:t>
            </a:r>
            <a:r>
              <a:rPr lang="zh-CN" altLang="en-US" sz="5000" dirty="0"/>
              <a:t> </a:t>
            </a:r>
            <a:r>
              <a:rPr lang="en-US" altLang="zh-CN" sz="5000" dirty="0"/>
              <a:t>7</a:t>
            </a:r>
            <a:r>
              <a:rPr lang="zh-CN" altLang="en-US" sz="5000" dirty="0"/>
              <a:t> </a:t>
            </a:r>
            <a:r>
              <a:rPr lang="en-US" altLang="zh-CN" sz="5000" dirty="0"/>
              <a:t>8 16</a:t>
            </a:r>
            <a:r>
              <a:rPr lang="zh-CN" altLang="en-US" sz="5000" dirty="0"/>
              <a:t> </a:t>
            </a:r>
            <a:r>
              <a:rPr lang="en-US" altLang="zh-CN" sz="5000" dirty="0"/>
              <a:t>17</a:t>
            </a:r>
            <a:r>
              <a:rPr lang="zh-CN" altLang="en-US" sz="5000" dirty="0"/>
              <a:t> </a:t>
            </a:r>
            <a:r>
              <a:rPr lang="en-US" altLang="zh-CN" sz="5000"/>
              <a:t>19</a:t>
            </a:r>
            <a:endParaRPr lang="zh-CN" altLang="en-US" sz="5000" dirty="0"/>
          </a:p>
        </p:txBody>
      </p:sp>
    </p:spTree>
    <p:extLst>
      <p:ext uri="{BB962C8B-B14F-4D97-AF65-F5344CB8AC3E}">
        <p14:creationId xmlns:p14="http://schemas.microsoft.com/office/powerpoint/2010/main" val="322656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390155" y="1134976"/>
            <a:ext cx="5902931" cy="707886"/>
          </a:xfrm>
          <a:prstGeom prst="rect">
            <a:avLst/>
          </a:prstGeom>
          <a:noFill/>
        </p:spPr>
        <p:txBody>
          <a:bodyPr wrap="square" rtlCol="0">
            <a:spAutoFit/>
          </a:bodyPr>
          <a:lstStyle/>
          <a:p>
            <a:r>
              <a:rPr lang="en-US" altLang="zh-CN" sz="4000" b="1" kern="100" dirty="0">
                <a:solidFill>
                  <a:srgbClr val="000099"/>
                </a:solidFill>
                <a:latin typeface="+mj-ea"/>
                <a:cs typeface="Times New Roman" panose="02020603050405020304" pitchFamily="18" charset="0"/>
              </a:rPr>
              <a:t>§4.3 </a:t>
            </a:r>
            <a:r>
              <a:rPr lang="zh-CN" altLang="en-US" sz="4000" b="1" dirty="0">
                <a:solidFill>
                  <a:srgbClr val="000099"/>
                </a:solidFill>
                <a:latin typeface="+mj-ea"/>
                <a:ea typeface="+mj-ea"/>
              </a:rPr>
              <a:t>齐次线性方程组</a:t>
            </a:r>
          </a:p>
        </p:txBody>
      </p:sp>
      <p:sp>
        <p:nvSpPr>
          <p:cNvPr id="5" name="文本框 4"/>
          <p:cNvSpPr txBox="1"/>
          <p:nvPr/>
        </p:nvSpPr>
        <p:spPr>
          <a:xfrm>
            <a:off x="3300703" y="2347542"/>
            <a:ext cx="7821184" cy="584775"/>
          </a:xfrm>
          <a:prstGeom prst="rect">
            <a:avLst/>
          </a:prstGeom>
          <a:noFill/>
        </p:spPr>
        <p:txBody>
          <a:bodyPr wrap="square" rtlCol="0">
            <a:spAutoFit/>
          </a:bodyPr>
          <a:lstStyle/>
          <a:p>
            <a:r>
              <a:rPr lang="en-US" altLang="zh-CN" sz="3200" b="1" dirty="0">
                <a:solidFill>
                  <a:srgbClr val="0000FF"/>
                </a:solidFill>
                <a:latin typeface="+mj-ea"/>
                <a:ea typeface="+mj-ea"/>
              </a:rPr>
              <a:t>4.3.1 </a:t>
            </a:r>
            <a:r>
              <a:rPr lang="zh-CN" altLang="en-US" sz="3200" b="1" dirty="0">
                <a:solidFill>
                  <a:srgbClr val="0000FF"/>
                </a:solidFill>
                <a:latin typeface="+mj-ea"/>
                <a:ea typeface="+mj-ea"/>
              </a:rPr>
              <a:t>齐次线性方程组有非零解的条件</a:t>
            </a:r>
          </a:p>
        </p:txBody>
      </p:sp>
      <p:sp>
        <p:nvSpPr>
          <p:cNvPr id="6" name="文本框 5"/>
          <p:cNvSpPr txBox="1"/>
          <p:nvPr/>
        </p:nvSpPr>
        <p:spPr>
          <a:xfrm>
            <a:off x="3300703" y="3144609"/>
            <a:ext cx="6504478" cy="584775"/>
          </a:xfrm>
          <a:prstGeom prst="rect">
            <a:avLst/>
          </a:prstGeom>
          <a:noFill/>
        </p:spPr>
        <p:txBody>
          <a:bodyPr wrap="square" rtlCol="0">
            <a:spAutoFit/>
          </a:bodyPr>
          <a:lstStyle/>
          <a:p>
            <a:r>
              <a:rPr lang="en-US" altLang="zh-CN" sz="3200" b="1" dirty="0">
                <a:solidFill>
                  <a:srgbClr val="0000FF"/>
                </a:solidFill>
                <a:latin typeface="+mj-ea"/>
                <a:ea typeface="+mj-ea"/>
              </a:rPr>
              <a:t>4.3.2 </a:t>
            </a:r>
            <a:r>
              <a:rPr lang="zh-CN" altLang="en-US" sz="3200" b="1" dirty="0">
                <a:solidFill>
                  <a:srgbClr val="0000FF"/>
                </a:solidFill>
                <a:latin typeface="+mj-ea"/>
                <a:ea typeface="+mj-ea"/>
              </a:rPr>
              <a:t>齐次线性方程组解的结构</a:t>
            </a:r>
          </a:p>
        </p:txBody>
      </p:sp>
    </p:spTree>
    <p:extLst>
      <p:ext uri="{BB962C8B-B14F-4D97-AF65-F5344CB8AC3E}">
        <p14:creationId xmlns:p14="http://schemas.microsoft.com/office/powerpoint/2010/main" val="47176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0" name="Text Box 14"/>
          <p:cNvSpPr txBox="1">
            <a:spLocks noChangeArrowheads="1"/>
          </p:cNvSpPr>
          <p:nvPr/>
        </p:nvSpPr>
        <p:spPr bwMode="auto">
          <a:xfrm>
            <a:off x="678394" y="787487"/>
            <a:ext cx="5172075" cy="400110"/>
          </a:xfrm>
          <a:prstGeom prst="rect">
            <a:avLst/>
          </a:prstGeom>
          <a:noFill/>
          <a:ln>
            <a:noFill/>
          </a:ln>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solidFill>
                  <a:srgbClr val="0000FF"/>
                </a:solidFill>
                <a:latin typeface="+mn-ea"/>
                <a:ea typeface="+mn-ea"/>
              </a:rPr>
              <a:t>性质</a:t>
            </a:r>
            <a:r>
              <a:rPr lang="en-US" altLang="zh-CN" sz="2000" dirty="0">
                <a:solidFill>
                  <a:srgbClr val="0000FF"/>
                </a:solidFill>
                <a:latin typeface="+mn-ea"/>
                <a:ea typeface="+mn-ea"/>
              </a:rPr>
              <a:t>2 </a:t>
            </a:r>
            <a:endParaRPr lang="zh-CN" altLang="en-US" sz="2000" dirty="0">
              <a:solidFill>
                <a:srgbClr val="0000FF"/>
              </a:solidFill>
              <a:latin typeface="+mn-ea"/>
              <a:ea typeface="+mn-ea"/>
            </a:endParaRPr>
          </a:p>
        </p:txBody>
      </p:sp>
      <p:sp>
        <p:nvSpPr>
          <p:cNvPr id="60431" name="Text Box 15"/>
          <p:cNvSpPr txBox="1">
            <a:spLocks noChangeArrowheads="1"/>
          </p:cNvSpPr>
          <p:nvPr/>
        </p:nvSpPr>
        <p:spPr bwMode="auto">
          <a:xfrm>
            <a:off x="1565354" y="1658198"/>
            <a:ext cx="35290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latin typeface="+mn-ea"/>
                <a:ea typeface="+mn-ea"/>
              </a:rPr>
              <a:t>即得：</a:t>
            </a:r>
            <a:endParaRPr lang="en-US" altLang="zh-CN" sz="2000" dirty="0">
              <a:latin typeface="+mn-ea"/>
              <a:ea typeface="+mn-ea"/>
            </a:endParaRPr>
          </a:p>
        </p:txBody>
      </p:sp>
      <p:graphicFrame>
        <p:nvGraphicFramePr>
          <p:cNvPr id="60420" name="Object 4"/>
          <p:cNvGraphicFramePr>
            <a:graphicFrameLocks noGrp="1" noChangeAspect="1"/>
          </p:cNvGraphicFramePr>
          <p:nvPr>
            <p:ph sz="quarter" idx="1"/>
          </p:nvPr>
        </p:nvGraphicFramePr>
        <p:xfrm>
          <a:off x="1543843" y="886115"/>
          <a:ext cx="2377813" cy="288220"/>
        </p:xfrm>
        <a:graphic>
          <a:graphicData uri="http://schemas.openxmlformats.org/presentationml/2006/ole">
            <mc:AlternateContent xmlns:mc="http://schemas.openxmlformats.org/markup-compatibility/2006">
              <mc:Choice xmlns:v="urn:schemas-microsoft-com:vml" Requires="v">
                <p:oleObj name="Equation" r:id="rId2" imgW="1676400" imgH="203200" progId="Equation.DSMT4">
                  <p:embed/>
                </p:oleObj>
              </mc:Choice>
              <mc:Fallback>
                <p:oleObj name="Equation" r:id="rId2" imgW="1676400" imgH="203200" progId="Equation.DSMT4">
                  <p:embed/>
                  <p:pic>
                    <p:nvPicPr>
                      <p:cNvPr id="6042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843" y="886115"/>
                        <a:ext cx="2377813" cy="288220"/>
                      </a:xfrm>
                      <a:prstGeom prst="rect">
                        <a:avLst/>
                      </a:prstGeom>
                      <a:noFill/>
                      <a:ln>
                        <a:noFill/>
                      </a:ln>
                      <a:effectLst/>
                    </p:spPr>
                  </p:pic>
                </p:oleObj>
              </mc:Fallback>
            </mc:AlternateContent>
          </a:graphicData>
        </a:graphic>
      </p:graphicFrame>
      <p:graphicFrame>
        <p:nvGraphicFramePr>
          <p:cNvPr id="60427" name="Object 11"/>
          <p:cNvGraphicFramePr>
            <a:graphicFrameLocks noGrp="1" noChangeAspect="1"/>
          </p:cNvGraphicFramePr>
          <p:nvPr>
            <p:ph sz="quarter" idx="2"/>
          </p:nvPr>
        </p:nvGraphicFramePr>
        <p:xfrm>
          <a:off x="7968012" y="1271845"/>
          <a:ext cx="2029872" cy="331889"/>
        </p:xfrm>
        <a:graphic>
          <a:graphicData uri="http://schemas.openxmlformats.org/presentationml/2006/ole">
            <mc:AlternateContent xmlns:mc="http://schemas.openxmlformats.org/markup-compatibility/2006">
              <mc:Choice xmlns:v="urn:schemas-microsoft-com:vml" Requires="v">
                <p:oleObj name="Equation" r:id="rId4" imgW="1397000" imgH="228600" progId="Equation.DSMT4">
                  <p:embed/>
                </p:oleObj>
              </mc:Choice>
              <mc:Fallback>
                <p:oleObj name="Equation" r:id="rId4" imgW="1397000" imgH="228600" progId="Equation.DSMT4">
                  <p:embed/>
                  <p:pic>
                    <p:nvPicPr>
                      <p:cNvPr id="60427" name="Object 1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8012" y="1271845"/>
                        <a:ext cx="2029872" cy="331889"/>
                      </a:xfrm>
                      <a:prstGeom prst="rect">
                        <a:avLst/>
                      </a:prstGeom>
                      <a:noFill/>
                      <a:ln>
                        <a:noFill/>
                      </a:ln>
                      <a:effectLst/>
                    </p:spPr>
                  </p:pic>
                </p:oleObj>
              </mc:Fallback>
            </mc:AlternateContent>
          </a:graphicData>
        </a:graphic>
      </p:graphicFrame>
      <p:graphicFrame>
        <p:nvGraphicFramePr>
          <p:cNvPr id="60438" name="Object 22"/>
          <p:cNvGraphicFramePr>
            <a:graphicFrameLocks noGrp="1" noChangeAspect="1"/>
          </p:cNvGraphicFramePr>
          <p:nvPr>
            <p:ph sz="quarter" idx="3"/>
          </p:nvPr>
        </p:nvGraphicFramePr>
        <p:xfrm>
          <a:off x="2392070" y="1719128"/>
          <a:ext cx="2007193" cy="335018"/>
        </p:xfrm>
        <a:graphic>
          <a:graphicData uri="http://schemas.openxmlformats.org/presentationml/2006/ole">
            <mc:AlternateContent xmlns:mc="http://schemas.openxmlformats.org/markup-compatibility/2006">
              <mc:Choice xmlns:v="urn:schemas-microsoft-com:vml" Requires="v">
                <p:oleObj name="Equation" r:id="rId6" imgW="1218960" imgH="203040" progId="Equation.DSMT4">
                  <p:embed/>
                </p:oleObj>
              </mc:Choice>
              <mc:Fallback>
                <p:oleObj name="Equation" r:id="rId6" imgW="1218960" imgH="203040" progId="Equation.DSMT4">
                  <p:embed/>
                  <p:pic>
                    <p:nvPicPr>
                      <p:cNvPr id="60438" name="Object 22"/>
                      <p:cNvPicPr>
                        <a:picLocks noGrp="1" noChangeAspect="1" noChangeArrowheads="1"/>
                      </p:cNvPicPr>
                      <p:nvPr/>
                    </p:nvPicPr>
                    <p:blipFill>
                      <a:blip r:embed="rId7"/>
                      <a:srcRect/>
                      <a:stretch>
                        <a:fillRect/>
                      </a:stretch>
                    </p:blipFill>
                    <p:spPr bwMode="auto">
                      <a:xfrm>
                        <a:off x="2392070" y="1719128"/>
                        <a:ext cx="2007193" cy="335018"/>
                      </a:xfrm>
                      <a:prstGeom prst="rect">
                        <a:avLst/>
                      </a:prstGeom>
                      <a:noFill/>
                      <a:ln>
                        <a:noFill/>
                      </a:ln>
                      <a:effectLst/>
                    </p:spPr>
                  </p:pic>
                </p:oleObj>
              </mc:Fallback>
            </mc:AlternateContent>
          </a:graphicData>
        </a:graphic>
      </p:graphicFrame>
      <p:sp>
        <p:nvSpPr>
          <p:cNvPr id="60422" name="Text Box 6"/>
          <p:cNvSpPr txBox="1">
            <a:spLocks noChangeArrowheads="1"/>
          </p:cNvSpPr>
          <p:nvPr/>
        </p:nvSpPr>
        <p:spPr bwMode="auto">
          <a:xfrm>
            <a:off x="916861" y="1237735"/>
            <a:ext cx="80660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latin typeface="+mn-ea"/>
                <a:ea typeface="+mn-ea"/>
              </a:rPr>
              <a:t>      不妨设</a:t>
            </a:r>
            <a:r>
              <a:rPr lang="en-US" altLang="zh-CN" sz="2000" i="1" dirty="0">
                <a:ea typeface="+mn-ea"/>
                <a:cs typeface="Times New Roman" panose="02020603050405020304" pitchFamily="18" charset="0"/>
              </a:rPr>
              <a:t>A</a:t>
            </a:r>
            <a:r>
              <a:rPr lang="en-US" altLang="zh-CN" sz="2000" i="1" dirty="0">
                <a:latin typeface="+mn-ea"/>
                <a:ea typeface="+mn-ea"/>
              </a:rPr>
              <a:t>,</a:t>
            </a:r>
            <a:r>
              <a:rPr lang="en-US" altLang="zh-CN" sz="2000" i="1" dirty="0">
                <a:ea typeface="+mn-ea"/>
                <a:cs typeface="Times New Roman" panose="02020603050405020304" pitchFamily="18" charset="0"/>
              </a:rPr>
              <a:t>B</a:t>
            </a:r>
            <a:r>
              <a:rPr lang="zh-CN" altLang="en-US" sz="2000" dirty="0">
                <a:latin typeface="+mn-ea"/>
                <a:ea typeface="+mn-ea"/>
              </a:rPr>
              <a:t>为      阶矩阵，对矩阵</a:t>
            </a:r>
            <a:r>
              <a:rPr lang="en-US" altLang="zh-CN" sz="2000" dirty="0">
                <a:latin typeface="+mn-ea"/>
                <a:ea typeface="+mn-ea"/>
              </a:rPr>
              <a:t>(</a:t>
            </a:r>
            <a:r>
              <a:rPr lang="en-US" altLang="zh-CN" sz="2000" i="1" dirty="0">
                <a:ea typeface="+mn-ea"/>
                <a:cs typeface="Times New Roman" panose="02020603050405020304" pitchFamily="18" charset="0"/>
              </a:rPr>
              <a:t>A</a:t>
            </a:r>
            <a:r>
              <a:rPr lang="en-US" altLang="zh-CN" sz="2000" dirty="0">
                <a:latin typeface="+mn-ea"/>
                <a:ea typeface="+mn-ea"/>
              </a:rPr>
              <a:t>+</a:t>
            </a:r>
            <a:r>
              <a:rPr lang="en-US" altLang="zh-CN" sz="2000" i="1" dirty="0">
                <a:ea typeface="+mn-ea"/>
                <a:cs typeface="Times New Roman" panose="02020603050405020304" pitchFamily="18" charset="0"/>
              </a:rPr>
              <a:t>B</a:t>
            </a:r>
            <a:r>
              <a:rPr lang="en-US" altLang="zh-CN" sz="2000" i="1" dirty="0">
                <a:latin typeface="+mn-ea"/>
                <a:ea typeface="+mn-ea"/>
              </a:rPr>
              <a:t>,</a:t>
            </a:r>
            <a:r>
              <a:rPr lang="en-US" altLang="zh-CN" sz="2000" i="1" dirty="0">
                <a:ea typeface="+mn-ea"/>
                <a:cs typeface="Times New Roman" panose="02020603050405020304" pitchFamily="18" charset="0"/>
              </a:rPr>
              <a:t>B</a:t>
            </a:r>
            <a:r>
              <a:rPr lang="en-US" altLang="zh-CN" sz="2000" dirty="0">
                <a:latin typeface="+mn-ea"/>
                <a:ea typeface="+mn-ea"/>
              </a:rPr>
              <a:t>)</a:t>
            </a:r>
            <a:r>
              <a:rPr lang="zh-CN" altLang="en-US" sz="2000" dirty="0">
                <a:latin typeface="+mn-ea"/>
                <a:ea typeface="+mn-ea"/>
              </a:rPr>
              <a:t>作列变换</a:t>
            </a:r>
            <a:endParaRPr lang="en-US" altLang="zh-CN" sz="2000" dirty="0">
              <a:latin typeface="+mn-ea"/>
              <a:ea typeface="+mn-ea"/>
            </a:endParaRPr>
          </a:p>
        </p:txBody>
      </p:sp>
      <p:graphicFrame>
        <p:nvGraphicFramePr>
          <p:cNvPr id="60425" name="Object 9"/>
          <p:cNvGraphicFramePr>
            <a:graphicFrameLocks noGrp="1" noChangeAspect="1"/>
          </p:cNvGraphicFramePr>
          <p:nvPr/>
        </p:nvGraphicFramePr>
        <p:xfrm>
          <a:off x="3276767" y="1319883"/>
          <a:ext cx="807480" cy="231344"/>
        </p:xfrm>
        <a:graphic>
          <a:graphicData uri="http://schemas.openxmlformats.org/presentationml/2006/ole">
            <mc:AlternateContent xmlns:mc="http://schemas.openxmlformats.org/markup-compatibility/2006">
              <mc:Choice xmlns:v="urn:schemas-microsoft-com:vml" Requires="v">
                <p:oleObj name="Equation" r:id="rId8" imgW="380835" imgH="139639" progId="Equation.DSMT4">
                  <p:embed/>
                </p:oleObj>
              </mc:Choice>
              <mc:Fallback>
                <p:oleObj name="Equation" r:id="rId8" imgW="380835" imgH="139639" progId="Equation.DSMT4">
                  <p:embed/>
                  <p:pic>
                    <p:nvPicPr>
                      <p:cNvPr id="60425" name="Object 9"/>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767" y="1319883"/>
                        <a:ext cx="807480" cy="231344"/>
                      </a:xfrm>
                      <a:prstGeom prst="rect">
                        <a:avLst/>
                      </a:prstGeom>
                      <a:noFill/>
                      <a:ln>
                        <a:noFill/>
                      </a:ln>
                      <a:effectLst/>
                    </p:spPr>
                  </p:pic>
                </p:oleObj>
              </mc:Fallback>
            </mc:AlternateContent>
          </a:graphicData>
        </a:graphic>
      </p:graphicFrame>
      <p:sp>
        <p:nvSpPr>
          <p:cNvPr id="60441" name="Text Box 25"/>
          <p:cNvSpPr txBox="1">
            <a:spLocks noChangeArrowheads="1"/>
          </p:cNvSpPr>
          <p:nvPr/>
        </p:nvSpPr>
        <p:spPr bwMode="auto">
          <a:xfrm>
            <a:off x="4447622" y="1658197"/>
            <a:ext cx="16779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latin typeface="+mn-ea"/>
                <a:ea typeface="+mn-ea"/>
              </a:rPr>
              <a:t>由性质</a:t>
            </a:r>
            <a:r>
              <a:rPr lang="en-US" altLang="zh-CN" sz="2000" dirty="0">
                <a:latin typeface="+mn-ea"/>
                <a:ea typeface="+mn-ea"/>
              </a:rPr>
              <a:t>1</a:t>
            </a:r>
            <a:r>
              <a:rPr lang="zh-CN" altLang="en-US" sz="2000" dirty="0">
                <a:latin typeface="+mn-ea"/>
                <a:ea typeface="+mn-ea"/>
              </a:rPr>
              <a:t>于是</a:t>
            </a:r>
          </a:p>
        </p:txBody>
      </p:sp>
      <p:graphicFrame>
        <p:nvGraphicFramePr>
          <p:cNvPr id="60442" name="Object 26"/>
          <p:cNvGraphicFramePr>
            <a:graphicFrameLocks noGrp="1" noChangeAspect="1"/>
          </p:cNvGraphicFramePr>
          <p:nvPr>
            <p:ph sz="quarter" idx="4"/>
          </p:nvPr>
        </p:nvGraphicFramePr>
        <p:xfrm>
          <a:off x="6088936" y="1719128"/>
          <a:ext cx="5342077" cy="339179"/>
        </p:xfrm>
        <a:graphic>
          <a:graphicData uri="http://schemas.openxmlformats.org/presentationml/2006/ole">
            <mc:AlternateContent xmlns:mc="http://schemas.openxmlformats.org/markup-compatibility/2006">
              <mc:Choice xmlns:v="urn:schemas-microsoft-com:vml" Requires="v">
                <p:oleObj name="Equation" r:id="rId10" imgW="3200400" imgH="203200" progId="Equation.DSMT4">
                  <p:embed/>
                </p:oleObj>
              </mc:Choice>
              <mc:Fallback>
                <p:oleObj name="Equation" r:id="rId10" imgW="3200400" imgH="203200" progId="Equation.DSMT4">
                  <p:embed/>
                  <p:pic>
                    <p:nvPicPr>
                      <p:cNvPr id="60442" name="Object 26"/>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8936" y="1719128"/>
                        <a:ext cx="5342077" cy="339179"/>
                      </a:xfrm>
                      <a:prstGeom prst="rect">
                        <a:avLst/>
                      </a:prstGeom>
                      <a:noFill/>
                      <a:ln>
                        <a:noFill/>
                      </a:ln>
                      <a:effectLst/>
                    </p:spPr>
                  </p:pic>
                </p:oleObj>
              </mc:Fallback>
            </mc:AlternateContent>
          </a:graphicData>
        </a:graphic>
      </p:graphicFrame>
      <p:sp>
        <p:nvSpPr>
          <p:cNvPr id="2" name="矩形 1"/>
          <p:cNvSpPr/>
          <p:nvPr/>
        </p:nvSpPr>
        <p:spPr>
          <a:xfrm>
            <a:off x="1016777" y="1237735"/>
            <a:ext cx="697627" cy="400110"/>
          </a:xfrm>
          <a:prstGeom prst="rect">
            <a:avLst/>
          </a:prstGeom>
        </p:spPr>
        <p:txBody>
          <a:bodyPr wrap="none">
            <a:spAutoFit/>
          </a:bodyPr>
          <a:lstStyle/>
          <a:p>
            <a:r>
              <a:rPr lang="zh-CN" altLang="en-US" sz="2000" b="1" dirty="0">
                <a:solidFill>
                  <a:srgbClr val="0000FF"/>
                </a:solidFill>
                <a:latin typeface="+mn-ea"/>
              </a:rPr>
              <a:t>证明</a:t>
            </a:r>
            <a:endParaRPr lang="zh-CN" altLang="en-US" sz="2000" b="1" dirty="0">
              <a:solidFill>
                <a:srgbClr val="0000FF"/>
              </a:solidFill>
            </a:endParaRPr>
          </a:p>
        </p:txBody>
      </p:sp>
      <p:graphicFrame>
        <p:nvGraphicFramePr>
          <p:cNvPr id="3" name="对象 2"/>
          <p:cNvGraphicFramePr>
            <a:graphicFrameLocks noChangeAspect="1"/>
          </p:cNvGraphicFramePr>
          <p:nvPr/>
        </p:nvGraphicFramePr>
        <p:xfrm>
          <a:off x="1513103" y="2237624"/>
          <a:ext cx="2600325" cy="330200"/>
        </p:xfrm>
        <a:graphic>
          <a:graphicData uri="http://schemas.openxmlformats.org/presentationml/2006/ole">
            <mc:AlternateContent xmlns:mc="http://schemas.openxmlformats.org/markup-compatibility/2006">
              <mc:Choice xmlns:v="urn:schemas-microsoft-com:vml" Requires="v">
                <p:oleObj name="Equation" r:id="rId12" imgW="1600200" imgH="203040" progId="Equation.DSMT4">
                  <p:embed/>
                </p:oleObj>
              </mc:Choice>
              <mc:Fallback>
                <p:oleObj name="Equation" r:id="rId12" imgW="1600200" imgH="203040" progId="Equation.DSMT4">
                  <p:embed/>
                  <p:pic>
                    <p:nvPicPr>
                      <p:cNvPr id="3" name="对象 2"/>
                      <p:cNvPicPr>
                        <a:picLocks noChangeAspect="1" noChangeArrowheads="1"/>
                      </p:cNvPicPr>
                      <p:nvPr/>
                    </p:nvPicPr>
                    <p:blipFill>
                      <a:blip r:embed="rId13"/>
                      <a:srcRect/>
                      <a:stretch>
                        <a:fillRect/>
                      </a:stretch>
                    </p:blipFill>
                    <p:spPr bwMode="auto">
                      <a:xfrm>
                        <a:off x="1513103" y="2237624"/>
                        <a:ext cx="2600325" cy="330200"/>
                      </a:xfrm>
                      <a:prstGeom prst="rect">
                        <a:avLst/>
                      </a:prstGeom>
                      <a:noFill/>
                    </p:spPr>
                  </p:pic>
                </p:oleObj>
              </mc:Fallback>
            </mc:AlternateContent>
          </a:graphicData>
        </a:graphic>
      </p:graphicFrame>
      <p:graphicFrame>
        <p:nvGraphicFramePr>
          <p:cNvPr id="6" name="对象 5"/>
          <p:cNvGraphicFramePr>
            <a:graphicFrameLocks noChangeAspect="1"/>
          </p:cNvGraphicFramePr>
          <p:nvPr/>
        </p:nvGraphicFramePr>
        <p:xfrm>
          <a:off x="5403648" y="2595619"/>
          <a:ext cx="2266507" cy="473907"/>
        </p:xfrm>
        <a:graphic>
          <a:graphicData uri="http://schemas.openxmlformats.org/presentationml/2006/ole">
            <mc:AlternateContent xmlns:mc="http://schemas.openxmlformats.org/markup-compatibility/2006">
              <mc:Choice xmlns:v="urn:schemas-microsoft-com:vml" Requires="v">
                <p:oleObj name="Equation" r:id="rId14" imgW="1041120" imgH="215640" progId="Equation.DSMT4">
                  <p:embed/>
                </p:oleObj>
              </mc:Choice>
              <mc:Fallback>
                <p:oleObj name="Equation" r:id="rId14" imgW="1041120" imgH="215640" progId="Equation.DSMT4">
                  <p:embed/>
                  <p:pic>
                    <p:nvPicPr>
                      <p:cNvPr id="6" name="对象 5"/>
                      <p:cNvPicPr>
                        <a:picLocks noChangeAspect="1" noChangeArrowheads="1"/>
                      </p:cNvPicPr>
                      <p:nvPr/>
                    </p:nvPicPr>
                    <p:blipFill>
                      <a:blip r:embed="rId15"/>
                      <a:srcRect/>
                      <a:stretch>
                        <a:fillRect/>
                      </a:stretch>
                    </p:blipFill>
                    <p:spPr bwMode="auto">
                      <a:xfrm>
                        <a:off x="5403648" y="2595619"/>
                        <a:ext cx="2266507" cy="473907"/>
                      </a:xfrm>
                      <a:prstGeom prst="rect">
                        <a:avLst/>
                      </a:prstGeom>
                      <a:noFill/>
                    </p:spPr>
                  </p:pic>
                </p:oleObj>
              </mc:Fallback>
            </mc:AlternateContent>
          </a:graphicData>
        </a:graphic>
      </p:graphicFrame>
      <p:grpSp>
        <p:nvGrpSpPr>
          <p:cNvPr id="60432" name="组合 60431"/>
          <p:cNvGrpSpPr/>
          <p:nvPr/>
        </p:nvGrpSpPr>
        <p:grpSpPr>
          <a:xfrm>
            <a:off x="2142676" y="3130611"/>
            <a:ext cx="3756474" cy="1360487"/>
            <a:chOff x="2142676" y="3306763"/>
            <a:chExt cx="3756474" cy="1360487"/>
          </a:xfrm>
        </p:grpSpPr>
        <p:graphicFrame>
          <p:nvGraphicFramePr>
            <p:cNvPr id="9" name="对象 8"/>
            <p:cNvGraphicFramePr>
              <a:graphicFrameLocks noChangeAspect="1"/>
            </p:cNvGraphicFramePr>
            <p:nvPr/>
          </p:nvGraphicFramePr>
          <p:xfrm>
            <a:off x="2142676" y="3840745"/>
            <a:ext cx="585788" cy="246062"/>
          </p:xfrm>
          <a:graphic>
            <a:graphicData uri="http://schemas.openxmlformats.org/presentationml/2006/ole">
              <mc:AlternateContent xmlns:mc="http://schemas.openxmlformats.org/markup-compatibility/2006">
                <mc:Choice xmlns:v="urn:schemas-microsoft-com:vml" Requires="v">
                  <p:oleObj name="Equation" r:id="rId16" imgW="393480" imgH="164880" progId="Equation.DSMT4">
                    <p:embed/>
                  </p:oleObj>
                </mc:Choice>
                <mc:Fallback>
                  <p:oleObj name="Equation" r:id="rId16" imgW="393480" imgH="164880" progId="Equation.DSMT4">
                    <p:embed/>
                    <p:pic>
                      <p:nvPicPr>
                        <p:cNvPr id="9" name="对象 8"/>
                        <p:cNvPicPr>
                          <a:picLocks noChangeAspect="1" noChangeArrowheads="1"/>
                        </p:cNvPicPr>
                        <p:nvPr/>
                      </p:nvPicPr>
                      <p:blipFill>
                        <a:blip r:embed="rId17"/>
                        <a:srcRect/>
                        <a:stretch>
                          <a:fillRect/>
                        </a:stretch>
                      </p:blipFill>
                      <p:spPr bwMode="auto">
                        <a:xfrm>
                          <a:off x="2142676" y="3840745"/>
                          <a:ext cx="585788" cy="246062"/>
                        </a:xfrm>
                        <a:prstGeom prst="rect">
                          <a:avLst/>
                        </a:prstGeom>
                        <a:noFill/>
                      </p:spPr>
                    </p:pic>
                  </p:oleObj>
                </mc:Fallback>
              </mc:AlternateContent>
            </a:graphicData>
          </a:graphic>
        </p:graphicFrame>
        <p:graphicFrame>
          <p:nvGraphicFramePr>
            <p:cNvPr id="10" name="对象 9"/>
            <p:cNvGraphicFramePr>
              <a:graphicFrameLocks noChangeAspect="1"/>
            </p:cNvGraphicFramePr>
            <p:nvPr/>
          </p:nvGraphicFramePr>
          <p:xfrm>
            <a:off x="2771775" y="3306763"/>
            <a:ext cx="3127375" cy="1360487"/>
          </p:xfrm>
          <a:graphic>
            <a:graphicData uri="http://schemas.openxmlformats.org/presentationml/2006/ole">
              <mc:AlternateContent xmlns:mc="http://schemas.openxmlformats.org/markup-compatibility/2006">
                <mc:Choice xmlns:v="urn:schemas-microsoft-com:vml" Requires="v">
                  <p:oleObj name="Equation" r:id="rId18" imgW="2120900" imgH="939800" progId="Equation.DSMT4">
                    <p:embed/>
                  </p:oleObj>
                </mc:Choice>
                <mc:Fallback>
                  <p:oleObj name="Equation" r:id="rId18" imgW="2120900" imgH="939800" progId="Equation.DSMT4">
                    <p:embed/>
                    <p:pic>
                      <p:nvPicPr>
                        <p:cNvPr id="10" name="对象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71775" y="3306763"/>
                          <a:ext cx="3127375" cy="1360487"/>
                        </a:xfrm>
                        <a:prstGeom prst="rect">
                          <a:avLst/>
                        </a:prstGeom>
                        <a:noFill/>
                      </p:spPr>
                    </p:pic>
                  </p:oleObj>
                </mc:Fallback>
              </mc:AlternateContent>
            </a:graphicData>
          </a:graphic>
        </p:graphicFrame>
      </p:grpSp>
      <p:graphicFrame>
        <p:nvGraphicFramePr>
          <p:cNvPr id="19" name="对象 18"/>
          <p:cNvGraphicFramePr>
            <a:graphicFrameLocks noChangeAspect="1"/>
          </p:cNvGraphicFramePr>
          <p:nvPr/>
        </p:nvGraphicFramePr>
        <p:xfrm>
          <a:off x="1551183" y="5098529"/>
          <a:ext cx="1371600" cy="312850"/>
        </p:xfrm>
        <a:graphic>
          <a:graphicData uri="http://schemas.openxmlformats.org/presentationml/2006/ole">
            <mc:AlternateContent xmlns:mc="http://schemas.openxmlformats.org/markup-compatibility/2006">
              <mc:Choice xmlns:v="urn:schemas-microsoft-com:vml" Requires="v">
                <p:oleObj name="Equation" r:id="rId20" imgW="888840" imgH="203040" progId="Equation.DSMT4">
                  <p:embed/>
                </p:oleObj>
              </mc:Choice>
              <mc:Fallback>
                <p:oleObj name="Equation" r:id="rId20" imgW="888840" imgH="203040" progId="Equation.DSMT4">
                  <p:embed/>
                  <p:pic>
                    <p:nvPicPr>
                      <p:cNvPr id="19" name="对象 18"/>
                      <p:cNvPicPr>
                        <a:picLocks noChangeAspect="1" noChangeArrowheads="1"/>
                      </p:cNvPicPr>
                      <p:nvPr/>
                    </p:nvPicPr>
                    <p:blipFill>
                      <a:blip r:embed="rId21"/>
                      <a:srcRect/>
                      <a:stretch>
                        <a:fillRect/>
                      </a:stretch>
                    </p:blipFill>
                    <p:spPr bwMode="auto">
                      <a:xfrm>
                        <a:off x="1551183" y="5098529"/>
                        <a:ext cx="1371600" cy="312850"/>
                      </a:xfrm>
                      <a:prstGeom prst="rect">
                        <a:avLst/>
                      </a:prstGeom>
                      <a:noFill/>
                    </p:spPr>
                  </p:pic>
                </p:oleObj>
              </mc:Fallback>
            </mc:AlternateContent>
          </a:graphicData>
        </a:graphic>
      </p:graphicFrame>
      <p:sp>
        <p:nvSpPr>
          <p:cNvPr id="20" name="Rectangle 34"/>
          <p:cNvSpPr>
            <a:spLocks noChangeArrowheads="1"/>
          </p:cNvSpPr>
          <p:nvPr/>
        </p:nvSpPr>
        <p:spPr bwMode="auto">
          <a:xfrm>
            <a:off x="689967" y="2190561"/>
            <a:ext cx="122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rgbClr val="0000FF"/>
                </a:solidFill>
                <a:effectLst/>
                <a:latin typeface="+mn-ea"/>
                <a:cs typeface="Times New Roman" panose="02020603050405020304" pitchFamily="18" charset="0"/>
              </a:rPr>
              <a:t>性质</a:t>
            </a:r>
            <a:r>
              <a:rPr lang="en-US" altLang="zh-CN" sz="2000" b="1" dirty="0">
                <a:solidFill>
                  <a:srgbClr val="0000FF"/>
                </a:solidFill>
                <a:latin typeface="+mn-ea"/>
                <a:cs typeface="Times New Roman" panose="02020603050405020304" pitchFamily="18" charset="0"/>
              </a:rPr>
              <a:t>3</a:t>
            </a:r>
            <a:r>
              <a:rPr kumimoji="0" lang="en-US" altLang="zh-CN" sz="2000" b="1" i="0" u="none" strike="noStrike" cap="none" normalizeH="0" baseline="0" dirty="0">
                <a:ln>
                  <a:noFill/>
                </a:ln>
                <a:solidFill>
                  <a:srgbClr val="0000FF"/>
                </a:solidFill>
                <a:effectLst/>
                <a:latin typeface="+mn-ea"/>
                <a:cs typeface="Times New Roman" panose="02020603050405020304" pitchFamily="18" charset="0"/>
              </a:rPr>
              <a:t>   </a:t>
            </a:r>
            <a:endParaRPr kumimoji="0" lang="en-US" altLang="zh-CN" sz="2000" b="1" i="0" u="none" strike="noStrike" cap="none" normalizeH="0" baseline="0" dirty="0">
              <a:ln>
                <a:noFill/>
              </a:ln>
              <a:solidFill>
                <a:srgbClr val="0000FF"/>
              </a:solidFill>
              <a:effectLst/>
              <a:latin typeface="+mn-ea"/>
            </a:endParaRPr>
          </a:p>
        </p:txBody>
      </p:sp>
      <p:grpSp>
        <p:nvGrpSpPr>
          <p:cNvPr id="60428" name="组合 60427"/>
          <p:cNvGrpSpPr/>
          <p:nvPr/>
        </p:nvGrpSpPr>
        <p:grpSpPr>
          <a:xfrm>
            <a:off x="7747439" y="2612014"/>
            <a:ext cx="3590486" cy="442397"/>
            <a:chOff x="7747439" y="2788166"/>
            <a:chExt cx="3590486" cy="442397"/>
          </a:xfrm>
        </p:grpSpPr>
        <p:graphicFrame>
          <p:nvGraphicFramePr>
            <p:cNvPr id="8" name="对象 7"/>
            <p:cNvGraphicFramePr>
              <a:graphicFrameLocks noChangeAspect="1"/>
            </p:cNvGraphicFramePr>
            <p:nvPr/>
          </p:nvGraphicFramePr>
          <p:xfrm>
            <a:off x="9591675" y="2795588"/>
            <a:ext cx="1746250" cy="434975"/>
          </p:xfrm>
          <a:graphic>
            <a:graphicData uri="http://schemas.openxmlformats.org/presentationml/2006/ole">
              <mc:AlternateContent xmlns:mc="http://schemas.openxmlformats.org/markup-compatibility/2006">
                <mc:Choice xmlns:v="urn:schemas-microsoft-com:vml" Requires="v">
                  <p:oleObj name="Equation" r:id="rId22" imgW="1193760" imgH="253800" progId="Equation.DSMT4">
                    <p:embed/>
                  </p:oleObj>
                </mc:Choice>
                <mc:Fallback>
                  <p:oleObj name="Equation" r:id="rId22" imgW="1193760" imgH="253800" progId="Equation.DSMT4">
                    <p:embed/>
                    <p:pic>
                      <p:nvPicPr>
                        <p:cNvPr id="8" name="对象 7"/>
                        <p:cNvPicPr>
                          <a:picLocks noChangeAspect="1" noChangeArrowheads="1"/>
                        </p:cNvPicPr>
                        <p:nvPr/>
                      </p:nvPicPr>
                      <p:blipFill>
                        <a:blip r:embed="rId23"/>
                        <a:srcRect/>
                        <a:stretch>
                          <a:fillRect/>
                        </a:stretch>
                      </p:blipFill>
                      <p:spPr bwMode="auto">
                        <a:xfrm>
                          <a:off x="9591675" y="2795588"/>
                          <a:ext cx="1746250" cy="434975"/>
                        </a:xfrm>
                        <a:prstGeom prst="rect">
                          <a:avLst/>
                        </a:prstGeom>
                        <a:noFill/>
                      </p:spPr>
                    </p:pic>
                  </p:oleObj>
                </mc:Fallback>
              </mc:AlternateContent>
            </a:graphicData>
          </a:graphic>
        </p:graphicFrame>
        <p:graphicFrame>
          <p:nvGraphicFramePr>
            <p:cNvPr id="12" name="对象 11"/>
            <p:cNvGraphicFramePr>
              <a:graphicFrameLocks noChangeAspect="1"/>
            </p:cNvGraphicFramePr>
            <p:nvPr/>
          </p:nvGraphicFramePr>
          <p:xfrm>
            <a:off x="8053388" y="2865438"/>
            <a:ext cx="246062" cy="246062"/>
          </p:xfrm>
          <a:graphic>
            <a:graphicData uri="http://schemas.openxmlformats.org/presentationml/2006/ole">
              <mc:AlternateContent xmlns:mc="http://schemas.openxmlformats.org/markup-compatibility/2006">
                <mc:Choice xmlns:v="urn:schemas-microsoft-com:vml" Requires="v">
                  <p:oleObj name="Equation" r:id="rId24" imgW="164880" imgH="164880" progId="Equation.DSMT4">
                    <p:embed/>
                  </p:oleObj>
                </mc:Choice>
                <mc:Fallback>
                  <p:oleObj name="Equation" r:id="rId24" imgW="164880" imgH="164880" progId="Equation.DSMT4">
                    <p:embed/>
                    <p:pic>
                      <p:nvPicPr>
                        <p:cNvPr id="12" name="对象 11"/>
                        <p:cNvPicPr>
                          <a:picLocks noChangeAspect="1" noChangeArrowheads="1"/>
                        </p:cNvPicPr>
                        <p:nvPr/>
                      </p:nvPicPr>
                      <p:blipFill>
                        <a:blip r:embed="rId25"/>
                        <a:srcRect/>
                        <a:stretch>
                          <a:fillRect/>
                        </a:stretch>
                      </p:blipFill>
                      <p:spPr bwMode="auto">
                        <a:xfrm>
                          <a:off x="8053388" y="2865438"/>
                          <a:ext cx="246062" cy="246062"/>
                        </a:xfrm>
                        <a:prstGeom prst="rect">
                          <a:avLst/>
                        </a:prstGeom>
                        <a:noFill/>
                      </p:spPr>
                    </p:pic>
                  </p:oleObj>
                </mc:Fallback>
              </mc:AlternateContent>
            </a:graphicData>
          </a:graphic>
        </p:graphicFrame>
        <p:sp>
          <p:nvSpPr>
            <p:cNvPr id="24" name="Rectangle 38"/>
            <p:cNvSpPr>
              <a:spLocks noChangeArrowheads="1"/>
            </p:cNvSpPr>
            <p:nvPr/>
          </p:nvSpPr>
          <p:spPr bwMode="auto">
            <a:xfrm>
              <a:off x="7747439" y="2789672"/>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将</a:t>
              </a:r>
              <a:endParaRPr kumimoji="0" lang="zh-CN" sz="2000" b="1" i="0" u="none" strike="noStrike" cap="none" normalizeH="0" baseline="0" dirty="0">
                <a:ln>
                  <a:noFill/>
                </a:ln>
                <a:solidFill>
                  <a:schemeClr val="tx1"/>
                </a:solidFill>
                <a:effectLst/>
                <a:latin typeface="+mn-ea"/>
              </a:endParaRPr>
            </a:p>
          </p:txBody>
        </p:sp>
        <p:sp>
          <p:nvSpPr>
            <p:cNvPr id="25" name="Rectangle 39"/>
            <p:cNvSpPr>
              <a:spLocks noChangeArrowheads="1"/>
            </p:cNvSpPr>
            <p:nvPr/>
          </p:nvSpPr>
          <p:spPr bwMode="auto">
            <a:xfrm>
              <a:off x="8200140" y="2788166"/>
              <a:ext cx="14636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76225" eaLnBrk="0" fontAlgn="base" hangingPunct="0">
                <a:spcBef>
                  <a:spcPct val="0"/>
                </a:spcBef>
                <a:spcAft>
                  <a:spcPct val="0"/>
                </a:spcAft>
                <a:tabLst>
                  <a:tab pos="619125" algn="l"/>
                </a:tabLst>
                <a:defRPr>
                  <a:solidFill>
                    <a:schemeClr val="tx1"/>
                  </a:solidFill>
                  <a:latin typeface="Arial" panose="020B0604020202020204" pitchFamily="34" charset="0"/>
                </a:defRPr>
              </a:lvl1pPr>
              <a:lvl2pPr eaLnBrk="0" fontAlgn="base" hangingPunct="0">
                <a:spcBef>
                  <a:spcPct val="0"/>
                </a:spcBef>
                <a:spcAft>
                  <a:spcPct val="0"/>
                </a:spcAft>
                <a:tabLst>
                  <a:tab pos="619125" algn="l"/>
                </a:tabLst>
                <a:defRPr>
                  <a:solidFill>
                    <a:schemeClr val="tx1"/>
                  </a:solidFill>
                  <a:latin typeface="Arial" panose="020B0604020202020204" pitchFamily="34" charset="0"/>
                </a:defRPr>
              </a:lvl2pPr>
              <a:lvl3pPr eaLnBrk="0" fontAlgn="base" hangingPunct="0">
                <a:spcBef>
                  <a:spcPct val="0"/>
                </a:spcBef>
                <a:spcAft>
                  <a:spcPct val="0"/>
                </a:spcAft>
                <a:tabLst>
                  <a:tab pos="619125" algn="l"/>
                </a:tabLst>
                <a:defRPr>
                  <a:solidFill>
                    <a:schemeClr val="tx1"/>
                  </a:solidFill>
                  <a:latin typeface="Arial" panose="020B0604020202020204" pitchFamily="34" charset="0"/>
                </a:defRPr>
              </a:lvl3pPr>
              <a:lvl4pPr eaLnBrk="0" fontAlgn="base" hangingPunct="0">
                <a:spcBef>
                  <a:spcPct val="0"/>
                </a:spcBef>
                <a:spcAft>
                  <a:spcPct val="0"/>
                </a:spcAft>
                <a:tabLst>
                  <a:tab pos="619125" algn="l"/>
                </a:tabLst>
                <a:defRPr>
                  <a:solidFill>
                    <a:schemeClr val="tx1"/>
                  </a:solidFill>
                  <a:latin typeface="Arial" panose="020B0604020202020204" pitchFamily="34" charset="0"/>
                </a:defRPr>
              </a:lvl4pPr>
              <a:lvl5pPr eaLnBrk="0" fontAlgn="base" hangingPunct="0">
                <a:spcBef>
                  <a:spcPct val="0"/>
                </a:spcBef>
                <a:spcAft>
                  <a:spcPct val="0"/>
                </a:spcAft>
                <a:tabLst>
                  <a:tab pos="619125" algn="l"/>
                </a:tabLst>
                <a:defRPr>
                  <a:solidFill>
                    <a:schemeClr val="tx1"/>
                  </a:solidFill>
                  <a:latin typeface="Arial" panose="020B0604020202020204" pitchFamily="34" charset="0"/>
                </a:defRPr>
              </a:lvl5pPr>
              <a:lvl6pPr eaLnBrk="0" fontAlgn="base" hangingPunct="0">
                <a:spcBef>
                  <a:spcPct val="0"/>
                </a:spcBef>
                <a:spcAft>
                  <a:spcPct val="0"/>
                </a:spcAft>
                <a:tabLst>
                  <a:tab pos="619125" algn="l"/>
                </a:tabLst>
                <a:defRPr>
                  <a:solidFill>
                    <a:schemeClr val="tx1"/>
                  </a:solidFill>
                  <a:latin typeface="Arial" panose="020B0604020202020204" pitchFamily="34" charset="0"/>
                </a:defRPr>
              </a:lvl6pPr>
              <a:lvl7pPr eaLnBrk="0" fontAlgn="base" hangingPunct="0">
                <a:spcBef>
                  <a:spcPct val="0"/>
                </a:spcBef>
                <a:spcAft>
                  <a:spcPct val="0"/>
                </a:spcAft>
                <a:tabLst>
                  <a:tab pos="619125" algn="l"/>
                </a:tabLst>
                <a:defRPr>
                  <a:solidFill>
                    <a:schemeClr val="tx1"/>
                  </a:solidFill>
                  <a:latin typeface="Arial" panose="020B0604020202020204" pitchFamily="34" charset="0"/>
                </a:defRPr>
              </a:lvl7pPr>
              <a:lvl8pPr eaLnBrk="0" fontAlgn="base" hangingPunct="0">
                <a:spcBef>
                  <a:spcPct val="0"/>
                </a:spcBef>
                <a:spcAft>
                  <a:spcPct val="0"/>
                </a:spcAft>
                <a:tabLst>
                  <a:tab pos="619125" algn="l"/>
                </a:tabLst>
                <a:defRPr>
                  <a:solidFill>
                    <a:schemeClr val="tx1"/>
                  </a:solidFill>
                  <a:latin typeface="Arial" panose="020B0604020202020204" pitchFamily="34" charset="0"/>
                </a:defRPr>
              </a:lvl8pPr>
              <a:lvl9pPr eaLnBrk="0" fontAlgn="base" hangingPunct="0">
                <a:spcBef>
                  <a:spcPct val="0"/>
                </a:spcBef>
                <a:spcAft>
                  <a:spcPct val="0"/>
                </a:spcAft>
                <a:tabLst>
                  <a:tab pos="6191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19125" algn="l"/>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按列分块</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为       </a:t>
              </a:r>
              <a:endParaRPr kumimoji="0" lang="zh-CN" altLang="en-US" sz="2000" b="1" i="0" u="none" strike="noStrike" cap="none" normalizeH="0" baseline="0" dirty="0">
                <a:ln>
                  <a:noFill/>
                </a:ln>
                <a:solidFill>
                  <a:schemeClr val="tx1"/>
                </a:solidFill>
                <a:effectLst/>
                <a:latin typeface="+mn-ea"/>
              </a:endParaRPr>
            </a:p>
          </p:txBody>
        </p:sp>
      </p:grpSp>
      <p:sp>
        <p:nvSpPr>
          <p:cNvPr id="26" name="Rectangle 40"/>
          <p:cNvSpPr>
            <a:spLocks noChangeArrowheads="1"/>
          </p:cNvSpPr>
          <p:nvPr/>
        </p:nvSpPr>
        <p:spPr bwMode="auto">
          <a:xfrm>
            <a:off x="1504948" y="3573415"/>
            <a:ext cx="647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76225" eaLnBrk="0" fontAlgn="base" hangingPunct="0">
              <a:spcBef>
                <a:spcPct val="0"/>
              </a:spcBef>
              <a:spcAft>
                <a:spcPct val="0"/>
              </a:spcAft>
              <a:tabLst>
                <a:tab pos="619125" algn="l"/>
              </a:tabLst>
              <a:defRPr>
                <a:solidFill>
                  <a:schemeClr val="tx1"/>
                </a:solidFill>
                <a:latin typeface="Arial" panose="020B0604020202020204" pitchFamily="34" charset="0"/>
              </a:defRPr>
            </a:lvl1pPr>
            <a:lvl2pPr eaLnBrk="0" fontAlgn="base" hangingPunct="0">
              <a:spcBef>
                <a:spcPct val="0"/>
              </a:spcBef>
              <a:spcAft>
                <a:spcPct val="0"/>
              </a:spcAft>
              <a:tabLst>
                <a:tab pos="619125" algn="l"/>
              </a:tabLst>
              <a:defRPr>
                <a:solidFill>
                  <a:schemeClr val="tx1"/>
                </a:solidFill>
                <a:latin typeface="Arial" panose="020B0604020202020204" pitchFamily="34" charset="0"/>
              </a:defRPr>
            </a:lvl2pPr>
            <a:lvl3pPr eaLnBrk="0" fontAlgn="base" hangingPunct="0">
              <a:spcBef>
                <a:spcPct val="0"/>
              </a:spcBef>
              <a:spcAft>
                <a:spcPct val="0"/>
              </a:spcAft>
              <a:tabLst>
                <a:tab pos="619125" algn="l"/>
              </a:tabLst>
              <a:defRPr>
                <a:solidFill>
                  <a:schemeClr val="tx1"/>
                </a:solidFill>
                <a:latin typeface="Arial" panose="020B0604020202020204" pitchFamily="34" charset="0"/>
              </a:defRPr>
            </a:lvl3pPr>
            <a:lvl4pPr eaLnBrk="0" fontAlgn="base" hangingPunct="0">
              <a:spcBef>
                <a:spcPct val="0"/>
              </a:spcBef>
              <a:spcAft>
                <a:spcPct val="0"/>
              </a:spcAft>
              <a:tabLst>
                <a:tab pos="619125" algn="l"/>
              </a:tabLst>
              <a:defRPr>
                <a:solidFill>
                  <a:schemeClr val="tx1"/>
                </a:solidFill>
                <a:latin typeface="Arial" panose="020B0604020202020204" pitchFamily="34" charset="0"/>
              </a:defRPr>
            </a:lvl4pPr>
            <a:lvl5pPr eaLnBrk="0" fontAlgn="base" hangingPunct="0">
              <a:spcBef>
                <a:spcPct val="0"/>
              </a:spcBef>
              <a:spcAft>
                <a:spcPct val="0"/>
              </a:spcAft>
              <a:tabLst>
                <a:tab pos="619125" algn="l"/>
              </a:tabLst>
              <a:defRPr>
                <a:solidFill>
                  <a:schemeClr val="tx1"/>
                </a:solidFill>
                <a:latin typeface="Arial" panose="020B0604020202020204" pitchFamily="34" charset="0"/>
              </a:defRPr>
            </a:lvl5pPr>
            <a:lvl6pPr eaLnBrk="0" fontAlgn="base" hangingPunct="0">
              <a:spcBef>
                <a:spcPct val="0"/>
              </a:spcBef>
              <a:spcAft>
                <a:spcPct val="0"/>
              </a:spcAft>
              <a:tabLst>
                <a:tab pos="619125" algn="l"/>
              </a:tabLst>
              <a:defRPr>
                <a:solidFill>
                  <a:schemeClr val="tx1"/>
                </a:solidFill>
                <a:latin typeface="Arial" panose="020B0604020202020204" pitchFamily="34" charset="0"/>
              </a:defRPr>
            </a:lvl6pPr>
            <a:lvl7pPr eaLnBrk="0" fontAlgn="base" hangingPunct="0">
              <a:spcBef>
                <a:spcPct val="0"/>
              </a:spcBef>
              <a:spcAft>
                <a:spcPct val="0"/>
              </a:spcAft>
              <a:tabLst>
                <a:tab pos="619125" algn="l"/>
              </a:tabLst>
              <a:defRPr>
                <a:solidFill>
                  <a:schemeClr val="tx1"/>
                </a:solidFill>
                <a:latin typeface="Arial" panose="020B0604020202020204" pitchFamily="34" charset="0"/>
              </a:defRPr>
            </a:lvl7pPr>
            <a:lvl8pPr eaLnBrk="0" fontAlgn="base" hangingPunct="0">
              <a:spcBef>
                <a:spcPct val="0"/>
              </a:spcBef>
              <a:spcAft>
                <a:spcPct val="0"/>
              </a:spcAft>
              <a:tabLst>
                <a:tab pos="619125" algn="l"/>
              </a:tabLst>
              <a:defRPr>
                <a:solidFill>
                  <a:schemeClr val="tx1"/>
                </a:solidFill>
                <a:latin typeface="Arial" panose="020B0604020202020204" pitchFamily="34" charset="0"/>
              </a:defRPr>
            </a:lvl8pPr>
            <a:lvl9pPr eaLnBrk="0" fontAlgn="base" hangingPunct="0">
              <a:spcBef>
                <a:spcPct val="0"/>
              </a:spcBef>
              <a:spcAft>
                <a:spcPct val="0"/>
              </a:spcAft>
              <a:tabLst>
                <a:tab pos="6191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19125" algn="l"/>
              </a:tabLst>
            </a:pP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则        </a:t>
            </a:r>
            <a:endParaRPr kumimoji="0" lang="zh-CN" altLang="en-US" sz="2000" b="1" i="0" u="none" strike="noStrike" cap="none" normalizeH="0" baseline="0" dirty="0">
              <a:ln>
                <a:noFill/>
              </a:ln>
              <a:solidFill>
                <a:schemeClr val="tx1"/>
              </a:solidFill>
              <a:effectLst/>
              <a:latin typeface="+mn-ea"/>
            </a:endParaRPr>
          </a:p>
        </p:txBody>
      </p:sp>
      <p:grpSp>
        <p:nvGrpSpPr>
          <p:cNvPr id="60426" name="组合 60425"/>
          <p:cNvGrpSpPr/>
          <p:nvPr/>
        </p:nvGrpSpPr>
        <p:grpSpPr>
          <a:xfrm>
            <a:off x="1824804" y="2595619"/>
            <a:ext cx="3638447" cy="658373"/>
            <a:chOff x="1824804" y="2771771"/>
            <a:chExt cx="3638447" cy="658373"/>
          </a:xfrm>
        </p:grpSpPr>
        <p:graphicFrame>
          <p:nvGraphicFramePr>
            <p:cNvPr id="4" name="对象 3"/>
            <p:cNvGraphicFramePr>
              <a:graphicFrameLocks noChangeAspect="1"/>
            </p:cNvGraphicFramePr>
            <p:nvPr/>
          </p:nvGraphicFramePr>
          <p:xfrm>
            <a:off x="2189163" y="2871788"/>
            <a:ext cx="492125" cy="303212"/>
          </p:xfrm>
          <a:graphic>
            <a:graphicData uri="http://schemas.openxmlformats.org/presentationml/2006/ole">
              <mc:AlternateContent xmlns:mc="http://schemas.openxmlformats.org/markup-compatibility/2006">
                <mc:Choice xmlns:v="urn:schemas-microsoft-com:vml" Requires="v">
                  <p:oleObj name="Equation" r:id="rId26" imgW="330120" imgH="203040" progId="Equation.DSMT4">
                    <p:embed/>
                  </p:oleObj>
                </mc:Choice>
                <mc:Fallback>
                  <p:oleObj name="Equation" r:id="rId26" imgW="330120" imgH="203040" progId="Equation.DSMT4">
                    <p:embed/>
                    <p:pic>
                      <p:nvPicPr>
                        <p:cNvPr id="4" name="对象 3"/>
                        <p:cNvPicPr>
                          <a:picLocks noChangeAspect="1" noChangeArrowheads="1"/>
                        </p:cNvPicPr>
                        <p:nvPr/>
                      </p:nvPicPr>
                      <p:blipFill>
                        <a:blip r:embed="rId27"/>
                        <a:srcRect/>
                        <a:stretch>
                          <a:fillRect/>
                        </a:stretch>
                      </p:blipFill>
                      <p:spPr bwMode="auto">
                        <a:xfrm>
                          <a:off x="2189163" y="2871788"/>
                          <a:ext cx="492125" cy="303212"/>
                        </a:xfrm>
                        <a:prstGeom prst="rect">
                          <a:avLst/>
                        </a:prstGeom>
                        <a:noFill/>
                      </p:spPr>
                    </p:pic>
                  </p:oleObj>
                </mc:Fallback>
              </mc:AlternateContent>
            </a:graphicData>
          </a:graphic>
        </p:graphicFrame>
        <p:graphicFrame>
          <p:nvGraphicFramePr>
            <p:cNvPr id="5" name="对象 4"/>
            <p:cNvGraphicFramePr>
              <a:graphicFrameLocks noChangeAspect="1"/>
            </p:cNvGraphicFramePr>
            <p:nvPr/>
          </p:nvGraphicFramePr>
          <p:xfrm>
            <a:off x="3486768" y="2881658"/>
            <a:ext cx="1162421" cy="292968"/>
          </p:xfrm>
          <a:graphic>
            <a:graphicData uri="http://schemas.openxmlformats.org/presentationml/2006/ole">
              <mc:AlternateContent xmlns:mc="http://schemas.openxmlformats.org/markup-compatibility/2006">
                <mc:Choice xmlns:v="urn:schemas-microsoft-com:vml" Requires="v">
                  <p:oleObj name="Equation" r:id="rId28" imgW="812447" imgH="165028" progId="Equation.DSMT4">
                    <p:embed/>
                  </p:oleObj>
                </mc:Choice>
                <mc:Fallback>
                  <p:oleObj name="Equation" r:id="rId28" imgW="812447" imgH="165028" progId="Equation.DSMT4">
                    <p:embed/>
                    <p:pic>
                      <p:nvPicPr>
                        <p:cNvPr id="5" name="对象 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486768" y="2881658"/>
                          <a:ext cx="1162421" cy="292968"/>
                        </a:xfrm>
                        <a:prstGeom prst="rect">
                          <a:avLst/>
                        </a:prstGeom>
                        <a:noFill/>
                      </p:spPr>
                    </p:pic>
                  </p:oleObj>
                </mc:Fallback>
              </mc:AlternateContent>
            </a:graphicData>
          </a:graphic>
        </p:graphicFrame>
        <p:sp>
          <p:nvSpPr>
            <p:cNvPr id="21" name="Rectangle 35"/>
            <p:cNvSpPr>
              <a:spLocks noChangeArrowheads="1"/>
            </p:cNvSpPr>
            <p:nvPr/>
          </p:nvSpPr>
          <p:spPr bwMode="auto">
            <a:xfrm>
              <a:off x="1824804" y="2803891"/>
              <a:ext cx="4427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76225" eaLnBrk="0" fontAlgn="base" hangingPunct="0">
                <a:spcBef>
                  <a:spcPct val="0"/>
                </a:spcBef>
                <a:spcAft>
                  <a:spcPct val="0"/>
                </a:spcAft>
                <a:tabLst>
                  <a:tab pos="619125" algn="l"/>
                </a:tabLst>
                <a:defRPr>
                  <a:solidFill>
                    <a:schemeClr val="tx1"/>
                  </a:solidFill>
                  <a:latin typeface="Arial" panose="020B0604020202020204" pitchFamily="34" charset="0"/>
                </a:defRPr>
              </a:lvl1pPr>
              <a:lvl2pPr eaLnBrk="0" fontAlgn="base" hangingPunct="0">
                <a:spcBef>
                  <a:spcPct val="0"/>
                </a:spcBef>
                <a:spcAft>
                  <a:spcPct val="0"/>
                </a:spcAft>
                <a:tabLst>
                  <a:tab pos="619125" algn="l"/>
                </a:tabLst>
                <a:defRPr>
                  <a:solidFill>
                    <a:schemeClr val="tx1"/>
                  </a:solidFill>
                  <a:latin typeface="Arial" panose="020B0604020202020204" pitchFamily="34" charset="0"/>
                </a:defRPr>
              </a:lvl2pPr>
              <a:lvl3pPr eaLnBrk="0" fontAlgn="base" hangingPunct="0">
                <a:spcBef>
                  <a:spcPct val="0"/>
                </a:spcBef>
                <a:spcAft>
                  <a:spcPct val="0"/>
                </a:spcAft>
                <a:tabLst>
                  <a:tab pos="619125" algn="l"/>
                </a:tabLst>
                <a:defRPr>
                  <a:solidFill>
                    <a:schemeClr val="tx1"/>
                  </a:solidFill>
                  <a:latin typeface="Arial" panose="020B0604020202020204" pitchFamily="34" charset="0"/>
                </a:defRPr>
              </a:lvl3pPr>
              <a:lvl4pPr eaLnBrk="0" fontAlgn="base" hangingPunct="0">
                <a:spcBef>
                  <a:spcPct val="0"/>
                </a:spcBef>
                <a:spcAft>
                  <a:spcPct val="0"/>
                </a:spcAft>
                <a:tabLst>
                  <a:tab pos="619125" algn="l"/>
                </a:tabLst>
                <a:defRPr>
                  <a:solidFill>
                    <a:schemeClr val="tx1"/>
                  </a:solidFill>
                  <a:latin typeface="Arial" panose="020B0604020202020204" pitchFamily="34" charset="0"/>
                </a:defRPr>
              </a:lvl4pPr>
              <a:lvl5pPr eaLnBrk="0" fontAlgn="base" hangingPunct="0">
                <a:spcBef>
                  <a:spcPct val="0"/>
                </a:spcBef>
                <a:spcAft>
                  <a:spcPct val="0"/>
                </a:spcAft>
                <a:tabLst>
                  <a:tab pos="619125" algn="l"/>
                </a:tabLst>
                <a:defRPr>
                  <a:solidFill>
                    <a:schemeClr val="tx1"/>
                  </a:solidFill>
                  <a:latin typeface="Arial" panose="020B0604020202020204" pitchFamily="34" charset="0"/>
                </a:defRPr>
              </a:lvl5pPr>
              <a:lvl6pPr eaLnBrk="0" fontAlgn="base" hangingPunct="0">
                <a:spcBef>
                  <a:spcPct val="0"/>
                </a:spcBef>
                <a:spcAft>
                  <a:spcPct val="0"/>
                </a:spcAft>
                <a:tabLst>
                  <a:tab pos="619125" algn="l"/>
                </a:tabLst>
                <a:defRPr>
                  <a:solidFill>
                    <a:schemeClr val="tx1"/>
                  </a:solidFill>
                  <a:latin typeface="Arial" panose="020B0604020202020204" pitchFamily="34" charset="0"/>
                </a:defRPr>
              </a:lvl6pPr>
              <a:lvl7pPr eaLnBrk="0" fontAlgn="base" hangingPunct="0">
                <a:spcBef>
                  <a:spcPct val="0"/>
                </a:spcBef>
                <a:spcAft>
                  <a:spcPct val="0"/>
                </a:spcAft>
                <a:tabLst>
                  <a:tab pos="619125" algn="l"/>
                </a:tabLst>
                <a:defRPr>
                  <a:solidFill>
                    <a:schemeClr val="tx1"/>
                  </a:solidFill>
                  <a:latin typeface="Arial" panose="020B0604020202020204" pitchFamily="34" charset="0"/>
                </a:defRPr>
              </a:lvl7pPr>
              <a:lvl8pPr eaLnBrk="0" fontAlgn="base" hangingPunct="0">
                <a:spcBef>
                  <a:spcPct val="0"/>
                </a:spcBef>
                <a:spcAft>
                  <a:spcPct val="0"/>
                </a:spcAft>
                <a:tabLst>
                  <a:tab pos="619125" algn="l"/>
                </a:tabLst>
                <a:defRPr>
                  <a:solidFill>
                    <a:schemeClr val="tx1"/>
                  </a:solidFill>
                  <a:latin typeface="Arial" panose="020B0604020202020204" pitchFamily="34" charset="0"/>
                </a:defRPr>
              </a:lvl8pPr>
              <a:lvl9pPr eaLnBrk="0" fontAlgn="base" hangingPunct="0">
                <a:spcBef>
                  <a:spcPct val="0"/>
                </a:spcBef>
                <a:spcAft>
                  <a:spcPct val="0"/>
                </a:spcAft>
                <a:tabLst>
                  <a:tab pos="6191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19125" algn="l"/>
                </a:tabLst>
              </a:pP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设</a:t>
              </a:r>
              <a:endParaRPr kumimoji="0" lang="zh-CN" altLang="en-US" sz="2000" b="1" i="0" u="none" strike="noStrike" cap="none" normalizeH="0" baseline="0" dirty="0">
                <a:ln>
                  <a:noFill/>
                </a:ln>
                <a:solidFill>
                  <a:schemeClr val="tx1"/>
                </a:solidFill>
                <a:effectLst/>
                <a:latin typeface="+mn-ea"/>
              </a:endParaRPr>
            </a:p>
          </p:txBody>
        </p:sp>
        <p:sp>
          <p:nvSpPr>
            <p:cNvPr id="22" name="Rectangle 36"/>
            <p:cNvSpPr>
              <a:spLocks noChangeArrowheads="1"/>
            </p:cNvSpPr>
            <p:nvPr/>
          </p:nvSpPr>
          <p:spPr bwMode="auto">
            <a:xfrm>
              <a:off x="2565926" y="2791291"/>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分别是</a:t>
              </a:r>
              <a:endParaRPr kumimoji="0" lang="zh-CN" sz="2000" b="1" i="0" u="none" strike="noStrike" cap="none" normalizeH="0" baseline="0" dirty="0">
                <a:ln>
                  <a:noFill/>
                </a:ln>
                <a:solidFill>
                  <a:schemeClr val="tx1"/>
                </a:solidFill>
                <a:effectLst/>
                <a:latin typeface="+mn-ea"/>
              </a:endParaRPr>
            </a:p>
          </p:txBody>
        </p:sp>
        <p:sp>
          <p:nvSpPr>
            <p:cNvPr id="23" name="Rectangle 37"/>
            <p:cNvSpPr>
              <a:spLocks noChangeArrowheads="1"/>
            </p:cNvSpPr>
            <p:nvPr/>
          </p:nvSpPr>
          <p:spPr bwMode="auto">
            <a:xfrm>
              <a:off x="4598494" y="2771771"/>
              <a:ext cx="8647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76225" eaLnBrk="0" fontAlgn="base" hangingPunct="0">
                <a:spcBef>
                  <a:spcPct val="0"/>
                </a:spcBef>
                <a:spcAft>
                  <a:spcPct val="0"/>
                </a:spcAft>
                <a:tabLst>
                  <a:tab pos="619125" algn="l"/>
                </a:tabLst>
                <a:defRPr>
                  <a:solidFill>
                    <a:schemeClr val="tx1"/>
                  </a:solidFill>
                  <a:latin typeface="Arial" panose="020B0604020202020204" pitchFamily="34" charset="0"/>
                </a:defRPr>
              </a:lvl1pPr>
              <a:lvl2pPr eaLnBrk="0" fontAlgn="base" hangingPunct="0">
                <a:spcBef>
                  <a:spcPct val="0"/>
                </a:spcBef>
                <a:spcAft>
                  <a:spcPct val="0"/>
                </a:spcAft>
                <a:tabLst>
                  <a:tab pos="619125" algn="l"/>
                </a:tabLst>
                <a:defRPr>
                  <a:solidFill>
                    <a:schemeClr val="tx1"/>
                  </a:solidFill>
                  <a:latin typeface="Arial" panose="020B0604020202020204" pitchFamily="34" charset="0"/>
                </a:defRPr>
              </a:lvl2pPr>
              <a:lvl3pPr eaLnBrk="0" fontAlgn="base" hangingPunct="0">
                <a:spcBef>
                  <a:spcPct val="0"/>
                </a:spcBef>
                <a:spcAft>
                  <a:spcPct val="0"/>
                </a:spcAft>
                <a:tabLst>
                  <a:tab pos="619125" algn="l"/>
                </a:tabLst>
                <a:defRPr>
                  <a:solidFill>
                    <a:schemeClr val="tx1"/>
                  </a:solidFill>
                  <a:latin typeface="Arial" panose="020B0604020202020204" pitchFamily="34" charset="0"/>
                </a:defRPr>
              </a:lvl3pPr>
              <a:lvl4pPr eaLnBrk="0" fontAlgn="base" hangingPunct="0">
                <a:spcBef>
                  <a:spcPct val="0"/>
                </a:spcBef>
                <a:spcAft>
                  <a:spcPct val="0"/>
                </a:spcAft>
                <a:tabLst>
                  <a:tab pos="619125" algn="l"/>
                </a:tabLst>
                <a:defRPr>
                  <a:solidFill>
                    <a:schemeClr val="tx1"/>
                  </a:solidFill>
                  <a:latin typeface="Arial" panose="020B0604020202020204" pitchFamily="34" charset="0"/>
                </a:defRPr>
              </a:lvl4pPr>
              <a:lvl5pPr eaLnBrk="0" fontAlgn="base" hangingPunct="0">
                <a:spcBef>
                  <a:spcPct val="0"/>
                </a:spcBef>
                <a:spcAft>
                  <a:spcPct val="0"/>
                </a:spcAft>
                <a:tabLst>
                  <a:tab pos="619125" algn="l"/>
                </a:tabLst>
                <a:defRPr>
                  <a:solidFill>
                    <a:schemeClr val="tx1"/>
                  </a:solidFill>
                  <a:latin typeface="Arial" panose="020B0604020202020204" pitchFamily="34" charset="0"/>
                </a:defRPr>
              </a:lvl5pPr>
              <a:lvl6pPr eaLnBrk="0" fontAlgn="base" hangingPunct="0">
                <a:spcBef>
                  <a:spcPct val="0"/>
                </a:spcBef>
                <a:spcAft>
                  <a:spcPct val="0"/>
                </a:spcAft>
                <a:tabLst>
                  <a:tab pos="619125" algn="l"/>
                </a:tabLst>
                <a:defRPr>
                  <a:solidFill>
                    <a:schemeClr val="tx1"/>
                  </a:solidFill>
                  <a:latin typeface="Arial" panose="020B0604020202020204" pitchFamily="34" charset="0"/>
                </a:defRPr>
              </a:lvl6pPr>
              <a:lvl7pPr eaLnBrk="0" fontAlgn="base" hangingPunct="0">
                <a:spcBef>
                  <a:spcPct val="0"/>
                </a:spcBef>
                <a:spcAft>
                  <a:spcPct val="0"/>
                </a:spcAft>
                <a:tabLst>
                  <a:tab pos="619125" algn="l"/>
                </a:tabLst>
                <a:defRPr>
                  <a:solidFill>
                    <a:schemeClr val="tx1"/>
                  </a:solidFill>
                  <a:latin typeface="Arial" panose="020B0604020202020204" pitchFamily="34" charset="0"/>
                </a:defRPr>
              </a:lvl7pPr>
              <a:lvl8pPr eaLnBrk="0" fontAlgn="base" hangingPunct="0">
                <a:spcBef>
                  <a:spcPct val="0"/>
                </a:spcBef>
                <a:spcAft>
                  <a:spcPct val="0"/>
                </a:spcAft>
                <a:tabLst>
                  <a:tab pos="619125" algn="l"/>
                </a:tabLst>
                <a:defRPr>
                  <a:solidFill>
                    <a:schemeClr val="tx1"/>
                  </a:solidFill>
                  <a:latin typeface="Arial" panose="020B0604020202020204" pitchFamily="34" charset="0"/>
                </a:defRPr>
              </a:lvl8pPr>
              <a:lvl9pPr eaLnBrk="0" fontAlgn="base" hangingPunct="0">
                <a:spcBef>
                  <a:spcPct val="0"/>
                </a:spcBef>
                <a:spcAft>
                  <a:spcPct val="0"/>
                </a:spcAft>
                <a:tabLst>
                  <a:tab pos="6191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19125" algn="l"/>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矩阵</a:t>
              </a: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         </a:t>
              </a:r>
              <a:endParaRPr kumimoji="0" lang="en-US" altLang="zh-CN" sz="2000" b="1" i="0" u="none" strike="noStrike" cap="none" normalizeH="0" baseline="0" dirty="0">
                <a:ln>
                  <a:noFill/>
                </a:ln>
                <a:solidFill>
                  <a:schemeClr val="tx1"/>
                </a:solidFill>
                <a:effectLst/>
                <a:latin typeface="+mn-ea"/>
              </a:endParaRPr>
            </a:p>
          </p:txBody>
        </p:sp>
        <p:sp>
          <p:nvSpPr>
            <p:cNvPr id="27" name="Rectangle 41"/>
            <p:cNvSpPr>
              <a:spLocks noChangeArrowheads="1"/>
            </p:cNvSpPr>
            <p:nvPr/>
          </p:nvSpPr>
          <p:spPr bwMode="auto">
            <a:xfrm>
              <a:off x="2314096" y="2834669"/>
              <a:ext cx="241997" cy="5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2000" b="1">
                <a:latin typeface="+mn-ea"/>
              </a:endParaRPr>
            </a:p>
          </p:txBody>
        </p:sp>
      </p:grpSp>
      <p:grpSp>
        <p:nvGrpSpPr>
          <p:cNvPr id="60429" name="组合 60428"/>
          <p:cNvGrpSpPr/>
          <p:nvPr/>
        </p:nvGrpSpPr>
        <p:grpSpPr>
          <a:xfrm>
            <a:off x="5971426" y="3582207"/>
            <a:ext cx="5014421" cy="453924"/>
            <a:chOff x="5971426" y="3758359"/>
            <a:chExt cx="5014421" cy="453924"/>
          </a:xfrm>
        </p:grpSpPr>
        <p:graphicFrame>
          <p:nvGraphicFramePr>
            <p:cNvPr id="7" name="对象 6"/>
            <p:cNvGraphicFramePr>
              <a:graphicFrameLocks noChangeAspect="1"/>
            </p:cNvGraphicFramePr>
            <p:nvPr/>
          </p:nvGraphicFramePr>
          <p:xfrm>
            <a:off x="8478838" y="3863975"/>
            <a:ext cx="246062" cy="246063"/>
          </p:xfrm>
          <a:graphic>
            <a:graphicData uri="http://schemas.openxmlformats.org/presentationml/2006/ole">
              <mc:AlternateContent xmlns:mc="http://schemas.openxmlformats.org/markup-compatibility/2006">
                <mc:Choice xmlns:v="urn:schemas-microsoft-com:vml" Requires="v">
                  <p:oleObj name="Equation" r:id="rId30" imgW="164880" imgH="164880" progId="Equation.DSMT4">
                    <p:embed/>
                  </p:oleObj>
                </mc:Choice>
                <mc:Fallback>
                  <p:oleObj name="Equation" r:id="rId30" imgW="164880" imgH="164880" progId="Equation.DSMT4">
                    <p:embed/>
                    <p:pic>
                      <p:nvPicPr>
                        <p:cNvPr id="7" name="对象 6"/>
                        <p:cNvPicPr>
                          <a:picLocks noChangeAspect="1" noChangeArrowheads="1"/>
                        </p:cNvPicPr>
                        <p:nvPr/>
                      </p:nvPicPr>
                      <p:blipFill>
                        <a:blip r:embed="rId31"/>
                        <a:srcRect/>
                        <a:stretch>
                          <a:fillRect/>
                        </a:stretch>
                      </p:blipFill>
                      <p:spPr bwMode="auto">
                        <a:xfrm>
                          <a:off x="8478838" y="3863975"/>
                          <a:ext cx="246062" cy="246063"/>
                        </a:xfrm>
                        <a:prstGeom prst="rect">
                          <a:avLst/>
                        </a:prstGeom>
                        <a:noFill/>
                      </p:spPr>
                    </p:pic>
                  </p:oleObj>
                </mc:Fallback>
              </mc:AlternateContent>
            </a:graphicData>
          </a:graphic>
        </p:graphicFrame>
        <p:graphicFrame>
          <p:nvGraphicFramePr>
            <p:cNvPr id="11" name="对象 10"/>
            <p:cNvGraphicFramePr>
              <a:graphicFrameLocks noChangeAspect="1"/>
            </p:cNvGraphicFramePr>
            <p:nvPr/>
          </p:nvGraphicFramePr>
          <p:xfrm>
            <a:off x="6382875" y="3848711"/>
            <a:ext cx="444305" cy="276153"/>
          </p:xfrm>
          <a:graphic>
            <a:graphicData uri="http://schemas.openxmlformats.org/presentationml/2006/ole">
              <mc:AlternateContent xmlns:mc="http://schemas.openxmlformats.org/markup-compatibility/2006">
                <mc:Choice xmlns:v="urn:schemas-microsoft-com:vml" Requires="v">
                  <p:oleObj name="Equation" r:id="rId32" imgW="266400" imgH="164880" progId="Equation.DSMT4">
                    <p:embed/>
                  </p:oleObj>
                </mc:Choice>
                <mc:Fallback>
                  <p:oleObj name="Equation" r:id="rId32" imgW="266400" imgH="164880" progId="Equation.DSMT4">
                    <p:embed/>
                    <p:pic>
                      <p:nvPicPr>
                        <p:cNvPr id="11" name="对象 10"/>
                        <p:cNvPicPr>
                          <a:picLocks noChangeAspect="1" noChangeArrowheads="1"/>
                        </p:cNvPicPr>
                        <p:nvPr/>
                      </p:nvPicPr>
                      <p:blipFill>
                        <a:blip r:embed="rId33"/>
                        <a:srcRect/>
                        <a:stretch>
                          <a:fillRect/>
                        </a:stretch>
                      </p:blipFill>
                      <p:spPr bwMode="auto">
                        <a:xfrm>
                          <a:off x="6382875" y="3848711"/>
                          <a:ext cx="444305" cy="276153"/>
                        </a:xfrm>
                        <a:prstGeom prst="rect">
                          <a:avLst/>
                        </a:prstGeom>
                        <a:noFill/>
                      </p:spPr>
                    </p:pic>
                  </p:oleObj>
                </mc:Fallback>
              </mc:AlternateContent>
            </a:graphicData>
          </a:graphic>
        </p:graphicFrame>
        <p:graphicFrame>
          <p:nvGraphicFramePr>
            <p:cNvPr id="13" name="对象 12"/>
            <p:cNvGraphicFramePr>
              <a:graphicFrameLocks noChangeAspect="1"/>
            </p:cNvGraphicFramePr>
            <p:nvPr/>
          </p:nvGraphicFramePr>
          <p:xfrm>
            <a:off x="9795076" y="3824810"/>
            <a:ext cx="1190771" cy="387473"/>
          </p:xfrm>
          <a:graphic>
            <a:graphicData uri="http://schemas.openxmlformats.org/presentationml/2006/ole">
              <mc:AlternateContent xmlns:mc="http://schemas.openxmlformats.org/markup-compatibility/2006">
                <mc:Choice xmlns:v="urn:schemas-microsoft-com:vml" Requires="v">
                  <p:oleObj name="Equation" r:id="rId34" imgW="774364" imgH="228501" progId="Equation.DSMT4">
                    <p:embed/>
                  </p:oleObj>
                </mc:Choice>
                <mc:Fallback>
                  <p:oleObj name="Equation" r:id="rId34" imgW="774364" imgH="228501" progId="Equation.DSMT4">
                    <p:embed/>
                    <p:pic>
                      <p:nvPicPr>
                        <p:cNvPr id="13" name="对象 12"/>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9795076" y="3824810"/>
                          <a:ext cx="1190771" cy="387473"/>
                        </a:xfrm>
                        <a:prstGeom prst="rect">
                          <a:avLst/>
                        </a:prstGeom>
                        <a:noFill/>
                      </p:spPr>
                    </p:pic>
                  </p:oleObj>
                </mc:Fallback>
              </mc:AlternateContent>
            </a:graphicData>
          </a:graphic>
        </p:graphicFrame>
        <p:sp>
          <p:nvSpPr>
            <p:cNvPr id="28" name="Rectangle 42"/>
            <p:cNvSpPr>
              <a:spLocks noChangeArrowheads="1"/>
            </p:cNvSpPr>
            <p:nvPr/>
          </p:nvSpPr>
          <p:spPr bwMode="auto">
            <a:xfrm>
              <a:off x="5971426" y="376372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故</a:t>
              </a:r>
              <a:endParaRPr kumimoji="0" lang="zh-CN" sz="2000" b="1" i="0" u="none" strike="noStrike" cap="none" normalizeH="0" baseline="0" dirty="0">
                <a:ln>
                  <a:noFill/>
                </a:ln>
                <a:solidFill>
                  <a:schemeClr val="tx1"/>
                </a:solidFill>
                <a:effectLst/>
                <a:latin typeface="+mn-ea"/>
              </a:endParaRPr>
            </a:p>
          </p:txBody>
        </p:sp>
        <p:sp>
          <p:nvSpPr>
            <p:cNvPr id="29" name="Rectangle 43"/>
            <p:cNvSpPr>
              <a:spLocks noChangeArrowheads="1"/>
            </p:cNvSpPr>
            <p:nvPr/>
          </p:nvSpPr>
          <p:spPr bwMode="auto">
            <a:xfrm>
              <a:off x="6852477" y="375835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的列向量可由</a:t>
              </a:r>
              <a:endParaRPr kumimoji="0" lang="zh-CN" sz="2000" b="1" i="0" u="none" strike="noStrike" cap="none" normalizeH="0" baseline="0" dirty="0">
                <a:ln>
                  <a:noFill/>
                </a:ln>
                <a:solidFill>
                  <a:schemeClr val="tx1"/>
                </a:solidFill>
                <a:effectLst/>
                <a:latin typeface="+mn-ea"/>
              </a:endParaRPr>
            </a:p>
          </p:txBody>
        </p:sp>
        <p:sp>
          <p:nvSpPr>
            <p:cNvPr id="30" name="Rectangle 44"/>
            <p:cNvSpPr>
              <a:spLocks noChangeArrowheads="1"/>
            </p:cNvSpPr>
            <p:nvPr/>
          </p:nvSpPr>
          <p:spPr bwMode="auto">
            <a:xfrm>
              <a:off x="8673519" y="379079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的列向量</a:t>
              </a:r>
              <a:endParaRPr kumimoji="0" lang="zh-CN" sz="2000" b="1" i="0" u="none" strike="noStrike" cap="none" normalizeH="0" baseline="0" dirty="0">
                <a:ln>
                  <a:noFill/>
                </a:ln>
                <a:solidFill>
                  <a:schemeClr val="tx1"/>
                </a:solidFill>
                <a:effectLst/>
                <a:latin typeface="+mn-ea"/>
              </a:endParaRPr>
            </a:p>
          </p:txBody>
        </p:sp>
      </p:grpSp>
      <p:sp>
        <p:nvSpPr>
          <p:cNvPr id="31" name="Rectangle 45"/>
          <p:cNvSpPr>
            <a:spLocks noChangeArrowheads="1"/>
          </p:cNvSpPr>
          <p:nvPr/>
        </p:nvSpPr>
        <p:spPr bwMode="auto">
          <a:xfrm>
            <a:off x="1479561" y="4536894"/>
            <a:ext cx="23807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19125" algn="l"/>
              </a:tabLst>
              <a:defRPr>
                <a:solidFill>
                  <a:schemeClr val="tx1"/>
                </a:solidFill>
                <a:latin typeface="Arial" panose="020B0604020202020204" pitchFamily="34" charset="0"/>
              </a:defRPr>
            </a:lvl1pPr>
            <a:lvl2pPr eaLnBrk="0" fontAlgn="base" hangingPunct="0">
              <a:spcBef>
                <a:spcPct val="0"/>
              </a:spcBef>
              <a:spcAft>
                <a:spcPct val="0"/>
              </a:spcAft>
              <a:tabLst>
                <a:tab pos="619125" algn="l"/>
              </a:tabLst>
              <a:defRPr>
                <a:solidFill>
                  <a:schemeClr val="tx1"/>
                </a:solidFill>
                <a:latin typeface="Arial" panose="020B0604020202020204" pitchFamily="34" charset="0"/>
              </a:defRPr>
            </a:lvl2pPr>
            <a:lvl3pPr eaLnBrk="0" fontAlgn="base" hangingPunct="0">
              <a:spcBef>
                <a:spcPct val="0"/>
              </a:spcBef>
              <a:spcAft>
                <a:spcPct val="0"/>
              </a:spcAft>
              <a:tabLst>
                <a:tab pos="619125" algn="l"/>
              </a:tabLst>
              <a:defRPr>
                <a:solidFill>
                  <a:schemeClr val="tx1"/>
                </a:solidFill>
                <a:latin typeface="Arial" panose="020B0604020202020204" pitchFamily="34" charset="0"/>
              </a:defRPr>
            </a:lvl3pPr>
            <a:lvl4pPr eaLnBrk="0" fontAlgn="base" hangingPunct="0">
              <a:spcBef>
                <a:spcPct val="0"/>
              </a:spcBef>
              <a:spcAft>
                <a:spcPct val="0"/>
              </a:spcAft>
              <a:tabLst>
                <a:tab pos="619125" algn="l"/>
              </a:tabLst>
              <a:defRPr>
                <a:solidFill>
                  <a:schemeClr val="tx1"/>
                </a:solidFill>
                <a:latin typeface="Arial" panose="020B0604020202020204" pitchFamily="34" charset="0"/>
              </a:defRPr>
            </a:lvl4pPr>
            <a:lvl5pPr eaLnBrk="0" fontAlgn="base" hangingPunct="0">
              <a:spcBef>
                <a:spcPct val="0"/>
              </a:spcBef>
              <a:spcAft>
                <a:spcPct val="0"/>
              </a:spcAft>
              <a:tabLst>
                <a:tab pos="619125" algn="l"/>
              </a:tabLst>
              <a:defRPr>
                <a:solidFill>
                  <a:schemeClr val="tx1"/>
                </a:solidFill>
                <a:latin typeface="Arial" panose="020B0604020202020204" pitchFamily="34" charset="0"/>
              </a:defRPr>
            </a:lvl5pPr>
            <a:lvl6pPr eaLnBrk="0" fontAlgn="base" hangingPunct="0">
              <a:spcBef>
                <a:spcPct val="0"/>
              </a:spcBef>
              <a:spcAft>
                <a:spcPct val="0"/>
              </a:spcAft>
              <a:tabLst>
                <a:tab pos="619125" algn="l"/>
              </a:tabLst>
              <a:defRPr>
                <a:solidFill>
                  <a:schemeClr val="tx1"/>
                </a:solidFill>
                <a:latin typeface="Arial" panose="020B0604020202020204" pitchFamily="34" charset="0"/>
              </a:defRPr>
            </a:lvl6pPr>
            <a:lvl7pPr eaLnBrk="0" fontAlgn="base" hangingPunct="0">
              <a:spcBef>
                <a:spcPct val="0"/>
              </a:spcBef>
              <a:spcAft>
                <a:spcPct val="0"/>
              </a:spcAft>
              <a:tabLst>
                <a:tab pos="619125" algn="l"/>
              </a:tabLst>
              <a:defRPr>
                <a:solidFill>
                  <a:schemeClr val="tx1"/>
                </a:solidFill>
                <a:latin typeface="Arial" panose="020B0604020202020204" pitchFamily="34" charset="0"/>
              </a:defRPr>
            </a:lvl7pPr>
            <a:lvl8pPr eaLnBrk="0" fontAlgn="base" hangingPunct="0">
              <a:spcBef>
                <a:spcPct val="0"/>
              </a:spcBef>
              <a:spcAft>
                <a:spcPct val="0"/>
              </a:spcAft>
              <a:tabLst>
                <a:tab pos="619125" algn="l"/>
              </a:tabLst>
              <a:defRPr>
                <a:solidFill>
                  <a:schemeClr val="tx1"/>
                </a:solidFill>
                <a:latin typeface="Arial" panose="020B0604020202020204" pitchFamily="34" charset="0"/>
              </a:defRPr>
            </a:lvl8pPr>
            <a:lvl9pPr eaLnBrk="0" fontAlgn="base" hangingPunct="0">
              <a:spcBef>
                <a:spcPct val="0"/>
              </a:spcBef>
              <a:spcAft>
                <a:spcPct val="0"/>
              </a:spcAft>
              <a:tabLst>
                <a:tab pos="619125" algn="l"/>
              </a:tabLst>
              <a:defRPr>
                <a:solidFill>
                  <a:schemeClr val="tx1"/>
                </a:solidFill>
                <a:latin typeface="Arial" panose="020B0604020202020204" pitchFamily="34" charset="0"/>
              </a:defRPr>
            </a:lvl9pPr>
          </a:lstStyle>
          <a:p>
            <a:pPr marL="0" marR="0" lvl="0" algn="l" defTabSz="914400" rtl="0" eaLnBrk="0" fontAlgn="base" latinLnBrk="0" hangingPunct="0">
              <a:lnSpc>
                <a:spcPct val="100000"/>
              </a:lnSpc>
              <a:spcBef>
                <a:spcPct val="0"/>
              </a:spcBef>
              <a:spcAft>
                <a:spcPct val="0"/>
              </a:spcAft>
              <a:buClrTx/>
              <a:buSzTx/>
              <a:buFontTx/>
              <a:buNone/>
              <a:tabLst>
                <a:tab pos="619125" algn="l"/>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线性表示，</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从而   </a:t>
            </a:r>
            <a:endParaRPr kumimoji="0" lang="zh-CN" altLang="en-US" sz="2000" b="1" i="0" u="none" strike="noStrike" cap="none" normalizeH="0" baseline="0" dirty="0">
              <a:ln>
                <a:noFill/>
              </a:ln>
              <a:solidFill>
                <a:schemeClr val="tx1"/>
              </a:solidFill>
              <a:effectLst/>
              <a:latin typeface="+mn-ea"/>
            </a:endParaRPr>
          </a:p>
        </p:txBody>
      </p:sp>
      <p:sp>
        <p:nvSpPr>
          <p:cNvPr id="60417" name="Rectangle 47"/>
          <p:cNvSpPr>
            <a:spLocks noChangeArrowheads="1"/>
          </p:cNvSpPr>
          <p:nvPr/>
        </p:nvSpPr>
        <p:spPr bwMode="auto">
          <a:xfrm>
            <a:off x="2314096" y="4957217"/>
            <a:ext cx="241997" cy="5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2000" b="1">
              <a:latin typeface="+mn-ea"/>
            </a:endParaRPr>
          </a:p>
        </p:txBody>
      </p:sp>
      <p:grpSp>
        <p:nvGrpSpPr>
          <p:cNvPr id="60434" name="组合 60433"/>
          <p:cNvGrpSpPr/>
          <p:nvPr/>
        </p:nvGrpSpPr>
        <p:grpSpPr>
          <a:xfrm>
            <a:off x="3406775" y="4516355"/>
            <a:ext cx="4056632" cy="420831"/>
            <a:chOff x="3406775" y="4692507"/>
            <a:chExt cx="4056632" cy="420831"/>
          </a:xfrm>
        </p:grpSpPr>
        <p:graphicFrame>
          <p:nvGraphicFramePr>
            <p:cNvPr id="14" name="对象 13"/>
            <p:cNvGraphicFramePr>
              <a:graphicFrameLocks noChangeAspect="1"/>
            </p:cNvGraphicFramePr>
            <p:nvPr/>
          </p:nvGraphicFramePr>
          <p:xfrm>
            <a:off x="3406775" y="4810125"/>
            <a:ext cx="1230313" cy="303213"/>
          </p:xfrm>
          <a:graphic>
            <a:graphicData uri="http://schemas.openxmlformats.org/presentationml/2006/ole">
              <mc:AlternateContent xmlns:mc="http://schemas.openxmlformats.org/markup-compatibility/2006">
                <mc:Choice xmlns:v="urn:schemas-microsoft-com:vml" Requires="v">
                  <p:oleObj name="Equation" r:id="rId36" imgW="825480" imgH="203040" progId="Equation.DSMT4">
                    <p:embed/>
                  </p:oleObj>
                </mc:Choice>
                <mc:Fallback>
                  <p:oleObj name="Equation" r:id="rId36" imgW="825480" imgH="203040" progId="Equation.DSMT4">
                    <p:embed/>
                    <p:pic>
                      <p:nvPicPr>
                        <p:cNvPr id="14" name="对象 13"/>
                        <p:cNvPicPr>
                          <a:picLocks noChangeAspect="1" noChangeArrowheads="1"/>
                        </p:cNvPicPr>
                        <p:nvPr/>
                      </p:nvPicPr>
                      <p:blipFill>
                        <a:blip r:embed="rId37"/>
                        <a:srcRect/>
                        <a:stretch>
                          <a:fillRect/>
                        </a:stretch>
                      </p:blipFill>
                      <p:spPr bwMode="auto">
                        <a:xfrm>
                          <a:off x="3406775" y="4810125"/>
                          <a:ext cx="1230313" cy="303213"/>
                        </a:xfrm>
                        <a:prstGeom prst="rect">
                          <a:avLst/>
                        </a:prstGeom>
                        <a:noFill/>
                      </p:spPr>
                    </p:pic>
                  </p:oleObj>
                </mc:Fallback>
              </mc:AlternateContent>
            </a:graphicData>
          </a:graphic>
        </p:graphicFrame>
        <p:graphicFrame>
          <p:nvGraphicFramePr>
            <p:cNvPr id="15" name="对象 14"/>
            <p:cNvGraphicFramePr>
              <a:graphicFrameLocks noChangeAspect="1"/>
            </p:cNvGraphicFramePr>
            <p:nvPr/>
          </p:nvGraphicFramePr>
          <p:xfrm>
            <a:off x="5413374" y="4817434"/>
            <a:ext cx="282717" cy="237280"/>
          </p:xfrm>
          <a:graphic>
            <a:graphicData uri="http://schemas.openxmlformats.org/presentationml/2006/ole">
              <mc:AlternateContent xmlns:mc="http://schemas.openxmlformats.org/markup-compatibility/2006">
                <mc:Choice xmlns:v="urn:schemas-microsoft-com:vml" Requires="v">
                  <p:oleObj name="Equation" r:id="rId38" imgW="114120" imgH="114120" progId="Equation.DSMT4">
                    <p:embed/>
                  </p:oleObj>
                </mc:Choice>
                <mc:Fallback>
                  <p:oleObj name="Equation" r:id="rId38" imgW="114120" imgH="114120" progId="Equation.DSMT4">
                    <p:embed/>
                    <p:pic>
                      <p:nvPicPr>
                        <p:cNvPr id="15" name="对象 14"/>
                        <p:cNvPicPr>
                          <a:picLocks noChangeAspect="1" noChangeArrowheads="1"/>
                        </p:cNvPicPr>
                        <p:nvPr/>
                      </p:nvPicPr>
                      <p:blipFill>
                        <a:blip r:embed="rId39"/>
                        <a:srcRect/>
                        <a:stretch>
                          <a:fillRect/>
                        </a:stretch>
                      </p:blipFill>
                      <p:spPr bwMode="auto">
                        <a:xfrm>
                          <a:off x="5413374" y="4817434"/>
                          <a:ext cx="282717" cy="237280"/>
                        </a:xfrm>
                        <a:prstGeom prst="rect">
                          <a:avLst/>
                        </a:prstGeom>
                        <a:noFill/>
                      </p:spPr>
                    </p:pic>
                  </p:oleObj>
                </mc:Fallback>
              </mc:AlternateContent>
            </a:graphicData>
          </a:graphic>
        </p:graphicFrame>
        <p:graphicFrame>
          <p:nvGraphicFramePr>
            <p:cNvPr id="16" name="对象 15"/>
            <p:cNvGraphicFramePr>
              <a:graphicFrameLocks noChangeAspect="1"/>
            </p:cNvGraphicFramePr>
            <p:nvPr/>
          </p:nvGraphicFramePr>
          <p:xfrm>
            <a:off x="5638901" y="4768697"/>
            <a:ext cx="274487" cy="276270"/>
          </p:xfrm>
          <a:graphic>
            <a:graphicData uri="http://schemas.openxmlformats.org/presentationml/2006/ole">
              <mc:AlternateContent xmlns:mc="http://schemas.openxmlformats.org/markup-compatibility/2006">
                <mc:Choice xmlns:v="urn:schemas-microsoft-com:vml" Requires="v">
                  <p:oleObj name="Equation" r:id="rId40" imgW="164880" imgH="164880" progId="Equation.DSMT4">
                    <p:embed/>
                  </p:oleObj>
                </mc:Choice>
                <mc:Fallback>
                  <p:oleObj name="Equation" r:id="rId40" imgW="164880" imgH="164880" progId="Equation.DSMT4">
                    <p:embed/>
                    <p:pic>
                      <p:nvPicPr>
                        <p:cNvPr id="16" name="对象 15"/>
                        <p:cNvPicPr>
                          <a:picLocks noChangeAspect="1" noChangeArrowheads="1"/>
                        </p:cNvPicPr>
                        <p:nvPr/>
                      </p:nvPicPr>
                      <p:blipFill>
                        <a:blip r:embed="rId41"/>
                        <a:srcRect/>
                        <a:stretch>
                          <a:fillRect/>
                        </a:stretch>
                      </p:blipFill>
                      <p:spPr bwMode="auto">
                        <a:xfrm>
                          <a:off x="5638901" y="4768697"/>
                          <a:ext cx="274487" cy="276270"/>
                        </a:xfrm>
                        <a:prstGeom prst="rect">
                          <a:avLst/>
                        </a:prstGeom>
                        <a:noFill/>
                      </p:spPr>
                    </p:pic>
                  </p:oleObj>
                </mc:Fallback>
              </mc:AlternateContent>
            </a:graphicData>
          </a:graphic>
        </p:graphicFrame>
        <p:graphicFrame>
          <p:nvGraphicFramePr>
            <p:cNvPr id="17" name="对象 16"/>
            <p:cNvGraphicFramePr>
              <a:graphicFrameLocks noChangeAspect="1"/>
            </p:cNvGraphicFramePr>
            <p:nvPr/>
          </p:nvGraphicFramePr>
          <p:xfrm>
            <a:off x="6668525" y="4739749"/>
            <a:ext cx="794882" cy="352868"/>
          </p:xfrm>
          <a:graphic>
            <a:graphicData uri="http://schemas.openxmlformats.org/presentationml/2006/ole">
              <mc:AlternateContent xmlns:mc="http://schemas.openxmlformats.org/markup-compatibility/2006">
                <mc:Choice xmlns:v="urn:schemas-microsoft-com:vml" Requires="v">
                  <p:oleObj name="Equation" r:id="rId42" imgW="457200" imgH="203040" progId="Equation.DSMT4">
                    <p:embed/>
                  </p:oleObj>
                </mc:Choice>
                <mc:Fallback>
                  <p:oleObj name="Equation" r:id="rId42" imgW="457200" imgH="203040" progId="Equation.DSMT4">
                    <p:embed/>
                    <p:pic>
                      <p:nvPicPr>
                        <p:cNvPr id="17" name="对象 16"/>
                        <p:cNvPicPr>
                          <a:picLocks noChangeAspect="1" noChangeArrowheads="1"/>
                        </p:cNvPicPr>
                        <p:nvPr/>
                      </p:nvPicPr>
                      <p:blipFill>
                        <a:blip r:embed="rId43"/>
                        <a:srcRect/>
                        <a:stretch>
                          <a:fillRect/>
                        </a:stretch>
                      </p:blipFill>
                      <p:spPr bwMode="auto">
                        <a:xfrm>
                          <a:off x="6668525" y="4739749"/>
                          <a:ext cx="794882" cy="352868"/>
                        </a:xfrm>
                        <a:prstGeom prst="rect">
                          <a:avLst/>
                        </a:prstGeom>
                        <a:noFill/>
                      </p:spPr>
                    </p:pic>
                  </p:oleObj>
                </mc:Fallback>
              </mc:AlternateContent>
            </a:graphicData>
          </a:graphic>
        </p:graphicFrame>
        <p:sp>
          <p:nvSpPr>
            <p:cNvPr id="60416" name="Rectangle 46"/>
            <p:cNvSpPr>
              <a:spLocks noChangeArrowheads="1"/>
            </p:cNvSpPr>
            <p:nvPr/>
          </p:nvSpPr>
          <p:spPr bwMode="auto">
            <a:xfrm>
              <a:off x="5787555" y="469250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的列秩</a:t>
              </a:r>
              <a:endParaRPr kumimoji="0" lang="zh-CN" sz="2000" b="1" i="0" u="none" strike="noStrike" cap="none" normalizeH="0" baseline="0" dirty="0">
                <a:ln>
                  <a:noFill/>
                </a:ln>
                <a:solidFill>
                  <a:schemeClr val="tx1"/>
                </a:solidFill>
                <a:effectLst/>
                <a:latin typeface="+mn-ea"/>
              </a:endParaRPr>
            </a:p>
          </p:txBody>
        </p:sp>
        <p:sp>
          <p:nvSpPr>
            <p:cNvPr id="60418" name="Rectangle 48"/>
            <p:cNvSpPr>
              <a:spLocks noChangeArrowheads="1"/>
            </p:cNvSpPr>
            <p:nvPr/>
          </p:nvSpPr>
          <p:spPr bwMode="auto">
            <a:xfrm>
              <a:off x="4509144" y="471304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的列秩</a:t>
              </a:r>
              <a:endParaRPr kumimoji="0" lang="zh-CN" sz="2000" b="1" i="0" u="none" strike="noStrike" cap="none" normalizeH="0" baseline="0" dirty="0">
                <a:ln>
                  <a:noFill/>
                </a:ln>
                <a:solidFill>
                  <a:schemeClr val="tx1"/>
                </a:solidFill>
                <a:effectLst/>
                <a:latin typeface="+mn-ea"/>
              </a:endParaRPr>
            </a:p>
          </p:txBody>
        </p:sp>
      </p:grpSp>
      <p:grpSp>
        <p:nvGrpSpPr>
          <p:cNvPr id="60433" name="组合 60432"/>
          <p:cNvGrpSpPr/>
          <p:nvPr/>
        </p:nvGrpSpPr>
        <p:grpSpPr>
          <a:xfrm>
            <a:off x="7565916" y="4513419"/>
            <a:ext cx="3549606" cy="413275"/>
            <a:chOff x="7565916" y="4689571"/>
            <a:chExt cx="3549606" cy="413275"/>
          </a:xfrm>
        </p:grpSpPr>
        <p:graphicFrame>
          <p:nvGraphicFramePr>
            <p:cNvPr id="18" name="对象 17"/>
            <p:cNvGraphicFramePr>
              <a:graphicFrameLocks noChangeAspect="1"/>
            </p:cNvGraphicFramePr>
            <p:nvPr/>
          </p:nvGraphicFramePr>
          <p:xfrm>
            <a:off x="8970814" y="4799013"/>
            <a:ext cx="246062" cy="246062"/>
          </p:xfrm>
          <a:graphic>
            <a:graphicData uri="http://schemas.openxmlformats.org/presentationml/2006/ole">
              <mc:AlternateContent xmlns:mc="http://schemas.openxmlformats.org/markup-compatibility/2006">
                <mc:Choice xmlns:v="urn:schemas-microsoft-com:vml" Requires="v">
                  <p:oleObj name="Equation" r:id="rId44" imgW="164880" imgH="164880" progId="Equation.DSMT4">
                    <p:embed/>
                  </p:oleObj>
                </mc:Choice>
                <mc:Fallback>
                  <p:oleObj name="Equation" r:id="rId44" imgW="164880" imgH="164880" progId="Equation.DSMT4">
                    <p:embed/>
                    <p:pic>
                      <p:nvPicPr>
                        <p:cNvPr id="18" name="对象 17"/>
                        <p:cNvPicPr>
                          <a:picLocks noChangeAspect="1" noChangeArrowheads="1"/>
                        </p:cNvPicPr>
                        <p:nvPr/>
                      </p:nvPicPr>
                      <p:blipFill>
                        <a:blip r:embed="rId45"/>
                        <a:srcRect/>
                        <a:stretch>
                          <a:fillRect/>
                        </a:stretch>
                      </p:blipFill>
                      <p:spPr bwMode="auto">
                        <a:xfrm>
                          <a:off x="8970814" y="4799013"/>
                          <a:ext cx="246062" cy="246062"/>
                        </a:xfrm>
                        <a:prstGeom prst="rect">
                          <a:avLst/>
                        </a:prstGeom>
                        <a:noFill/>
                      </p:spPr>
                    </p:pic>
                  </p:oleObj>
                </mc:Fallback>
              </mc:AlternateContent>
            </a:graphicData>
          </a:graphic>
        </p:graphicFrame>
        <p:sp>
          <p:nvSpPr>
            <p:cNvPr id="60419" name="Rectangle 49"/>
            <p:cNvSpPr>
              <a:spLocks noChangeArrowheads="1"/>
            </p:cNvSpPr>
            <p:nvPr/>
          </p:nvSpPr>
          <p:spPr bwMode="auto">
            <a:xfrm>
              <a:off x="7565916" y="4689571"/>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类似地，将</a:t>
              </a:r>
              <a:endParaRPr kumimoji="0" lang="zh-CN" sz="2000" b="1" i="0" u="none" strike="noStrike" cap="none" normalizeH="0" baseline="0" dirty="0">
                <a:ln>
                  <a:noFill/>
                </a:ln>
                <a:solidFill>
                  <a:schemeClr val="tx1"/>
                </a:solidFill>
                <a:effectLst/>
                <a:latin typeface="+mn-ea"/>
              </a:endParaRPr>
            </a:p>
          </p:txBody>
        </p:sp>
        <p:sp>
          <p:nvSpPr>
            <p:cNvPr id="60421" name="Rectangle 50"/>
            <p:cNvSpPr>
              <a:spLocks noChangeArrowheads="1"/>
            </p:cNvSpPr>
            <p:nvPr/>
          </p:nvSpPr>
          <p:spPr bwMode="auto">
            <a:xfrm>
              <a:off x="9135493" y="4702736"/>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按行分块，可得</a:t>
              </a:r>
              <a:endParaRPr kumimoji="0" lang="zh-CN" sz="2000" b="1" i="0" u="none" strike="noStrike" cap="none" normalizeH="0" baseline="0" dirty="0">
                <a:ln>
                  <a:noFill/>
                </a:ln>
                <a:solidFill>
                  <a:schemeClr val="tx1"/>
                </a:solidFill>
                <a:effectLst/>
                <a:latin typeface="+mn-ea"/>
              </a:endParaRPr>
            </a:p>
          </p:txBody>
        </p:sp>
      </p:grpSp>
      <p:sp>
        <p:nvSpPr>
          <p:cNvPr id="60423" name="Rectangle 51"/>
          <p:cNvSpPr>
            <a:spLocks noChangeArrowheads="1"/>
          </p:cNvSpPr>
          <p:nvPr/>
        </p:nvSpPr>
        <p:spPr bwMode="auto">
          <a:xfrm>
            <a:off x="2130992" y="5966966"/>
            <a:ext cx="4099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19125" algn="l"/>
              </a:tabLst>
              <a:defRPr>
                <a:solidFill>
                  <a:schemeClr val="tx1"/>
                </a:solidFill>
                <a:latin typeface="Arial" panose="020B0604020202020204" pitchFamily="34" charset="0"/>
              </a:defRPr>
            </a:lvl1pPr>
            <a:lvl2pPr eaLnBrk="0" fontAlgn="base" hangingPunct="0">
              <a:spcBef>
                <a:spcPct val="0"/>
              </a:spcBef>
              <a:spcAft>
                <a:spcPct val="0"/>
              </a:spcAft>
              <a:tabLst>
                <a:tab pos="619125" algn="l"/>
              </a:tabLst>
              <a:defRPr>
                <a:solidFill>
                  <a:schemeClr val="tx1"/>
                </a:solidFill>
                <a:latin typeface="Arial" panose="020B0604020202020204" pitchFamily="34" charset="0"/>
              </a:defRPr>
            </a:lvl2pPr>
            <a:lvl3pPr eaLnBrk="0" fontAlgn="base" hangingPunct="0">
              <a:spcBef>
                <a:spcPct val="0"/>
              </a:spcBef>
              <a:spcAft>
                <a:spcPct val="0"/>
              </a:spcAft>
              <a:tabLst>
                <a:tab pos="619125" algn="l"/>
              </a:tabLst>
              <a:defRPr>
                <a:solidFill>
                  <a:schemeClr val="tx1"/>
                </a:solidFill>
                <a:latin typeface="Arial" panose="020B0604020202020204" pitchFamily="34" charset="0"/>
              </a:defRPr>
            </a:lvl3pPr>
            <a:lvl4pPr eaLnBrk="0" fontAlgn="base" hangingPunct="0">
              <a:spcBef>
                <a:spcPct val="0"/>
              </a:spcBef>
              <a:spcAft>
                <a:spcPct val="0"/>
              </a:spcAft>
              <a:tabLst>
                <a:tab pos="619125" algn="l"/>
              </a:tabLst>
              <a:defRPr>
                <a:solidFill>
                  <a:schemeClr val="tx1"/>
                </a:solidFill>
                <a:latin typeface="Arial" panose="020B0604020202020204" pitchFamily="34" charset="0"/>
              </a:defRPr>
            </a:lvl4pPr>
            <a:lvl5pPr eaLnBrk="0" fontAlgn="base" hangingPunct="0">
              <a:spcBef>
                <a:spcPct val="0"/>
              </a:spcBef>
              <a:spcAft>
                <a:spcPct val="0"/>
              </a:spcAft>
              <a:tabLst>
                <a:tab pos="619125" algn="l"/>
              </a:tabLst>
              <a:defRPr>
                <a:solidFill>
                  <a:schemeClr val="tx1"/>
                </a:solidFill>
                <a:latin typeface="Arial" panose="020B0604020202020204" pitchFamily="34" charset="0"/>
              </a:defRPr>
            </a:lvl5pPr>
            <a:lvl6pPr eaLnBrk="0" fontAlgn="base" hangingPunct="0">
              <a:spcBef>
                <a:spcPct val="0"/>
              </a:spcBef>
              <a:spcAft>
                <a:spcPct val="0"/>
              </a:spcAft>
              <a:tabLst>
                <a:tab pos="619125" algn="l"/>
              </a:tabLst>
              <a:defRPr>
                <a:solidFill>
                  <a:schemeClr val="tx1"/>
                </a:solidFill>
                <a:latin typeface="Arial" panose="020B0604020202020204" pitchFamily="34" charset="0"/>
              </a:defRPr>
            </a:lvl6pPr>
            <a:lvl7pPr eaLnBrk="0" fontAlgn="base" hangingPunct="0">
              <a:spcBef>
                <a:spcPct val="0"/>
              </a:spcBef>
              <a:spcAft>
                <a:spcPct val="0"/>
              </a:spcAft>
              <a:tabLst>
                <a:tab pos="619125" algn="l"/>
              </a:tabLst>
              <a:defRPr>
                <a:solidFill>
                  <a:schemeClr val="tx1"/>
                </a:solidFill>
                <a:latin typeface="Arial" panose="020B0604020202020204" pitchFamily="34" charset="0"/>
              </a:defRPr>
            </a:lvl7pPr>
            <a:lvl8pPr eaLnBrk="0" fontAlgn="base" hangingPunct="0">
              <a:spcBef>
                <a:spcPct val="0"/>
              </a:spcBef>
              <a:spcAft>
                <a:spcPct val="0"/>
              </a:spcAft>
              <a:tabLst>
                <a:tab pos="619125" algn="l"/>
              </a:tabLst>
              <a:defRPr>
                <a:solidFill>
                  <a:schemeClr val="tx1"/>
                </a:solidFill>
                <a:latin typeface="Arial" panose="020B0604020202020204" pitchFamily="34" charset="0"/>
              </a:defRPr>
            </a:lvl8pPr>
            <a:lvl9pPr eaLnBrk="0" fontAlgn="base" hangingPunct="0">
              <a:spcBef>
                <a:spcPct val="0"/>
              </a:spcBef>
              <a:spcAft>
                <a:spcPct val="0"/>
              </a:spcAft>
              <a:tabLst>
                <a:tab pos="6191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19125" algn="l"/>
              </a:tabLst>
            </a:pPr>
            <a:r>
              <a:rPr kumimoji="0" lang="en-US" altLang="zh-CN" sz="2000" b="1" i="0" u="none" strike="noStrike" cap="none" normalizeH="0" baseline="0">
                <a:ln>
                  <a:noFill/>
                </a:ln>
                <a:solidFill>
                  <a:schemeClr val="tx1"/>
                </a:solidFill>
                <a:effectLst/>
                <a:latin typeface="+mn-ea"/>
                <a:cs typeface="Times New Roman" panose="02020603050405020304" pitchFamily="18" charset="0"/>
              </a:rPr>
              <a:t> </a:t>
            </a:r>
            <a:endParaRPr kumimoji="0" lang="en-US" altLang="zh-CN" sz="2000" b="1" i="0" u="none" strike="noStrike" cap="none" normalizeH="0" baseline="0">
              <a:ln>
                <a:noFill/>
              </a:ln>
              <a:solidFill>
                <a:schemeClr val="tx1"/>
              </a:solidFill>
              <a:effectLst/>
              <a:latin typeface="+mn-ea"/>
            </a:endParaRPr>
          </a:p>
        </p:txBody>
      </p:sp>
      <p:sp>
        <p:nvSpPr>
          <p:cNvPr id="60424" name="矩形 60423"/>
          <p:cNvSpPr/>
          <p:nvPr/>
        </p:nvSpPr>
        <p:spPr>
          <a:xfrm>
            <a:off x="1175267" y="2658517"/>
            <a:ext cx="649537" cy="369332"/>
          </a:xfrm>
          <a:prstGeom prst="rect">
            <a:avLst/>
          </a:prstGeom>
        </p:spPr>
        <p:txBody>
          <a:bodyPr wrap="none">
            <a:spAutoFit/>
          </a:bodyPr>
          <a:lstStyle/>
          <a:p>
            <a:r>
              <a:rPr lang="zh-CN" altLang="en-US" b="1" dirty="0">
                <a:solidFill>
                  <a:srgbClr val="0000FF"/>
                </a:solidFill>
                <a:latin typeface="+mn-ea"/>
                <a:cs typeface="Times New Roman" panose="02020603050405020304" pitchFamily="18" charset="0"/>
              </a:rPr>
              <a:t>证明</a:t>
            </a:r>
            <a:endParaRPr lang="zh-CN" altLang="en-US" dirty="0">
              <a:solidFill>
                <a:srgbClr val="0000FF"/>
              </a:solidFill>
            </a:endParaRPr>
          </a:p>
        </p:txBody>
      </p:sp>
      <p:sp>
        <p:nvSpPr>
          <p:cNvPr id="62" name="Rectangle 45"/>
          <p:cNvSpPr>
            <a:spLocks noChangeArrowheads="1"/>
          </p:cNvSpPr>
          <p:nvPr/>
        </p:nvSpPr>
        <p:spPr bwMode="auto">
          <a:xfrm>
            <a:off x="2949836" y="5034083"/>
            <a:ext cx="9605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19125" algn="l"/>
              </a:tabLst>
              <a:defRPr>
                <a:solidFill>
                  <a:schemeClr val="tx1"/>
                </a:solidFill>
                <a:latin typeface="Arial" panose="020B0604020202020204" pitchFamily="34" charset="0"/>
              </a:defRPr>
            </a:lvl1pPr>
            <a:lvl2pPr eaLnBrk="0" fontAlgn="base" hangingPunct="0">
              <a:spcBef>
                <a:spcPct val="0"/>
              </a:spcBef>
              <a:spcAft>
                <a:spcPct val="0"/>
              </a:spcAft>
              <a:tabLst>
                <a:tab pos="619125" algn="l"/>
              </a:tabLst>
              <a:defRPr>
                <a:solidFill>
                  <a:schemeClr val="tx1"/>
                </a:solidFill>
                <a:latin typeface="Arial" panose="020B0604020202020204" pitchFamily="34" charset="0"/>
              </a:defRPr>
            </a:lvl2pPr>
            <a:lvl3pPr eaLnBrk="0" fontAlgn="base" hangingPunct="0">
              <a:spcBef>
                <a:spcPct val="0"/>
              </a:spcBef>
              <a:spcAft>
                <a:spcPct val="0"/>
              </a:spcAft>
              <a:tabLst>
                <a:tab pos="619125" algn="l"/>
              </a:tabLst>
              <a:defRPr>
                <a:solidFill>
                  <a:schemeClr val="tx1"/>
                </a:solidFill>
                <a:latin typeface="Arial" panose="020B0604020202020204" pitchFamily="34" charset="0"/>
              </a:defRPr>
            </a:lvl3pPr>
            <a:lvl4pPr eaLnBrk="0" fontAlgn="base" hangingPunct="0">
              <a:spcBef>
                <a:spcPct val="0"/>
              </a:spcBef>
              <a:spcAft>
                <a:spcPct val="0"/>
              </a:spcAft>
              <a:tabLst>
                <a:tab pos="619125" algn="l"/>
              </a:tabLst>
              <a:defRPr>
                <a:solidFill>
                  <a:schemeClr val="tx1"/>
                </a:solidFill>
                <a:latin typeface="Arial" panose="020B0604020202020204" pitchFamily="34" charset="0"/>
              </a:defRPr>
            </a:lvl4pPr>
            <a:lvl5pPr eaLnBrk="0" fontAlgn="base" hangingPunct="0">
              <a:spcBef>
                <a:spcPct val="0"/>
              </a:spcBef>
              <a:spcAft>
                <a:spcPct val="0"/>
              </a:spcAft>
              <a:tabLst>
                <a:tab pos="619125" algn="l"/>
              </a:tabLst>
              <a:defRPr>
                <a:solidFill>
                  <a:schemeClr val="tx1"/>
                </a:solidFill>
                <a:latin typeface="Arial" panose="020B0604020202020204" pitchFamily="34" charset="0"/>
              </a:defRPr>
            </a:lvl5pPr>
            <a:lvl6pPr eaLnBrk="0" fontAlgn="base" hangingPunct="0">
              <a:spcBef>
                <a:spcPct val="0"/>
              </a:spcBef>
              <a:spcAft>
                <a:spcPct val="0"/>
              </a:spcAft>
              <a:tabLst>
                <a:tab pos="619125" algn="l"/>
              </a:tabLst>
              <a:defRPr>
                <a:solidFill>
                  <a:schemeClr val="tx1"/>
                </a:solidFill>
                <a:latin typeface="Arial" panose="020B0604020202020204" pitchFamily="34" charset="0"/>
              </a:defRPr>
            </a:lvl6pPr>
            <a:lvl7pPr eaLnBrk="0" fontAlgn="base" hangingPunct="0">
              <a:spcBef>
                <a:spcPct val="0"/>
              </a:spcBef>
              <a:spcAft>
                <a:spcPct val="0"/>
              </a:spcAft>
              <a:tabLst>
                <a:tab pos="619125" algn="l"/>
              </a:tabLst>
              <a:defRPr>
                <a:solidFill>
                  <a:schemeClr val="tx1"/>
                </a:solidFill>
                <a:latin typeface="Arial" panose="020B0604020202020204" pitchFamily="34" charset="0"/>
              </a:defRPr>
            </a:lvl7pPr>
            <a:lvl8pPr eaLnBrk="0" fontAlgn="base" hangingPunct="0">
              <a:spcBef>
                <a:spcPct val="0"/>
              </a:spcBef>
              <a:spcAft>
                <a:spcPct val="0"/>
              </a:spcAft>
              <a:tabLst>
                <a:tab pos="619125" algn="l"/>
              </a:tabLst>
              <a:defRPr>
                <a:solidFill>
                  <a:schemeClr val="tx1"/>
                </a:solidFill>
                <a:latin typeface="Arial" panose="020B0604020202020204" pitchFamily="34" charset="0"/>
              </a:defRPr>
            </a:lvl8pPr>
            <a:lvl9pPr eaLnBrk="0" fontAlgn="base" hangingPunct="0">
              <a:spcBef>
                <a:spcPct val="0"/>
              </a:spcBef>
              <a:spcAft>
                <a:spcPct val="0"/>
              </a:spcAft>
              <a:tabLst>
                <a:tab pos="619125" algn="l"/>
              </a:tabLst>
              <a:defRPr>
                <a:solidFill>
                  <a:schemeClr val="tx1"/>
                </a:solidFill>
                <a:latin typeface="Arial" panose="020B0604020202020204" pitchFamily="34" charset="0"/>
              </a:defRPr>
            </a:lvl9pPr>
          </a:lstStyle>
          <a:p>
            <a:pPr marL="0" marR="0" lvl="0" algn="l" defTabSz="914400" rtl="0" eaLnBrk="0" fontAlgn="base" latinLnBrk="0" hangingPunct="0">
              <a:lnSpc>
                <a:spcPct val="100000"/>
              </a:lnSpc>
              <a:spcBef>
                <a:spcPct val="0"/>
              </a:spcBef>
              <a:spcAft>
                <a:spcPct val="0"/>
              </a:spcAft>
              <a:buClrTx/>
              <a:buSzTx/>
              <a:buFontTx/>
              <a:buNone/>
              <a:tabLst>
                <a:tab pos="619125" algn="l"/>
              </a:tabLst>
            </a:pP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故有  </a:t>
            </a:r>
            <a:endParaRPr kumimoji="0" lang="zh-CN" altLang="en-US" sz="2000" b="1" i="0" u="none" strike="noStrike" cap="none" normalizeH="0" baseline="0" dirty="0">
              <a:ln>
                <a:noFill/>
              </a:ln>
              <a:solidFill>
                <a:schemeClr val="tx1"/>
              </a:solidFill>
              <a:effectLst/>
              <a:latin typeface="+mn-ea"/>
            </a:endParaRPr>
          </a:p>
        </p:txBody>
      </p:sp>
      <p:graphicFrame>
        <p:nvGraphicFramePr>
          <p:cNvPr id="63" name="对象 62"/>
          <p:cNvGraphicFramePr>
            <a:graphicFrameLocks noChangeAspect="1"/>
          </p:cNvGraphicFramePr>
          <p:nvPr/>
        </p:nvGraphicFramePr>
        <p:xfrm>
          <a:off x="3730709" y="5098529"/>
          <a:ext cx="2600325" cy="330200"/>
        </p:xfrm>
        <a:graphic>
          <a:graphicData uri="http://schemas.openxmlformats.org/presentationml/2006/ole">
            <mc:AlternateContent xmlns:mc="http://schemas.openxmlformats.org/markup-compatibility/2006">
              <mc:Choice xmlns:v="urn:schemas-microsoft-com:vml" Requires="v">
                <p:oleObj name="Equation" r:id="rId46" imgW="1600200" imgH="203040" progId="Equation.DSMT4">
                  <p:embed/>
                </p:oleObj>
              </mc:Choice>
              <mc:Fallback>
                <p:oleObj name="Equation" r:id="rId46" imgW="1600200" imgH="203040" progId="Equation.DSMT4">
                  <p:embed/>
                  <p:pic>
                    <p:nvPicPr>
                      <p:cNvPr id="63" name="对象 62"/>
                      <p:cNvPicPr>
                        <a:picLocks noChangeAspect="1" noChangeArrowheads="1"/>
                      </p:cNvPicPr>
                      <p:nvPr/>
                    </p:nvPicPr>
                    <p:blipFill>
                      <a:blip r:embed="rId47"/>
                      <a:srcRect/>
                      <a:stretch>
                        <a:fillRect/>
                      </a:stretch>
                    </p:blipFill>
                    <p:spPr bwMode="auto">
                      <a:xfrm>
                        <a:off x="3730709" y="5098529"/>
                        <a:ext cx="2600325" cy="330200"/>
                      </a:xfrm>
                      <a:prstGeom prst="rect">
                        <a:avLst/>
                      </a:prstGeom>
                      <a:noFill/>
                    </p:spPr>
                  </p:pic>
                </p:oleObj>
              </mc:Fallback>
            </mc:AlternateContent>
          </a:graphicData>
        </a:graphic>
      </p:graphicFrame>
      <p:grpSp>
        <p:nvGrpSpPr>
          <p:cNvPr id="67" name="组合 66"/>
          <p:cNvGrpSpPr/>
          <p:nvPr/>
        </p:nvGrpSpPr>
        <p:grpSpPr>
          <a:xfrm>
            <a:off x="651866" y="5591025"/>
            <a:ext cx="10494568" cy="465610"/>
            <a:chOff x="616492" y="846964"/>
            <a:chExt cx="10494568" cy="465610"/>
          </a:xfrm>
        </p:grpSpPr>
        <p:graphicFrame>
          <p:nvGraphicFramePr>
            <p:cNvPr id="68" name="对象 67"/>
            <p:cNvGraphicFramePr>
              <a:graphicFrameLocks noChangeAspect="1"/>
            </p:cNvGraphicFramePr>
            <p:nvPr/>
          </p:nvGraphicFramePr>
          <p:xfrm>
            <a:off x="1828800" y="957263"/>
            <a:ext cx="273050" cy="273050"/>
          </p:xfrm>
          <a:graphic>
            <a:graphicData uri="http://schemas.openxmlformats.org/presentationml/2006/ole">
              <mc:AlternateContent xmlns:mc="http://schemas.openxmlformats.org/markup-compatibility/2006">
                <mc:Choice xmlns:v="urn:schemas-microsoft-com:vml" Requires="v">
                  <p:oleObj name="Equation" r:id="rId48" imgW="164880" imgH="164880" progId="Equation.DSMT4">
                    <p:embed/>
                  </p:oleObj>
                </mc:Choice>
                <mc:Fallback>
                  <p:oleObj name="Equation" r:id="rId48" imgW="164880" imgH="164880" progId="Equation.DSMT4">
                    <p:embed/>
                    <p:pic>
                      <p:nvPicPr>
                        <p:cNvPr id="68" name="对象 67"/>
                        <p:cNvPicPr>
                          <a:picLocks noChangeAspect="1" noChangeArrowheads="1"/>
                        </p:cNvPicPr>
                        <p:nvPr/>
                      </p:nvPicPr>
                      <p:blipFill>
                        <a:blip r:embed="rId49"/>
                        <a:srcRect/>
                        <a:stretch>
                          <a:fillRect/>
                        </a:stretch>
                      </p:blipFill>
                      <p:spPr bwMode="auto">
                        <a:xfrm>
                          <a:off x="1828800" y="957263"/>
                          <a:ext cx="273050" cy="273050"/>
                        </a:xfrm>
                        <a:prstGeom prst="rect">
                          <a:avLst/>
                        </a:prstGeom>
                        <a:noFill/>
                      </p:spPr>
                    </p:pic>
                  </p:oleObj>
                </mc:Fallback>
              </mc:AlternateContent>
            </a:graphicData>
          </a:graphic>
        </p:graphicFrame>
        <p:graphicFrame>
          <p:nvGraphicFramePr>
            <p:cNvPr id="69" name="对象 68"/>
            <p:cNvGraphicFramePr>
              <a:graphicFrameLocks noChangeAspect="1"/>
            </p:cNvGraphicFramePr>
            <p:nvPr/>
          </p:nvGraphicFramePr>
          <p:xfrm>
            <a:off x="2392174" y="1020316"/>
            <a:ext cx="653781" cy="221442"/>
          </p:xfrm>
          <a:graphic>
            <a:graphicData uri="http://schemas.openxmlformats.org/presentationml/2006/ole">
              <mc:AlternateContent xmlns:mc="http://schemas.openxmlformats.org/markup-compatibility/2006">
                <mc:Choice xmlns:v="urn:schemas-microsoft-com:vml" Requires="v">
                  <p:oleObj name="Equation" r:id="rId50" imgW="368300" imgH="139700" progId="Equation.DSMT4">
                    <p:embed/>
                  </p:oleObj>
                </mc:Choice>
                <mc:Fallback>
                  <p:oleObj name="Equation" r:id="rId50" imgW="368300" imgH="139700" progId="Equation.DSMT4">
                    <p:embed/>
                    <p:pic>
                      <p:nvPicPr>
                        <p:cNvPr id="69" name="对象 68"/>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2392174" y="1020316"/>
                          <a:ext cx="653781" cy="221442"/>
                        </a:xfrm>
                        <a:prstGeom prst="rect">
                          <a:avLst/>
                        </a:prstGeom>
                        <a:noFill/>
                      </p:spPr>
                    </p:pic>
                  </p:oleObj>
                </mc:Fallback>
              </mc:AlternateContent>
            </a:graphicData>
          </a:graphic>
        </p:graphicFrame>
        <p:graphicFrame>
          <p:nvGraphicFramePr>
            <p:cNvPr id="70" name="对象 69"/>
            <p:cNvGraphicFramePr>
              <a:graphicFrameLocks noChangeAspect="1"/>
            </p:cNvGraphicFramePr>
            <p:nvPr/>
          </p:nvGraphicFramePr>
          <p:xfrm>
            <a:off x="3668713" y="950913"/>
            <a:ext cx="547687" cy="336550"/>
          </p:xfrm>
          <a:graphic>
            <a:graphicData uri="http://schemas.openxmlformats.org/presentationml/2006/ole">
              <mc:AlternateContent xmlns:mc="http://schemas.openxmlformats.org/markup-compatibility/2006">
                <mc:Choice xmlns:v="urn:schemas-microsoft-com:vml" Requires="v">
                  <p:oleObj name="Equation" r:id="rId52" imgW="330120" imgH="203040" progId="Equation.DSMT4">
                    <p:embed/>
                  </p:oleObj>
                </mc:Choice>
                <mc:Fallback>
                  <p:oleObj name="Equation" r:id="rId52" imgW="330120" imgH="203040" progId="Equation.DSMT4">
                    <p:embed/>
                    <p:pic>
                      <p:nvPicPr>
                        <p:cNvPr id="70" name="对象 69"/>
                        <p:cNvPicPr>
                          <a:picLocks noChangeAspect="1" noChangeArrowheads="1"/>
                        </p:cNvPicPr>
                        <p:nvPr/>
                      </p:nvPicPr>
                      <p:blipFill>
                        <a:blip r:embed="rId53"/>
                        <a:srcRect/>
                        <a:stretch>
                          <a:fillRect/>
                        </a:stretch>
                      </p:blipFill>
                      <p:spPr bwMode="auto">
                        <a:xfrm>
                          <a:off x="3668713" y="950913"/>
                          <a:ext cx="547687" cy="336550"/>
                        </a:xfrm>
                        <a:prstGeom prst="rect">
                          <a:avLst/>
                        </a:prstGeom>
                        <a:noFill/>
                      </p:spPr>
                    </p:pic>
                  </p:oleObj>
                </mc:Fallback>
              </mc:AlternateContent>
            </a:graphicData>
          </a:graphic>
        </p:graphicFrame>
        <p:graphicFrame>
          <p:nvGraphicFramePr>
            <p:cNvPr id="71" name="对象 70"/>
            <p:cNvGraphicFramePr>
              <a:graphicFrameLocks noChangeAspect="1"/>
            </p:cNvGraphicFramePr>
            <p:nvPr/>
          </p:nvGraphicFramePr>
          <p:xfrm>
            <a:off x="4987373" y="979116"/>
            <a:ext cx="326891" cy="221442"/>
          </p:xfrm>
          <a:graphic>
            <a:graphicData uri="http://schemas.openxmlformats.org/presentationml/2006/ole">
              <mc:AlternateContent xmlns:mc="http://schemas.openxmlformats.org/markup-compatibility/2006">
                <mc:Choice xmlns:v="urn:schemas-microsoft-com:vml" Requires="v">
                  <p:oleObj name="Equation" r:id="rId54" imgW="164957" imgH="139579" progId="Equation.DSMT4">
                    <p:embed/>
                  </p:oleObj>
                </mc:Choice>
                <mc:Fallback>
                  <p:oleObj name="Equation" r:id="rId54" imgW="164957" imgH="139579" progId="Equation.DSMT4">
                    <p:embed/>
                    <p:pic>
                      <p:nvPicPr>
                        <p:cNvPr id="71" name="对象 70"/>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4987373" y="979116"/>
                          <a:ext cx="326891" cy="221442"/>
                        </a:xfrm>
                        <a:prstGeom prst="rect">
                          <a:avLst/>
                        </a:prstGeom>
                        <a:noFill/>
                      </p:spPr>
                    </p:pic>
                  </p:oleObj>
                </mc:Fallback>
              </mc:AlternateContent>
            </a:graphicData>
          </a:graphic>
        </p:graphicFrame>
        <p:graphicFrame>
          <p:nvGraphicFramePr>
            <p:cNvPr id="72" name="对象 71"/>
            <p:cNvGraphicFramePr>
              <a:graphicFrameLocks noChangeAspect="1"/>
            </p:cNvGraphicFramePr>
            <p:nvPr/>
          </p:nvGraphicFramePr>
          <p:xfrm>
            <a:off x="5423229" y="976024"/>
            <a:ext cx="221442" cy="221442"/>
          </p:xfrm>
          <a:graphic>
            <a:graphicData uri="http://schemas.openxmlformats.org/presentationml/2006/ole">
              <mc:AlternateContent xmlns:mc="http://schemas.openxmlformats.org/markup-compatibility/2006">
                <mc:Choice xmlns:v="urn:schemas-microsoft-com:vml" Requires="v">
                  <p:oleObj name="Equation" r:id="rId56" imgW="126835" imgH="139518" progId="Equation.DSMT4">
                    <p:embed/>
                  </p:oleObj>
                </mc:Choice>
                <mc:Fallback>
                  <p:oleObj name="Equation" r:id="rId56" imgW="126835" imgH="139518" progId="Equation.DSMT4">
                    <p:embed/>
                    <p:pic>
                      <p:nvPicPr>
                        <p:cNvPr id="72" name="对象 71"/>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5423229" y="976024"/>
                          <a:ext cx="221442" cy="221442"/>
                        </a:xfrm>
                        <a:prstGeom prst="rect">
                          <a:avLst/>
                        </a:prstGeom>
                        <a:noFill/>
                      </p:spPr>
                    </p:pic>
                  </p:oleObj>
                </mc:Fallback>
              </mc:AlternateContent>
            </a:graphicData>
          </a:graphic>
        </p:graphicFrame>
        <p:graphicFrame>
          <p:nvGraphicFramePr>
            <p:cNvPr id="73" name="对象 72"/>
            <p:cNvGraphicFramePr>
              <a:graphicFrameLocks noChangeAspect="1"/>
            </p:cNvGraphicFramePr>
            <p:nvPr/>
          </p:nvGraphicFramePr>
          <p:xfrm>
            <a:off x="7653485" y="976024"/>
            <a:ext cx="3457575" cy="336550"/>
          </p:xfrm>
          <a:graphic>
            <a:graphicData uri="http://schemas.openxmlformats.org/presentationml/2006/ole">
              <mc:AlternateContent xmlns:mc="http://schemas.openxmlformats.org/markup-compatibility/2006">
                <mc:Choice xmlns:v="urn:schemas-microsoft-com:vml" Requires="v">
                  <p:oleObj name="Equation" r:id="rId58" imgW="2082600" imgH="203040" progId="Equation.DSMT4">
                    <p:embed/>
                  </p:oleObj>
                </mc:Choice>
                <mc:Fallback>
                  <p:oleObj name="Equation" r:id="rId58" imgW="2082600" imgH="203040" progId="Equation.DSMT4">
                    <p:embed/>
                    <p:pic>
                      <p:nvPicPr>
                        <p:cNvPr id="73" name="对象 72"/>
                        <p:cNvPicPr>
                          <a:picLocks noChangeAspect="1" noChangeArrowheads="1"/>
                        </p:cNvPicPr>
                        <p:nvPr/>
                      </p:nvPicPr>
                      <p:blipFill>
                        <a:blip r:embed="rId59"/>
                        <a:srcRect/>
                        <a:stretch>
                          <a:fillRect/>
                        </a:stretch>
                      </p:blipFill>
                      <p:spPr bwMode="auto">
                        <a:xfrm>
                          <a:off x="7653485" y="976024"/>
                          <a:ext cx="3457575" cy="336550"/>
                        </a:xfrm>
                        <a:prstGeom prst="rect">
                          <a:avLst/>
                        </a:prstGeom>
                        <a:noFill/>
                      </p:spPr>
                    </p:pic>
                  </p:oleObj>
                </mc:Fallback>
              </mc:AlternateContent>
            </a:graphicData>
          </a:graphic>
        </p:graphicFrame>
        <p:sp>
          <p:nvSpPr>
            <p:cNvPr id="74" name="Rectangle 8"/>
            <p:cNvSpPr>
              <a:spLocks noChangeArrowheads="1"/>
            </p:cNvSpPr>
            <p:nvPr/>
          </p:nvSpPr>
          <p:spPr bwMode="auto">
            <a:xfrm>
              <a:off x="616492" y="889782"/>
              <a:ext cx="13484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rgbClr val="0000FF"/>
                  </a:solidFill>
                  <a:effectLst/>
                  <a:latin typeface="+mn-ea"/>
                  <a:cs typeface="Times New Roman" panose="02020603050405020304" pitchFamily="18" charset="0"/>
                </a:rPr>
                <a:t>性质</a:t>
              </a:r>
              <a:r>
                <a:rPr lang="en-US" altLang="zh-CN" sz="2000" b="1" dirty="0">
                  <a:solidFill>
                    <a:srgbClr val="0000FF"/>
                  </a:solidFill>
                  <a:latin typeface="+mn-ea"/>
                  <a:cs typeface="Times New Roman" panose="02020603050405020304" pitchFamily="18" charset="0"/>
                </a:rPr>
                <a:t>4</a:t>
              </a:r>
              <a:r>
                <a:rPr kumimoji="0" lang="en-US" altLang="zh-CN" sz="2000" b="1" i="0" u="none" strike="noStrike" cap="none" normalizeH="0" baseline="0" dirty="0">
                  <a:ln>
                    <a:noFill/>
                  </a:ln>
                  <a:solidFill>
                    <a:srgbClr val="0000FF"/>
                  </a:solidFill>
                  <a:effectLst/>
                  <a:latin typeface="+mn-ea"/>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设</a:t>
              </a:r>
              <a:endParaRPr kumimoji="0" lang="zh-CN" altLang="en-US" sz="2000" b="1" i="0" u="none" strike="noStrike" cap="none" normalizeH="0" baseline="0" dirty="0">
                <a:ln>
                  <a:noFill/>
                </a:ln>
                <a:solidFill>
                  <a:schemeClr val="tx1"/>
                </a:solidFill>
                <a:effectLst/>
                <a:latin typeface="+mn-ea"/>
              </a:endParaRPr>
            </a:p>
          </p:txBody>
        </p:sp>
        <p:sp>
          <p:nvSpPr>
            <p:cNvPr id="75" name="Rectangle 9"/>
            <p:cNvSpPr>
              <a:spLocks noChangeArrowheads="1"/>
            </p:cNvSpPr>
            <p:nvPr/>
          </p:nvSpPr>
          <p:spPr bwMode="auto">
            <a:xfrm>
              <a:off x="2033062" y="889782"/>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是</a:t>
              </a:r>
              <a:endParaRPr kumimoji="0" lang="zh-CN" sz="2000" b="1" i="0" u="none" strike="noStrike" cap="none" normalizeH="0" baseline="0" dirty="0">
                <a:ln>
                  <a:noFill/>
                </a:ln>
                <a:solidFill>
                  <a:schemeClr val="tx1"/>
                </a:solidFill>
                <a:effectLst/>
                <a:latin typeface="+mn-ea"/>
              </a:endParaRPr>
            </a:p>
          </p:txBody>
        </p:sp>
        <p:sp>
          <p:nvSpPr>
            <p:cNvPr id="76" name="Rectangle 10"/>
            <p:cNvSpPr>
              <a:spLocks noChangeArrowheads="1"/>
            </p:cNvSpPr>
            <p:nvPr/>
          </p:nvSpPr>
          <p:spPr bwMode="auto">
            <a:xfrm>
              <a:off x="2940844" y="889782"/>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矩阵，</a:t>
              </a:r>
              <a:endParaRPr kumimoji="0" lang="zh-CN" sz="2000" b="1" i="0" u="none" strike="noStrike" cap="none" normalizeH="0" baseline="0" dirty="0">
                <a:ln>
                  <a:noFill/>
                </a:ln>
                <a:solidFill>
                  <a:schemeClr val="tx1"/>
                </a:solidFill>
                <a:effectLst/>
                <a:latin typeface="+mn-ea"/>
              </a:endParaRPr>
            </a:p>
          </p:txBody>
        </p:sp>
        <p:sp>
          <p:nvSpPr>
            <p:cNvPr id="77" name="Rectangle 11"/>
            <p:cNvSpPr>
              <a:spLocks noChangeArrowheads="1"/>
            </p:cNvSpPr>
            <p:nvPr/>
          </p:nvSpPr>
          <p:spPr bwMode="auto">
            <a:xfrm>
              <a:off x="4114796" y="889782"/>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分别是</a:t>
              </a:r>
              <a:endParaRPr kumimoji="0" lang="zh-CN" sz="2000" b="1" i="0" u="none" strike="noStrike" cap="none" normalizeH="0" baseline="0" dirty="0">
                <a:ln>
                  <a:noFill/>
                </a:ln>
                <a:solidFill>
                  <a:schemeClr val="tx1"/>
                </a:solidFill>
                <a:effectLst/>
                <a:latin typeface="+mn-ea"/>
              </a:endParaRPr>
            </a:p>
          </p:txBody>
        </p:sp>
        <p:sp>
          <p:nvSpPr>
            <p:cNvPr id="78" name="Rectangle 12"/>
            <p:cNvSpPr>
              <a:spLocks noChangeArrowheads="1"/>
            </p:cNvSpPr>
            <p:nvPr/>
          </p:nvSpPr>
          <p:spPr bwMode="auto">
            <a:xfrm>
              <a:off x="5150818" y="846964"/>
              <a:ext cx="4427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a:t>
              </a:r>
              <a:endParaRPr kumimoji="0" lang="zh-CN" sz="2000" b="1" i="0" u="none" strike="noStrike" cap="none" normalizeH="0" baseline="0" dirty="0">
                <a:ln>
                  <a:noFill/>
                </a:ln>
                <a:solidFill>
                  <a:schemeClr val="tx1"/>
                </a:solidFill>
                <a:effectLst/>
                <a:latin typeface="+mn-ea"/>
              </a:endParaRPr>
            </a:p>
          </p:txBody>
        </p:sp>
        <p:sp>
          <p:nvSpPr>
            <p:cNvPr id="79" name="Rectangle 13"/>
            <p:cNvSpPr>
              <a:spLocks noChangeArrowheads="1"/>
            </p:cNvSpPr>
            <p:nvPr/>
          </p:nvSpPr>
          <p:spPr bwMode="auto">
            <a:xfrm>
              <a:off x="5314264" y="893626"/>
              <a:ext cx="34387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76225" eaLnBrk="0" fontAlgn="base" hangingPunct="0">
                <a:spcBef>
                  <a:spcPct val="0"/>
                </a:spcBef>
                <a:spcAft>
                  <a:spcPct val="0"/>
                </a:spcAft>
                <a:tabLst>
                  <a:tab pos="619125" algn="l"/>
                </a:tabLst>
                <a:defRPr>
                  <a:solidFill>
                    <a:schemeClr val="tx1"/>
                  </a:solidFill>
                  <a:latin typeface="Arial" panose="020B0604020202020204" pitchFamily="34" charset="0"/>
                </a:defRPr>
              </a:lvl1pPr>
              <a:lvl2pPr eaLnBrk="0" fontAlgn="base" hangingPunct="0">
                <a:spcBef>
                  <a:spcPct val="0"/>
                </a:spcBef>
                <a:spcAft>
                  <a:spcPct val="0"/>
                </a:spcAft>
                <a:tabLst>
                  <a:tab pos="619125" algn="l"/>
                </a:tabLst>
                <a:defRPr>
                  <a:solidFill>
                    <a:schemeClr val="tx1"/>
                  </a:solidFill>
                  <a:latin typeface="Arial" panose="020B0604020202020204" pitchFamily="34" charset="0"/>
                </a:defRPr>
              </a:lvl2pPr>
              <a:lvl3pPr eaLnBrk="0" fontAlgn="base" hangingPunct="0">
                <a:spcBef>
                  <a:spcPct val="0"/>
                </a:spcBef>
                <a:spcAft>
                  <a:spcPct val="0"/>
                </a:spcAft>
                <a:tabLst>
                  <a:tab pos="619125" algn="l"/>
                </a:tabLst>
                <a:defRPr>
                  <a:solidFill>
                    <a:schemeClr val="tx1"/>
                  </a:solidFill>
                  <a:latin typeface="Arial" panose="020B0604020202020204" pitchFamily="34" charset="0"/>
                </a:defRPr>
              </a:lvl3pPr>
              <a:lvl4pPr eaLnBrk="0" fontAlgn="base" hangingPunct="0">
                <a:spcBef>
                  <a:spcPct val="0"/>
                </a:spcBef>
                <a:spcAft>
                  <a:spcPct val="0"/>
                </a:spcAft>
                <a:tabLst>
                  <a:tab pos="619125" algn="l"/>
                </a:tabLst>
                <a:defRPr>
                  <a:solidFill>
                    <a:schemeClr val="tx1"/>
                  </a:solidFill>
                  <a:latin typeface="Arial" panose="020B0604020202020204" pitchFamily="34" charset="0"/>
                </a:defRPr>
              </a:lvl4pPr>
              <a:lvl5pPr eaLnBrk="0" fontAlgn="base" hangingPunct="0">
                <a:spcBef>
                  <a:spcPct val="0"/>
                </a:spcBef>
                <a:spcAft>
                  <a:spcPct val="0"/>
                </a:spcAft>
                <a:tabLst>
                  <a:tab pos="619125" algn="l"/>
                </a:tabLst>
                <a:defRPr>
                  <a:solidFill>
                    <a:schemeClr val="tx1"/>
                  </a:solidFill>
                  <a:latin typeface="Arial" panose="020B0604020202020204" pitchFamily="34" charset="0"/>
                </a:defRPr>
              </a:lvl5pPr>
              <a:lvl6pPr eaLnBrk="0" fontAlgn="base" hangingPunct="0">
                <a:spcBef>
                  <a:spcPct val="0"/>
                </a:spcBef>
                <a:spcAft>
                  <a:spcPct val="0"/>
                </a:spcAft>
                <a:tabLst>
                  <a:tab pos="619125" algn="l"/>
                </a:tabLst>
                <a:defRPr>
                  <a:solidFill>
                    <a:schemeClr val="tx1"/>
                  </a:solidFill>
                  <a:latin typeface="Arial" panose="020B0604020202020204" pitchFamily="34" charset="0"/>
                </a:defRPr>
              </a:lvl6pPr>
              <a:lvl7pPr eaLnBrk="0" fontAlgn="base" hangingPunct="0">
                <a:spcBef>
                  <a:spcPct val="0"/>
                </a:spcBef>
                <a:spcAft>
                  <a:spcPct val="0"/>
                </a:spcAft>
                <a:tabLst>
                  <a:tab pos="619125" algn="l"/>
                </a:tabLst>
                <a:defRPr>
                  <a:solidFill>
                    <a:schemeClr val="tx1"/>
                  </a:solidFill>
                  <a:latin typeface="Arial" panose="020B0604020202020204" pitchFamily="34" charset="0"/>
                </a:defRPr>
              </a:lvl7pPr>
              <a:lvl8pPr eaLnBrk="0" fontAlgn="base" hangingPunct="0">
                <a:spcBef>
                  <a:spcPct val="0"/>
                </a:spcBef>
                <a:spcAft>
                  <a:spcPct val="0"/>
                </a:spcAft>
                <a:tabLst>
                  <a:tab pos="619125" algn="l"/>
                </a:tabLst>
                <a:defRPr>
                  <a:solidFill>
                    <a:schemeClr val="tx1"/>
                  </a:solidFill>
                  <a:latin typeface="Arial" panose="020B0604020202020204" pitchFamily="34" charset="0"/>
                </a:defRPr>
              </a:lvl8pPr>
              <a:lvl9pPr eaLnBrk="0" fontAlgn="base" hangingPunct="0">
                <a:spcBef>
                  <a:spcPct val="0"/>
                </a:spcBef>
                <a:spcAft>
                  <a:spcPct val="0"/>
                </a:spcAft>
                <a:tabLst>
                  <a:tab pos="619125" algn="l"/>
                </a:tabLst>
                <a:defRPr>
                  <a:solidFill>
                    <a:schemeClr val="tx1"/>
                  </a:solidFill>
                  <a:latin typeface="Arial" panose="020B0604020202020204" pitchFamily="34" charset="0"/>
                </a:defRPr>
              </a:lvl9pPr>
            </a:lstStyle>
            <a:p>
              <a:pPr marL="0" marR="0" lvl="0" indent="276225" algn="l" defTabSz="914400" rtl="0" eaLnBrk="0" fontAlgn="base" latinLnBrk="0" hangingPunct="0">
                <a:lnSpc>
                  <a:spcPct val="100000"/>
                </a:lnSpc>
                <a:spcBef>
                  <a:spcPct val="0"/>
                </a:spcBef>
                <a:spcAft>
                  <a:spcPct val="0"/>
                </a:spcAft>
                <a:buClrTx/>
                <a:buSzTx/>
                <a:buFontTx/>
                <a:buNone/>
                <a:tabLst>
                  <a:tab pos="619125" algn="l"/>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阶可逆矩阵，则</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         </a:t>
              </a:r>
              <a:endParaRPr kumimoji="0" lang="zh-CN" altLang="en-US" sz="2000" b="1" i="0" u="none" strike="noStrike" cap="none" normalizeH="0" baseline="0" dirty="0">
                <a:ln>
                  <a:noFill/>
                </a:ln>
                <a:solidFill>
                  <a:schemeClr val="tx1"/>
                </a:solidFill>
                <a:effectLst/>
                <a:latin typeface="+mn-ea"/>
              </a:endParaRPr>
            </a:p>
          </p:txBody>
        </p:sp>
      </p:grpSp>
      <p:grpSp>
        <p:nvGrpSpPr>
          <p:cNvPr id="80" name="组合 79"/>
          <p:cNvGrpSpPr/>
          <p:nvPr/>
        </p:nvGrpSpPr>
        <p:grpSpPr>
          <a:xfrm>
            <a:off x="1578596" y="6023925"/>
            <a:ext cx="8727699" cy="411452"/>
            <a:chOff x="1653753" y="1503714"/>
            <a:chExt cx="8727699" cy="411452"/>
          </a:xfrm>
        </p:grpSpPr>
        <p:graphicFrame>
          <p:nvGraphicFramePr>
            <p:cNvPr id="81" name="对象 80"/>
            <p:cNvGraphicFramePr>
              <a:graphicFrameLocks noChangeAspect="1"/>
            </p:cNvGraphicFramePr>
            <p:nvPr/>
          </p:nvGraphicFramePr>
          <p:xfrm>
            <a:off x="3573463" y="1566863"/>
            <a:ext cx="550862" cy="336550"/>
          </p:xfrm>
          <a:graphic>
            <a:graphicData uri="http://schemas.openxmlformats.org/presentationml/2006/ole">
              <mc:AlternateContent xmlns:mc="http://schemas.openxmlformats.org/markup-compatibility/2006">
                <mc:Choice xmlns:v="urn:schemas-microsoft-com:vml" Requires="v">
                  <p:oleObj name="Equation" r:id="rId60" imgW="330120" imgH="203040" progId="Equation.DSMT4">
                    <p:embed/>
                  </p:oleObj>
                </mc:Choice>
                <mc:Fallback>
                  <p:oleObj name="Equation" r:id="rId60" imgW="330120" imgH="203040" progId="Equation.DSMT4">
                    <p:embed/>
                    <p:pic>
                      <p:nvPicPr>
                        <p:cNvPr id="81" name="对象 80"/>
                        <p:cNvPicPr>
                          <a:picLocks noChangeAspect="1" noChangeArrowheads="1"/>
                        </p:cNvPicPr>
                        <p:nvPr/>
                      </p:nvPicPr>
                      <p:blipFill>
                        <a:blip r:embed="rId61"/>
                        <a:srcRect/>
                        <a:stretch>
                          <a:fillRect/>
                        </a:stretch>
                      </p:blipFill>
                      <p:spPr bwMode="auto">
                        <a:xfrm>
                          <a:off x="3573463" y="1566863"/>
                          <a:ext cx="550862" cy="336550"/>
                        </a:xfrm>
                        <a:prstGeom prst="rect">
                          <a:avLst/>
                        </a:prstGeom>
                        <a:noFill/>
                      </p:spPr>
                    </p:pic>
                  </p:oleObj>
                </mc:Fallback>
              </mc:AlternateContent>
            </a:graphicData>
          </a:graphic>
        </p:graphicFrame>
        <p:sp>
          <p:nvSpPr>
            <p:cNvPr id="82" name="Rectangle 14"/>
            <p:cNvSpPr>
              <a:spLocks noChangeArrowheads="1"/>
            </p:cNvSpPr>
            <p:nvPr/>
          </p:nvSpPr>
          <p:spPr bwMode="auto">
            <a:xfrm>
              <a:off x="1653753" y="1503714"/>
              <a:ext cx="20120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由于可逆矩阵</a:t>
              </a:r>
              <a:endParaRPr kumimoji="0" lang="zh-CN" altLang="en-US" sz="2000" b="1" i="0" u="none" strike="noStrike" cap="none" normalizeH="0" baseline="0" dirty="0">
                <a:ln>
                  <a:noFill/>
                </a:ln>
                <a:solidFill>
                  <a:schemeClr val="tx1"/>
                </a:solidFill>
                <a:effectLst/>
                <a:latin typeface="+mn-ea"/>
              </a:endParaRPr>
            </a:p>
          </p:txBody>
        </p:sp>
        <p:sp>
          <p:nvSpPr>
            <p:cNvPr id="83" name="Rectangle 15"/>
            <p:cNvSpPr>
              <a:spLocks noChangeArrowheads="1"/>
            </p:cNvSpPr>
            <p:nvPr/>
          </p:nvSpPr>
          <p:spPr bwMode="auto">
            <a:xfrm>
              <a:off x="3848894" y="1515056"/>
              <a:ext cx="65325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19125" algn="l"/>
                </a:tabLst>
                <a:defRPr>
                  <a:solidFill>
                    <a:schemeClr val="tx1"/>
                  </a:solidFill>
                  <a:latin typeface="Arial" panose="020B0604020202020204" pitchFamily="34" charset="0"/>
                </a:defRPr>
              </a:lvl1pPr>
              <a:lvl2pPr eaLnBrk="0" fontAlgn="base" hangingPunct="0">
                <a:spcBef>
                  <a:spcPct val="0"/>
                </a:spcBef>
                <a:spcAft>
                  <a:spcPct val="0"/>
                </a:spcAft>
                <a:tabLst>
                  <a:tab pos="619125" algn="l"/>
                </a:tabLst>
                <a:defRPr>
                  <a:solidFill>
                    <a:schemeClr val="tx1"/>
                  </a:solidFill>
                  <a:latin typeface="Arial" panose="020B0604020202020204" pitchFamily="34" charset="0"/>
                </a:defRPr>
              </a:lvl2pPr>
              <a:lvl3pPr eaLnBrk="0" fontAlgn="base" hangingPunct="0">
                <a:spcBef>
                  <a:spcPct val="0"/>
                </a:spcBef>
                <a:spcAft>
                  <a:spcPct val="0"/>
                </a:spcAft>
                <a:tabLst>
                  <a:tab pos="619125" algn="l"/>
                </a:tabLst>
                <a:defRPr>
                  <a:solidFill>
                    <a:schemeClr val="tx1"/>
                  </a:solidFill>
                  <a:latin typeface="Arial" panose="020B0604020202020204" pitchFamily="34" charset="0"/>
                </a:defRPr>
              </a:lvl3pPr>
              <a:lvl4pPr eaLnBrk="0" fontAlgn="base" hangingPunct="0">
                <a:spcBef>
                  <a:spcPct val="0"/>
                </a:spcBef>
                <a:spcAft>
                  <a:spcPct val="0"/>
                </a:spcAft>
                <a:tabLst>
                  <a:tab pos="619125" algn="l"/>
                </a:tabLst>
                <a:defRPr>
                  <a:solidFill>
                    <a:schemeClr val="tx1"/>
                  </a:solidFill>
                  <a:latin typeface="Arial" panose="020B0604020202020204" pitchFamily="34" charset="0"/>
                </a:defRPr>
              </a:lvl4pPr>
              <a:lvl5pPr eaLnBrk="0" fontAlgn="base" hangingPunct="0">
                <a:spcBef>
                  <a:spcPct val="0"/>
                </a:spcBef>
                <a:spcAft>
                  <a:spcPct val="0"/>
                </a:spcAft>
                <a:tabLst>
                  <a:tab pos="619125" algn="l"/>
                </a:tabLst>
                <a:defRPr>
                  <a:solidFill>
                    <a:schemeClr val="tx1"/>
                  </a:solidFill>
                  <a:latin typeface="Arial" panose="020B0604020202020204" pitchFamily="34" charset="0"/>
                </a:defRPr>
              </a:lvl5pPr>
              <a:lvl6pPr eaLnBrk="0" fontAlgn="base" hangingPunct="0">
                <a:spcBef>
                  <a:spcPct val="0"/>
                </a:spcBef>
                <a:spcAft>
                  <a:spcPct val="0"/>
                </a:spcAft>
                <a:tabLst>
                  <a:tab pos="619125" algn="l"/>
                </a:tabLst>
                <a:defRPr>
                  <a:solidFill>
                    <a:schemeClr val="tx1"/>
                  </a:solidFill>
                  <a:latin typeface="Arial" panose="020B0604020202020204" pitchFamily="34" charset="0"/>
                </a:defRPr>
              </a:lvl6pPr>
              <a:lvl7pPr eaLnBrk="0" fontAlgn="base" hangingPunct="0">
                <a:spcBef>
                  <a:spcPct val="0"/>
                </a:spcBef>
                <a:spcAft>
                  <a:spcPct val="0"/>
                </a:spcAft>
                <a:tabLst>
                  <a:tab pos="619125" algn="l"/>
                </a:tabLst>
                <a:defRPr>
                  <a:solidFill>
                    <a:schemeClr val="tx1"/>
                  </a:solidFill>
                  <a:latin typeface="Arial" panose="020B0604020202020204" pitchFamily="34" charset="0"/>
                </a:defRPr>
              </a:lvl7pPr>
              <a:lvl8pPr eaLnBrk="0" fontAlgn="base" hangingPunct="0">
                <a:spcBef>
                  <a:spcPct val="0"/>
                </a:spcBef>
                <a:spcAft>
                  <a:spcPct val="0"/>
                </a:spcAft>
                <a:tabLst>
                  <a:tab pos="619125" algn="l"/>
                </a:tabLst>
                <a:defRPr>
                  <a:solidFill>
                    <a:schemeClr val="tx1"/>
                  </a:solidFill>
                  <a:latin typeface="Arial" panose="020B0604020202020204" pitchFamily="34" charset="0"/>
                </a:defRPr>
              </a:lvl8pPr>
              <a:lvl9pPr eaLnBrk="0" fontAlgn="base" hangingPunct="0">
                <a:spcBef>
                  <a:spcPct val="0"/>
                </a:spcBef>
                <a:spcAft>
                  <a:spcPct val="0"/>
                </a:spcAft>
                <a:tabLst>
                  <a:tab pos="619125" algn="l"/>
                </a:tabLst>
                <a:defRPr>
                  <a:solidFill>
                    <a:schemeClr val="tx1"/>
                  </a:solidFill>
                  <a:latin typeface="Arial" panose="020B0604020202020204" pitchFamily="34" charset="0"/>
                </a:defRPr>
              </a:lvl9pPr>
            </a:lstStyle>
            <a:p>
              <a:pPr marL="0" marR="0" lvl="0" indent="276225" algn="l" defTabSz="914400" rtl="0" eaLnBrk="0" fontAlgn="base" latinLnBrk="0" hangingPunct="0">
                <a:lnSpc>
                  <a:spcPct val="100000"/>
                </a:lnSpc>
                <a:spcBef>
                  <a:spcPct val="0"/>
                </a:spcBef>
                <a:spcAft>
                  <a:spcPct val="0"/>
                </a:spcAft>
                <a:buClrTx/>
                <a:buSzTx/>
                <a:buFontTx/>
                <a:buNone/>
                <a:tabLst>
                  <a:tab pos="619125" algn="l"/>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可以表示为若干个初等矩阵的乘积，</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由</a:t>
              </a:r>
              <a:r>
                <a:rPr kumimoji="0" lang="zh-CN" altLang="en-US" sz="2000" b="1" i="0" u="none" strike="noStrike" cap="none" normalizeH="0" baseline="0" dirty="0">
                  <a:ln>
                    <a:noFill/>
                  </a:ln>
                  <a:solidFill>
                    <a:srgbClr val="0000FF"/>
                  </a:solidFill>
                  <a:effectLst/>
                  <a:latin typeface="+mn-ea"/>
                  <a:cs typeface="Times New Roman" panose="02020603050405020304" pitchFamily="18" charset="0"/>
                </a:rPr>
                <a:t>推论</a:t>
              </a:r>
              <a:r>
                <a:rPr kumimoji="0" lang="en-US" altLang="zh-CN" sz="2000" b="1" i="0" u="none" strike="noStrike" cap="none" normalizeH="0" baseline="0" dirty="0">
                  <a:ln>
                    <a:noFill/>
                  </a:ln>
                  <a:solidFill>
                    <a:srgbClr val="0000FF"/>
                  </a:solidFill>
                  <a:effectLst/>
                  <a:latin typeface="+mn-ea"/>
                  <a:cs typeface="Times New Roman" panose="02020603050405020304" pitchFamily="18" charset="0"/>
                </a:rPr>
                <a:t>2.5.3</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知</a:t>
              </a:r>
              <a:r>
                <a:rPr kumimoji="0" lang="zh-CN" sz="2000" b="1" i="0" u="none" strike="noStrike" cap="none" normalizeH="0" baseline="0" dirty="0">
                  <a:ln>
                    <a:noFill/>
                  </a:ln>
                  <a:solidFill>
                    <a:schemeClr val="tx1"/>
                  </a:solidFill>
                  <a:effectLst/>
                  <a:latin typeface="+mn-ea"/>
                  <a:cs typeface="Times New Roman" panose="02020603050405020304" pitchFamily="18" charset="0"/>
                </a:rPr>
                <a:t>，</a:t>
              </a:r>
              <a:endParaRPr kumimoji="0" lang="zh-CN" sz="2000" b="1" i="0" u="none" strike="noStrike" cap="none" normalizeH="0" baseline="0" dirty="0">
                <a:ln>
                  <a:noFill/>
                </a:ln>
                <a:solidFill>
                  <a:schemeClr val="tx1"/>
                </a:solidFill>
                <a:effectLst/>
                <a:latin typeface="+mn-ea"/>
              </a:endParaRPr>
            </a:p>
          </p:txBody>
        </p:sp>
      </p:grpSp>
      <p:sp>
        <p:nvSpPr>
          <p:cNvPr id="84" name="矩形 83"/>
          <p:cNvSpPr/>
          <p:nvPr/>
        </p:nvSpPr>
        <p:spPr>
          <a:xfrm>
            <a:off x="1039614" y="6083504"/>
            <a:ext cx="700833" cy="400110"/>
          </a:xfrm>
          <a:prstGeom prst="rect">
            <a:avLst/>
          </a:prstGeom>
        </p:spPr>
        <p:txBody>
          <a:bodyPr wrap="none">
            <a:spAutoFit/>
          </a:bodyPr>
          <a:lstStyle/>
          <a:p>
            <a:r>
              <a:rPr lang="zh-CN" altLang="zh-CN" sz="2000" b="1" dirty="0">
                <a:solidFill>
                  <a:srgbClr val="0000FF"/>
                </a:solidFill>
                <a:latin typeface="+mn-ea"/>
                <a:cs typeface="Times New Roman" panose="02020603050405020304" pitchFamily="18" charset="0"/>
              </a:rPr>
              <a:t>证</a:t>
            </a:r>
            <a:r>
              <a:rPr lang="zh-CN" altLang="en-US" sz="2000" b="1" dirty="0">
                <a:solidFill>
                  <a:srgbClr val="0000FF"/>
                </a:solidFill>
                <a:latin typeface="+mn-ea"/>
                <a:cs typeface="Times New Roman" panose="02020603050405020304" pitchFamily="18" charset="0"/>
              </a:rPr>
              <a:t>明</a:t>
            </a:r>
            <a:endParaRPr lang="zh-CN" altLang="en-US" sz="2000" dirty="0">
              <a:solidFill>
                <a:srgbClr val="0000FF"/>
              </a:solidFill>
            </a:endParaRPr>
          </a:p>
        </p:txBody>
      </p:sp>
      <p:sp>
        <p:nvSpPr>
          <p:cNvPr id="85" name="矩形 84"/>
          <p:cNvSpPr/>
          <p:nvPr/>
        </p:nvSpPr>
        <p:spPr>
          <a:xfrm>
            <a:off x="9690880" y="6035267"/>
            <a:ext cx="2012089" cy="400110"/>
          </a:xfrm>
          <a:prstGeom prst="rect">
            <a:avLst/>
          </a:prstGeom>
        </p:spPr>
        <p:txBody>
          <a:bodyPr wrap="none">
            <a:spAutoFit/>
          </a:bodyPr>
          <a:lstStyle/>
          <a:p>
            <a:pPr lvl="0" indent="276225" eaLnBrk="0" fontAlgn="base" hangingPunct="0">
              <a:spcBef>
                <a:spcPct val="0"/>
              </a:spcBef>
              <a:spcAft>
                <a:spcPct val="0"/>
              </a:spcAft>
              <a:tabLst>
                <a:tab pos="619125" algn="l"/>
              </a:tabLst>
            </a:pPr>
            <a:r>
              <a:rPr lang="zh-CN" altLang="zh-CN" sz="2000" b="1" dirty="0">
                <a:latin typeface="+mn-ea"/>
                <a:cs typeface="Times New Roman" panose="02020603050405020304" pitchFamily="18" charset="0"/>
              </a:rPr>
              <a:t>故结论成立。</a:t>
            </a:r>
            <a:endParaRPr lang="zh-CN" altLang="zh-CN" sz="2000" b="1" dirty="0">
              <a:latin typeface="+mn-ea"/>
            </a:endParaRPr>
          </a:p>
        </p:txBody>
      </p:sp>
    </p:spTree>
    <p:extLst>
      <p:ext uri="{BB962C8B-B14F-4D97-AF65-F5344CB8AC3E}">
        <p14:creationId xmlns:p14="http://schemas.microsoft.com/office/powerpoint/2010/main" val="80448749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blinds(horizontal)">
                                      <p:cBhvr>
                                        <p:cTn id="7" dur="500"/>
                                        <p:tgtEl>
                                          <p:spTgt spid="604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0430"/>
                                        </p:tgtEl>
                                        <p:attrNameLst>
                                          <p:attrName>style.visibility</p:attrName>
                                        </p:attrNameLst>
                                      </p:cBhvr>
                                      <p:to>
                                        <p:strVal val="visible"/>
                                      </p:to>
                                    </p:set>
                                    <p:animEffect transition="in" filter="blinds(horizontal)">
                                      <p:cBhvr>
                                        <p:cTn id="10" dur="500"/>
                                        <p:tgtEl>
                                          <p:spTgt spid="6043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0427"/>
                                        </p:tgtEl>
                                        <p:attrNameLst>
                                          <p:attrName>style.visibility</p:attrName>
                                        </p:attrNameLst>
                                      </p:cBhvr>
                                      <p:to>
                                        <p:strVal val="visible"/>
                                      </p:to>
                                    </p:set>
                                    <p:animEffect transition="in" filter="blinds(horizontal)">
                                      <p:cBhvr>
                                        <p:cTn id="20" dur="500"/>
                                        <p:tgtEl>
                                          <p:spTgt spid="6042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0422"/>
                                        </p:tgtEl>
                                        <p:attrNameLst>
                                          <p:attrName>style.visibility</p:attrName>
                                        </p:attrNameLst>
                                      </p:cBhvr>
                                      <p:to>
                                        <p:strVal val="visible"/>
                                      </p:to>
                                    </p:set>
                                    <p:animEffect transition="in" filter="blinds(horizontal)">
                                      <p:cBhvr>
                                        <p:cTn id="23" dur="500"/>
                                        <p:tgtEl>
                                          <p:spTgt spid="60422"/>
                                        </p:tgtEl>
                                      </p:cBhvr>
                                    </p:animEffect>
                                  </p:childTnLst>
                                </p:cTn>
                              </p:par>
                              <p:par>
                                <p:cTn id="24" presetID="3" presetClass="entr" presetSubtype="10" fill="hold" nodeType="withEffect">
                                  <p:stCondLst>
                                    <p:cond delay="0"/>
                                  </p:stCondLst>
                                  <p:childTnLst>
                                    <p:set>
                                      <p:cBhvr>
                                        <p:cTn id="25" dur="1" fill="hold">
                                          <p:stCondLst>
                                            <p:cond delay="0"/>
                                          </p:stCondLst>
                                        </p:cTn>
                                        <p:tgtEl>
                                          <p:spTgt spid="60425"/>
                                        </p:tgtEl>
                                        <p:attrNameLst>
                                          <p:attrName>style.visibility</p:attrName>
                                        </p:attrNameLst>
                                      </p:cBhvr>
                                      <p:to>
                                        <p:strVal val="visible"/>
                                      </p:to>
                                    </p:set>
                                    <p:animEffect transition="in" filter="blinds(horizontal)">
                                      <p:cBhvr>
                                        <p:cTn id="26" dur="500"/>
                                        <p:tgtEl>
                                          <p:spTgt spid="6042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0431"/>
                                        </p:tgtEl>
                                        <p:attrNameLst>
                                          <p:attrName>style.visibility</p:attrName>
                                        </p:attrNameLst>
                                      </p:cBhvr>
                                      <p:to>
                                        <p:strVal val="visible"/>
                                      </p:to>
                                    </p:set>
                                    <p:animEffect transition="in" filter="blinds(horizontal)">
                                      <p:cBhvr>
                                        <p:cTn id="31" dur="500"/>
                                        <p:tgtEl>
                                          <p:spTgt spid="60431"/>
                                        </p:tgtEl>
                                      </p:cBhvr>
                                    </p:animEffect>
                                  </p:childTnLst>
                                </p:cTn>
                              </p:par>
                              <p:par>
                                <p:cTn id="32" presetID="3" presetClass="entr" presetSubtype="10" fill="hold" nodeType="withEffect">
                                  <p:stCondLst>
                                    <p:cond delay="0"/>
                                  </p:stCondLst>
                                  <p:childTnLst>
                                    <p:set>
                                      <p:cBhvr>
                                        <p:cTn id="33" dur="1" fill="hold">
                                          <p:stCondLst>
                                            <p:cond delay="0"/>
                                          </p:stCondLst>
                                        </p:cTn>
                                        <p:tgtEl>
                                          <p:spTgt spid="60438"/>
                                        </p:tgtEl>
                                        <p:attrNameLst>
                                          <p:attrName>style.visibility</p:attrName>
                                        </p:attrNameLst>
                                      </p:cBhvr>
                                      <p:to>
                                        <p:strVal val="visible"/>
                                      </p:to>
                                    </p:set>
                                    <p:animEffect transition="in" filter="blinds(horizontal)">
                                      <p:cBhvr>
                                        <p:cTn id="34" dur="500"/>
                                        <p:tgtEl>
                                          <p:spTgt spid="6043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0441"/>
                                        </p:tgtEl>
                                        <p:attrNameLst>
                                          <p:attrName>style.visibility</p:attrName>
                                        </p:attrNameLst>
                                      </p:cBhvr>
                                      <p:to>
                                        <p:strVal val="visible"/>
                                      </p:to>
                                    </p:set>
                                    <p:animEffect transition="in" filter="blinds(horizontal)">
                                      <p:cBhvr>
                                        <p:cTn id="37" dur="500"/>
                                        <p:tgtEl>
                                          <p:spTgt spid="60441"/>
                                        </p:tgtEl>
                                      </p:cBhvr>
                                    </p:animEffect>
                                  </p:childTnLst>
                                </p:cTn>
                              </p:par>
                              <p:par>
                                <p:cTn id="38" presetID="3" presetClass="entr" presetSubtype="10" fill="hold" nodeType="withEffect">
                                  <p:stCondLst>
                                    <p:cond delay="0"/>
                                  </p:stCondLst>
                                  <p:childTnLst>
                                    <p:set>
                                      <p:cBhvr>
                                        <p:cTn id="39" dur="1" fill="hold">
                                          <p:stCondLst>
                                            <p:cond delay="0"/>
                                          </p:stCondLst>
                                        </p:cTn>
                                        <p:tgtEl>
                                          <p:spTgt spid="60442"/>
                                        </p:tgtEl>
                                        <p:attrNameLst>
                                          <p:attrName>style.visibility</p:attrName>
                                        </p:attrNameLst>
                                      </p:cBhvr>
                                      <p:to>
                                        <p:strVal val="visible"/>
                                      </p:to>
                                    </p:set>
                                    <p:animEffect transition="in" filter="blinds(horizontal)">
                                      <p:cBhvr>
                                        <p:cTn id="40" dur="500"/>
                                        <p:tgtEl>
                                          <p:spTgt spid="6044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0424"/>
                                        </p:tgtEl>
                                        <p:attrNameLst>
                                          <p:attrName>style.visibility</p:attrName>
                                        </p:attrNameLst>
                                      </p:cBhvr>
                                      <p:to>
                                        <p:strVal val="visible"/>
                                      </p:to>
                                    </p:set>
                                    <p:animEffect transition="in" filter="wipe(left)">
                                      <p:cBhvr>
                                        <p:cTn id="55" dur="500"/>
                                        <p:tgtEl>
                                          <p:spTgt spid="6042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60426"/>
                                        </p:tgtEl>
                                        <p:attrNameLst>
                                          <p:attrName>style.visibility</p:attrName>
                                        </p:attrNameLst>
                                      </p:cBhvr>
                                      <p:to>
                                        <p:strVal val="visible"/>
                                      </p:to>
                                    </p:set>
                                    <p:animEffect transition="in" filter="wipe(left)">
                                      <p:cBhvr>
                                        <p:cTn id="60" dur="500"/>
                                        <p:tgtEl>
                                          <p:spTgt spid="6042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left)">
                                      <p:cBhvr>
                                        <p:cTn id="65" dur="500"/>
                                        <p:tgtEl>
                                          <p:spTgt spid="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60428"/>
                                        </p:tgtEl>
                                        <p:attrNameLst>
                                          <p:attrName>style.visibility</p:attrName>
                                        </p:attrNameLst>
                                      </p:cBhvr>
                                      <p:to>
                                        <p:strVal val="visible"/>
                                      </p:to>
                                    </p:set>
                                    <p:animEffect transition="in" filter="wipe(left)">
                                      <p:cBhvr>
                                        <p:cTn id="70" dur="500"/>
                                        <p:tgtEl>
                                          <p:spTgt spid="6042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500"/>
                                        <p:tgtEl>
                                          <p:spTgt spid="2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0432"/>
                                        </p:tgtEl>
                                        <p:attrNameLst>
                                          <p:attrName>style.visibility</p:attrName>
                                        </p:attrNameLst>
                                      </p:cBhvr>
                                      <p:to>
                                        <p:strVal val="visible"/>
                                      </p:to>
                                    </p:set>
                                    <p:animEffect transition="in" filter="wipe(left)">
                                      <p:cBhvr>
                                        <p:cTn id="80" dur="500"/>
                                        <p:tgtEl>
                                          <p:spTgt spid="6043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60429"/>
                                        </p:tgtEl>
                                        <p:attrNameLst>
                                          <p:attrName>style.visibility</p:attrName>
                                        </p:attrNameLst>
                                      </p:cBhvr>
                                      <p:to>
                                        <p:strVal val="visible"/>
                                      </p:to>
                                    </p:set>
                                    <p:animEffect transition="in" filter="wipe(left)">
                                      <p:cBhvr>
                                        <p:cTn id="85" dur="500"/>
                                        <p:tgtEl>
                                          <p:spTgt spid="6042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wipe(left)">
                                      <p:cBhvr>
                                        <p:cTn id="90" dur="500"/>
                                        <p:tgtEl>
                                          <p:spTgt spid="3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60434"/>
                                        </p:tgtEl>
                                        <p:attrNameLst>
                                          <p:attrName>style.visibility</p:attrName>
                                        </p:attrNameLst>
                                      </p:cBhvr>
                                      <p:to>
                                        <p:strVal val="visible"/>
                                      </p:to>
                                    </p:set>
                                    <p:animEffect transition="in" filter="wipe(left)">
                                      <p:cBhvr>
                                        <p:cTn id="95" dur="500"/>
                                        <p:tgtEl>
                                          <p:spTgt spid="60434"/>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60433"/>
                                        </p:tgtEl>
                                        <p:attrNameLst>
                                          <p:attrName>style.visibility</p:attrName>
                                        </p:attrNameLst>
                                      </p:cBhvr>
                                      <p:to>
                                        <p:strVal val="visible"/>
                                      </p:to>
                                    </p:set>
                                    <p:animEffect transition="in" filter="wipe(left)">
                                      <p:cBhvr>
                                        <p:cTn id="100" dur="500"/>
                                        <p:tgtEl>
                                          <p:spTgt spid="60433"/>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19"/>
                                        </p:tgtEl>
                                        <p:attrNameLst>
                                          <p:attrName>style.visibility</p:attrName>
                                        </p:attrNameLst>
                                      </p:cBhvr>
                                      <p:to>
                                        <p:strVal val="visible"/>
                                      </p:to>
                                    </p:set>
                                    <p:animEffect transition="in" filter="wipe(left)">
                                      <p:cBhvr>
                                        <p:cTn id="105" dur="500"/>
                                        <p:tgtEl>
                                          <p:spTgt spid="19"/>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wipe(left)">
                                      <p:cBhvr>
                                        <p:cTn id="110" dur="500"/>
                                        <p:tgtEl>
                                          <p:spTgt spid="6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63"/>
                                        </p:tgtEl>
                                        <p:attrNameLst>
                                          <p:attrName>style.visibility</p:attrName>
                                        </p:attrNameLst>
                                      </p:cBhvr>
                                      <p:to>
                                        <p:strVal val="visible"/>
                                      </p:to>
                                    </p:set>
                                    <p:animEffect transition="in" filter="wipe(left)">
                                      <p:cBhvr>
                                        <p:cTn id="115" dur="500"/>
                                        <p:tgtEl>
                                          <p:spTgt spid="63"/>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67"/>
                                        </p:tgtEl>
                                        <p:attrNameLst>
                                          <p:attrName>style.visibility</p:attrName>
                                        </p:attrNameLst>
                                      </p:cBhvr>
                                      <p:to>
                                        <p:strVal val="visible"/>
                                      </p:to>
                                    </p:set>
                                    <p:animEffect transition="in" filter="wipe(left)">
                                      <p:cBhvr>
                                        <p:cTn id="120" dur="500"/>
                                        <p:tgtEl>
                                          <p:spTgt spid="67"/>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84"/>
                                        </p:tgtEl>
                                        <p:attrNameLst>
                                          <p:attrName>style.visibility</p:attrName>
                                        </p:attrNameLst>
                                      </p:cBhvr>
                                      <p:to>
                                        <p:strVal val="visible"/>
                                      </p:to>
                                    </p:set>
                                    <p:animEffect transition="in" filter="wipe(left)">
                                      <p:cBhvr>
                                        <p:cTn id="125" dur="500"/>
                                        <p:tgtEl>
                                          <p:spTgt spid="8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80"/>
                                        </p:tgtEl>
                                        <p:attrNameLst>
                                          <p:attrName>style.visibility</p:attrName>
                                        </p:attrNameLst>
                                      </p:cBhvr>
                                      <p:to>
                                        <p:strVal val="visible"/>
                                      </p:to>
                                    </p:set>
                                    <p:animEffect transition="in" filter="wipe(left)">
                                      <p:cBhvr>
                                        <p:cTn id="130" dur="500"/>
                                        <p:tgtEl>
                                          <p:spTgt spid="8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85"/>
                                        </p:tgtEl>
                                        <p:attrNameLst>
                                          <p:attrName>style.visibility</p:attrName>
                                        </p:attrNameLst>
                                      </p:cBhvr>
                                      <p:to>
                                        <p:strVal val="visible"/>
                                      </p:to>
                                    </p:set>
                                    <p:animEffect transition="in" filter="wipe(left)">
                                      <p:cBhvr>
                                        <p:cTn id="135"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0" grpId="0"/>
      <p:bldP spid="60431" grpId="0"/>
      <p:bldP spid="60422" grpId="0"/>
      <p:bldP spid="60441" grpId="0"/>
      <p:bldP spid="2" grpId="0"/>
      <p:bldP spid="20" grpId="0"/>
      <p:bldP spid="26" grpId="0"/>
      <p:bldP spid="31" grpId="0"/>
      <p:bldP spid="60424" grpId="0"/>
      <p:bldP spid="62" grpId="0"/>
      <p:bldP spid="84" grpId="0"/>
      <p:bldP spid="8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5677" y="1065402"/>
            <a:ext cx="5989740" cy="523220"/>
          </a:xfrm>
          <a:prstGeom prst="rect">
            <a:avLst/>
          </a:prstGeom>
          <a:noFill/>
        </p:spPr>
        <p:txBody>
          <a:bodyPr wrap="square" rtlCol="0">
            <a:spAutoFit/>
          </a:bodyPr>
          <a:lstStyle/>
          <a:p>
            <a:r>
              <a:rPr lang="en-US" altLang="zh-CN" sz="2800" b="1" kern="100" dirty="0">
                <a:solidFill>
                  <a:srgbClr val="0000FF"/>
                </a:solidFill>
                <a:latin typeface="+mj-ea"/>
                <a:cs typeface="Times New Roman" panose="02020603050405020304" pitchFamily="18" charset="0"/>
              </a:rPr>
              <a:t>§4.3 </a:t>
            </a:r>
            <a:r>
              <a:rPr lang="zh-CN" altLang="en-US" sz="2800" b="1" dirty="0">
                <a:solidFill>
                  <a:srgbClr val="0000FF"/>
                </a:solidFill>
                <a:latin typeface="+mj-ea"/>
                <a:ea typeface="+mj-ea"/>
              </a:rPr>
              <a:t>齐次线性方程组</a:t>
            </a:r>
          </a:p>
        </p:txBody>
      </p:sp>
      <p:sp>
        <p:nvSpPr>
          <p:cNvPr id="3" name="文本框 2"/>
          <p:cNvSpPr txBox="1"/>
          <p:nvPr/>
        </p:nvSpPr>
        <p:spPr>
          <a:xfrm>
            <a:off x="855677" y="1701500"/>
            <a:ext cx="6243966" cy="461665"/>
          </a:xfrm>
          <a:prstGeom prst="rect">
            <a:avLst/>
          </a:prstGeom>
          <a:noFill/>
        </p:spPr>
        <p:txBody>
          <a:bodyPr wrap="square" rtlCol="0">
            <a:spAutoFit/>
          </a:bodyPr>
          <a:lstStyle/>
          <a:p>
            <a:r>
              <a:rPr lang="en-US" altLang="zh-CN" sz="2400" b="1" dirty="0">
                <a:solidFill>
                  <a:srgbClr val="0000FF"/>
                </a:solidFill>
                <a:latin typeface="+mj-ea"/>
                <a:ea typeface="+mj-ea"/>
              </a:rPr>
              <a:t>4.3.1 </a:t>
            </a:r>
            <a:r>
              <a:rPr lang="zh-CN" altLang="en-US" sz="2400" b="1" dirty="0">
                <a:solidFill>
                  <a:srgbClr val="0000FF"/>
                </a:solidFill>
                <a:latin typeface="+mj-ea"/>
                <a:ea typeface="+mj-ea"/>
              </a:rPr>
              <a:t>齐次线性方程组有非零解的条件</a:t>
            </a:r>
          </a:p>
        </p:txBody>
      </p:sp>
      <p:grpSp>
        <p:nvGrpSpPr>
          <p:cNvPr id="22" name="组合 21"/>
          <p:cNvGrpSpPr/>
          <p:nvPr/>
        </p:nvGrpSpPr>
        <p:grpSpPr>
          <a:xfrm>
            <a:off x="1342235" y="2323934"/>
            <a:ext cx="8593327" cy="1015663"/>
            <a:chOff x="1342235" y="2323934"/>
            <a:chExt cx="8593327" cy="1015663"/>
          </a:xfrm>
        </p:grpSpPr>
        <p:sp>
          <p:nvSpPr>
            <p:cNvPr id="4" name="矩形 3"/>
            <p:cNvSpPr/>
            <p:nvPr/>
          </p:nvSpPr>
          <p:spPr>
            <a:xfrm>
              <a:off x="1342235" y="2323934"/>
              <a:ext cx="8593327" cy="1015663"/>
            </a:xfrm>
            <a:prstGeom prst="rect">
              <a:avLst/>
            </a:prstGeom>
          </p:spPr>
          <p:txBody>
            <a:bodyPr wrap="square">
              <a:spAutoFit/>
            </a:bodyPr>
            <a:lstStyle/>
            <a:p>
              <a:pPr algn="just">
                <a:lnSpc>
                  <a:spcPct val="150000"/>
                </a:lnSpc>
                <a:spcAft>
                  <a:spcPts val="0"/>
                </a:spcAft>
              </a:pPr>
              <a:r>
                <a:rPr lang="zh-CN" altLang="en-US" sz="2000" b="1" kern="100" dirty="0">
                  <a:solidFill>
                    <a:schemeClr val="accent1"/>
                  </a:solidFill>
                  <a:latin typeface="+mn-ea"/>
                  <a:cs typeface="Times New Roman" panose="02020603050405020304" pitchFamily="18" charset="0"/>
                </a:rPr>
                <a:t>定理</a:t>
              </a:r>
              <a:r>
                <a:rPr lang="en-US" altLang="zh-CN" sz="2000" b="1" kern="100" dirty="0">
                  <a:solidFill>
                    <a:schemeClr val="accent1"/>
                  </a:solidFill>
                  <a:latin typeface="+mn-ea"/>
                  <a:cs typeface="Times New Roman" panose="02020603050405020304" pitchFamily="18" charset="0"/>
                </a:rPr>
                <a:t>1</a:t>
              </a:r>
              <a:r>
                <a:rPr lang="en-US" altLang="zh-CN" sz="2000" b="1" kern="100" dirty="0">
                  <a:latin typeface="+mn-ea"/>
                  <a:cs typeface="Times New Roman" panose="02020603050405020304" pitchFamily="18" charset="0"/>
                </a:rPr>
                <a:t> </a:t>
              </a:r>
              <a:r>
                <a:rPr lang="zh-CN" altLang="en-US" sz="2000" b="1" kern="100" dirty="0">
                  <a:latin typeface="+mn-ea"/>
                  <a:cs typeface="Times New Roman" panose="02020603050405020304" pitchFamily="18" charset="0"/>
                </a:rPr>
                <a:t>设  是    矩阵，关于齐次方程组      ，下列命题等价：</a:t>
              </a:r>
              <a:endParaRPr lang="en-US" altLang="zh-CN" sz="2000" b="1" kern="100" dirty="0">
                <a:latin typeface="+mn-ea"/>
                <a:cs typeface="Times New Roman" panose="02020603050405020304" pitchFamily="18" charset="0"/>
              </a:endParaRPr>
            </a:p>
            <a:p>
              <a:pPr algn="just">
                <a:lnSpc>
                  <a:spcPct val="150000"/>
                </a:lnSpc>
                <a:spcAft>
                  <a:spcPts val="0"/>
                </a:spcAft>
              </a:pPr>
              <a:r>
                <a:rPr lang="en-US" altLang="zh-CN" sz="2000" b="1" kern="100" dirty="0">
                  <a:latin typeface="+mn-ea"/>
                  <a:cs typeface="Times New Roman" panose="02020603050405020304" pitchFamily="18" charset="0"/>
                </a:rPr>
                <a:t>      (1) </a:t>
              </a:r>
              <a:r>
                <a:rPr lang="zh-CN" altLang="en-US" sz="2000" b="1" kern="100" dirty="0">
                  <a:latin typeface="+mn-ea"/>
                  <a:cs typeface="Times New Roman" panose="02020603050405020304" pitchFamily="18" charset="0"/>
                </a:rPr>
                <a:t>     有非零解；</a:t>
              </a:r>
              <a:endParaRPr lang="en-US" altLang="zh-CN" sz="2000" b="1" kern="100" dirty="0">
                <a:latin typeface="+mn-ea"/>
                <a:cs typeface="Times New Roman" panose="02020603050405020304" pitchFamily="18" charset="0"/>
              </a:endParaRPr>
            </a:p>
          </p:txBody>
        </p:sp>
        <p:graphicFrame>
          <p:nvGraphicFramePr>
            <p:cNvPr id="6" name="对象 5"/>
            <p:cNvGraphicFramePr>
              <a:graphicFrameLocks noChangeAspect="1"/>
            </p:cNvGraphicFramePr>
            <p:nvPr/>
          </p:nvGraphicFramePr>
          <p:xfrm>
            <a:off x="2438399" y="2455816"/>
            <a:ext cx="226503" cy="305287"/>
          </p:xfrm>
          <a:graphic>
            <a:graphicData uri="http://schemas.openxmlformats.org/presentationml/2006/ole">
              <mc:AlternateContent xmlns:mc="http://schemas.openxmlformats.org/markup-compatibility/2006">
                <mc:Choice xmlns:v="urn:schemas-microsoft-com:vml" Requires="v">
                  <p:oleObj name="Equation" r:id="rId2" imgW="164885" imgH="164885" progId="Equation.DSMT4">
                    <p:embed/>
                  </p:oleObj>
                </mc:Choice>
                <mc:Fallback>
                  <p:oleObj name="Equation" r:id="rId2" imgW="164885" imgH="164885" progId="Equation.DSMT4">
                    <p:embed/>
                    <p:pic>
                      <p:nvPicPr>
                        <p:cNvPr id="6"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399" y="2455816"/>
                          <a:ext cx="226503" cy="305287"/>
                        </a:xfrm>
                        <a:prstGeom prst="rect">
                          <a:avLst/>
                        </a:prstGeom>
                        <a:noFill/>
                      </p:spPr>
                    </p:pic>
                  </p:oleObj>
                </mc:Fallback>
              </mc:AlternateContent>
            </a:graphicData>
          </a:graphic>
        </p:graphicFrame>
        <p:graphicFrame>
          <p:nvGraphicFramePr>
            <p:cNvPr id="8" name="对象 7"/>
            <p:cNvGraphicFramePr>
              <a:graphicFrameLocks noChangeAspect="1"/>
            </p:cNvGraphicFramePr>
            <p:nvPr/>
          </p:nvGraphicFramePr>
          <p:xfrm>
            <a:off x="2945459" y="2521998"/>
            <a:ext cx="571032" cy="235131"/>
          </p:xfrm>
          <a:graphic>
            <a:graphicData uri="http://schemas.openxmlformats.org/presentationml/2006/ole">
              <mc:AlternateContent xmlns:mc="http://schemas.openxmlformats.org/markup-compatibility/2006">
                <mc:Choice xmlns:v="urn:schemas-microsoft-com:vml" Requires="v">
                  <p:oleObj name="Equation" r:id="rId4" imgW="355446" imgH="139639" progId="Equation.DSMT4">
                    <p:embed/>
                  </p:oleObj>
                </mc:Choice>
                <mc:Fallback>
                  <p:oleObj name="Equation" r:id="rId4" imgW="355446" imgH="139639" progId="Equation.DSMT4">
                    <p:embed/>
                    <p:pic>
                      <p:nvPicPr>
                        <p:cNvPr id="8"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5459" y="2521998"/>
                          <a:ext cx="571032" cy="235131"/>
                        </a:xfrm>
                        <a:prstGeom prst="rect">
                          <a:avLst/>
                        </a:prstGeom>
                        <a:noFill/>
                      </p:spPr>
                    </p:pic>
                  </p:oleObj>
                </mc:Fallback>
              </mc:AlternateContent>
            </a:graphicData>
          </a:graphic>
        </p:graphicFrame>
        <p:graphicFrame>
          <p:nvGraphicFramePr>
            <p:cNvPr id="10" name="对象 9"/>
            <p:cNvGraphicFramePr>
              <a:graphicFrameLocks noChangeAspect="1"/>
            </p:cNvGraphicFramePr>
            <p:nvPr/>
          </p:nvGraphicFramePr>
          <p:xfrm>
            <a:off x="6017622" y="2457304"/>
            <a:ext cx="735055" cy="299825"/>
          </p:xfrm>
          <a:graphic>
            <a:graphicData uri="http://schemas.openxmlformats.org/presentationml/2006/ole">
              <mc:AlternateContent xmlns:mc="http://schemas.openxmlformats.org/markup-compatibility/2006">
                <mc:Choice xmlns:v="urn:schemas-microsoft-com:vml" Requires="v">
                  <p:oleObj name="Equation" r:id="rId6" imgW="469696" imgH="177723" progId="Equation.DSMT4">
                    <p:embed/>
                  </p:oleObj>
                </mc:Choice>
                <mc:Fallback>
                  <p:oleObj name="Equation" r:id="rId6" imgW="469696" imgH="177723" progId="Equation.DSMT4">
                    <p:embed/>
                    <p:pic>
                      <p:nvPicPr>
                        <p:cNvPr id="10" name="对象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7622" y="2457304"/>
                          <a:ext cx="735055" cy="299825"/>
                        </a:xfrm>
                        <a:prstGeom prst="rect">
                          <a:avLst/>
                        </a:prstGeom>
                        <a:noFill/>
                      </p:spPr>
                    </p:pic>
                  </p:oleObj>
                </mc:Fallback>
              </mc:AlternateContent>
            </a:graphicData>
          </a:graphic>
        </p:graphicFrame>
        <p:graphicFrame>
          <p:nvGraphicFramePr>
            <p:cNvPr id="12" name="对象 11"/>
            <p:cNvGraphicFramePr>
              <a:graphicFrameLocks noChangeAspect="1"/>
            </p:cNvGraphicFramePr>
            <p:nvPr/>
          </p:nvGraphicFramePr>
          <p:xfrm>
            <a:off x="2664902" y="2956205"/>
            <a:ext cx="704552" cy="287383"/>
          </p:xfrm>
          <a:graphic>
            <a:graphicData uri="http://schemas.openxmlformats.org/presentationml/2006/ole">
              <mc:AlternateContent xmlns:mc="http://schemas.openxmlformats.org/markup-compatibility/2006">
                <mc:Choice xmlns:v="urn:schemas-microsoft-com:vml" Requires="v">
                  <p:oleObj name="Equation" r:id="rId8" imgW="469696" imgH="177723" progId="Equation.DSMT4">
                    <p:embed/>
                  </p:oleObj>
                </mc:Choice>
                <mc:Fallback>
                  <p:oleObj name="Equation" r:id="rId8" imgW="469696" imgH="177723" progId="Equation.DSMT4">
                    <p:embed/>
                    <p:pic>
                      <p:nvPicPr>
                        <p:cNvPr id="12" name="对象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4902" y="2956205"/>
                          <a:ext cx="704552" cy="287383"/>
                        </a:xfrm>
                        <a:prstGeom prst="rect">
                          <a:avLst/>
                        </a:prstGeom>
                        <a:noFill/>
                      </p:spPr>
                    </p:pic>
                  </p:oleObj>
                </mc:Fallback>
              </mc:AlternateContent>
            </a:graphicData>
          </a:graphic>
        </p:graphicFrame>
      </p:grpSp>
      <p:grpSp>
        <p:nvGrpSpPr>
          <p:cNvPr id="25" name="组合 24"/>
          <p:cNvGrpSpPr/>
          <p:nvPr/>
        </p:nvGrpSpPr>
        <p:grpSpPr>
          <a:xfrm>
            <a:off x="1367026" y="4272046"/>
            <a:ext cx="4110665" cy="400110"/>
            <a:chOff x="1367026" y="4272046"/>
            <a:chExt cx="4110665" cy="400110"/>
          </a:xfrm>
        </p:grpSpPr>
        <p:sp>
          <p:nvSpPr>
            <p:cNvPr id="19" name="文本框 18"/>
            <p:cNvSpPr txBox="1"/>
            <p:nvPr/>
          </p:nvSpPr>
          <p:spPr>
            <a:xfrm>
              <a:off x="1367026" y="4272046"/>
              <a:ext cx="4110665" cy="400110"/>
            </a:xfrm>
            <a:prstGeom prst="rect">
              <a:avLst/>
            </a:prstGeom>
            <a:noFill/>
          </p:spPr>
          <p:txBody>
            <a:bodyPr wrap="square" rtlCol="0">
              <a:spAutoFit/>
            </a:bodyPr>
            <a:lstStyle/>
            <a:p>
              <a:r>
                <a:rPr lang="zh-CN" altLang="en-US" sz="2000" b="1" dirty="0">
                  <a:solidFill>
                    <a:schemeClr val="accent1"/>
                  </a:solidFill>
                </a:rPr>
                <a:t>证                                    </a:t>
              </a:r>
              <a:r>
                <a:rPr lang="zh-CN" altLang="en-US" sz="2000" b="1" dirty="0"/>
                <a:t>的向量表示为</a:t>
              </a:r>
              <a:r>
                <a:rPr lang="zh-CN" altLang="en-US" sz="2000" b="1" dirty="0">
                  <a:solidFill>
                    <a:schemeClr val="accent1"/>
                  </a:solidFill>
                </a:rPr>
                <a:t>                </a:t>
              </a:r>
            </a:p>
          </p:txBody>
        </p:sp>
        <p:graphicFrame>
          <p:nvGraphicFramePr>
            <p:cNvPr id="23" name="对象 22"/>
            <p:cNvGraphicFramePr>
              <a:graphicFrameLocks noChangeAspect="1"/>
            </p:cNvGraphicFramePr>
            <p:nvPr/>
          </p:nvGraphicFramePr>
          <p:xfrm>
            <a:off x="1974471" y="4313478"/>
            <a:ext cx="989920" cy="336994"/>
          </p:xfrm>
          <a:graphic>
            <a:graphicData uri="http://schemas.openxmlformats.org/presentationml/2006/ole">
              <mc:AlternateContent xmlns:mc="http://schemas.openxmlformats.org/markup-compatibility/2006">
                <mc:Choice xmlns:v="urn:schemas-microsoft-com:vml" Requires="v">
                  <p:oleObj name="Equation" r:id="rId10" imgW="596880" imgH="203040" progId="Equation.DSMT4">
                    <p:embed/>
                  </p:oleObj>
                </mc:Choice>
                <mc:Fallback>
                  <p:oleObj name="Equation" r:id="rId10" imgW="596880" imgH="203040" progId="Equation.DSMT4">
                    <p:embed/>
                    <p:pic>
                      <p:nvPicPr>
                        <p:cNvPr id="23" name="对象 22"/>
                        <p:cNvPicPr/>
                        <p:nvPr/>
                      </p:nvPicPr>
                      <p:blipFill>
                        <a:blip r:embed="rId11"/>
                        <a:stretch>
                          <a:fillRect/>
                        </a:stretch>
                      </p:blipFill>
                      <p:spPr>
                        <a:xfrm>
                          <a:off x="1974471" y="4313478"/>
                          <a:ext cx="989920" cy="336994"/>
                        </a:xfrm>
                        <a:prstGeom prst="rect">
                          <a:avLst/>
                        </a:prstGeom>
                      </p:spPr>
                    </p:pic>
                  </p:oleObj>
                </mc:Fallback>
              </mc:AlternateContent>
            </a:graphicData>
          </a:graphic>
        </p:graphicFrame>
        <p:graphicFrame>
          <p:nvGraphicFramePr>
            <p:cNvPr id="24" name="对象 23"/>
            <p:cNvGraphicFramePr>
              <a:graphicFrameLocks noChangeAspect="1"/>
            </p:cNvGraphicFramePr>
            <p:nvPr/>
          </p:nvGraphicFramePr>
          <p:xfrm>
            <a:off x="3017178" y="4307440"/>
            <a:ext cx="704552" cy="287383"/>
          </p:xfrm>
          <a:graphic>
            <a:graphicData uri="http://schemas.openxmlformats.org/presentationml/2006/ole">
              <mc:AlternateContent xmlns:mc="http://schemas.openxmlformats.org/markup-compatibility/2006">
                <mc:Choice xmlns:v="urn:schemas-microsoft-com:vml" Requires="v">
                  <p:oleObj name="Equation" r:id="rId8" imgW="469696" imgH="177723" progId="Equation.DSMT4">
                    <p:embed/>
                  </p:oleObj>
                </mc:Choice>
                <mc:Fallback>
                  <p:oleObj name="Equation" r:id="rId8" imgW="469696" imgH="177723" progId="Equation.DSMT4">
                    <p:embed/>
                    <p:pic>
                      <p:nvPicPr>
                        <p:cNvPr id="24" name="对象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7178" y="4307440"/>
                          <a:ext cx="704552" cy="287383"/>
                        </a:xfrm>
                        <a:prstGeom prst="rect">
                          <a:avLst/>
                        </a:prstGeom>
                        <a:noFill/>
                      </p:spPr>
                    </p:pic>
                  </p:oleObj>
                </mc:Fallback>
              </mc:AlternateContent>
            </a:graphicData>
          </a:graphic>
        </p:graphicFrame>
      </p:grpSp>
      <p:graphicFrame>
        <p:nvGraphicFramePr>
          <p:cNvPr id="26" name="对象 25"/>
          <p:cNvGraphicFramePr>
            <a:graphicFrameLocks noChangeAspect="1"/>
          </p:cNvGraphicFramePr>
          <p:nvPr/>
        </p:nvGraphicFramePr>
        <p:xfrm>
          <a:off x="5343525" y="4284663"/>
          <a:ext cx="2517775" cy="395287"/>
        </p:xfrm>
        <a:graphic>
          <a:graphicData uri="http://schemas.openxmlformats.org/presentationml/2006/ole">
            <mc:AlternateContent xmlns:mc="http://schemas.openxmlformats.org/markup-compatibility/2006">
              <mc:Choice xmlns:v="urn:schemas-microsoft-com:vml" Requires="v">
                <p:oleObj name="Equation" r:id="rId12" imgW="1650960" imgH="228600" progId="Equation.DSMT4">
                  <p:embed/>
                </p:oleObj>
              </mc:Choice>
              <mc:Fallback>
                <p:oleObj name="Equation" r:id="rId12" imgW="1650960" imgH="228600" progId="Equation.DSMT4">
                  <p:embed/>
                  <p:pic>
                    <p:nvPicPr>
                      <p:cNvPr id="26" name="对象 25"/>
                      <p:cNvPicPr>
                        <a:picLocks noChangeAspect="1" noChangeArrowheads="1"/>
                      </p:cNvPicPr>
                      <p:nvPr/>
                    </p:nvPicPr>
                    <p:blipFill>
                      <a:blip r:embed="rId13"/>
                      <a:srcRect/>
                      <a:stretch>
                        <a:fillRect/>
                      </a:stretch>
                    </p:blipFill>
                    <p:spPr bwMode="auto">
                      <a:xfrm>
                        <a:off x="5343525" y="4284663"/>
                        <a:ext cx="2517775" cy="395287"/>
                      </a:xfrm>
                      <a:prstGeom prst="rect">
                        <a:avLst/>
                      </a:prstGeom>
                      <a:noFill/>
                    </p:spPr>
                  </p:pic>
                </p:oleObj>
              </mc:Fallback>
            </mc:AlternateContent>
          </a:graphicData>
        </a:graphic>
      </p:graphicFrame>
      <p:graphicFrame>
        <p:nvGraphicFramePr>
          <p:cNvPr id="27" name="对象 26"/>
          <p:cNvGraphicFramePr>
            <a:graphicFrameLocks noChangeAspect="1"/>
          </p:cNvGraphicFramePr>
          <p:nvPr/>
        </p:nvGraphicFramePr>
        <p:xfrm>
          <a:off x="7922777" y="4318349"/>
          <a:ext cx="704552" cy="287383"/>
        </p:xfrm>
        <a:graphic>
          <a:graphicData uri="http://schemas.openxmlformats.org/presentationml/2006/ole">
            <mc:AlternateContent xmlns:mc="http://schemas.openxmlformats.org/markup-compatibility/2006">
              <mc:Choice xmlns:v="urn:schemas-microsoft-com:vml" Requires="v">
                <p:oleObj name="Equation" r:id="rId8" imgW="469696" imgH="177723" progId="Equation.DSMT4">
                  <p:embed/>
                </p:oleObj>
              </mc:Choice>
              <mc:Fallback>
                <p:oleObj name="Equation" r:id="rId8" imgW="469696" imgH="177723" progId="Equation.DSMT4">
                  <p:embed/>
                  <p:pic>
                    <p:nvPicPr>
                      <p:cNvPr id="27" name="对象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22777" y="4318349"/>
                        <a:ext cx="704552" cy="287383"/>
                      </a:xfrm>
                      <a:prstGeom prst="rect">
                        <a:avLst/>
                      </a:prstGeom>
                      <a:noFill/>
                    </p:spPr>
                  </p:pic>
                </p:oleObj>
              </mc:Fallback>
            </mc:AlternateContent>
          </a:graphicData>
        </a:graphic>
      </p:graphicFrame>
      <p:sp>
        <p:nvSpPr>
          <p:cNvPr id="28" name="文本框 27"/>
          <p:cNvSpPr txBox="1"/>
          <p:nvPr/>
        </p:nvSpPr>
        <p:spPr>
          <a:xfrm>
            <a:off x="8627329" y="4272046"/>
            <a:ext cx="1990876" cy="400110"/>
          </a:xfrm>
          <a:prstGeom prst="rect">
            <a:avLst/>
          </a:prstGeom>
          <a:noFill/>
        </p:spPr>
        <p:txBody>
          <a:bodyPr wrap="square" rtlCol="0">
            <a:spAutoFit/>
          </a:bodyPr>
          <a:lstStyle/>
          <a:p>
            <a:r>
              <a:rPr lang="zh-CN" altLang="en-US" sz="2000" b="1" dirty="0"/>
              <a:t>有非零解，即</a:t>
            </a:r>
          </a:p>
        </p:txBody>
      </p:sp>
      <p:grpSp>
        <p:nvGrpSpPr>
          <p:cNvPr id="29" name="组合 28"/>
          <p:cNvGrpSpPr/>
          <p:nvPr/>
        </p:nvGrpSpPr>
        <p:grpSpPr>
          <a:xfrm>
            <a:off x="1416839" y="4798787"/>
            <a:ext cx="8815732" cy="400110"/>
            <a:chOff x="1416839" y="4798787"/>
            <a:chExt cx="8815732" cy="400110"/>
          </a:xfrm>
        </p:grpSpPr>
        <p:sp>
          <p:nvSpPr>
            <p:cNvPr id="30" name="文本框 29"/>
            <p:cNvSpPr txBox="1"/>
            <p:nvPr/>
          </p:nvSpPr>
          <p:spPr>
            <a:xfrm>
              <a:off x="1416839" y="4798787"/>
              <a:ext cx="8815732" cy="400110"/>
            </a:xfrm>
            <a:prstGeom prst="rect">
              <a:avLst/>
            </a:prstGeom>
            <a:noFill/>
          </p:spPr>
          <p:txBody>
            <a:bodyPr wrap="square" rtlCol="0">
              <a:spAutoFit/>
            </a:bodyPr>
            <a:lstStyle/>
            <a:p>
              <a:r>
                <a:rPr lang="zh-CN" altLang="en-US" sz="2000" b="1" dirty="0"/>
                <a:t>存在不全为零的                   使得上式成立，所以                     线性相关</a:t>
              </a:r>
              <a:r>
                <a:rPr lang="en-US" altLang="zh-CN" sz="2000" b="1" dirty="0"/>
                <a:t>.</a:t>
              </a:r>
              <a:endParaRPr lang="zh-CN" altLang="en-US" sz="2000" b="1" dirty="0"/>
            </a:p>
          </p:txBody>
        </p:sp>
        <p:graphicFrame>
          <p:nvGraphicFramePr>
            <p:cNvPr id="32" name="对象 31"/>
            <p:cNvGraphicFramePr>
              <a:graphicFrameLocks noChangeAspect="1"/>
            </p:cNvGraphicFramePr>
            <p:nvPr/>
          </p:nvGraphicFramePr>
          <p:xfrm>
            <a:off x="3369454" y="4799047"/>
            <a:ext cx="940526" cy="374384"/>
          </p:xfrm>
          <a:graphic>
            <a:graphicData uri="http://schemas.openxmlformats.org/presentationml/2006/ole">
              <mc:AlternateContent xmlns:mc="http://schemas.openxmlformats.org/markup-compatibility/2006">
                <mc:Choice xmlns:v="urn:schemas-microsoft-com:vml" Requires="v">
                  <p:oleObj name="Equation" r:id="rId14" imgW="672808" imgH="228501" progId="Equation.DSMT4">
                    <p:embed/>
                  </p:oleObj>
                </mc:Choice>
                <mc:Fallback>
                  <p:oleObj name="Equation" r:id="rId14" imgW="672808" imgH="228501" progId="Equation.DSMT4">
                    <p:embed/>
                    <p:pic>
                      <p:nvPicPr>
                        <p:cNvPr id="32" name="对象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69454" y="4799047"/>
                          <a:ext cx="940526" cy="374384"/>
                        </a:xfrm>
                        <a:prstGeom prst="rect">
                          <a:avLst/>
                        </a:prstGeom>
                        <a:noFill/>
                      </p:spPr>
                    </p:pic>
                  </p:oleObj>
                </mc:Fallback>
              </mc:AlternateContent>
            </a:graphicData>
          </a:graphic>
        </p:graphicFrame>
        <p:graphicFrame>
          <p:nvGraphicFramePr>
            <p:cNvPr id="33" name="对象 32"/>
            <p:cNvGraphicFramePr>
              <a:graphicFrameLocks noChangeAspect="1"/>
            </p:cNvGraphicFramePr>
            <p:nvPr/>
          </p:nvGraphicFramePr>
          <p:xfrm>
            <a:off x="6752677" y="4811400"/>
            <a:ext cx="1086093" cy="362031"/>
          </p:xfrm>
          <a:graphic>
            <a:graphicData uri="http://schemas.openxmlformats.org/presentationml/2006/ole">
              <mc:AlternateContent xmlns:mc="http://schemas.openxmlformats.org/markup-compatibility/2006">
                <mc:Choice xmlns:v="urn:schemas-microsoft-com:vml" Requires="v">
                  <p:oleObj name="Equation" r:id="rId16" imgW="800100" imgH="228600" progId="Equation.DSMT4">
                    <p:embed/>
                  </p:oleObj>
                </mc:Choice>
                <mc:Fallback>
                  <p:oleObj name="Equation" r:id="rId16" imgW="800100" imgH="228600" progId="Equation.DSMT4">
                    <p:embed/>
                    <p:pic>
                      <p:nvPicPr>
                        <p:cNvPr id="33" name="对象 3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52677" y="4811400"/>
                          <a:ext cx="1086093" cy="362031"/>
                        </a:xfrm>
                        <a:prstGeom prst="rect">
                          <a:avLst/>
                        </a:prstGeom>
                        <a:noFill/>
                      </p:spPr>
                    </p:pic>
                  </p:oleObj>
                </mc:Fallback>
              </mc:AlternateContent>
            </a:graphicData>
          </a:graphic>
        </p:graphicFrame>
      </p:grpSp>
      <p:graphicFrame>
        <p:nvGraphicFramePr>
          <p:cNvPr id="34" name="对象 33"/>
          <p:cNvGraphicFramePr>
            <a:graphicFrameLocks noChangeAspect="1"/>
          </p:cNvGraphicFramePr>
          <p:nvPr/>
        </p:nvGraphicFramePr>
        <p:xfrm>
          <a:off x="1933575" y="5311775"/>
          <a:ext cx="1011238" cy="338138"/>
        </p:xfrm>
        <a:graphic>
          <a:graphicData uri="http://schemas.openxmlformats.org/presentationml/2006/ole">
            <mc:AlternateContent xmlns:mc="http://schemas.openxmlformats.org/markup-compatibility/2006">
              <mc:Choice xmlns:v="urn:schemas-microsoft-com:vml" Requires="v">
                <p:oleObj name="Equation" r:id="rId18" imgW="609480" imgH="203040" progId="Equation.DSMT4">
                  <p:embed/>
                </p:oleObj>
              </mc:Choice>
              <mc:Fallback>
                <p:oleObj name="Equation" r:id="rId18" imgW="609480" imgH="203040" progId="Equation.DSMT4">
                  <p:embed/>
                  <p:pic>
                    <p:nvPicPr>
                      <p:cNvPr id="34" name="对象 33"/>
                      <p:cNvPicPr/>
                      <p:nvPr/>
                    </p:nvPicPr>
                    <p:blipFill>
                      <a:blip r:embed="rId19"/>
                      <a:stretch>
                        <a:fillRect/>
                      </a:stretch>
                    </p:blipFill>
                    <p:spPr>
                      <a:xfrm>
                        <a:off x="1933575" y="5311775"/>
                        <a:ext cx="1011238" cy="338138"/>
                      </a:xfrm>
                      <a:prstGeom prst="rect">
                        <a:avLst/>
                      </a:prstGeom>
                    </p:spPr>
                  </p:pic>
                </p:oleObj>
              </mc:Fallback>
            </mc:AlternateContent>
          </a:graphicData>
        </a:graphic>
      </p:graphicFrame>
      <p:grpSp>
        <p:nvGrpSpPr>
          <p:cNvPr id="40" name="组合 39"/>
          <p:cNvGrpSpPr/>
          <p:nvPr/>
        </p:nvGrpSpPr>
        <p:grpSpPr>
          <a:xfrm>
            <a:off x="2916096" y="5258624"/>
            <a:ext cx="3640279" cy="400110"/>
            <a:chOff x="2916096" y="5258624"/>
            <a:chExt cx="3640279" cy="400110"/>
          </a:xfrm>
        </p:grpSpPr>
        <p:sp>
          <p:nvSpPr>
            <p:cNvPr id="35" name="文本框 34"/>
            <p:cNvSpPr txBox="1"/>
            <p:nvPr/>
          </p:nvSpPr>
          <p:spPr>
            <a:xfrm>
              <a:off x="2916096" y="5258624"/>
              <a:ext cx="3618927" cy="400110"/>
            </a:xfrm>
            <a:prstGeom prst="rect">
              <a:avLst/>
            </a:prstGeom>
            <a:noFill/>
          </p:spPr>
          <p:txBody>
            <a:bodyPr wrap="square" rtlCol="0">
              <a:spAutoFit/>
            </a:bodyPr>
            <a:lstStyle/>
            <a:p>
              <a:r>
                <a:rPr lang="zh-CN" altLang="en-US" sz="2000" b="1" dirty="0"/>
                <a:t>由列向量组线性相关得</a:t>
              </a:r>
            </a:p>
          </p:txBody>
        </p:sp>
        <p:graphicFrame>
          <p:nvGraphicFramePr>
            <p:cNvPr id="36" name="对象 35"/>
            <p:cNvGraphicFramePr>
              <a:graphicFrameLocks noChangeAspect="1"/>
            </p:cNvGraphicFramePr>
            <p:nvPr/>
          </p:nvGraphicFramePr>
          <p:xfrm>
            <a:off x="5576888" y="5326063"/>
            <a:ext cx="979487" cy="320675"/>
          </p:xfrm>
          <a:graphic>
            <a:graphicData uri="http://schemas.openxmlformats.org/presentationml/2006/ole">
              <mc:AlternateContent xmlns:mc="http://schemas.openxmlformats.org/markup-compatibility/2006">
                <mc:Choice xmlns:v="urn:schemas-microsoft-com:vml" Requires="v">
                  <p:oleObj name="Equation" r:id="rId20" imgW="596880" imgH="203040" progId="Equation.DSMT4">
                    <p:embed/>
                  </p:oleObj>
                </mc:Choice>
                <mc:Fallback>
                  <p:oleObj name="Equation" r:id="rId20" imgW="596880" imgH="203040" progId="Equation.DSMT4">
                    <p:embed/>
                    <p:pic>
                      <p:nvPicPr>
                        <p:cNvPr id="36" name="对象 35"/>
                        <p:cNvPicPr>
                          <a:picLocks noChangeAspect="1" noChangeArrowheads="1"/>
                        </p:cNvPicPr>
                        <p:nvPr/>
                      </p:nvPicPr>
                      <p:blipFill>
                        <a:blip r:embed="rId21"/>
                        <a:srcRect/>
                        <a:stretch>
                          <a:fillRect/>
                        </a:stretch>
                      </p:blipFill>
                      <p:spPr bwMode="auto">
                        <a:xfrm>
                          <a:off x="5576888" y="5326063"/>
                          <a:ext cx="979487" cy="320675"/>
                        </a:xfrm>
                        <a:prstGeom prst="rect">
                          <a:avLst/>
                        </a:prstGeom>
                        <a:noFill/>
                      </p:spPr>
                    </p:pic>
                  </p:oleObj>
                </mc:Fallback>
              </mc:AlternateContent>
            </a:graphicData>
          </a:graphic>
        </p:graphicFrame>
      </p:grpSp>
      <p:grpSp>
        <p:nvGrpSpPr>
          <p:cNvPr id="20" name="组合 19"/>
          <p:cNvGrpSpPr/>
          <p:nvPr/>
        </p:nvGrpSpPr>
        <p:grpSpPr>
          <a:xfrm>
            <a:off x="1342236" y="3241730"/>
            <a:ext cx="8593327" cy="481863"/>
            <a:chOff x="1342236" y="3241730"/>
            <a:chExt cx="8593327" cy="481863"/>
          </a:xfrm>
        </p:grpSpPr>
        <p:graphicFrame>
          <p:nvGraphicFramePr>
            <p:cNvPr id="14" name="对象 13"/>
            <p:cNvGraphicFramePr>
              <a:graphicFrameLocks noChangeAspect="1"/>
            </p:cNvGraphicFramePr>
            <p:nvPr/>
          </p:nvGraphicFramePr>
          <p:xfrm>
            <a:off x="2664902" y="3354118"/>
            <a:ext cx="220238" cy="296843"/>
          </p:xfrm>
          <a:graphic>
            <a:graphicData uri="http://schemas.openxmlformats.org/presentationml/2006/ole">
              <mc:AlternateContent xmlns:mc="http://schemas.openxmlformats.org/markup-compatibility/2006">
                <mc:Choice xmlns:v="urn:schemas-microsoft-com:vml" Requires="v">
                  <p:oleObj name="Equation" r:id="rId2" imgW="164885" imgH="164885" progId="Equation.DSMT4">
                    <p:embed/>
                  </p:oleObj>
                </mc:Choice>
                <mc:Fallback>
                  <p:oleObj name="Equation" r:id="rId2" imgW="164885" imgH="164885" progId="Equation.DSMT4">
                    <p:embed/>
                    <p:pic>
                      <p:nvPicPr>
                        <p:cNvPr id="14" name="对象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4902" y="3354118"/>
                          <a:ext cx="220238" cy="296843"/>
                        </a:xfrm>
                        <a:prstGeom prst="rect">
                          <a:avLst/>
                        </a:prstGeom>
                        <a:noFill/>
                      </p:spPr>
                    </p:pic>
                  </p:oleObj>
                </mc:Fallback>
              </mc:AlternateContent>
            </a:graphicData>
          </a:graphic>
        </p:graphicFrame>
        <p:graphicFrame>
          <p:nvGraphicFramePr>
            <p:cNvPr id="16" name="对象 15"/>
            <p:cNvGraphicFramePr>
              <a:graphicFrameLocks noChangeAspect="1"/>
            </p:cNvGraphicFramePr>
            <p:nvPr/>
          </p:nvGraphicFramePr>
          <p:xfrm>
            <a:off x="4049485" y="3354118"/>
            <a:ext cx="1076817" cy="358939"/>
          </p:xfrm>
          <a:graphic>
            <a:graphicData uri="http://schemas.openxmlformats.org/presentationml/2006/ole">
              <mc:AlternateContent xmlns:mc="http://schemas.openxmlformats.org/markup-compatibility/2006">
                <mc:Choice xmlns:v="urn:schemas-microsoft-com:vml" Requires="v">
                  <p:oleObj name="Equation" r:id="rId16" imgW="800100" imgH="228600" progId="Equation.DSMT4">
                    <p:embed/>
                  </p:oleObj>
                </mc:Choice>
                <mc:Fallback>
                  <p:oleObj name="Equation" r:id="rId16" imgW="800100" imgH="228600" progId="Equation.DSMT4">
                    <p:embed/>
                    <p:pic>
                      <p:nvPicPr>
                        <p:cNvPr id="16" name="对象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49485" y="3354118"/>
                          <a:ext cx="1076817" cy="358939"/>
                        </a:xfrm>
                        <a:prstGeom prst="rect">
                          <a:avLst/>
                        </a:prstGeom>
                        <a:noFill/>
                      </p:spPr>
                    </p:pic>
                  </p:oleObj>
                </mc:Fallback>
              </mc:AlternateContent>
            </a:graphicData>
          </a:graphic>
        </p:graphicFrame>
        <p:sp>
          <p:nvSpPr>
            <p:cNvPr id="37" name="矩形 36"/>
            <p:cNvSpPr/>
            <p:nvPr/>
          </p:nvSpPr>
          <p:spPr>
            <a:xfrm>
              <a:off x="1342236" y="3241730"/>
              <a:ext cx="8593327" cy="481863"/>
            </a:xfrm>
            <a:prstGeom prst="rect">
              <a:avLst/>
            </a:prstGeom>
          </p:spPr>
          <p:txBody>
            <a:bodyPr wrap="square">
              <a:spAutoFit/>
            </a:bodyPr>
            <a:lstStyle/>
            <a:p>
              <a:pPr algn="just">
                <a:lnSpc>
                  <a:spcPct val="150000"/>
                </a:lnSpc>
                <a:spcAft>
                  <a:spcPts val="0"/>
                </a:spcAft>
              </a:pPr>
              <a:r>
                <a:rPr lang="en-US" altLang="zh-CN" sz="2000" b="1" kern="100" dirty="0">
                  <a:latin typeface="+mn-ea"/>
                  <a:cs typeface="Times New Roman" panose="02020603050405020304" pitchFamily="18" charset="0"/>
                </a:rPr>
                <a:t>      (2)   </a:t>
              </a:r>
              <a:r>
                <a:rPr lang="zh-CN" altLang="en-US" sz="2000" b="1" kern="100" dirty="0">
                  <a:latin typeface="+mn-ea"/>
                  <a:cs typeface="Times New Roman" panose="02020603050405020304" pitchFamily="18" charset="0"/>
                </a:rPr>
                <a:t>的列向量         线性相关；</a:t>
              </a:r>
              <a:endParaRPr lang="en-US" altLang="zh-CN" sz="2000" b="1" kern="100" dirty="0">
                <a:latin typeface="+mn-ea"/>
                <a:cs typeface="Times New Roman" panose="02020603050405020304" pitchFamily="18" charset="0"/>
              </a:endParaRPr>
            </a:p>
          </p:txBody>
        </p:sp>
      </p:grpSp>
      <p:grpSp>
        <p:nvGrpSpPr>
          <p:cNvPr id="21" name="组合 20"/>
          <p:cNvGrpSpPr/>
          <p:nvPr/>
        </p:nvGrpSpPr>
        <p:grpSpPr>
          <a:xfrm>
            <a:off x="-179601" y="3704112"/>
            <a:ext cx="8593327" cy="481863"/>
            <a:chOff x="-179601" y="3704112"/>
            <a:chExt cx="8593327" cy="481863"/>
          </a:xfrm>
        </p:grpSpPr>
        <p:graphicFrame>
          <p:nvGraphicFramePr>
            <p:cNvPr id="18" name="对象 17"/>
            <p:cNvGraphicFramePr>
              <a:graphicFrameLocks noChangeAspect="1"/>
            </p:cNvGraphicFramePr>
            <p:nvPr/>
          </p:nvGraphicFramePr>
          <p:xfrm>
            <a:off x="2664902" y="3841825"/>
            <a:ext cx="937696" cy="320995"/>
          </p:xfrm>
          <a:graphic>
            <a:graphicData uri="http://schemas.openxmlformats.org/presentationml/2006/ole">
              <mc:AlternateContent xmlns:mc="http://schemas.openxmlformats.org/markup-compatibility/2006">
                <mc:Choice xmlns:v="urn:schemas-microsoft-com:vml" Requires="v">
                  <p:oleObj name="Equation" r:id="rId22" imgW="571320" imgH="203040" progId="Equation.DSMT4">
                    <p:embed/>
                  </p:oleObj>
                </mc:Choice>
                <mc:Fallback>
                  <p:oleObj name="Equation" r:id="rId22" imgW="571320" imgH="203040" progId="Equation.DSMT4">
                    <p:embed/>
                    <p:pic>
                      <p:nvPicPr>
                        <p:cNvPr id="18" name="对象 17"/>
                        <p:cNvPicPr>
                          <a:picLocks noChangeAspect="1" noChangeArrowheads="1"/>
                        </p:cNvPicPr>
                        <p:nvPr/>
                      </p:nvPicPr>
                      <p:blipFill>
                        <a:blip r:embed="rId23"/>
                        <a:srcRect/>
                        <a:stretch>
                          <a:fillRect/>
                        </a:stretch>
                      </p:blipFill>
                      <p:spPr bwMode="auto">
                        <a:xfrm>
                          <a:off x="2664902" y="3841825"/>
                          <a:ext cx="937696" cy="320995"/>
                        </a:xfrm>
                        <a:prstGeom prst="rect">
                          <a:avLst/>
                        </a:prstGeom>
                        <a:noFill/>
                      </p:spPr>
                    </p:pic>
                  </p:oleObj>
                </mc:Fallback>
              </mc:AlternateContent>
            </a:graphicData>
          </a:graphic>
        </p:graphicFrame>
        <p:sp>
          <p:nvSpPr>
            <p:cNvPr id="39" name="矩形 38"/>
            <p:cNvSpPr/>
            <p:nvPr/>
          </p:nvSpPr>
          <p:spPr>
            <a:xfrm>
              <a:off x="-179601" y="3704112"/>
              <a:ext cx="8593327" cy="481863"/>
            </a:xfrm>
            <a:prstGeom prst="rect">
              <a:avLst/>
            </a:prstGeom>
          </p:spPr>
          <p:txBody>
            <a:bodyPr wrap="square">
              <a:spAutoFit/>
            </a:bodyPr>
            <a:lstStyle/>
            <a:p>
              <a:pPr algn="just">
                <a:lnSpc>
                  <a:spcPct val="150000"/>
                </a:lnSpc>
                <a:spcAft>
                  <a:spcPts val="0"/>
                </a:spcAft>
              </a:pPr>
              <a:r>
                <a:rPr lang="en-US" altLang="zh-CN" sz="2000" b="1" kern="100" dirty="0">
                  <a:latin typeface="+mn-ea"/>
                  <a:cs typeface="Times New Roman" panose="02020603050405020304" pitchFamily="18" charset="0"/>
                </a:rPr>
                <a:t>                  (3) </a:t>
              </a:r>
              <a:r>
                <a:rPr lang="zh-CN" altLang="en-US" sz="2000" b="1" kern="100" dirty="0">
                  <a:latin typeface="+mn-ea"/>
                  <a:cs typeface="Times New Roman" panose="02020603050405020304" pitchFamily="18" charset="0"/>
                </a:rPr>
                <a:t>       </a:t>
              </a:r>
              <a:r>
                <a:rPr lang="en-US" altLang="zh-CN" sz="2000" b="1" kern="100" dirty="0">
                  <a:latin typeface="+mn-ea"/>
                  <a:cs typeface="Times New Roman" panose="02020603050405020304" pitchFamily="18" charset="0"/>
                </a:rPr>
                <a:t>.</a:t>
              </a:r>
              <a:endParaRPr lang="zh-CN" altLang="zh-CN" sz="2000" b="1" kern="100" dirty="0">
                <a:latin typeface="+mn-ea"/>
                <a:cs typeface="Times New Roman" panose="02020603050405020304" pitchFamily="18" charset="0"/>
              </a:endParaRPr>
            </a:p>
          </p:txBody>
        </p:sp>
      </p:grpSp>
    </p:spTree>
    <p:extLst>
      <p:ext uri="{BB962C8B-B14F-4D97-AF65-F5344CB8AC3E}">
        <p14:creationId xmlns:p14="http://schemas.microsoft.com/office/powerpoint/2010/main" val="277315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1517650" y="1209675"/>
          <a:ext cx="968375" cy="338138"/>
        </p:xfrm>
        <a:graphic>
          <a:graphicData uri="http://schemas.openxmlformats.org/presentationml/2006/ole">
            <mc:AlternateContent xmlns:mc="http://schemas.openxmlformats.org/markup-compatibility/2006">
              <mc:Choice xmlns:v="urn:schemas-microsoft-com:vml" Requires="v">
                <p:oleObj name="Equation" r:id="rId2" imgW="583920" imgH="203040" progId="Equation.DSMT4">
                  <p:embed/>
                </p:oleObj>
              </mc:Choice>
              <mc:Fallback>
                <p:oleObj name="Equation" r:id="rId2" imgW="583920" imgH="203040" progId="Equation.DSMT4">
                  <p:embed/>
                  <p:pic>
                    <p:nvPicPr>
                      <p:cNvPr id="2" name="对象 1"/>
                      <p:cNvPicPr/>
                      <p:nvPr/>
                    </p:nvPicPr>
                    <p:blipFill>
                      <a:blip r:embed="rId3"/>
                      <a:stretch>
                        <a:fillRect/>
                      </a:stretch>
                    </p:blipFill>
                    <p:spPr>
                      <a:xfrm>
                        <a:off x="1517650" y="1209675"/>
                        <a:ext cx="968375" cy="338138"/>
                      </a:xfrm>
                      <a:prstGeom prst="rect">
                        <a:avLst/>
                      </a:prstGeom>
                    </p:spPr>
                  </p:pic>
                </p:oleObj>
              </mc:Fallback>
            </mc:AlternateContent>
          </a:graphicData>
        </a:graphic>
      </p:graphicFrame>
      <p:sp>
        <p:nvSpPr>
          <p:cNvPr id="3"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3" name="组合 22"/>
          <p:cNvGrpSpPr/>
          <p:nvPr/>
        </p:nvGrpSpPr>
        <p:grpSpPr>
          <a:xfrm>
            <a:off x="2553135" y="1152573"/>
            <a:ext cx="8315161" cy="400110"/>
            <a:chOff x="2553135" y="1152573"/>
            <a:chExt cx="8315161" cy="400110"/>
          </a:xfrm>
        </p:grpSpPr>
        <p:graphicFrame>
          <p:nvGraphicFramePr>
            <p:cNvPr id="4" name="对象 3"/>
            <p:cNvGraphicFramePr>
              <a:graphicFrameLocks noChangeAspect="1"/>
            </p:cNvGraphicFramePr>
            <p:nvPr/>
          </p:nvGraphicFramePr>
          <p:xfrm>
            <a:off x="2908300" y="1228725"/>
            <a:ext cx="914400" cy="319088"/>
          </p:xfrm>
          <a:graphic>
            <a:graphicData uri="http://schemas.openxmlformats.org/presentationml/2006/ole">
              <mc:AlternateContent xmlns:mc="http://schemas.openxmlformats.org/markup-compatibility/2006">
                <mc:Choice xmlns:v="urn:schemas-microsoft-com:vml" Requires="v">
                  <p:oleObj name="Equation" r:id="rId4" imgW="558720" imgH="203040" progId="Equation.DSMT4">
                    <p:embed/>
                  </p:oleObj>
                </mc:Choice>
                <mc:Fallback>
                  <p:oleObj name="Equation" r:id="rId4" imgW="558720" imgH="203040" progId="Equation.DSMT4">
                    <p:embed/>
                    <p:pic>
                      <p:nvPicPr>
                        <p:cNvPr id="4" name="对象 3"/>
                        <p:cNvPicPr>
                          <a:picLocks noChangeAspect="1" noChangeArrowheads="1"/>
                        </p:cNvPicPr>
                        <p:nvPr/>
                      </p:nvPicPr>
                      <p:blipFill>
                        <a:blip r:embed="rId5"/>
                        <a:srcRect/>
                        <a:stretch>
                          <a:fillRect/>
                        </a:stretch>
                      </p:blipFill>
                      <p:spPr bwMode="auto">
                        <a:xfrm>
                          <a:off x="2908300" y="1228725"/>
                          <a:ext cx="914400" cy="319088"/>
                        </a:xfrm>
                        <a:prstGeom prst="rect">
                          <a:avLst/>
                        </a:prstGeom>
                        <a:noFill/>
                      </p:spPr>
                    </p:pic>
                  </p:oleObj>
                </mc:Fallback>
              </mc:AlternateContent>
            </a:graphicData>
          </a:graphic>
        </p:graphicFrame>
        <p:sp>
          <p:nvSpPr>
            <p:cNvPr id="5" name="文本框 4"/>
            <p:cNvSpPr txBox="1"/>
            <p:nvPr/>
          </p:nvSpPr>
          <p:spPr>
            <a:xfrm>
              <a:off x="2553135" y="1152573"/>
              <a:ext cx="8315161" cy="400110"/>
            </a:xfrm>
            <a:prstGeom prst="rect">
              <a:avLst/>
            </a:prstGeom>
            <a:noFill/>
          </p:spPr>
          <p:txBody>
            <a:bodyPr wrap="square" rtlCol="0">
              <a:spAutoFit/>
            </a:bodyPr>
            <a:lstStyle/>
            <a:p>
              <a:r>
                <a:rPr lang="zh-CN" altLang="en-US" sz="2000" b="1" dirty="0"/>
                <a:t>设                ，对     作初等行变换可将它化为有    个非零行的阶梯形矩阵 </a:t>
              </a:r>
            </a:p>
          </p:txBody>
        </p:sp>
        <p:graphicFrame>
          <p:nvGraphicFramePr>
            <p:cNvPr id="7" name="对象 6"/>
            <p:cNvGraphicFramePr>
              <a:graphicFrameLocks noChangeAspect="1"/>
            </p:cNvGraphicFramePr>
            <p:nvPr/>
          </p:nvGraphicFramePr>
          <p:xfrm>
            <a:off x="4328159" y="1228725"/>
            <a:ext cx="209725" cy="282673"/>
          </p:xfrm>
          <a:graphic>
            <a:graphicData uri="http://schemas.openxmlformats.org/presentationml/2006/ole">
              <mc:AlternateContent xmlns:mc="http://schemas.openxmlformats.org/markup-compatibility/2006">
                <mc:Choice xmlns:v="urn:schemas-microsoft-com:vml" Requires="v">
                  <p:oleObj name="Equation" r:id="rId6" imgW="164885" imgH="164885" progId="Equation.DSMT4">
                    <p:embed/>
                  </p:oleObj>
                </mc:Choice>
                <mc:Fallback>
                  <p:oleObj name="Equation" r:id="rId6" imgW="164885" imgH="164885" progId="Equation.DSMT4">
                    <p:embed/>
                    <p:pic>
                      <p:nvPicPr>
                        <p:cNvPr id="7"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159" y="1228725"/>
                          <a:ext cx="209725" cy="282673"/>
                        </a:xfrm>
                        <a:prstGeom prst="rect">
                          <a:avLst/>
                        </a:prstGeom>
                        <a:noFill/>
                      </p:spPr>
                    </p:pic>
                  </p:oleObj>
                </mc:Fallback>
              </mc:AlternateContent>
            </a:graphicData>
          </a:graphic>
        </p:graphicFrame>
        <p:graphicFrame>
          <p:nvGraphicFramePr>
            <p:cNvPr id="9" name="对象 8"/>
            <p:cNvGraphicFramePr>
              <a:graphicFrameLocks noChangeAspect="1"/>
            </p:cNvGraphicFramePr>
            <p:nvPr/>
          </p:nvGraphicFramePr>
          <p:xfrm>
            <a:off x="7707086" y="1274443"/>
            <a:ext cx="217714" cy="217714"/>
          </p:xfrm>
          <a:graphic>
            <a:graphicData uri="http://schemas.openxmlformats.org/presentationml/2006/ole">
              <mc:AlternateContent xmlns:mc="http://schemas.openxmlformats.org/markup-compatibility/2006">
                <mc:Choice xmlns:v="urn:schemas-microsoft-com:vml" Requires="v">
                  <p:oleObj name="Equation" r:id="rId8" imgW="114102" imgH="126780" progId="Equation.DSMT4">
                    <p:embed/>
                  </p:oleObj>
                </mc:Choice>
                <mc:Fallback>
                  <p:oleObj name="Equation" r:id="rId8" imgW="114102" imgH="126780" progId="Equation.DSMT4">
                    <p:embed/>
                    <p:pic>
                      <p:nvPicPr>
                        <p:cNvPr id="9" name="对象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07086" y="1274443"/>
                          <a:ext cx="217714" cy="217714"/>
                        </a:xfrm>
                        <a:prstGeom prst="rect">
                          <a:avLst/>
                        </a:prstGeom>
                        <a:noFill/>
                      </p:spPr>
                    </p:pic>
                  </p:oleObj>
                </mc:Fallback>
              </mc:AlternateContent>
            </a:graphicData>
          </a:graphic>
        </p:graphicFrame>
      </p:grpSp>
      <p:graphicFrame>
        <p:nvGraphicFramePr>
          <p:cNvPr id="11" name="对象 10"/>
          <p:cNvGraphicFramePr>
            <a:graphicFrameLocks noChangeAspect="1"/>
          </p:cNvGraphicFramePr>
          <p:nvPr/>
        </p:nvGraphicFramePr>
        <p:xfrm>
          <a:off x="1517649" y="1855500"/>
          <a:ext cx="2741613" cy="2330450"/>
        </p:xfrm>
        <a:graphic>
          <a:graphicData uri="http://schemas.openxmlformats.org/presentationml/2006/ole">
            <mc:AlternateContent xmlns:mc="http://schemas.openxmlformats.org/markup-compatibility/2006">
              <mc:Choice xmlns:v="urn:schemas-microsoft-com:vml" Requires="v">
                <p:oleObj name="Equation" r:id="rId10" imgW="2158920" imgH="1828800" progId="Equation.DSMT4">
                  <p:embed/>
                </p:oleObj>
              </mc:Choice>
              <mc:Fallback>
                <p:oleObj name="Equation" r:id="rId10" imgW="2158920" imgH="1828800" progId="Equation.DSMT4">
                  <p:embed/>
                  <p:pic>
                    <p:nvPicPr>
                      <p:cNvPr id="11" name="对象 10"/>
                      <p:cNvPicPr>
                        <a:picLocks noChangeAspect="1" noChangeArrowheads="1"/>
                      </p:cNvPicPr>
                      <p:nvPr/>
                    </p:nvPicPr>
                    <p:blipFill>
                      <a:blip r:embed="rId11"/>
                      <a:srcRect/>
                      <a:stretch>
                        <a:fillRect/>
                      </a:stretch>
                    </p:blipFill>
                    <p:spPr bwMode="auto">
                      <a:xfrm>
                        <a:off x="1517649" y="1855500"/>
                        <a:ext cx="2741613" cy="2330450"/>
                      </a:xfrm>
                      <a:prstGeom prst="rect">
                        <a:avLst/>
                      </a:prstGeom>
                      <a:noFill/>
                    </p:spPr>
                  </p:pic>
                </p:oleObj>
              </mc:Fallback>
            </mc:AlternateContent>
          </a:graphicData>
        </a:graphic>
      </p:graphicFrame>
      <p:grpSp>
        <p:nvGrpSpPr>
          <p:cNvPr id="24" name="组合 23"/>
          <p:cNvGrpSpPr/>
          <p:nvPr/>
        </p:nvGrpSpPr>
        <p:grpSpPr>
          <a:xfrm>
            <a:off x="4328159" y="2820670"/>
            <a:ext cx="6540137" cy="400110"/>
            <a:chOff x="4328159" y="2820670"/>
            <a:chExt cx="6540137" cy="400110"/>
          </a:xfrm>
        </p:grpSpPr>
        <p:sp>
          <p:nvSpPr>
            <p:cNvPr id="12" name="文本框 11"/>
            <p:cNvSpPr txBox="1"/>
            <p:nvPr/>
          </p:nvSpPr>
          <p:spPr>
            <a:xfrm>
              <a:off x="4328159" y="2820670"/>
              <a:ext cx="6540137" cy="400110"/>
            </a:xfrm>
            <a:prstGeom prst="rect">
              <a:avLst/>
            </a:prstGeom>
            <a:noFill/>
          </p:spPr>
          <p:txBody>
            <a:bodyPr wrap="square" rtlCol="0">
              <a:spAutoFit/>
            </a:bodyPr>
            <a:lstStyle/>
            <a:p>
              <a:r>
                <a:rPr lang="zh-CN" altLang="en-US" sz="2000" b="1" dirty="0"/>
                <a:t>线性方程组           与              等价</a:t>
              </a:r>
              <a:r>
                <a:rPr lang="en-US" altLang="zh-CN" sz="2000" b="1" dirty="0"/>
                <a:t>.</a:t>
              </a:r>
              <a:r>
                <a:rPr lang="zh-CN" altLang="en-US" sz="2000" b="1" dirty="0"/>
                <a:t>又当            时，</a:t>
              </a:r>
            </a:p>
          </p:txBody>
        </p:sp>
        <p:graphicFrame>
          <p:nvGraphicFramePr>
            <p:cNvPr id="14" name="对象 13"/>
            <p:cNvGraphicFramePr>
              <a:graphicFrameLocks noChangeAspect="1"/>
            </p:cNvGraphicFramePr>
            <p:nvPr/>
          </p:nvGraphicFramePr>
          <p:xfrm>
            <a:off x="5643153" y="2883966"/>
            <a:ext cx="670560" cy="273518"/>
          </p:xfrm>
          <a:graphic>
            <a:graphicData uri="http://schemas.openxmlformats.org/presentationml/2006/ole">
              <mc:AlternateContent xmlns:mc="http://schemas.openxmlformats.org/markup-compatibility/2006">
                <mc:Choice xmlns:v="urn:schemas-microsoft-com:vml" Requires="v">
                  <p:oleObj name="Equation" r:id="rId12" imgW="469696" imgH="177723" progId="Equation.DSMT4">
                    <p:embed/>
                  </p:oleObj>
                </mc:Choice>
                <mc:Fallback>
                  <p:oleObj name="Equation" r:id="rId12" imgW="469696" imgH="177723" progId="Equation.DSMT4">
                    <p:embed/>
                    <p:pic>
                      <p:nvPicPr>
                        <p:cNvPr id="14" name="对象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43153" y="2883966"/>
                          <a:ext cx="670560" cy="273518"/>
                        </a:xfrm>
                        <a:prstGeom prst="rect">
                          <a:avLst/>
                        </a:prstGeom>
                        <a:noFill/>
                      </p:spPr>
                    </p:pic>
                  </p:oleObj>
                </mc:Fallback>
              </mc:AlternateContent>
            </a:graphicData>
          </a:graphic>
        </p:graphicFrame>
        <p:graphicFrame>
          <p:nvGraphicFramePr>
            <p:cNvPr id="16" name="对象 15"/>
            <p:cNvGraphicFramePr>
              <a:graphicFrameLocks noChangeAspect="1"/>
            </p:cNvGraphicFramePr>
            <p:nvPr/>
          </p:nvGraphicFramePr>
          <p:xfrm>
            <a:off x="6583680" y="2839149"/>
            <a:ext cx="800035" cy="326330"/>
          </p:xfrm>
          <a:graphic>
            <a:graphicData uri="http://schemas.openxmlformats.org/presentationml/2006/ole">
              <mc:AlternateContent xmlns:mc="http://schemas.openxmlformats.org/markup-compatibility/2006">
                <mc:Choice xmlns:v="urn:schemas-microsoft-com:vml" Requires="v">
                  <p:oleObj name="Equation" r:id="rId14" imgW="469696" imgH="177723" progId="Equation.DSMT4">
                    <p:embed/>
                  </p:oleObj>
                </mc:Choice>
                <mc:Fallback>
                  <p:oleObj name="Equation" r:id="rId14" imgW="469696" imgH="177723" progId="Equation.DSMT4">
                    <p:embed/>
                    <p:pic>
                      <p:nvPicPr>
                        <p:cNvPr id="16" name="对象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83680" y="2839149"/>
                          <a:ext cx="800035" cy="326330"/>
                        </a:xfrm>
                        <a:prstGeom prst="rect">
                          <a:avLst/>
                        </a:prstGeom>
                        <a:noFill/>
                      </p:spPr>
                    </p:pic>
                  </p:oleObj>
                </mc:Fallback>
              </mc:AlternateContent>
            </a:graphicData>
          </a:graphic>
        </p:graphicFrame>
        <p:graphicFrame>
          <p:nvGraphicFramePr>
            <p:cNvPr id="17" name="对象 16"/>
            <p:cNvGraphicFramePr>
              <a:graphicFrameLocks noChangeAspect="1"/>
            </p:cNvGraphicFramePr>
            <p:nvPr/>
          </p:nvGraphicFramePr>
          <p:xfrm>
            <a:off x="8569234" y="2934958"/>
            <a:ext cx="561975" cy="220663"/>
          </p:xfrm>
          <a:graphic>
            <a:graphicData uri="http://schemas.openxmlformats.org/presentationml/2006/ole">
              <mc:AlternateContent xmlns:mc="http://schemas.openxmlformats.org/markup-compatibility/2006">
                <mc:Choice xmlns:v="urn:schemas-microsoft-com:vml" Requires="v">
                  <p:oleObj name="Equation" r:id="rId16" imgW="342720" imgH="139680" progId="Equation.DSMT4">
                    <p:embed/>
                  </p:oleObj>
                </mc:Choice>
                <mc:Fallback>
                  <p:oleObj name="Equation" r:id="rId16" imgW="342720" imgH="139680" progId="Equation.DSMT4">
                    <p:embed/>
                    <p:pic>
                      <p:nvPicPr>
                        <p:cNvPr id="17" name="对象 16"/>
                        <p:cNvPicPr>
                          <a:picLocks noChangeAspect="1" noChangeArrowheads="1"/>
                        </p:cNvPicPr>
                        <p:nvPr/>
                      </p:nvPicPr>
                      <p:blipFill>
                        <a:blip r:embed="rId17"/>
                        <a:srcRect/>
                        <a:stretch>
                          <a:fillRect/>
                        </a:stretch>
                      </p:blipFill>
                      <p:spPr bwMode="auto">
                        <a:xfrm>
                          <a:off x="8569234" y="2934958"/>
                          <a:ext cx="561975" cy="220663"/>
                        </a:xfrm>
                        <a:prstGeom prst="rect">
                          <a:avLst/>
                        </a:prstGeom>
                        <a:noFill/>
                      </p:spPr>
                    </p:pic>
                  </p:oleObj>
                </mc:Fallback>
              </mc:AlternateContent>
            </a:graphicData>
          </a:graphic>
        </p:graphicFrame>
        <p:graphicFrame>
          <p:nvGraphicFramePr>
            <p:cNvPr id="19" name="对象 18"/>
            <p:cNvGraphicFramePr>
              <a:graphicFrameLocks noChangeAspect="1"/>
            </p:cNvGraphicFramePr>
            <p:nvPr/>
          </p:nvGraphicFramePr>
          <p:xfrm>
            <a:off x="9562011" y="2894450"/>
            <a:ext cx="619152" cy="252549"/>
          </p:xfrm>
          <a:graphic>
            <a:graphicData uri="http://schemas.openxmlformats.org/presentationml/2006/ole">
              <mc:AlternateContent xmlns:mc="http://schemas.openxmlformats.org/markup-compatibility/2006">
                <mc:Choice xmlns:v="urn:schemas-microsoft-com:vml" Requires="v">
                  <p:oleObj name="Equation" r:id="rId18" imgW="469696" imgH="177723" progId="Equation.DSMT4">
                    <p:embed/>
                  </p:oleObj>
                </mc:Choice>
                <mc:Fallback>
                  <p:oleObj name="Equation" r:id="rId18" imgW="469696" imgH="177723" progId="Equation.DSMT4">
                    <p:embed/>
                    <p:pic>
                      <p:nvPicPr>
                        <p:cNvPr id="19" name="对象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562011" y="2894450"/>
                          <a:ext cx="619152" cy="252549"/>
                        </a:xfrm>
                        <a:prstGeom prst="rect">
                          <a:avLst/>
                        </a:prstGeom>
                        <a:noFill/>
                      </p:spPr>
                    </p:pic>
                  </p:oleObj>
                </mc:Fallback>
              </mc:AlternateContent>
            </a:graphicData>
          </a:graphic>
        </p:graphicFrame>
      </p:grpSp>
      <p:grpSp>
        <p:nvGrpSpPr>
          <p:cNvPr id="25" name="组合 24"/>
          <p:cNvGrpSpPr/>
          <p:nvPr/>
        </p:nvGrpSpPr>
        <p:grpSpPr>
          <a:xfrm>
            <a:off x="1413146" y="4425736"/>
            <a:ext cx="7434762" cy="400110"/>
            <a:chOff x="1413146" y="4425736"/>
            <a:chExt cx="7434762" cy="400110"/>
          </a:xfrm>
        </p:grpSpPr>
        <p:sp>
          <p:nvSpPr>
            <p:cNvPr id="20" name="文本框 19"/>
            <p:cNvSpPr txBox="1"/>
            <p:nvPr/>
          </p:nvSpPr>
          <p:spPr>
            <a:xfrm>
              <a:off x="1413146" y="4425736"/>
              <a:ext cx="7434762" cy="400110"/>
            </a:xfrm>
            <a:prstGeom prst="rect">
              <a:avLst/>
            </a:prstGeom>
            <a:noFill/>
          </p:spPr>
          <p:txBody>
            <a:bodyPr wrap="square" rtlCol="0">
              <a:spAutoFit/>
            </a:bodyPr>
            <a:lstStyle/>
            <a:p>
              <a:r>
                <a:rPr lang="zh-CN" altLang="en-US" sz="2000" b="1" dirty="0"/>
                <a:t>有无穷多个解，则              有无穷多个解，即              有非零解</a:t>
              </a:r>
              <a:r>
                <a:rPr lang="en-US" altLang="zh-CN" sz="2000" b="1" dirty="0"/>
                <a:t>.</a:t>
              </a:r>
              <a:endParaRPr lang="zh-CN" altLang="en-US" sz="2000" b="1" dirty="0"/>
            </a:p>
          </p:txBody>
        </p:sp>
        <p:graphicFrame>
          <p:nvGraphicFramePr>
            <p:cNvPr id="21" name="对象 20"/>
            <p:cNvGraphicFramePr>
              <a:graphicFrameLocks noChangeAspect="1"/>
            </p:cNvGraphicFramePr>
            <p:nvPr/>
          </p:nvGraphicFramePr>
          <p:xfrm>
            <a:off x="3528124" y="4456722"/>
            <a:ext cx="800035" cy="326330"/>
          </p:xfrm>
          <a:graphic>
            <a:graphicData uri="http://schemas.openxmlformats.org/presentationml/2006/ole">
              <mc:AlternateContent xmlns:mc="http://schemas.openxmlformats.org/markup-compatibility/2006">
                <mc:Choice xmlns:v="urn:schemas-microsoft-com:vml" Requires="v">
                  <p:oleObj name="Equation" r:id="rId14" imgW="469696" imgH="177723" progId="Equation.DSMT4">
                    <p:embed/>
                  </p:oleObj>
                </mc:Choice>
                <mc:Fallback>
                  <p:oleObj name="Equation" r:id="rId14" imgW="469696" imgH="177723" progId="Equation.DSMT4">
                    <p:embed/>
                    <p:pic>
                      <p:nvPicPr>
                        <p:cNvPr id="21" name="对象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28124" y="4456722"/>
                          <a:ext cx="800035" cy="326330"/>
                        </a:xfrm>
                        <a:prstGeom prst="rect">
                          <a:avLst/>
                        </a:prstGeom>
                        <a:noFill/>
                      </p:spPr>
                    </p:pic>
                  </p:oleObj>
                </mc:Fallback>
              </mc:AlternateContent>
            </a:graphicData>
          </a:graphic>
        </p:graphicFrame>
        <p:graphicFrame>
          <p:nvGraphicFramePr>
            <p:cNvPr id="22" name="对象 21"/>
            <p:cNvGraphicFramePr>
              <a:graphicFrameLocks noChangeAspect="1"/>
            </p:cNvGraphicFramePr>
            <p:nvPr/>
          </p:nvGraphicFramePr>
          <p:xfrm>
            <a:off x="6396001" y="4443649"/>
            <a:ext cx="800035" cy="326330"/>
          </p:xfrm>
          <a:graphic>
            <a:graphicData uri="http://schemas.openxmlformats.org/presentationml/2006/ole">
              <mc:AlternateContent xmlns:mc="http://schemas.openxmlformats.org/markup-compatibility/2006">
                <mc:Choice xmlns:v="urn:schemas-microsoft-com:vml" Requires="v">
                  <p:oleObj name="Equation" r:id="rId14" imgW="469696" imgH="177723" progId="Equation.DSMT4">
                    <p:embed/>
                  </p:oleObj>
                </mc:Choice>
                <mc:Fallback>
                  <p:oleObj name="Equation" r:id="rId14" imgW="469696" imgH="177723" progId="Equation.DSMT4">
                    <p:embed/>
                    <p:pic>
                      <p:nvPicPr>
                        <p:cNvPr id="22" name="对象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96001" y="4443649"/>
                          <a:ext cx="800035" cy="326330"/>
                        </a:xfrm>
                        <a:prstGeom prst="rect">
                          <a:avLst/>
                        </a:prstGeom>
                        <a:noFill/>
                      </p:spPr>
                    </p:pic>
                  </p:oleObj>
                </mc:Fallback>
              </mc:AlternateContent>
            </a:graphicData>
          </a:graphic>
        </p:graphicFrame>
      </p:grpSp>
    </p:spTree>
    <p:extLst>
      <p:ext uri="{BB962C8B-B14F-4D97-AF65-F5344CB8AC3E}">
        <p14:creationId xmlns:p14="http://schemas.microsoft.com/office/powerpoint/2010/main" val="126260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224412" y="2603818"/>
            <a:ext cx="8593327" cy="481863"/>
            <a:chOff x="1224412" y="2603818"/>
            <a:chExt cx="8593327" cy="481863"/>
          </a:xfrm>
        </p:grpSpPr>
        <p:sp>
          <p:nvSpPr>
            <p:cNvPr id="3" name="矩形 2"/>
            <p:cNvSpPr/>
            <p:nvPr/>
          </p:nvSpPr>
          <p:spPr>
            <a:xfrm>
              <a:off x="1224412" y="2603818"/>
              <a:ext cx="8593327" cy="481863"/>
            </a:xfrm>
            <a:prstGeom prst="rect">
              <a:avLst/>
            </a:prstGeom>
          </p:spPr>
          <p:txBody>
            <a:bodyPr wrap="square">
              <a:spAutoFit/>
            </a:bodyPr>
            <a:lstStyle/>
            <a:p>
              <a:pPr algn="just">
                <a:lnSpc>
                  <a:spcPct val="150000"/>
                </a:lnSpc>
                <a:spcAft>
                  <a:spcPts val="0"/>
                </a:spcAft>
              </a:pPr>
              <a:r>
                <a:rPr lang="en-US" altLang="zh-CN" sz="2000" b="1" kern="100" dirty="0">
                  <a:latin typeface="+mn-ea"/>
                  <a:cs typeface="Times New Roman" panose="02020603050405020304" pitchFamily="18" charset="0"/>
                </a:rPr>
                <a:t>      (3) </a:t>
              </a:r>
              <a:r>
                <a:rPr lang="zh-CN" altLang="en-US" sz="2000" b="1" kern="100" dirty="0">
                  <a:latin typeface="+mn-ea"/>
                  <a:cs typeface="Times New Roman" panose="02020603050405020304" pitchFamily="18" charset="0"/>
                </a:rPr>
                <a:t>       </a:t>
              </a:r>
              <a:r>
                <a:rPr lang="en-US" altLang="zh-CN" sz="2000" b="1" kern="100" dirty="0">
                  <a:latin typeface="+mn-ea"/>
                  <a:cs typeface="Times New Roman" panose="02020603050405020304" pitchFamily="18" charset="0"/>
                </a:rPr>
                <a:t>.</a:t>
              </a:r>
              <a:endParaRPr lang="zh-CN" altLang="zh-CN" sz="2000" b="1" kern="100" dirty="0">
                <a:latin typeface="+mn-ea"/>
                <a:cs typeface="Times New Roman" panose="02020603050405020304" pitchFamily="18" charset="0"/>
              </a:endParaRPr>
            </a:p>
          </p:txBody>
        </p:sp>
        <p:graphicFrame>
          <p:nvGraphicFramePr>
            <p:cNvPr id="7" name="对象 6"/>
            <p:cNvGraphicFramePr>
              <a:graphicFrameLocks noChangeAspect="1"/>
            </p:cNvGraphicFramePr>
            <p:nvPr/>
          </p:nvGraphicFramePr>
          <p:xfrm>
            <a:off x="2499782" y="2740041"/>
            <a:ext cx="937696" cy="320995"/>
          </p:xfrm>
          <a:graphic>
            <a:graphicData uri="http://schemas.openxmlformats.org/presentationml/2006/ole">
              <mc:AlternateContent xmlns:mc="http://schemas.openxmlformats.org/markup-compatibility/2006">
                <mc:Choice xmlns:v="urn:schemas-microsoft-com:vml" Requires="v">
                  <p:oleObj name="Equation" r:id="rId2" imgW="571320" imgH="203040" progId="Equation.DSMT4">
                    <p:embed/>
                  </p:oleObj>
                </mc:Choice>
                <mc:Fallback>
                  <p:oleObj name="Equation" r:id="rId2" imgW="571320" imgH="203040" progId="Equation.DSMT4">
                    <p:embed/>
                    <p:pic>
                      <p:nvPicPr>
                        <p:cNvPr id="7" name="对象 6"/>
                        <p:cNvPicPr>
                          <a:picLocks noChangeAspect="1" noChangeArrowheads="1"/>
                        </p:cNvPicPr>
                        <p:nvPr/>
                      </p:nvPicPr>
                      <p:blipFill>
                        <a:blip r:embed="rId3"/>
                        <a:srcRect/>
                        <a:stretch>
                          <a:fillRect/>
                        </a:stretch>
                      </p:blipFill>
                      <p:spPr bwMode="auto">
                        <a:xfrm>
                          <a:off x="2499782" y="2740041"/>
                          <a:ext cx="937696" cy="320995"/>
                        </a:xfrm>
                        <a:prstGeom prst="rect">
                          <a:avLst/>
                        </a:prstGeom>
                        <a:noFill/>
                      </p:spPr>
                    </p:pic>
                  </p:oleObj>
                </mc:Fallback>
              </mc:AlternateContent>
            </a:graphicData>
          </a:graphic>
        </p:graphicFrame>
      </p:grpSp>
      <p:sp>
        <p:nvSpPr>
          <p:cNvPr id="8" name="文本框 7"/>
          <p:cNvSpPr txBox="1"/>
          <p:nvPr/>
        </p:nvSpPr>
        <p:spPr>
          <a:xfrm>
            <a:off x="1376813" y="1379243"/>
            <a:ext cx="5016996" cy="400110"/>
          </a:xfrm>
          <a:prstGeom prst="rect">
            <a:avLst/>
          </a:prstGeom>
          <a:noFill/>
        </p:spPr>
        <p:txBody>
          <a:bodyPr wrap="square" rtlCol="0">
            <a:spAutoFit/>
          </a:bodyPr>
          <a:lstStyle/>
          <a:p>
            <a:r>
              <a:rPr lang="zh-CN" altLang="en-US" sz="2000" b="1" dirty="0">
                <a:solidFill>
                  <a:schemeClr val="accent1"/>
                </a:solidFill>
              </a:rPr>
              <a:t>注     </a:t>
            </a:r>
            <a:r>
              <a:rPr lang="en-US" altLang="zh-CN" sz="2000" b="1" dirty="0">
                <a:latin typeface="+mn-ea"/>
              </a:rPr>
              <a:t>1.</a:t>
            </a:r>
            <a:r>
              <a:rPr lang="zh-CN" altLang="en-US" sz="2000" b="1" dirty="0"/>
              <a:t>上述命题也可表述为下列等价命题：                   </a:t>
            </a:r>
          </a:p>
        </p:txBody>
      </p:sp>
      <p:grpSp>
        <p:nvGrpSpPr>
          <p:cNvPr id="20" name="组合 19"/>
          <p:cNvGrpSpPr/>
          <p:nvPr/>
        </p:nvGrpSpPr>
        <p:grpSpPr>
          <a:xfrm>
            <a:off x="1376623" y="3157967"/>
            <a:ext cx="5016996" cy="400110"/>
            <a:chOff x="1376623" y="3157967"/>
            <a:chExt cx="5016996" cy="400110"/>
          </a:xfrm>
        </p:grpSpPr>
        <p:sp>
          <p:nvSpPr>
            <p:cNvPr id="2" name="文本框 1"/>
            <p:cNvSpPr txBox="1"/>
            <p:nvPr/>
          </p:nvSpPr>
          <p:spPr>
            <a:xfrm>
              <a:off x="1376623" y="3157967"/>
              <a:ext cx="5016996" cy="400110"/>
            </a:xfrm>
            <a:prstGeom prst="rect">
              <a:avLst/>
            </a:prstGeom>
            <a:noFill/>
          </p:spPr>
          <p:txBody>
            <a:bodyPr wrap="square" rtlCol="0">
              <a:spAutoFit/>
            </a:bodyPr>
            <a:lstStyle/>
            <a:p>
              <a:r>
                <a:rPr lang="zh-CN" altLang="en-US" sz="2000" b="1" dirty="0">
                  <a:solidFill>
                    <a:schemeClr val="accent1"/>
                  </a:solidFill>
                </a:rPr>
                <a:t>         </a:t>
              </a:r>
              <a:r>
                <a:rPr lang="en-US" altLang="zh-CN" sz="2000" b="1" dirty="0">
                  <a:latin typeface="+mn-ea"/>
                </a:rPr>
                <a:t>2.</a:t>
              </a:r>
              <a:r>
                <a:rPr lang="zh-CN" altLang="en-US" sz="2000" b="1" dirty="0"/>
                <a:t>若     是     阶方阵，命题可表述为：                </a:t>
              </a:r>
            </a:p>
          </p:txBody>
        </p:sp>
        <p:graphicFrame>
          <p:nvGraphicFramePr>
            <p:cNvPr id="9" name="对象 8"/>
            <p:cNvGraphicFramePr>
              <a:graphicFrameLocks noChangeAspect="1"/>
            </p:cNvGraphicFramePr>
            <p:nvPr/>
          </p:nvGraphicFramePr>
          <p:xfrm>
            <a:off x="2499782" y="3209600"/>
            <a:ext cx="220238" cy="296843"/>
          </p:xfrm>
          <a:graphic>
            <a:graphicData uri="http://schemas.openxmlformats.org/presentationml/2006/ole">
              <mc:AlternateContent xmlns:mc="http://schemas.openxmlformats.org/markup-compatibility/2006">
                <mc:Choice xmlns:v="urn:schemas-microsoft-com:vml" Requires="v">
                  <p:oleObj name="Equation" r:id="rId4" imgW="164885" imgH="164885" progId="Equation.DSMT4">
                    <p:embed/>
                  </p:oleObj>
                </mc:Choice>
                <mc:Fallback>
                  <p:oleObj name="Equation" r:id="rId4" imgW="164885" imgH="164885" progId="Equation.DSMT4">
                    <p:embed/>
                    <p:pic>
                      <p:nvPicPr>
                        <p:cNvPr id="9" name="对象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9782" y="3209600"/>
                          <a:ext cx="220238" cy="296843"/>
                        </a:xfrm>
                        <a:prstGeom prst="rect">
                          <a:avLst/>
                        </a:prstGeom>
                        <a:noFill/>
                      </p:spPr>
                    </p:pic>
                  </p:oleObj>
                </mc:Fallback>
              </mc:AlternateContent>
            </a:graphicData>
          </a:graphic>
        </p:graphicFrame>
        <p:graphicFrame>
          <p:nvGraphicFramePr>
            <p:cNvPr id="10" name="对象 9"/>
            <p:cNvGraphicFramePr>
              <a:graphicFrameLocks noChangeAspect="1"/>
            </p:cNvGraphicFramePr>
            <p:nvPr/>
          </p:nvGraphicFramePr>
          <p:xfrm>
            <a:off x="3100353" y="3264400"/>
            <a:ext cx="207962" cy="220662"/>
          </p:xfrm>
          <a:graphic>
            <a:graphicData uri="http://schemas.openxmlformats.org/presentationml/2006/ole">
              <mc:AlternateContent xmlns:mc="http://schemas.openxmlformats.org/markup-compatibility/2006">
                <mc:Choice xmlns:v="urn:schemas-microsoft-com:vml" Requires="v">
                  <p:oleObj name="Equation" r:id="rId6" imgW="126720" imgH="139680" progId="Equation.DSMT4">
                    <p:embed/>
                  </p:oleObj>
                </mc:Choice>
                <mc:Fallback>
                  <p:oleObj name="Equation" r:id="rId6" imgW="126720" imgH="139680" progId="Equation.DSMT4">
                    <p:embed/>
                    <p:pic>
                      <p:nvPicPr>
                        <p:cNvPr id="10" name="对象 9"/>
                        <p:cNvPicPr>
                          <a:picLocks noChangeAspect="1" noChangeArrowheads="1"/>
                        </p:cNvPicPr>
                        <p:nvPr/>
                      </p:nvPicPr>
                      <p:blipFill>
                        <a:blip r:embed="rId7"/>
                        <a:srcRect/>
                        <a:stretch>
                          <a:fillRect/>
                        </a:stretch>
                      </p:blipFill>
                      <p:spPr bwMode="auto">
                        <a:xfrm>
                          <a:off x="3100353" y="3264400"/>
                          <a:ext cx="207962" cy="220662"/>
                        </a:xfrm>
                        <a:prstGeom prst="rect">
                          <a:avLst/>
                        </a:prstGeom>
                        <a:noFill/>
                      </p:spPr>
                    </p:pic>
                  </p:oleObj>
                </mc:Fallback>
              </mc:AlternateContent>
            </a:graphicData>
          </a:graphic>
        </p:graphicFrame>
      </p:grpSp>
      <p:grpSp>
        <p:nvGrpSpPr>
          <p:cNvPr id="21" name="组合 20"/>
          <p:cNvGrpSpPr/>
          <p:nvPr/>
        </p:nvGrpSpPr>
        <p:grpSpPr>
          <a:xfrm>
            <a:off x="1940940" y="3611329"/>
            <a:ext cx="6750053" cy="453362"/>
            <a:chOff x="1940940" y="3611329"/>
            <a:chExt cx="6750053" cy="453362"/>
          </a:xfrm>
        </p:grpSpPr>
        <p:sp>
          <p:nvSpPr>
            <p:cNvPr id="12" name="矩形 11"/>
            <p:cNvSpPr/>
            <p:nvPr/>
          </p:nvSpPr>
          <p:spPr>
            <a:xfrm>
              <a:off x="1940940" y="3611329"/>
              <a:ext cx="6750053" cy="400110"/>
            </a:xfrm>
            <a:prstGeom prst="rect">
              <a:avLst/>
            </a:prstGeom>
          </p:spPr>
          <p:txBody>
            <a:bodyPr wrap="square">
              <a:spAutoFit/>
            </a:bodyPr>
            <a:lstStyle/>
            <a:p>
              <a:r>
                <a:rPr lang="en-US" altLang="zh-CN" sz="2000" b="1" dirty="0">
                  <a:latin typeface="+mn-ea"/>
                  <a:cs typeface="Times New Roman" panose="02020603050405020304" pitchFamily="18" charset="0"/>
                </a:rPr>
                <a:t>       </a:t>
              </a:r>
              <a:r>
                <a:rPr lang="zh-CN" altLang="zh-CN" sz="2000" b="1" dirty="0">
                  <a:latin typeface="+mn-ea"/>
                  <a:cs typeface="Times New Roman" panose="02020603050405020304" pitchFamily="18" charset="0"/>
                </a:rPr>
                <a:t>有非零解</a:t>
              </a:r>
              <a:r>
                <a:rPr lang="en-US" altLang="zh-CN" sz="2000" b="1" dirty="0">
                  <a:latin typeface="+mn-ea"/>
                  <a:cs typeface="Times New Roman" panose="02020603050405020304" pitchFamily="18" charset="0"/>
                </a:rPr>
                <a:t>(</a:t>
              </a:r>
              <a:r>
                <a:rPr lang="zh-CN" altLang="zh-CN" sz="2000" b="1" dirty="0">
                  <a:latin typeface="+mn-ea"/>
                  <a:cs typeface="Times New Roman" panose="02020603050405020304" pitchFamily="18" charset="0"/>
                </a:rPr>
                <a:t>只有零解</a:t>
              </a:r>
              <a:r>
                <a:rPr lang="en-US" altLang="zh-CN" sz="2000" b="1" dirty="0">
                  <a:latin typeface="+mn-ea"/>
                  <a:cs typeface="Times New Roman" panose="02020603050405020304" pitchFamily="18" charset="0"/>
                </a:rPr>
                <a:t>)</a:t>
              </a:r>
              <a:r>
                <a:rPr lang="zh-CN" altLang="zh-CN" sz="2000" b="1" dirty="0">
                  <a:latin typeface="+mn-ea"/>
                  <a:cs typeface="Times New Roman" panose="02020603050405020304" pitchFamily="18" charset="0"/>
                </a:rPr>
                <a:t>的充要条件为</a:t>
              </a:r>
              <a:endParaRPr lang="zh-CN" altLang="en-US" sz="2000" b="1" dirty="0">
                <a:latin typeface="+mn-ea"/>
              </a:endParaRPr>
            </a:p>
          </p:txBody>
        </p:sp>
        <p:graphicFrame>
          <p:nvGraphicFramePr>
            <p:cNvPr id="13" name="对象 12"/>
            <p:cNvGraphicFramePr>
              <a:graphicFrameLocks noChangeAspect="1"/>
            </p:cNvGraphicFramePr>
            <p:nvPr/>
          </p:nvGraphicFramePr>
          <p:xfrm>
            <a:off x="2147506" y="3655008"/>
            <a:ext cx="704552" cy="287383"/>
          </p:xfrm>
          <a:graphic>
            <a:graphicData uri="http://schemas.openxmlformats.org/presentationml/2006/ole">
              <mc:AlternateContent xmlns:mc="http://schemas.openxmlformats.org/markup-compatibility/2006">
                <mc:Choice xmlns:v="urn:schemas-microsoft-com:vml" Requires="v">
                  <p:oleObj name="Equation" r:id="rId8" imgW="469696" imgH="177723" progId="Equation.DSMT4">
                    <p:embed/>
                  </p:oleObj>
                </mc:Choice>
                <mc:Fallback>
                  <p:oleObj name="Equation" r:id="rId8" imgW="469696" imgH="177723" progId="Equation.DSMT4">
                    <p:embed/>
                    <p:pic>
                      <p:nvPicPr>
                        <p:cNvPr id="13" name="对象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47506" y="3655008"/>
                          <a:ext cx="704552" cy="287383"/>
                        </a:xfrm>
                        <a:prstGeom prst="rect">
                          <a:avLst/>
                        </a:prstGeom>
                        <a:noFill/>
                      </p:spPr>
                    </p:pic>
                  </p:oleObj>
                </mc:Fallback>
              </mc:AlternateContent>
            </a:graphicData>
          </a:graphic>
        </p:graphicFrame>
        <p:graphicFrame>
          <p:nvGraphicFramePr>
            <p:cNvPr id="15" name="对象 14"/>
            <p:cNvGraphicFramePr>
              <a:graphicFrameLocks noChangeAspect="1"/>
            </p:cNvGraphicFramePr>
            <p:nvPr/>
          </p:nvGraphicFramePr>
          <p:xfrm>
            <a:off x="6774044" y="3629025"/>
            <a:ext cx="1576033" cy="435666"/>
          </p:xfrm>
          <a:graphic>
            <a:graphicData uri="http://schemas.openxmlformats.org/presentationml/2006/ole">
              <mc:AlternateContent xmlns:mc="http://schemas.openxmlformats.org/markup-compatibility/2006">
                <mc:Choice xmlns:v="urn:schemas-microsoft-com:vml" Requires="v">
                  <p:oleObj name="Equation" r:id="rId10" imgW="939600" imgH="253800" progId="Equation.DSMT4">
                    <p:embed/>
                  </p:oleObj>
                </mc:Choice>
                <mc:Fallback>
                  <p:oleObj name="Equation" r:id="rId10" imgW="939600" imgH="253800" progId="Equation.DSMT4">
                    <p:embed/>
                    <p:pic>
                      <p:nvPicPr>
                        <p:cNvPr id="15" name="对象 14"/>
                        <p:cNvPicPr>
                          <a:picLocks noChangeAspect="1" noChangeArrowheads="1"/>
                        </p:cNvPicPr>
                        <p:nvPr/>
                      </p:nvPicPr>
                      <p:blipFill>
                        <a:blip r:embed="rId11"/>
                        <a:srcRect/>
                        <a:stretch>
                          <a:fillRect/>
                        </a:stretch>
                      </p:blipFill>
                      <p:spPr bwMode="auto">
                        <a:xfrm>
                          <a:off x="6774044" y="3629025"/>
                          <a:ext cx="1576033" cy="435666"/>
                        </a:xfrm>
                        <a:prstGeom prst="rect">
                          <a:avLst/>
                        </a:prstGeom>
                        <a:noFill/>
                      </p:spPr>
                    </p:pic>
                  </p:oleObj>
                </mc:Fallback>
              </mc:AlternateContent>
            </a:graphicData>
          </a:graphic>
        </p:graphicFrame>
      </p:grpSp>
      <p:grpSp>
        <p:nvGrpSpPr>
          <p:cNvPr id="11" name="组合 10"/>
          <p:cNvGrpSpPr/>
          <p:nvPr/>
        </p:nvGrpSpPr>
        <p:grpSpPr>
          <a:xfrm>
            <a:off x="1224412" y="1684956"/>
            <a:ext cx="8593327" cy="481863"/>
            <a:chOff x="1224412" y="1684956"/>
            <a:chExt cx="8593327" cy="481863"/>
          </a:xfrm>
        </p:grpSpPr>
        <p:graphicFrame>
          <p:nvGraphicFramePr>
            <p:cNvPr id="4" name="对象 3"/>
            <p:cNvGraphicFramePr>
              <a:graphicFrameLocks noChangeAspect="1"/>
            </p:cNvGraphicFramePr>
            <p:nvPr/>
          </p:nvGraphicFramePr>
          <p:xfrm>
            <a:off x="2499782" y="1825319"/>
            <a:ext cx="704552" cy="287383"/>
          </p:xfrm>
          <a:graphic>
            <a:graphicData uri="http://schemas.openxmlformats.org/presentationml/2006/ole">
              <mc:AlternateContent xmlns:mc="http://schemas.openxmlformats.org/markup-compatibility/2006">
                <mc:Choice xmlns:v="urn:schemas-microsoft-com:vml" Requires="v">
                  <p:oleObj name="Equation" r:id="rId8" imgW="469696" imgH="177723" progId="Equation.DSMT4">
                    <p:embed/>
                  </p:oleObj>
                </mc:Choice>
                <mc:Fallback>
                  <p:oleObj name="Equation" r:id="rId8" imgW="469696" imgH="177723" progId="Equation.DSMT4">
                    <p:embed/>
                    <p:pic>
                      <p:nvPicPr>
                        <p:cNvPr id="4" name="对象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9782" y="1825319"/>
                          <a:ext cx="704552" cy="287383"/>
                        </a:xfrm>
                        <a:prstGeom prst="rect">
                          <a:avLst/>
                        </a:prstGeom>
                        <a:noFill/>
                      </p:spPr>
                    </p:pic>
                  </p:oleObj>
                </mc:Fallback>
              </mc:AlternateContent>
            </a:graphicData>
          </a:graphic>
        </p:graphicFrame>
        <p:sp>
          <p:nvSpPr>
            <p:cNvPr id="16" name="矩形 15"/>
            <p:cNvSpPr/>
            <p:nvPr/>
          </p:nvSpPr>
          <p:spPr>
            <a:xfrm>
              <a:off x="1224412" y="1684956"/>
              <a:ext cx="8593327" cy="481863"/>
            </a:xfrm>
            <a:prstGeom prst="rect">
              <a:avLst/>
            </a:prstGeom>
          </p:spPr>
          <p:txBody>
            <a:bodyPr wrap="square">
              <a:spAutoFit/>
            </a:bodyPr>
            <a:lstStyle/>
            <a:p>
              <a:pPr algn="just">
                <a:lnSpc>
                  <a:spcPct val="150000"/>
                </a:lnSpc>
                <a:spcAft>
                  <a:spcPts val="0"/>
                </a:spcAft>
              </a:pPr>
              <a:r>
                <a:rPr lang="en-US" altLang="zh-CN" sz="2000" b="1" kern="100" dirty="0">
                  <a:latin typeface="+mn-ea"/>
                  <a:cs typeface="Times New Roman" panose="02020603050405020304" pitchFamily="18" charset="0"/>
                </a:rPr>
                <a:t>      (1) </a:t>
              </a:r>
              <a:r>
                <a:rPr lang="zh-CN" altLang="en-US" sz="2000" b="1" kern="100" dirty="0">
                  <a:latin typeface="+mn-ea"/>
                  <a:cs typeface="Times New Roman" panose="02020603050405020304" pitchFamily="18" charset="0"/>
                </a:rPr>
                <a:t>     只有零解；</a:t>
              </a:r>
              <a:endParaRPr lang="en-US" altLang="zh-CN" sz="2000" b="1" kern="100" dirty="0">
                <a:latin typeface="+mn-ea"/>
                <a:cs typeface="Times New Roman" panose="02020603050405020304" pitchFamily="18" charset="0"/>
              </a:endParaRPr>
            </a:p>
          </p:txBody>
        </p:sp>
      </p:grpSp>
      <p:grpSp>
        <p:nvGrpSpPr>
          <p:cNvPr id="18" name="组合 17"/>
          <p:cNvGrpSpPr/>
          <p:nvPr/>
        </p:nvGrpSpPr>
        <p:grpSpPr>
          <a:xfrm>
            <a:off x="444996" y="2129251"/>
            <a:ext cx="8593327" cy="481863"/>
            <a:chOff x="444996" y="2129251"/>
            <a:chExt cx="8593327" cy="481863"/>
          </a:xfrm>
        </p:grpSpPr>
        <p:graphicFrame>
          <p:nvGraphicFramePr>
            <p:cNvPr id="5" name="对象 4"/>
            <p:cNvGraphicFramePr>
              <a:graphicFrameLocks noChangeAspect="1"/>
            </p:cNvGraphicFramePr>
            <p:nvPr/>
          </p:nvGraphicFramePr>
          <p:xfrm>
            <a:off x="2499782" y="2239834"/>
            <a:ext cx="220238" cy="296843"/>
          </p:xfrm>
          <a:graphic>
            <a:graphicData uri="http://schemas.openxmlformats.org/presentationml/2006/ole">
              <mc:AlternateContent xmlns:mc="http://schemas.openxmlformats.org/markup-compatibility/2006">
                <mc:Choice xmlns:v="urn:schemas-microsoft-com:vml" Requires="v">
                  <p:oleObj name="Equation" r:id="rId4" imgW="164885" imgH="164885" progId="Equation.DSMT4">
                    <p:embed/>
                  </p:oleObj>
                </mc:Choice>
                <mc:Fallback>
                  <p:oleObj name="Equation" r:id="rId4" imgW="164885" imgH="164885" progId="Equation.DSMT4">
                    <p:embed/>
                    <p:pic>
                      <p:nvPicPr>
                        <p:cNvPr id="5"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9782" y="2239834"/>
                          <a:ext cx="220238" cy="296843"/>
                        </a:xfrm>
                        <a:prstGeom prst="rect">
                          <a:avLst/>
                        </a:prstGeom>
                        <a:noFill/>
                      </p:spPr>
                    </p:pic>
                  </p:oleObj>
                </mc:Fallback>
              </mc:AlternateContent>
            </a:graphicData>
          </a:graphic>
        </p:graphicFrame>
        <p:graphicFrame>
          <p:nvGraphicFramePr>
            <p:cNvPr id="6" name="对象 5"/>
            <p:cNvGraphicFramePr>
              <a:graphicFrameLocks noChangeAspect="1"/>
            </p:cNvGraphicFramePr>
            <p:nvPr/>
          </p:nvGraphicFramePr>
          <p:xfrm>
            <a:off x="3915261" y="2243108"/>
            <a:ext cx="1076817" cy="358939"/>
          </p:xfrm>
          <a:graphic>
            <a:graphicData uri="http://schemas.openxmlformats.org/presentationml/2006/ole">
              <mc:AlternateContent xmlns:mc="http://schemas.openxmlformats.org/markup-compatibility/2006">
                <mc:Choice xmlns:v="urn:schemas-microsoft-com:vml" Requires="v">
                  <p:oleObj name="Equation" r:id="rId12" imgW="800100" imgH="228600" progId="Equation.DSMT4">
                    <p:embed/>
                  </p:oleObj>
                </mc:Choice>
                <mc:Fallback>
                  <p:oleObj name="Equation" r:id="rId12" imgW="800100" imgH="228600" progId="Equation.DSMT4">
                    <p:embed/>
                    <p:pic>
                      <p:nvPicPr>
                        <p:cNvPr id="6" name="对象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15261" y="2243108"/>
                          <a:ext cx="1076817" cy="358939"/>
                        </a:xfrm>
                        <a:prstGeom prst="rect">
                          <a:avLst/>
                        </a:prstGeom>
                        <a:noFill/>
                      </p:spPr>
                    </p:pic>
                  </p:oleObj>
                </mc:Fallback>
              </mc:AlternateContent>
            </a:graphicData>
          </a:graphic>
        </p:graphicFrame>
        <p:sp>
          <p:nvSpPr>
            <p:cNvPr id="17" name="矩形 16"/>
            <p:cNvSpPr/>
            <p:nvPr/>
          </p:nvSpPr>
          <p:spPr>
            <a:xfrm>
              <a:off x="444996" y="2129251"/>
              <a:ext cx="8593327" cy="481863"/>
            </a:xfrm>
            <a:prstGeom prst="rect">
              <a:avLst/>
            </a:prstGeom>
          </p:spPr>
          <p:txBody>
            <a:bodyPr wrap="square">
              <a:spAutoFit/>
            </a:bodyPr>
            <a:lstStyle/>
            <a:p>
              <a:pPr algn="just">
                <a:lnSpc>
                  <a:spcPct val="150000"/>
                </a:lnSpc>
                <a:spcAft>
                  <a:spcPts val="0"/>
                </a:spcAft>
              </a:pPr>
              <a:r>
                <a:rPr lang="en-US" altLang="zh-CN" sz="2000" b="1" kern="100" dirty="0">
                  <a:latin typeface="+mn-ea"/>
                  <a:cs typeface="Times New Roman" panose="02020603050405020304" pitchFamily="18" charset="0"/>
                </a:rPr>
                <a:t>            (2)   </a:t>
              </a:r>
              <a:r>
                <a:rPr lang="zh-CN" altLang="en-US" sz="2000" b="1" kern="100" dirty="0">
                  <a:latin typeface="+mn-ea"/>
                  <a:cs typeface="Times New Roman" panose="02020603050405020304" pitchFamily="18" charset="0"/>
                </a:rPr>
                <a:t>的列向量         线性无关；</a:t>
              </a:r>
              <a:endParaRPr lang="en-US" altLang="zh-CN" sz="2000" b="1" kern="100" dirty="0">
                <a:latin typeface="+mn-ea"/>
                <a:cs typeface="Times New Roman" panose="02020603050405020304" pitchFamily="18" charset="0"/>
              </a:endParaRPr>
            </a:p>
          </p:txBody>
        </p:sp>
      </p:grpSp>
    </p:spTree>
    <p:extLst>
      <p:ext uri="{BB962C8B-B14F-4D97-AF65-F5344CB8AC3E}">
        <p14:creationId xmlns:p14="http://schemas.microsoft.com/office/powerpoint/2010/main" val="106620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文本框 22"/>
          <p:cNvSpPr txBox="1"/>
          <p:nvPr/>
        </p:nvSpPr>
        <p:spPr>
          <a:xfrm>
            <a:off x="1154918" y="1045443"/>
            <a:ext cx="5192787" cy="461665"/>
          </a:xfrm>
          <a:prstGeom prst="rect">
            <a:avLst/>
          </a:prstGeom>
          <a:noFill/>
        </p:spPr>
        <p:txBody>
          <a:bodyPr wrap="square" rtlCol="0">
            <a:spAutoFit/>
          </a:bodyPr>
          <a:lstStyle/>
          <a:p>
            <a:r>
              <a:rPr lang="en-US" altLang="zh-CN" sz="2400" b="1" dirty="0">
                <a:solidFill>
                  <a:srgbClr val="0000FF"/>
                </a:solidFill>
                <a:latin typeface="+mj-ea"/>
                <a:ea typeface="+mj-ea"/>
              </a:rPr>
              <a:t>4.3.2 </a:t>
            </a:r>
            <a:r>
              <a:rPr lang="zh-CN" altLang="en-US" sz="2400" b="1" dirty="0">
                <a:solidFill>
                  <a:srgbClr val="0000FF"/>
                </a:solidFill>
                <a:latin typeface="+mj-ea"/>
                <a:ea typeface="+mj-ea"/>
              </a:rPr>
              <a:t>齐次线性方程组解的结构</a:t>
            </a:r>
          </a:p>
        </p:txBody>
      </p:sp>
      <p:sp>
        <p:nvSpPr>
          <p:cNvPr id="30"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1707995" y="1747364"/>
            <a:ext cx="9647982" cy="1015663"/>
            <a:chOff x="1707995" y="1747364"/>
            <a:chExt cx="9647982" cy="1015663"/>
          </a:xfrm>
        </p:grpSpPr>
        <p:sp>
          <p:nvSpPr>
            <p:cNvPr id="24" name="矩形 23"/>
            <p:cNvSpPr/>
            <p:nvPr/>
          </p:nvSpPr>
          <p:spPr>
            <a:xfrm>
              <a:off x="1707995" y="1747364"/>
              <a:ext cx="9647982" cy="1015663"/>
            </a:xfrm>
            <a:prstGeom prst="rect">
              <a:avLst/>
            </a:prstGeom>
          </p:spPr>
          <p:txBody>
            <a:bodyPr wrap="square">
              <a:spAutoFit/>
            </a:bodyPr>
            <a:lstStyle/>
            <a:p>
              <a:pPr algn="just">
                <a:lnSpc>
                  <a:spcPct val="150000"/>
                </a:lnSpc>
                <a:spcAft>
                  <a:spcPts val="0"/>
                </a:spcAft>
              </a:pPr>
              <a:r>
                <a:rPr lang="zh-CN" altLang="en-US" sz="2000" b="1" kern="100" dirty="0">
                  <a:solidFill>
                    <a:schemeClr val="accent1"/>
                  </a:solidFill>
                  <a:latin typeface="+mn-ea"/>
                  <a:cs typeface="Times New Roman" panose="02020603050405020304" pitchFamily="18" charset="0"/>
                </a:rPr>
                <a:t>定理</a:t>
              </a:r>
              <a:r>
                <a:rPr lang="en-US" altLang="zh-CN" sz="2000" b="1" kern="100" dirty="0">
                  <a:solidFill>
                    <a:schemeClr val="accent1"/>
                  </a:solidFill>
                  <a:latin typeface="+mn-ea"/>
                  <a:cs typeface="Times New Roman" panose="02020603050405020304" pitchFamily="18" charset="0"/>
                </a:rPr>
                <a:t>2</a:t>
              </a:r>
              <a:r>
                <a:rPr lang="en-US" altLang="zh-CN" sz="2000" b="1" kern="100" dirty="0">
                  <a:latin typeface="+mn-ea"/>
                  <a:cs typeface="Times New Roman" panose="02020603050405020304" pitchFamily="18" charset="0"/>
                </a:rPr>
                <a:t> </a:t>
              </a:r>
              <a:r>
                <a:rPr lang="zh-CN" altLang="en-US" sz="2000" b="1" kern="100" dirty="0">
                  <a:latin typeface="+mn-ea"/>
                  <a:cs typeface="Times New Roman" panose="02020603050405020304" pitchFamily="18" charset="0"/>
                </a:rPr>
                <a:t> 若     是齐次线性方程组      的两个解，则        </a:t>
              </a:r>
              <a:r>
                <a:rPr lang="en-US" altLang="zh-CN" sz="2000" b="1" kern="100" dirty="0">
                  <a:latin typeface="+mn-ea"/>
                  <a:cs typeface="Times New Roman" panose="02020603050405020304" pitchFamily="18" charset="0"/>
                </a:rPr>
                <a:t>(    </a:t>
              </a:r>
              <a:r>
                <a:rPr lang="zh-CN" altLang="en-US" sz="2000" b="1" kern="100" dirty="0">
                  <a:latin typeface="+mn-ea"/>
                  <a:cs typeface="Times New Roman" panose="02020603050405020304" pitchFamily="18" charset="0"/>
                </a:rPr>
                <a:t>为任意常数</a:t>
              </a:r>
              <a:r>
                <a:rPr lang="en-US" altLang="zh-CN" sz="2000" b="1" kern="100" dirty="0">
                  <a:latin typeface="+mn-ea"/>
                  <a:cs typeface="Times New Roman" panose="02020603050405020304" pitchFamily="18" charset="0"/>
                </a:rPr>
                <a:t>)</a:t>
              </a:r>
            </a:p>
            <a:p>
              <a:pPr algn="just">
                <a:lnSpc>
                  <a:spcPct val="150000"/>
                </a:lnSpc>
                <a:spcAft>
                  <a:spcPts val="0"/>
                </a:spcAft>
              </a:pPr>
              <a:r>
                <a:rPr lang="zh-CN" altLang="en-US" sz="2000" b="1" kern="100" dirty="0">
                  <a:latin typeface="+mn-ea"/>
                  <a:cs typeface="Times New Roman" panose="02020603050405020304" pitchFamily="18" charset="0"/>
                </a:rPr>
                <a:t>也是它的解</a:t>
              </a:r>
              <a:r>
                <a:rPr lang="en-US" altLang="zh-CN" sz="2000" b="1" kern="100" dirty="0">
                  <a:latin typeface="+mn-ea"/>
                  <a:cs typeface="Times New Roman" panose="02020603050405020304" pitchFamily="18" charset="0"/>
                </a:rPr>
                <a:t>.</a:t>
              </a:r>
              <a:r>
                <a:rPr lang="zh-CN" altLang="en-US" sz="2000" b="1" kern="100" dirty="0">
                  <a:latin typeface="+mn-ea"/>
                  <a:cs typeface="Times New Roman" panose="02020603050405020304" pitchFamily="18" charset="0"/>
                </a:rPr>
                <a:t> </a:t>
              </a:r>
              <a:endParaRPr lang="zh-CN" altLang="zh-CN" sz="2000" b="1" kern="100" dirty="0">
                <a:latin typeface="+mn-ea"/>
                <a:cs typeface="Times New Roman" panose="02020603050405020304" pitchFamily="18" charset="0"/>
              </a:endParaRPr>
            </a:p>
          </p:txBody>
        </p:sp>
        <p:graphicFrame>
          <p:nvGraphicFramePr>
            <p:cNvPr id="26" name="对象 25"/>
            <p:cNvGraphicFramePr>
              <a:graphicFrameLocks noChangeAspect="1"/>
            </p:cNvGraphicFramePr>
            <p:nvPr/>
          </p:nvGraphicFramePr>
          <p:xfrm>
            <a:off x="3039291" y="1822916"/>
            <a:ext cx="541631" cy="435429"/>
          </p:xfrm>
          <a:graphic>
            <a:graphicData uri="http://schemas.openxmlformats.org/presentationml/2006/ole">
              <mc:AlternateContent xmlns:mc="http://schemas.openxmlformats.org/markup-compatibility/2006">
                <mc:Choice xmlns:v="urn:schemas-microsoft-com:vml" Requires="v">
                  <p:oleObj name="Equation" r:id="rId2" imgW="342751" imgH="228501" progId="Equation.DSMT4">
                    <p:embed/>
                  </p:oleObj>
                </mc:Choice>
                <mc:Fallback>
                  <p:oleObj name="Equation" r:id="rId2" imgW="342751" imgH="228501" progId="Equation.DSMT4">
                    <p:embed/>
                    <p:pic>
                      <p:nvPicPr>
                        <p:cNvPr id="26" name="对象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291" y="1822916"/>
                          <a:ext cx="541631" cy="435429"/>
                        </a:xfrm>
                        <a:prstGeom prst="rect">
                          <a:avLst/>
                        </a:prstGeom>
                        <a:noFill/>
                      </p:spPr>
                    </p:pic>
                  </p:oleObj>
                </mc:Fallback>
              </mc:AlternateContent>
            </a:graphicData>
          </a:graphic>
        </p:graphicFrame>
        <p:graphicFrame>
          <p:nvGraphicFramePr>
            <p:cNvPr id="27" name="对象 26"/>
            <p:cNvGraphicFramePr>
              <a:graphicFrameLocks noChangeAspect="1"/>
            </p:cNvGraphicFramePr>
            <p:nvPr/>
          </p:nvGraphicFramePr>
          <p:xfrm>
            <a:off x="5643153" y="1884883"/>
            <a:ext cx="704552" cy="287383"/>
          </p:xfrm>
          <a:graphic>
            <a:graphicData uri="http://schemas.openxmlformats.org/presentationml/2006/ole">
              <mc:AlternateContent xmlns:mc="http://schemas.openxmlformats.org/markup-compatibility/2006">
                <mc:Choice xmlns:v="urn:schemas-microsoft-com:vml" Requires="v">
                  <p:oleObj name="Equation" r:id="rId4" imgW="469696" imgH="177723" progId="Equation.DSMT4">
                    <p:embed/>
                  </p:oleObj>
                </mc:Choice>
                <mc:Fallback>
                  <p:oleObj name="Equation" r:id="rId4" imgW="469696" imgH="177723" progId="Equation.DSMT4">
                    <p:embed/>
                    <p:pic>
                      <p:nvPicPr>
                        <p:cNvPr id="27" name="对象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3153" y="1884883"/>
                          <a:ext cx="704552" cy="287383"/>
                        </a:xfrm>
                        <a:prstGeom prst="rect">
                          <a:avLst/>
                        </a:prstGeom>
                        <a:noFill/>
                      </p:spPr>
                    </p:pic>
                  </p:oleObj>
                </mc:Fallback>
              </mc:AlternateContent>
            </a:graphicData>
          </a:graphic>
        </p:graphicFrame>
        <p:graphicFrame>
          <p:nvGraphicFramePr>
            <p:cNvPr id="29" name="对象 28"/>
            <p:cNvGraphicFramePr>
              <a:graphicFrameLocks noChangeAspect="1"/>
            </p:cNvGraphicFramePr>
            <p:nvPr/>
          </p:nvGraphicFramePr>
          <p:xfrm>
            <a:off x="7974507" y="1878045"/>
            <a:ext cx="940095" cy="367085"/>
          </p:xfrm>
          <a:graphic>
            <a:graphicData uri="http://schemas.openxmlformats.org/presentationml/2006/ole">
              <mc:AlternateContent xmlns:mc="http://schemas.openxmlformats.org/markup-compatibility/2006">
                <mc:Choice xmlns:v="urn:schemas-microsoft-com:vml" Requires="v">
                  <p:oleObj name="Equation" r:id="rId6" imgW="660400" imgH="228600" progId="Equation.DSMT4">
                    <p:embed/>
                  </p:oleObj>
                </mc:Choice>
                <mc:Fallback>
                  <p:oleObj name="Equation" r:id="rId6" imgW="660400" imgH="228600" progId="Equation.DSMT4">
                    <p:embed/>
                    <p:pic>
                      <p:nvPicPr>
                        <p:cNvPr id="29" name="对象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74507" y="1878045"/>
                          <a:ext cx="940095" cy="367085"/>
                        </a:xfrm>
                        <a:prstGeom prst="rect">
                          <a:avLst/>
                        </a:prstGeom>
                        <a:noFill/>
                      </p:spPr>
                    </p:pic>
                  </p:oleObj>
                </mc:Fallback>
              </mc:AlternateContent>
            </a:graphicData>
          </a:graphic>
        </p:graphicFrame>
        <p:graphicFrame>
          <p:nvGraphicFramePr>
            <p:cNvPr id="31" name="对象 30"/>
            <p:cNvGraphicFramePr>
              <a:graphicFrameLocks noChangeAspect="1"/>
            </p:cNvGraphicFramePr>
            <p:nvPr/>
          </p:nvGraphicFramePr>
          <p:xfrm>
            <a:off x="9104948" y="1860082"/>
            <a:ext cx="461554" cy="371053"/>
          </p:xfrm>
          <a:graphic>
            <a:graphicData uri="http://schemas.openxmlformats.org/presentationml/2006/ole">
              <mc:AlternateContent xmlns:mc="http://schemas.openxmlformats.org/markup-compatibility/2006">
                <mc:Choice xmlns:v="urn:schemas-microsoft-com:vml" Requires="v">
                  <p:oleObj name="Equation" r:id="rId8" imgW="330200" imgH="228600" progId="Equation.DSMT4">
                    <p:embed/>
                  </p:oleObj>
                </mc:Choice>
                <mc:Fallback>
                  <p:oleObj name="Equation" r:id="rId8" imgW="330200" imgH="228600" progId="Equation.DSMT4">
                    <p:embed/>
                    <p:pic>
                      <p:nvPicPr>
                        <p:cNvPr id="31" name="对象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04948" y="1860082"/>
                          <a:ext cx="461554" cy="371053"/>
                        </a:xfrm>
                        <a:prstGeom prst="rect">
                          <a:avLst/>
                        </a:prstGeom>
                        <a:noFill/>
                      </p:spPr>
                    </p:pic>
                  </p:oleObj>
                </mc:Fallback>
              </mc:AlternateContent>
            </a:graphicData>
          </a:graphic>
        </p:graphicFrame>
      </p:grpSp>
      <p:sp>
        <p:nvSpPr>
          <p:cNvPr id="32" name="文本框 31"/>
          <p:cNvSpPr txBox="1"/>
          <p:nvPr/>
        </p:nvSpPr>
        <p:spPr>
          <a:xfrm>
            <a:off x="1707995" y="2863837"/>
            <a:ext cx="783771" cy="400110"/>
          </a:xfrm>
          <a:prstGeom prst="rect">
            <a:avLst/>
          </a:prstGeom>
          <a:noFill/>
        </p:spPr>
        <p:txBody>
          <a:bodyPr wrap="square" rtlCol="0">
            <a:spAutoFit/>
          </a:bodyPr>
          <a:lstStyle/>
          <a:p>
            <a:r>
              <a:rPr lang="zh-CN" altLang="en-US" sz="2000" b="1" dirty="0">
                <a:solidFill>
                  <a:schemeClr val="accent1"/>
                </a:solidFill>
              </a:rPr>
              <a:t>证</a:t>
            </a:r>
          </a:p>
        </p:txBody>
      </p:sp>
      <p:graphicFrame>
        <p:nvGraphicFramePr>
          <p:cNvPr id="34" name="对象 33"/>
          <p:cNvGraphicFramePr>
            <a:graphicFrameLocks noChangeAspect="1"/>
          </p:cNvGraphicFramePr>
          <p:nvPr/>
        </p:nvGraphicFramePr>
        <p:xfrm>
          <a:off x="2286000" y="2863850"/>
          <a:ext cx="4508500" cy="412750"/>
        </p:xfrm>
        <a:graphic>
          <a:graphicData uri="http://schemas.openxmlformats.org/presentationml/2006/ole">
            <mc:AlternateContent xmlns:mc="http://schemas.openxmlformats.org/markup-compatibility/2006">
              <mc:Choice xmlns:v="urn:schemas-microsoft-com:vml" Requires="v">
                <p:oleObj name="Equation" r:id="rId10" imgW="2857320" imgH="228600" progId="Equation.DSMT4">
                  <p:embed/>
                </p:oleObj>
              </mc:Choice>
              <mc:Fallback>
                <p:oleObj name="Equation" r:id="rId10" imgW="2857320" imgH="228600" progId="Equation.DSMT4">
                  <p:embed/>
                  <p:pic>
                    <p:nvPicPr>
                      <p:cNvPr id="34" name="对象 33"/>
                      <p:cNvPicPr>
                        <a:picLocks noChangeAspect="1" noChangeArrowheads="1"/>
                      </p:cNvPicPr>
                      <p:nvPr/>
                    </p:nvPicPr>
                    <p:blipFill>
                      <a:blip r:embed="rId11"/>
                      <a:srcRect/>
                      <a:stretch>
                        <a:fillRect/>
                      </a:stretch>
                    </p:blipFill>
                    <p:spPr bwMode="auto">
                      <a:xfrm>
                        <a:off x="2286000" y="2863850"/>
                        <a:ext cx="4508500" cy="412750"/>
                      </a:xfrm>
                      <a:prstGeom prst="rect">
                        <a:avLst/>
                      </a:prstGeom>
                      <a:noFill/>
                    </p:spPr>
                  </p:pic>
                </p:oleObj>
              </mc:Fallback>
            </mc:AlternateContent>
          </a:graphicData>
        </a:graphic>
      </p:graphicFrame>
      <p:grpSp>
        <p:nvGrpSpPr>
          <p:cNvPr id="4" name="组合 3"/>
          <p:cNvGrpSpPr/>
          <p:nvPr/>
        </p:nvGrpSpPr>
        <p:grpSpPr>
          <a:xfrm>
            <a:off x="6764844" y="2863837"/>
            <a:ext cx="3151387" cy="400110"/>
            <a:chOff x="6764844" y="2863837"/>
            <a:chExt cx="3151387" cy="400110"/>
          </a:xfrm>
        </p:grpSpPr>
        <p:sp>
          <p:nvSpPr>
            <p:cNvPr id="35" name="文本框 34"/>
            <p:cNvSpPr txBox="1"/>
            <p:nvPr/>
          </p:nvSpPr>
          <p:spPr>
            <a:xfrm>
              <a:off x="6764844" y="2863837"/>
              <a:ext cx="3151387" cy="400110"/>
            </a:xfrm>
            <a:prstGeom prst="rect">
              <a:avLst/>
            </a:prstGeom>
            <a:noFill/>
          </p:spPr>
          <p:txBody>
            <a:bodyPr wrap="square" rtlCol="0">
              <a:spAutoFit/>
            </a:bodyPr>
            <a:lstStyle/>
            <a:p>
              <a:r>
                <a:rPr lang="zh-CN" altLang="en-US" sz="2000" b="1" dirty="0"/>
                <a:t>故                 是             的解</a:t>
              </a:r>
              <a:r>
                <a:rPr lang="en-US" altLang="zh-CN" sz="2000" b="1" dirty="0"/>
                <a:t>.</a:t>
              </a:r>
              <a:endParaRPr lang="zh-CN" altLang="en-US" sz="2000" b="1" dirty="0"/>
            </a:p>
          </p:txBody>
        </p:sp>
        <p:graphicFrame>
          <p:nvGraphicFramePr>
            <p:cNvPr id="36" name="对象 35"/>
            <p:cNvGraphicFramePr>
              <a:graphicFrameLocks noChangeAspect="1"/>
            </p:cNvGraphicFramePr>
            <p:nvPr/>
          </p:nvGraphicFramePr>
          <p:xfrm>
            <a:off x="7128103" y="2886101"/>
            <a:ext cx="940095" cy="367085"/>
          </p:xfrm>
          <a:graphic>
            <a:graphicData uri="http://schemas.openxmlformats.org/presentationml/2006/ole">
              <mc:AlternateContent xmlns:mc="http://schemas.openxmlformats.org/markup-compatibility/2006">
                <mc:Choice xmlns:v="urn:schemas-microsoft-com:vml" Requires="v">
                  <p:oleObj name="Equation" r:id="rId6" imgW="660400" imgH="228600" progId="Equation.DSMT4">
                    <p:embed/>
                  </p:oleObj>
                </mc:Choice>
                <mc:Fallback>
                  <p:oleObj name="Equation" r:id="rId6" imgW="660400" imgH="228600" progId="Equation.DSMT4">
                    <p:embed/>
                    <p:pic>
                      <p:nvPicPr>
                        <p:cNvPr id="36" name="对象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28103" y="2886101"/>
                          <a:ext cx="940095" cy="367085"/>
                        </a:xfrm>
                        <a:prstGeom prst="rect">
                          <a:avLst/>
                        </a:prstGeom>
                        <a:noFill/>
                      </p:spPr>
                    </p:pic>
                  </p:oleObj>
                </mc:Fallback>
              </mc:AlternateContent>
            </a:graphicData>
          </a:graphic>
        </p:graphicFrame>
        <p:graphicFrame>
          <p:nvGraphicFramePr>
            <p:cNvPr id="37" name="对象 36"/>
            <p:cNvGraphicFramePr>
              <a:graphicFrameLocks noChangeAspect="1"/>
            </p:cNvGraphicFramePr>
            <p:nvPr/>
          </p:nvGraphicFramePr>
          <p:xfrm>
            <a:off x="8364404" y="2907677"/>
            <a:ext cx="704552" cy="287383"/>
          </p:xfrm>
          <a:graphic>
            <a:graphicData uri="http://schemas.openxmlformats.org/presentationml/2006/ole">
              <mc:AlternateContent xmlns:mc="http://schemas.openxmlformats.org/markup-compatibility/2006">
                <mc:Choice xmlns:v="urn:schemas-microsoft-com:vml" Requires="v">
                  <p:oleObj name="Equation" r:id="rId4" imgW="469696" imgH="177723" progId="Equation.DSMT4">
                    <p:embed/>
                  </p:oleObj>
                </mc:Choice>
                <mc:Fallback>
                  <p:oleObj name="Equation" r:id="rId4" imgW="469696" imgH="177723" progId="Equation.DSMT4">
                    <p:embed/>
                    <p:pic>
                      <p:nvPicPr>
                        <p:cNvPr id="37" name="对象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4404" y="2907677"/>
                          <a:ext cx="704552" cy="287383"/>
                        </a:xfrm>
                        <a:prstGeom prst="rect">
                          <a:avLst/>
                        </a:prstGeom>
                        <a:noFill/>
                      </p:spPr>
                    </p:pic>
                  </p:oleObj>
                </mc:Fallback>
              </mc:AlternateContent>
            </a:graphicData>
          </a:graphic>
        </p:graphicFrame>
      </p:grpSp>
      <p:grpSp>
        <p:nvGrpSpPr>
          <p:cNvPr id="5" name="组合 4"/>
          <p:cNvGrpSpPr/>
          <p:nvPr/>
        </p:nvGrpSpPr>
        <p:grpSpPr>
          <a:xfrm>
            <a:off x="1707995" y="3433898"/>
            <a:ext cx="8208236" cy="400110"/>
            <a:chOff x="1707995" y="3433898"/>
            <a:chExt cx="8208236" cy="400110"/>
          </a:xfrm>
        </p:grpSpPr>
        <p:sp>
          <p:nvSpPr>
            <p:cNvPr id="38" name="文本框 37"/>
            <p:cNvSpPr txBox="1"/>
            <p:nvPr/>
          </p:nvSpPr>
          <p:spPr>
            <a:xfrm>
              <a:off x="1707995" y="3433898"/>
              <a:ext cx="8208236" cy="400110"/>
            </a:xfrm>
            <a:prstGeom prst="rect">
              <a:avLst/>
            </a:prstGeom>
            <a:noFill/>
          </p:spPr>
          <p:txBody>
            <a:bodyPr wrap="square" rtlCol="0">
              <a:spAutoFit/>
            </a:bodyPr>
            <a:lstStyle/>
            <a:p>
              <a:r>
                <a:rPr lang="zh-CN" altLang="en-US" sz="2000" b="1" dirty="0">
                  <a:solidFill>
                    <a:schemeClr val="accent1"/>
                  </a:solidFill>
                </a:rPr>
                <a:t>注                </a:t>
              </a:r>
              <a:r>
                <a:rPr lang="zh-CN" altLang="en-US" sz="2000" b="1" dirty="0">
                  <a:latin typeface="+mn-ea"/>
                </a:rPr>
                <a:t>的所有解构成一个向量空间，称为      的解空间</a:t>
              </a:r>
              <a:r>
                <a:rPr lang="en-US" altLang="zh-CN" sz="2000" b="1" dirty="0">
                  <a:latin typeface="+mn-ea"/>
                </a:rPr>
                <a:t>.</a:t>
              </a:r>
              <a:endParaRPr lang="zh-CN" altLang="en-US" sz="2000" b="1" dirty="0">
                <a:latin typeface="+mn-ea"/>
              </a:endParaRPr>
            </a:p>
          </p:txBody>
        </p:sp>
        <p:graphicFrame>
          <p:nvGraphicFramePr>
            <p:cNvPr id="39" name="对象 38"/>
            <p:cNvGraphicFramePr>
              <a:graphicFrameLocks noChangeAspect="1"/>
            </p:cNvGraphicFramePr>
            <p:nvPr/>
          </p:nvGraphicFramePr>
          <p:xfrm>
            <a:off x="2286000" y="3490261"/>
            <a:ext cx="704552" cy="287383"/>
          </p:xfrm>
          <a:graphic>
            <a:graphicData uri="http://schemas.openxmlformats.org/presentationml/2006/ole">
              <mc:AlternateContent xmlns:mc="http://schemas.openxmlformats.org/markup-compatibility/2006">
                <mc:Choice xmlns:v="urn:schemas-microsoft-com:vml" Requires="v">
                  <p:oleObj name="Equation" r:id="rId4" imgW="469696" imgH="177723" progId="Equation.DSMT4">
                    <p:embed/>
                  </p:oleObj>
                </mc:Choice>
                <mc:Fallback>
                  <p:oleObj name="Equation" r:id="rId4" imgW="469696" imgH="177723" progId="Equation.DSMT4">
                    <p:embed/>
                    <p:pic>
                      <p:nvPicPr>
                        <p:cNvPr id="39" name="对象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490261"/>
                          <a:ext cx="704552" cy="287383"/>
                        </a:xfrm>
                        <a:prstGeom prst="rect">
                          <a:avLst/>
                        </a:prstGeom>
                        <a:noFill/>
                      </p:spPr>
                    </p:pic>
                  </p:oleObj>
                </mc:Fallback>
              </mc:AlternateContent>
            </a:graphicData>
          </a:graphic>
        </p:graphicFrame>
        <p:graphicFrame>
          <p:nvGraphicFramePr>
            <p:cNvPr id="40" name="对象 39"/>
            <p:cNvGraphicFramePr>
              <a:graphicFrameLocks noChangeAspect="1"/>
            </p:cNvGraphicFramePr>
            <p:nvPr/>
          </p:nvGraphicFramePr>
          <p:xfrm>
            <a:off x="6826359" y="3480567"/>
            <a:ext cx="704552" cy="287383"/>
          </p:xfrm>
          <a:graphic>
            <a:graphicData uri="http://schemas.openxmlformats.org/presentationml/2006/ole">
              <mc:AlternateContent xmlns:mc="http://schemas.openxmlformats.org/markup-compatibility/2006">
                <mc:Choice xmlns:v="urn:schemas-microsoft-com:vml" Requires="v">
                  <p:oleObj name="Equation" r:id="rId4" imgW="469696" imgH="177723" progId="Equation.DSMT4">
                    <p:embed/>
                  </p:oleObj>
                </mc:Choice>
                <mc:Fallback>
                  <p:oleObj name="Equation" r:id="rId4" imgW="469696" imgH="177723" progId="Equation.DSMT4">
                    <p:embed/>
                    <p:pic>
                      <p:nvPicPr>
                        <p:cNvPr id="40" name="对象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6359" y="3480567"/>
                          <a:ext cx="704552" cy="287383"/>
                        </a:xfrm>
                        <a:prstGeom prst="rect">
                          <a:avLst/>
                        </a:prstGeom>
                        <a:noFill/>
                      </p:spPr>
                    </p:pic>
                  </p:oleObj>
                </mc:Fallback>
              </mc:AlternateContent>
            </a:graphicData>
          </a:graphic>
        </p:graphicFrame>
      </p:grpSp>
      <p:sp>
        <p:nvSpPr>
          <p:cNvPr id="42" name="Rectangle 27"/>
          <p:cNvSpPr>
            <a:spLocks noChangeArrowheads="1"/>
          </p:cNvSpPr>
          <p:nvPr/>
        </p:nvSpPr>
        <p:spPr bwMode="auto">
          <a:xfrm>
            <a:off x="0" y="-1"/>
            <a:ext cx="145094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7" name="组合 6"/>
          <p:cNvGrpSpPr/>
          <p:nvPr/>
        </p:nvGrpSpPr>
        <p:grpSpPr>
          <a:xfrm>
            <a:off x="1707995" y="3910855"/>
            <a:ext cx="9647982" cy="1938992"/>
            <a:chOff x="1707995" y="3910855"/>
            <a:chExt cx="9647982" cy="1938992"/>
          </a:xfrm>
        </p:grpSpPr>
        <p:sp>
          <p:nvSpPr>
            <p:cNvPr id="41" name="矩形 40"/>
            <p:cNvSpPr/>
            <p:nvPr/>
          </p:nvSpPr>
          <p:spPr>
            <a:xfrm>
              <a:off x="1707995" y="3910855"/>
              <a:ext cx="9647982" cy="1938992"/>
            </a:xfrm>
            <a:prstGeom prst="rect">
              <a:avLst/>
            </a:prstGeom>
          </p:spPr>
          <p:txBody>
            <a:bodyPr wrap="square">
              <a:spAutoFit/>
            </a:bodyPr>
            <a:lstStyle/>
            <a:p>
              <a:pPr algn="just">
                <a:lnSpc>
                  <a:spcPct val="150000"/>
                </a:lnSpc>
                <a:spcAft>
                  <a:spcPts val="0"/>
                </a:spcAft>
              </a:pPr>
              <a:r>
                <a:rPr lang="zh-CN" altLang="en-US" sz="2000" b="1" kern="100" dirty="0">
                  <a:solidFill>
                    <a:schemeClr val="accent1"/>
                  </a:solidFill>
                  <a:latin typeface="+mn-ea"/>
                  <a:cs typeface="Times New Roman" panose="02020603050405020304" pitchFamily="18" charset="0"/>
                </a:rPr>
                <a:t>定义</a:t>
              </a:r>
              <a:r>
                <a:rPr lang="en-US" altLang="zh-CN" sz="2000" b="1" kern="100" dirty="0">
                  <a:solidFill>
                    <a:schemeClr val="accent1"/>
                  </a:solidFill>
                  <a:latin typeface="+mn-ea"/>
                  <a:cs typeface="Times New Roman" panose="02020603050405020304" pitchFamily="18" charset="0"/>
                </a:rPr>
                <a:t>1</a:t>
              </a:r>
              <a:r>
                <a:rPr lang="en-US" altLang="zh-CN" sz="2000" b="1" kern="100" dirty="0">
                  <a:latin typeface="+mn-ea"/>
                  <a:cs typeface="Times New Roman" panose="02020603050405020304" pitchFamily="18" charset="0"/>
                </a:rPr>
                <a:t> </a:t>
              </a:r>
              <a:r>
                <a:rPr lang="zh-CN" altLang="en-US" sz="2000" b="1" kern="100" dirty="0">
                  <a:latin typeface="+mn-ea"/>
                  <a:cs typeface="Times New Roman" panose="02020603050405020304" pitchFamily="18" charset="0"/>
                </a:rPr>
                <a:t> 设          是      的解向量，若</a:t>
              </a:r>
              <a:endParaRPr lang="en-US" altLang="zh-CN" sz="2000" b="1" kern="100" dirty="0">
                <a:latin typeface="+mn-ea"/>
                <a:cs typeface="Times New Roman" panose="02020603050405020304" pitchFamily="18" charset="0"/>
              </a:endParaRPr>
            </a:p>
            <a:p>
              <a:pPr marL="457200" indent="-457200" algn="just">
                <a:lnSpc>
                  <a:spcPct val="150000"/>
                </a:lnSpc>
                <a:spcAft>
                  <a:spcPts val="0"/>
                </a:spcAft>
                <a:buAutoNum type="arabicParenBoth"/>
              </a:pPr>
              <a:r>
                <a:rPr lang="zh-CN" altLang="en-US" sz="2000" b="1" kern="100" dirty="0">
                  <a:latin typeface="+mn-ea"/>
                  <a:cs typeface="Times New Roman" panose="02020603050405020304" pitchFamily="18" charset="0"/>
                </a:rPr>
                <a:t>          线性无关；</a:t>
              </a:r>
              <a:endParaRPr lang="en-US" altLang="zh-CN" sz="2000" b="1" kern="100" dirty="0">
                <a:latin typeface="+mn-ea"/>
                <a:cs typeface="Times New Roman" panose="02020603050405020304" pitchFamily="18" charset="0"/>
              </a:endParaRPr>
            </a:p>
            <a:p>
              <a:pPr marL="457200" indent="-457200" algn="just">
                <a:lnSpc>
                  <a:spcPct val="150000"/>
                </a:lnSpc>
                <a:spcAft>
                  <a:spcPts val="0"/>
                </a:spcAft>
                <a:buAutoNum type="arabicParenBoth"/>
              </a:pPr>
              <a:r>
                <a:rPr lang="zh-CN" altLang="en-US" sz="2000" b="1" kern="100" dirty="0">
                  <a:latin typeface="+mn-ea"/>
                  <a:cs typeface="Times New Roman" panose="02020603050405020304" pitchFamily="18" charset="0"/>
                </a:rPr>
                <a:t>      的任意一个解向量都可由          线性表示，</a:t>
              </a:r>
              <a:endParaRPr lang="en-US" altLang="zh-CN" sz="2000" b="1" kern="100" dirty="0">
                <a:latin typeface="+mn-ea"/>
                <a:cs typeface="Times New Roman" panose="02020603050405020304" pitchFamily="18" charset="0"/>
              </a:endParaRPr>
            </a:p>
            <a:p>
              <a:pPr algn="just">
                <a:lnSpc>
                  <a:spcPct val="150000"/>
                </a:lnSpc>
                <a:spcAft>
                  <a:spcPts val="0"/>
                </a:spcAft>
              </a:pPr>
              <a:r>
                <a:rPr lang="zh-CN" altLang="en-US" sz="2000" b="1" kern="100" dirty="0">
                  <a:latin typeface="+mn-ea"/>
                  <a:cs typeface="Times New Roman" panose="02020603050405020304" pitchFamily="18" charset="0"/>
                </a:rPr>
                <a:t>则称          是      的一个基础解系</a:t>
              </a:r>
              <a:r>
                <a:rPr lang="en-US" altLang="zh-CN" sz="2000" b="1" kern="100" dirty="0">
                  <a:latin typeface="+mn-ea"/>
                  <a:cs typeface="Times New Roman" panose="02020603050405020304" pitchFamily="18" charset="0"/>
                </a:rPr>
                <a:t>.</a:t>
              </a:r>
              <a:endParaRPr lang="zh-CN" altLang="zh-CN" sz="2000" b="1" kern="100" dirty="0">
                <a:latin typeface="+mn-ea"/>
                <a:cs typeface="Times New Roman" panose="02020603050405020304" pitchFamily="18" charset="0"/>
              </a:endParaRPr>
            </a:p>
          </p:txBody>
        </p:sp>
        <p:graphicFrame>
          <p:nvGraphicFramePr>
            <p:cNvPr id="43" name="对象 42"/>
            <p:cNvGraphicFramePr>
              <a:graphicFrameLocks noChangeAspect="1"/>
            </p:cNvGraphicFramePr>
            <p:nvPr/>
          </p:nvGraphicFramePr>
          <p:xfrm>
            <a:off x="2989801" y="3988725"/>
            <a:ext cx="1182241" cy="400594"/>
          </p:xfrm>
          <a:graphic>
            <a:graphicData uri="http://schemas.openxmlformats.org/presentationml/2006/ole">
              <mc:AlternateContent xmlns:mc="http://schemas.openxmlformats.org/markup-compatibility/2006">
                <mc:Choice xmlns:v="urn:schemas-microsoft-com:vml" Requires="v">
                  <p:oleObj name="Equation" r:id="rId12" imgW="736600" imgH="241300" progId="Equation.DSMT4">
                    <p:embed/>
                  </p:oleObj>
                </mc:Choice>
                <mc:Fallback>
                  <p:oleObj name="Equation" r:id="rId12" imgW="736600" imgH="241300" progId="Equation.DSMT4">
                    <p:embed/>
                    <p:pic>
                      <p:nvPicPr>
                        <p:cNvPr id="43" name="对象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89801" y="3988725"/>
                          <a:ext cx="1182241" cy="400594"/>
                        </a:xfrm>
                        <a:prstGeom prst="rect">
                          <a:avLst/>
                        </a:prstGeom>
                        <a:noFill/>
                      </p:spPr>
                    </p:pic>
                  </p:oleObj>
                </mc:Fallback>
              </mc:AlternateContent>
            </a:graphicData>
          </a:graphic>
        </p:graphicFrame>
        <p:graphicFrame>
          <p:nvGraphicFramePr>
            <p:cNvPr id="44" name="对象 43"/>
            <p:cNvGraphicFramePr>
              <a:graphicFrameLocks noChangeAspect="1"/>
            </p:cNvGraphicFramePr>
            <p:nvPr/>
          </p:nvGraphicFramePr>
          <p:xfrm>
            <a:off x="4488556" y="4045330"/>
            <a:ext cx="704552" cy="287383"/>
          </p:xfrm>
          <a:graphic>
            <a:graphicData uri="http://schemas.openxmlformats.org/presentationml/2006/ole">
              <mc:AlternateContent xmlns:mc="http://schemas.openxmlformats.org/markup-compatibility/2006">
                <mc:Choice xmlns:v="urn:schemas-microsoft-com:vml" Requires="v">
                  <p:oleObj name="Equation" r:id="rId4" imgW="469696" imgH="177723" progId="Equation.DSMT4">
                    <p:embed/>
                  </p:oleObj>
                </mc:Choice>
                <mc:Fallback>
                  <p:oleObj name="Equation" r:id="rId4" imgW="469696" imgH="177723" progId="Equation.DSMT4">
                    <p:embed/>
                    <p:pic>
                      <p:nvPicPr>
                        <p:cNvPr id="44" name="对象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8556" y="4045330"/>
                          <a:ext cx="704552" cy="287383"/>
                        </a:xfrm>
                        <a:prstGeom prst="rect">
                          <a:avLst/>
                        </a:prstGeom>
                        <a:noFill/>
                      </p:spPr>
                    </p:pic>
                  </p:oleObj>
                </mc:Fallback>
              </mc:AlternateContent>
            </a:graphicData>
          </a:graphic>
        </p:graphicFrame>
        <p:graphicFrame>
          <p:nvGraphicFramePr>
            <p:cNvPr id="45" name="对象 44"/>
            <p:cNvGraphicFramePr>
              <a:graphicFrameLocks noChangeAspect="1"/>
            </p:cNvGraphicFramePr>
            <p:nvPr/>
          </p:nvGraphicFramePr>
          <p:xfrm>
            <a:off x="2334958" y="4472406"/>
            <a:ext cx="1182241" cy="400594"/>
          </p:xfrm>
          <a:graphic>
            <a:graphicData uri="http://schemas.openxmlformats.org/presentationml/2006/ole">
              <mc:AlternateContent xmlns:mc="http://schemas.openxmlformats.org/markup-compatibility/2006">
                <mc:Choice xmlns:v="urn:schemas-microsoft-com:vml" Requires="v">
                  <p:oleObj name="Equation" r:id="rId12" imgW="736600" imgH="241300" progId="Equation.DSMT4">
                    <p:embed/>
                  </p:oleObj>
                </mc:Choice>
                <mc:Fallback>
                  <p:oleObj name="Equation" r:id="rId12" imgW="736600" imgH="241300" progId="Equation.DSMT4">
                    <p:embed/>
                    <p:pic>
                      <p:nvPicPr>
                        <p:cNvPr id="45" name="对象 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34958" y="4472406"/>
                          <a:ext cx="1182241" cy="400594"/>
                        </a:xfrm>
                        <a:prstGeom prst="rect">
                          <a:avLst/>
                        </a:prstGeom>
                        <a:noFill/>
                      </p:spPr>
                    </p:pic>
                  </p:oleObj>
                </mc:Fallback>
              </mc:AlternateContent>
            </a:graphicData>
          </a:graphic>
        </p:graphicFrame>
        <p:graphicFrame>
          <p:nvGraphicFramePr>
            <p:cNvPr id="47" name="对象 46"/>
            <p:cNvGraphicFramePr>
              <a:graphicFrameLocks noChangeAspect="1"/>
            </p:cNvGraphicFramePr>
            <p:nvPr/>
          </p:nvGraphicFramePr>
          <p:xfrm>
            <a:off x="2334958" y="5004499"/>
            <a:ext cx="704552" cy="287383"/>
          </p:xfrm>
          <a:graphic>
            <a:graphicData uri="http://schemas.openxmlformats.org/presentationml/2006/ole">
              <mc:AlternateContent xmlns:mc="http://schemas.openxmlformats.org/markup-compatibility/2006">
                <mc:Choice xmlns:v="urn:schemas-microsoft-com:vml" Requires="v">
                  <p:oleObj name="Equation" r:id="rId4" imgW="469696" imgH="177723" progId="Equation.DSMT4">
                    <p:embed/>
                  </p:oleObj>
                </mc:Choice>
                <mc:Fallback>
                  <p:oleObj name="Equation" r:id="rId4" imgW="469696" imgH="177723" progId="Equation.DSMT4">
                    <p:embed/>
                    <p:pic>
                      <p:nvPicPr>
                        <p:cNvPr id="47" name="对象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4958" y="5004499"/>
                          <a:ext cx="704552" cy="287383"/>
                        </a:xfrm>
                        <a:prstGeom prst="rect">
                          <a:avLst/>
                        </a:prstGeom>
                        <a:noFill/>
                      </p:spPr>
                    </p:pic>
                  </p:oleObj>
                </mc:Fallback>
              </mc:AlternateContent>
            </a:graphicData>
          </a:graphic>
        </p:graphicFrame>
        <p:graphicFrame>
          <p:nvGraphicFramePr>
            <p:cNvPr id="48" name="对象 47"/>
            <p:cNvGraphicFramePr>
              <a:graphicFrameLocks noChangeAspect="1"/>
            </p:cNvGraphicFramePr>
            <p:nvPr/>
          </p:nvGraphicFramePr>
          <p:xfrm>
            <a:off x="5920294" y="4947893"/>
            <a:ext cx="1182241" cy="400594"/>
          </p:xfrm>
          <a:graphic>
            <a:graphicData uri="http://schemas.openxmlformats.org/presentationml/2006/ole">
              <mc:AlternateContent xmlns:mc="http://schemas.openxmlformats.org/markup-compatibility/2006">
                <mc:Choice xmlns:v="urn:schemas-microsoft-com:vml" Requires="v">
                  <p:oleObj name="Equation" r:id="rId12" imgW="736600" imgH="241300" progId="Equation.DSMT4">
                    <p:embed/>
                  </p:oleObj>
                </mc:Choice>
                <mc:Fallback>
                  <p:oleObj name="Equation" r:id="rId12" imgW="736600" imgH="241300" progId="Equation.DSMT4">
                    <p:embed/>
                    <p:pic>
                      <p:nvPicPr>
                        <p:cNvPr id="48" name="对象 4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20294" y="4947893"/>
                          <a:ext cx="1182241" cy="400594"/>
                        </a:xfrm>
                        <a:prstGeom prst="rect">
                          <a:avLst/>
                        </a:prstGeom>
                        <a:noFill/>
                      </p:spPr>
                    </p:pic>
                  </p:oleObj>
                </mc:Fallback>
              </mc:AlternateContent>
            </a:graphicData>
          </a:graphic>
        </p:graphicFrame>
        <p:graphicFrame>
          <p:nvGraphicFramePr>
            <p:cNvPr id="49" name="对象 48"/>
            <p:cNvGraphicFramePr>
              <a:graphicFrameLocks noChangeAspect="1"/>
            </p:cNvGraphicFramePr>
            <p:nvPr/>
          </p:nvGraphicFramePr>
          <p:xfrm>
            <a:off x="2418452" y="5398090"/>
            <a:ext cx="1182241" cy="400594"/>
          </p:xfrm>
          <a:graphic>
            <a:graphicData uri="http://schemas.openxmlformats.org/presentationml/2006/ole">
              <mc:AlternateContent xmlns:mc="http://schemas.openxmlformats.org/markup-compatibility/2006">
                <mc:Choice xmlns:v="urn:schemas-microsoft-com:vml" Requires="v">
                  <p:oleObj name="Equation" r:id="rId12" imgW="736600" imgH="241300" progId="Equation.DSMT4">
                    <p:embed/>
                  </p:oleObj>
                </mc:Choice>
                <mc:Fallback>
                  <p:oleObj name="Equation" r:id="rId12" imgW="736600" imgH="241300" progId="Equation.DSMT4">
                    <p:embed/>
                    <p:pic>
                      <p:nvPicPr>
                        <p:cNvPr id="49" name="对象 4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18452" y="5398090"/>
                          <a:ext cx="1182241" cy="400594"/>
                        </a:xfrm>
                        <a:prstGeom prst="rect">
                          <a:avLst/>
                        </a:prstGeom>
                        <a:noFill/>
                      </p:spPr>
                    </p:pic>
                  </p:oleObj>
                </mc:Fallback>
              </mc:AlternateContent>
            </a:graphicData>
          </a:graphic>
        </p:graphicFrame>
        <p:graphicFrame>
          <p:nvGraphicFramePr>
            <p:cNvPr id="50" name="对象 49"/>
            <p:cNvGraphicFramePr>
              <a:graphicFrameLocks noChangeAspect="1"/>
            </p:cNvGraphicFramePr>
            <p:nvPr/>
          </p:nvGraphicFramePr>
          <p:xfrm>
            <a:off x="3835698" y="5454695"/>
            <a:ext cx="704552" cy="287383"/>
          </p:xfrm>
          <a:graphic>
            <a:graphicData uri="http://schemas.openxmlformats.org/presentationml/2006/ole">
              <mc:AlternateContent xmlns:mc="http://schemas.openxmlformats.org/markup-compatibility/2006">
                <mc:Choice xmlns:v="urn:schemas-microsoft-com:vml" Requires="v">
                  <p:oleObj name="Equation" r:id="rId4" imgW="469696" imgH="177723" progId="Equation.DSMT4">
                    <p:embed/>
                  </p:oleObj>
                </mc:Choice>
                <mc:Fallback>
                  <p:oleObj name="Equation" r:id="rId4" imgW="469696" imgH="177723" progId="Equation.DSMT4">
                    <p:embed/>
                    <p:pic>
                      <p:nvPicPr>
                        <p:cNvPr id="50" name="对象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5698" y="5454695"/>
                          <a:ext cx="704552" cy="287383"/>
                        </a:xfrm>
                        <a:prstGeom prst="rect">
                          <a:avLst/>
                        </a:prstGeom>
                        <a:noFill/>
                      </p:spPr>
                    </p:pic>
                  </p:oleObj>
                </mc:Fallback>
              </mc:AlternateContent>
            </a:graphicData>
          </a:graphic>
        </p:graphicFrame>
      </p:grpSp>
      <p:sp>
        <p:nvSpPr>
          <p:cNvPr id="52" name="文本框 51"/>
          <p:cNvSpPr txBox="1"/>
          <p:nvPr/>
        </p:nvSpPr>
        <p:spPr>
          <a:xfrm>
            <a:off x="1707995" y="5928401"/>
            <a:ext cx="8208236" cy="400110"/>
          </a:xfrm>
          <a:prstGeom prst="rect">
            <a:avLst/>
          </a:prstGeom>
          <a:noFill/>
        </p:spPr>
        <p:txBody>
          <a:bodyPr wrap="square" rtlCol="0">
            <a:spAutoFit/>
          </a:bodyPr>
          <a:lstStyle/>
          <a:p>
            <a:r>
              <a:rPr lang="zh-CN" altLang="en-US" sz="2000" b="1" dirty="0">
                <a:solidFill>
                  <a:schemeClr val="accent1"/>
                </a:solidFill>
              </a:rPr>
              <a:t>注    </a:t>
            </a:r>
            <a:r>
              <a:rPr lang="zh-CN" altLang="en-US" sz="2000" b="1" dirty="0"/>
              <a:t>齐次线性方程组的基础解系即为解空间的基</a:t>
            </a:r>
            <a:r>
              <a:rPr lang="en-US" altLang="zh-CN" sz="2000" b="1" dirty="0">
                <a:latin typeface="+mn-ea"/>
              </a:rPr>
              <a:t>.</a:t>
            </a:r>
            <a:endParaRPr lang="zh-CN" altLang="en-US" sz="2000" b="1" dirty="0">
              <a:latin typeface="+mn-ea"/>
            </a:endParaRPr>
          </a:p>
        </p:txBody>
      </p:sp>
    </p:spTree>
    <p:extLst>
      <p:ext uri="{BB962C8B-B14F-4D97-AF65-F5344CB8AC3E}">
        <p14:creationId xmlns:p14="http://schemas.microsoft.com/office/powerpoint/2010/main" val="423409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2" grpId="0"/>
      <p:bldP spid="5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3" name="组合 12"/>
          <p:cNvGrpSpPr/>
          <p:nvPr/>
        </p:nvGrpSpPr>
        <p:grpSpPr>
          <a:xfrm>
            <a:off x="1020018" y="1066457"/>
            <a:ext cx="9647982" cy="943528"/>
            <a:chOff x="1020018" y="1066457"/>
            <a:chExt cx="9647982" cy="943528"/>
          </a:xfrm>
        </p:grpSpPr>
        <p:sp>
          <p:nvSpPr>
            <p:cNvPr id="9" name="矩形 8"/>
            <p:cNvSpPr/>
            <p:nvPr/>
          </p:nvSpPr>
          <p:spPr>
            <a:xfrm>
              <a:off x="1020018" y="1066457"/>
              <a:ext cx="9647982" cy="943528"/>
            </a:xfrm>
            <a:prstGeom prst="rect">
              <a:avLst/>
            </a:prstGeom>
          </p:spPr>
          <p:txBody>
            <a:bodyPr wrap="square">
              <a:spAutoFit/>
            </a:bodyPr>
            <a:lstStyle/>
            <a:p>
              <a:pPr algn="just">
                <a:lnSpc>
                  <a:spcPct val="150000"/>
                </a:lnSpc>
                <a:spcAft>
                  <a:spcPts val="0"/>
                </a:spcAft>
              </a:pPr>
              <a:r>
                <a:rPr lang="zh-CN" altLang="en-US" sz="2000" b="1" kern="100" dirty="0">
                  <a:solidFill>
                    <a:schemeClr val="accent1"/>
                  </a:solidFill>
                  <a:latin typeface="+mn-ea"/>
                  <a:cs typeface="Times New Roman" panose="02020603050405020304" pitchFamily="18" charset="0"/>
                </a:rPr>
                <a:t>定理</a:t>
              </a:r>
              <a:r>
                <a:rPr lang="en-US" altLang="zh-CN" sz="2000" b="1" kern="100" dirty="0">
                  <a:solidFill>
                    <a:schemeClr val="accent1"/>
                  </a:solidFill>
                  <a:latin typeface="+mn-ea"/>
                  <a:cs typeface="Times New Roman" panose="02020603050405020304" pitchFamily="18" charset="0"/>
                </a:rPr>
                <a:t>3</a:t>
              </a:r>
              <a:r>
                <a:rPr lang="en-US" altLang="zh-CN" sz="2000" b="1" kern="100" dirty="0">
                  <a:latin typeface="+mn-ea"/>
                  <a:cs typeface="Times New Roman" panose="02020603050405020304" pitchFamily="18" charset="0"/>
                </a:rPr>
                <a:t> </a:t>
              </a:r>
              <a:r>
                <a:rPr lang="zh-CN" altLang="en-US" sz="2000" b="1" kern="100" dirty="0">
                  <a:latin typeface="+mn-ea"/>
                  <a:cs typeface="Times New Roman" panose="02020603050405020304" pitchFamily="18" charset="0"/>
                </a:rPr>
                <a:t> 设  是     矩阵，若          ，则齐次线性方程组      存在基础</a:t>
              </a:r>
              <a:endParaRPr lang="en-US" altLang="zh-CN" sz="2000" b="1" kern="100" dirty="0">
                <a:latin typeface="+mn-ea"/>
                <a:cs typeface="Times New Roman" panose="02020603050405020304" pitchFamily="18" charset="0"/>
              </a:endParaRPr>
            </a:p>
            <a:p>
              <a:pPr algn="just">
                <a:lnSpc>
                  <a:spcPct val="150000"/>
                </a:lnSpc>
                <a:spcAft>
                  <a:spcPts val="0"/>
                </a:spcAft>
              </a:pPr>
              <a:r>
                <a:rPr lang="zh-CN" altLang="en-US" sz="2000" b="1" kern="100" dirty="0">
                  <a:latin typeface="+mn-ea"/>
                  <a:cs typeface="Times New Roman" panose="02020603050405020304" pitchFamily="18" charset="0"/>
                </a:rPr>
                <a:t>解系，且基础解系含     个解向量</a:t>
              </a:r>
              <a:r>
                <a:rPr lang="en-US" altLang="zh-CN" sz="2000" b="1" kern="100" dirty="0">
                  <a:latin typeface="+mn-ea"/>
                  <a:cs typeface="Times New Roman" panose="02020603050405020304" pitchFamily="18" charset="0"/>
                </a:rPr>
                <a:t>.</a:t>
              </a:r>
              <a:r>
                <a:rPr lang="zh-CN" altLang="en-US" sz="2000" b="1" kern="100" dirty="0">
                  <a:latin typeface="+mn-ea"/>
                  <a:cs typeface="Times New Roman" panose="02020603050405020304" pitchFamily="18" charset="0"/>
                </a:rPr>
                <a:t> </a:t>
              </a:r>
              <a:endParaRPr lang="zh-CN" altLang="zh-CN" sz="2000" b="1" kern="100" dirty="0">
                <a:latin typeface="+mn-ea"/>
                <a:cs typeface="Times New Roman" panose="02020603050405020304" pitchFamily="18" charset="0"/>
              </a:endParaRPr>
            </a:p>
          </p:txBody>
        </p:sp>
        <p:graphicFrame>
          <p:nvGraphicFramePr>
            <p:cNvPr id="4" name="对象 3"/>
            <p:cNvGraphicFramePr>
              <a:graphicFrameLocks noChangeAspect="1"/>
            </p:cNvGraphicFramePr>
            <p:nvPr/>
          </p:nvGraphicFramePr>
          <p:xfrm>
            <a:off x="2297166" y="1180561"/>
            <a:ext cx="235132" cy="316917"/>
          </p:xfrm>
          <a:graphic>
            <a:graphicData uri="http://schemas.openxmlformats.org/presentationml/2006/ole">
              <mc:AlternateContent xmlns:mc="http://schemas.openxmlformats.org/markup-compatibility/2006">
                <mc:Choice xmlns:v="urn:schemas-microsoft-com:vml" Requires="v">
                  <p:oleObj name="Equation" r:id="rId2" imgW="164885" imgH="164885" progId="Equation.DSMT4">
                    <p:embed/>
                  </p:oleObj>
                </mc:Choice>
                <mc:Fallback>
                  <p:oleObj name="Equation" r:id="rId2" imgW="164885" imgH="164885" progId="Equation.DSMT4">
                    <p:embed/>
                    <p:pic>
                      <p:nvPicPr>
                        <p:cNvPr id="4"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6" y="1180561"/>
                          <a:ext cx="235132" cy="316917"/>
                        </a:xfrm>
                        <a:prstGeom prst="rect">
                          <a:avLst/>
                        </a:prstGeom>
                        <a:noFill/>
                      </p:spPr>
                    </p:pic>
                  </p:oleObj>
                </mc:Fallback>
              </mc:AlternateContent>
            </a:graphicData>
          </a:graphic>
        </p:graphicFrame>
        <p:graphicFrame>
          <p:nvGraphicFramePr>
            <p:cNvPr id="7" name="对象 6"/>
            <p:cNvGraphicFramePr>
              <a:graphicFrameLocks noChangeAspect="1"/>
            </p:cNvGraphicFramePr>
            <p:nvPr/>
          </p:nvGraphicFramePr>
          <p:xfrm>
            <a:off x="2826389" y="1285802"/>
            <a:ext cx="528734" cy="217714"/>
          </p:xfrm>
          <a:graphic>
            <a:graphicData uri="http://schemas.openxmlformats.org/presentationml/2006/ole">
              <mc:AlternateContent xmlns:mc="http://schemas.openxmlformats.org/markup-compatibility/2006">
                <mc:Choice xmlns:v="urn:schemas-microsoft-com:vml" Requires="v">
                  <p:oleObj name="Equation" r:id="rId4" imgW="355446" imgH="139639" progId="Equation.DSMT4">
                    <p:embed/>
                  </p:oleObj>
                </mc:Choice>
                <mc:Fallback>
                  <p:oleObj name="Equation" r:id="rId4" imgW="355446" imgH="139639" progId="Equation.DSMT4">
                    <p:embed/>
                    <p:pic>
                      <p:nvPicPr>
                        <p:cNvPr id="7"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6389" y="1285802"/>
                          <a:ext cx="528734" cy="217714"/>
                        </a:xfrm>
                        <a:prstGeom prst="rect">
                          <a:avLst/>
                        </a:prstGeom>
                        <a:noFill/>
                      </p:spPr>
                    </p:pic>
                  </p:oleObj>
                </mc:Fallback>
              </mc:AlternateContent>
            </a:graphicData>
          </a:graphic>
        </p:graphicFrame>
        <p:graphicFrame>
          <p:nvGraphicFramePr>
            <p:cNvPr id="12" name="对象 11"/>
            <p:cNvGraphicFramePr>
              <a:graphicFrameLocks noChangeAspect="1"/>
            </p:cNvGraphicFramePr>
            <p:nvPr/>
          </p:nvGraphicFramePr>
          <p:xfrm>
            <a:off x="4408065" y="1235353"/>
            <a:ext cx="1252505" cy="310621"/>
          </p:xfrm>
          <a:graphic>
            <a:graphicData uri="http://schemas.openxmlformats.org/presentationml/2006/ole">
              <mc:AlternateContent xmlns:mc="http://schemas.openxmlformats.org/markup-compatibility/2006">
                <mc:Choice xmlns:v="urn:schemas-microsoft-com:vml" Requires="v">
                  <p:oleObj name="Equation" r:id="rId6" imgW="787058" imgH="203112" progId="Equation.DSMT4">
                    <p:embed/>
                  </p:oleObj>
                </mc:Choice>
                <mc:Fallback>
                  <p:oleObj name="Equation" r:id="rId6" imgW="787058" imgH="203112" progId="Equation.DSMT4">
                    <p:embed/>
                    <p:pic>
                      <p:nvPicPr>
                        <p:cNvPr id="12" name="对象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8065" y="1235353"/>
                          <a:ext cx="1252505" cy="310621"/>
                        </a:xfrm>
                        <a:prstGeom prst="rect">
                          <a:avLst/>
                        </a:prstGeom>
                        <a:noFill/>
                      </p:spPr>
                    </p:pic>
                  </p:oleObj>
                </mc:Fallback>
              </mc:AlternateContent>
            </a:graphicData>
          </a:graphic>
        </p:graphicFrame>
        <p:graphicFrame>
          <p:nvGraphicFramePr>
            <p:cNvPr id="16" name="对象 15"/>
            <p:cNvGraphicFramePr>
              <a:graphicFrameLocks noChangeAspect="1"/>
            </p:cNvGraphicFramePr>
            <p:nvPr/>
          </p:nvGraphicFramePr>
          <p:xfrm>
            <a:off x="8011885" y="1209963"/>
            <a:ext cx="704552" cy="287383"/>
          </p:xfrm>
          <a:graphic>
            <a:graphicData uri="http://schemas.openxmlformats.org/presentationml/2006/ole">
              <mc:AlternateContent xmlns:mc="http://schemas.openxmlformats.org/markup-compatibility/2006">
                <mc:Choice xmlns:v="urn:schemas-microsoft-com:vml" Requires="v">
                  <p:oleObj name="Equation" r:id="rId8" imgW="469696" imgH="177723" progId="Equation.DSMT4">
                    <p:embed/>
                  </p:oleObj>
                </mc:Choice>
                <mc:Fallback>
                  <p:oleObj name="Equation" r:id="rId8" imgW="469696" imgH="177723" progId="Equation.DSMT4">
                    <p:embed/>
                    <p:pic>
                      <p:nvPicPr>
                        <p:cNvPr id="16" name="对象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11885" y="1209963"/>
                          <a:ext cx="704552" cy="287383"/>
                        </a:xfrm>
                        <a:prstGeom prst="rect">
                          <a:avLst/>
                        </a:prstGeom>
                        <a:noFill/>
                      </p:spPr>
                    </p:pic>
                  </p:oleObj>
                </mc:Fallback>
              </mc:AlternateContent>
            </a:graphicData>
          </a:graphic>
        </p:graphicFrame>
        <p:graphicFrame>
          <p:nvGraphicFramePr>
            <p:cNvPr id="19" name="对象 18"/>
            <p:cNvGraphicFramePr>
              <a:graphicFrameLocks noChangeAspect="1"/>
            </p:cNvGraphicFramePr>
            <p:nvPr/>
          </p:nvGraphicFramePr>
          <p:xfrm>
            <a:off x="3448594" y="1717007"/>
            <a:ext cx="635725" cy="261769"/>
          </p:xfrm>
          <a:graphic>
            <a:graphicData uri="http://schemas.openxmlformats.org/presentationml/2006/ole">
              <mc:AlternateContent xmlns:mc="http://schemas.openxmlformats.org/markup-compatibility/2006">
                <mc:Choice xmlns:v="urn:schemas-microsoft-com:vml" Requires="v">
                  <p:oleObj name="Equation" r:id="rId10" imgW="330200" imgH="139700" progId="Equation.DSMT4">
                    <p:embed/>
                  </p:oleObj>
                </mc:Choice>
                <mc:Fallback>
                  <p:oleObj name="Equation" r:id="rId10" imgW="330200" imgH="139700" progId="Equation.DSMT4">
                    <p:embed/>
                    <p:pic>
                      <p:nvPicPr>
                        <p:cNvPr id="19" name="对象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48594" y="1717007"/>
                          <a:ext cx="635725" cy="261769"/>
                        </a:xfrm>
                        <a:prstGeom prst="rect">
                          <a:avLst/>
                        </a:prstGeom>
                        <a:noFill/>
                      </p:spPr>
                    </p:pic>
                  </p:oleObj>
                </mc:Fallback>
              </mc:AlternateContent>
            </a:graphicData>
          </a:graphic>
        </p:graphicFrame>
      </p:grpSp>
      <p:sp>
        <p:nvSpPr>
          <p:cNvPr id="20" name="文本框 19"/>
          <p:cNvSpPr txBox="1"/>
          <p:nvPr/>
        </p:nvSpPr>
        <p:spPr>
          <a:xfrm>
            <a:off x="1020018" y="2119914"/>
            <a:ext cx="783771" cy="400110"/>
          </a:xfrm>
          <a:prstGeom prst="rect">
            <a:avLst/>
          </a:prstGeom>
          <a:noFill/>
        </p:spPr>
        <p:txBody>
          <a:bodyPr wrap="square" rtlCol="0">
            <a:spAutoFit/>
          </a:bodyPr>
          <a:lstStyle/>
          <a:p>
            <a:r>
              <a:rPr lang="zh-CN" altLang="en-US" sz="2000" b="1" dirty="0">
                <a:solidFill>
                  <a:schemeClr val="accent1"/>
                </a:solidFill>
              </a:rPr>
              <a:t>分析</a:t>
            </a:r>
          </a:p>
        </p:txBody>
      </p:sp>
      <p:grpSp>
        <p:nvGrpSpPr>
          <p:cNvPr id="14" name="组合 13"/>
          <p:cNvGrpSpPr/>
          <p:nvPr/>
        </p:nvGrpSpPr>
        <p:grpSpPr>
          <a:xfrm>
            <a:off x="1793461" y="2014381"/>
            <a:ext cx="8978538" cy="943528"/>
            <a:chOff x="1793461" y="2014381"/>
            <a:chExt cx="8978538" cy="943528"/>
          </a:xfrm>
        </p:grpSpPr>
        <p:sp>
          <p:nvSpPr>
            <p:cNvPr id="21" name="文本框 20"/>
            <p:cNvSpPr txBox="1"/>
            <p:nvPr/>
          </p:nvSpPr>
          <p:spPr>
            <a:xfrm>
              <a:off x="1793461" y="2014381"/>
              <a:ext cx="8978538" cy="943528"/>
            </a:xfrm>
            <a:prstGeom prst="rect">
              <a:avLst/>
            </a:prstGeom>
            <a:noFill/>
          </p:spPr>
          <p:txBody>
            <a:bodyPr wrap="square" rtlCol="0">
              <a:spAutoFit/>
            </a:bodyPr>
            <a:lstStyle/>
            <a:p>
              <a:pPr>
                <a:lnSpc>
                  <a:spcPct val="150000"/>
                </a:lnSpc>
              </a:pPr>
              <a:r>
                <a:rPr lang="zh-CN" altLang="zh-CN" sz="2000" b="1" dirty="0">
                  <a:latin typeface="+mn-ea"/>
                </a:rPr>
                <a:t>根据基础解系的定义</a:t>
              </a:r>
              <a:r>
                <a:rPr lang="en-US" altLang="zh-CN" sz="2000" b="1" dirty="0">
                  <a:latin typeface="+mn-ea"/>
                </a:rPr>
                <a:t>,</a:t>
              </a:r>
              <a:r>
                <a:rPr lang="zh-CN" altLang="zh-CN" sz="2000" b="1" dirty="0">
                  <a:latin typeface="+mn-ea"/>
                </a:rPr>
                <a:t>先证存在</a:t>
              </a:r>
              <a:r>
                <a:rPr lang="en-US" altLang="zh-CN" sz="2000" b="1" dirty="0">
                  <a:latin typeface="+mn-ea"/>
                </a:rPr>
                <a:t>     </a:t>
              </a:r>
              <a:r>
                <a:rPr lang="zh-CN" altLang="en-US" sz="2000" b="1" dirty="0">
                  <a:latin typeface="+mn-ea"/>
                </a:rPr>
                <a:t>个线性无关的解向量，然后证明任一解</a:t>
              </a:r>
              <a:endParaRPr lang="en-US" altLang="zh-CN" sz="2000" b="1" dirty="0">
                <a:latin typeface="+mn-ea"/>
              </a:endParaRPr>
            </a:p>
            <a:p>
              <a:pPr>
                <a:lnSpc>
                  <a:spcPct val="150000"/>
                </a:lnSpc>
              </a:pPr>
              <a:r>
                <a:rPr lang="zh-CN" altLang="en-US" sz="2000" b="1" dirty="0">
                  <a:latin typeface="+mn-ea"/>
                </a:rPr>
                <a:t>可由它们线性表示</a:t>
              </a:r>
              <a:r>
                <a:rPr lang="en-US" altLang="zh-CN" sz="2000" b="1" dirty="0">
                  <a:latin typeface="+mn-ea"/>
                </a:rPr>
                <a:t>.        </a:t>
              </a:r>
              <a:endParaRPr lang="zh-CN" altLang="en-US" sz="2000" b="1" dirty="0">
                <a:latin typeface="+mn-ea"/>
              </a:endParaRPr>
            </a:p>
          </p:txBody>
        </p:sp>
        <p:graphicFrame>
          <p:nvGraphicFramePr>
            <p:cNvPr id="25" name="对象 24"/>
            <p:cNvGraphicFramePr>
              <a:graphicFrameLocks noChangeAspect="1"/>
            </p:cNvGraphicFramePr>
            <p:nvPr/>
          </p:nvGraphicFramePr>
          <p:xfrm>
            <a:off x="5334306" y="2191067"/>
            <a:ext cx="635725" cy="261769"/>
          </p:xfrm>
          <a:graphic>
            <a:graphicData uri="http://schemas.openxmlformats.org/presentationml/2006/ole">
              <mc:AlternateContent xmlns:mc="http://schemas.openxmlformats.org/markup-compatibility/2006">
                <mc:Choice xmlns:v="urn:schemas-microsoft-com:vml" Requires="v">
                  <p:oleObj name="Equation" r:id="rId10" imgW="330200" imgH="139700" progId="Equation.DSMT4">
                    <p:embed/>
                  </p:oleObj>
                </mc:Choice>
                <mc:Fallback>
                  <p:oleObj name="Equation" r:id="rId10" imgW="330200" imgH="139700" progId="Equation.DSMT4">
                    <p:embed/>
                    <p:pic>
                      <p:nvPicPr>
                        <p:cNvPr id="25" name="对象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306" y="2191067"/>
                          <a:ext cx="635725" cy="261769"/>
                        </a:xfrm>
                        <a:prstGeom prst="rect">
                          <a:avLst/>
                        </a:prstGeom>
                        <a:noFill/>
                      </p:spPr>
                    </p:pic>
                  </p:oleObj>
                </mc:Fallback>
              </mc:AlternateContent>
            </a:graphicData>
          </a:graphic>
        </p:graphicFrame>
      </p:grpSp>
      <p:sp>
        <p:nvSpPr>
          <p:cNvPr id="26" name="文本框 25"/>
          <p:cNvSpPr txBox="1"/>
          <p:nvPr/>
        </p:nvSpPr>
        <p:spPr>
          <a:xfrm>
            <a:off x="1020017" y="2991788"/>
            <a:ext cx="783771" cy="400110"/>
          </a:xfrm>
          <a:prstGeom prst="rect">
            <a:avLst/>
          </a:prstGeom>
          <a:noFill/>
        </p:spPr>
        <p:txBody>
          <a:bodyPr wrap="square" rtlCol="0">
            <a:spAutoFit/>
          </a:bodyPr>
          <a:lstStyle/>
          <a:p>
            <a:r>
              <a:rPr lang="zh-CN" altLang="en-US" sz="2000" b="1" dirty="0">
                <a:solidFill>
                  <a:schemeClr val="accent1"/>
                </a:solidFill>
              </a:rPr>
              <a:t>证</a:t>
            </a:r>
          </a:p>
        </p:txBody>
      </p:sp>
      <p:grpSp>
        <p:nvGrpSpPr>
          <p:cNvPr id="18" name="组合 17"/>
          <p:cNvGrpSpPr/>
          <p:nvPr/>
        </p:nvGrpSpPr>
        <p:grpSpPr>
          <a:xfrm>
            <a:off x="1760246" y="2999159"/>
            <a:ext cx="7897560" cy="400110"/>
            <a:chOff x="1760246" y="2999159"/>
            <a:chExt cx="7897560" cy="400110"/>
          </a:xfrm>
        </p:grpSpPr>
        <p:sp>
          <p:nvSpPr>
            <p:cNvPr id="27" name="文本框 26"/>
            <p:cNvSpPr txBox="1"/>
            <p:nvPr/>
          </p:nvSpPr>
          <p:spPr>
            <a:xfrm>
              <a:off x="1760246" y="2999159"/>
              <a:ext cx="7897560" cy="400110"/>
            </a:xfrm>
            <a:prstGeom prst="rect">
              <a:avLst/>
            </a:prstGeom>
            <a:noFill/>
          </p:spPr>
          <p:txBody>
            <a:bodyPr wrap="square" rtlCol="0">
              <a:spAutoFit/>
            </a:bodyPr>
            <a:lstStyle/>
            <a:p>
              <a:r>
                <a:rPr lang="zh-CN" altLang="en-US" sz="2000" b="1" dirty="0"/>
                <a:t>对     作初等行变换得到行最简形矩阵      ，不妨设为</a:t>
              </a:r>
            </a:p>
          </p:txBody>
        </p:sp>
        <p:graphicFrame>
          <p:nvGraphicFramePr>
            <p:cNvPr id="28" name="对象 27"/>
            <p:cNvGraphicFramePr>
              <a:graphicFrameLocks noChangeAspect="1"/>
            </p:cNvGraphicFramePr>
            <p:nvPr/>
          </p:nvGraphicFramePr>
          <p:xfrm>
            <a:off x="2062034" y="3033384"/>
            <a:ext cx="235132" cy="316917"/>
          </p:xfrm>
          <a:graphic>
            <a:graphicData uri="http://schemas.openxmlformats.org/presentationml/2006/ole">
              <mc:AlternateContent xmlns:mc="http://schemas.openxmlformats.org/markup-compatibility/2006">
                <mc:Choice xmlns:v="urn:schemas-microsoft-com:vml" Requires="v">
                  <p:oleObj name="Equation" r:id="rId2" imgW="164885" imgH="164885" progId="Equation.DSMT4">
                    <p:embed/>
                  </p:oleObj>
                </mc:Choice>
                <mc:Fallback>
                  <p:oleObj name="Equation" r:id="rId2" imgW="164885" imgH="164885" progId="Equation.DSMT4">
                    <p:embed/>
                    <p:pic>
                      <p:nvPicPr>
                        <p:cNvPr id="28" name="对象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034" y="3033384"/>
                          <a:ext cx="235132" cy="316917"/>
                        </a:xfrm>
                        <a:prstGeom prst="rect">
                          <a:avLst/>
                        </a:prstGeom>
                        <a:noFill/>
                      </p:spPr>
                    </p:pic>
                  </p:oleObj>
                </mc:Fallback>
              </mc:AlternateContent>
            </a:graphicData>
          </a:graphic>
        </p:graphicFrame>
        <p:graphicFrame>
          <p:nvGraphicFramePr>
            <p:cNvPr id="30" name="对象 29"/>
            <p:cNvGraphicFramePr>
              <a:graphicFrameLocks noChangeAspect="1"/>
            </p:cNvGraphicFramePr>
            <p:nvPr/>
          </p:nvGraphicFramePr>
          <p:xfrm>
            <a:off x="5992853" y="3051168"/>
            <a:ext cx="276988" cy="296091"/>
          </p:xfrm>
          <a:graphic>
            <a:graphicData uri="http://schemas.openxmlformats.org/presentationml/2006/ole">
              <mc:AlternateContent xmlns:mc="http://schemas.openxmlformats.org/markup-compatibility/2006">
                <mc:Choice xmlns:v="urn:schemas-microsoft-com:vml" Requires="v">
                  <p:oleObj name="Equation" r:id="rId12" imgW="190335" imgH="177646" progId="Equation.DSMT4">
                    <p:embed/>
                  </p:oleObj>
                </mc:Choice>
                <mc:Fallback>
                  <p:oleObj name="Equation" r:id="rId12" imgW="190335" imgH="177646" progId="Equation.DSMT4">
                    <p:embed/>
                    <p:pic>
                      <p:nvPicPr>
                        <p:cNvPr id="30" name="对象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92853" y="3051168"/>
                          <a:ext cx="276988" cy="296091"/>
                        </a:xfrm>
                        <a:prstGeom prst="rect">
                          <a:avLst/>
                        </a:prstGeom>
                        <a:noFill/>
                      </p:spPr>
                    </p:pic>
                  </p:oleObj>
                </mc:Fallback>
              </mc:AlternateContent>
            </a:graphicData>
          </a:graphic>
        </p:graphicFrame>
      </p:grpSp>
      <p:graphicFrame>
        <p:nvGraphicFramePr>
          <p:cNvPr id="32" name="对象 31"/>
          <p:cNvGraphicFramePr>
            <a:graphicFrameLocks noChangeAspect="1"/>
          </p:cNvGraphicFramePr>
          <p:nvPr/>
        </p:nvGraphicFramePr>
        <p:xfrm>
          <a:off x="1122000" y="3539364"/>
          <a:ext cx="3192462" cy="2201863"/>
        </p:xfrm>
        <a:graphic>
          <a:graphicData uri="http://schemas.openxmlformats.org/presentationml/2006/ole">
            <mc:AlternateContent xmlns:mc="http://schemas.openxmlformats.org/markup-compatibility/2006">
              <mc:Choice xmlns:v="urn:schemas-microsoft-com:vml" Requires="v">
                <p:oleObj name="Equation" r:id="rId14" imgW="2349360" imgH="1600200" progId="Equation.DSMT4">
                  <p:embed/>
                </p:oleObj>
              </mc:Choice>
              <mc:Fallback>
                <p:oleObj name="Equation" r:id="rId14" imgW="2349360" imgH="1600200" progId="Equation.DSMT4">
                  <p:embed/>
                  <p:pic>
                    <p:nvPicPr>
                      <p:cNvPr id="32" name="对象 31"/>
                      <p:cNvPicPr>
                        <a:picLocks noChangeAspect="1" noChangeArrowheads="1"/>
                      </p:cNvPicPr>
                      <p:nvPr/>
                    </p:nvPicPr>
                    <p:blipFill>
                      <a:blip r:embed="rId15"/>
                      <a:srcRect/>
                      <a:stretch>
                        <a:fillRect/>
                      </a:stretch>
                    </p:blipFill>
                    <p:spPr bwMode="auto">
                      <a:xfrm>
                        <a:off x="1122000" y="3539364"/>
                        <a:ext cx="3192462" cy="2201863"/>
                      </a:xfrm>
                      <a:prstGeom prst="rect">
                        <a:avLst/>
                      </a:prstGeom>
                      <a:noFill/>
                    </p:spPr>
                  </p:pic>
                </p:oleObj>
              </mc:Fallback>
            </mc:AlternateContent>
          </a:graphicData>
        </a:graphic>
      </p:graphicFrame>
      <p:grpSp>
        <p:nvGrpSpPr>
          <p:cNvPr id="22" name="组合 21"/>
          <p:cNvGrpSpPr/>
          <p:nvPr/>
        </p:nvGrpSpPr>
        <p:grpSpPr>
          <a:xfrm>
            <a:off x="4221935" y="4440240"/>
            <a:ext cx="4922066" cy="400110"/>
            <a:chOff x="4221935" y="4440240"/>
            <a:chExt cx="4922066" cy="400110"/>
          </a:xfrm>
        </p:grpSpPr>
        <p:sp>
          <p:nvSpPr>
            <p:cNvPr id="33" name="文本框 32"/>
            <p:cNvSpPr txBox="1"/>
            <p:nvPr/>
          </p:nvSpPr>
          <p:spPr>
            <a:xfrm>
              <a:off x="4221935" y="4440240"/>
              <a:ext cx="4922066" cy="400110"/>
            </a:xfrm>
            <a:prstGeom prst="rect">
              <a:avLst/>
            </a:prstGeom>
            <a:noFill/>
          </p:spPr>
          <p:txBody>
            <a:bodyPr wrap="square" rtlCol="0">
              <a:spAutoFit/>
            </a:bodyPr>
            <a:lstStyle/>
            <a:p>
              <a:r>
                <a:rPr lang="zh-CN" altLang="en-US" sz="2000" b="1" dirty="0"/>
                <a:t>对应             的线性方程组为</a:t>
              </a:r>
            </a:p>
          </p:txBody>
        </p:sp>
        <p:graphicFrame>
          <p:nvGraphicFramePr>
            <p:cNvPr id="35" name="对象 34"/>
            <p:cNvGraphicFramePr>
              <a:graphicFrameLocks noChangeAspect="1"/>
            </p:cNvGraphicFramePr>
            <p:nvPr/>
          </p:nvGraphicFramePr>
          <p:xfrm>
            <a:off x="4805512" y="4508597"/>
            <a:ext cx="747252" cy="304800"/>
          </p:xfrm>
          <a:graphic>
            <a:graphicData uri="http://schemas.openxmlformats.org/presentationml/2006/ole">
              <mc:AlternateContent xmlns:mc="http://schemas.openxmlformats.org/markup-compatibility/2006">
                <mc:Choice xmlns:v="urn:schemas-microsoft-com:vml" Requires="v">
                  <p:oleObj name="Equation" r:id="rId16" imgW="494870" imgH="177646" progId="Equation.DSMT4">
                    <p:embed/>
                  </p:oleObj>
                </mc:Choice>
                <mc:Fallback>
                  <p:oleObj name="Equation" r:id="rId16" imgW="494870" imgH="177646" progId="Equation.DSMT4">
                    <p:embed/>
                    <p:pic>
                      <p:nvPicPr>
                        <p:cNvPr id="35" name="对象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05512" y="4508597"/>
                          <a:ext cx="747252" cy="304800"/>
                        </a:xfrm>
                        <a:prstGeom prst="rect">
                          <a:avLst/>
                        </a:prstGeom>
                        <a:noFill/>
                      </p:spPr>
                    </p:pic>
                  </p:oleObj>
                </mc:Fallback>
              </mc:AlternateContent>
            </a:graphicData>
          </a:graphic>
        </p:graphicFrame>
      </p:grpSp>
      <p:graphicFrame>
        <p:nvGraphicFramePr>
          <p:cNvPr id="37" name="对象 36"/>
          <p:cNvGraphicFramePr>
            <a:graphicFrameLocks noChangeAspect="1"/>
          </p:cNvGraphicFramePr>
          <p:nvPr/>
        </p:nvGraphicFramePr>
        <p:xfrm>
          <a:off x="7415925" y="3829876"/>
          <a:ext cx="3308350" cy="1620838"/>
        </p:xfrm>
        <a:graphic>
          <a:graphicData uri="http://schemas.openxmlformats.org/presentationml/2006/ole">
            <mc:AlternateContent xmlns:mc="http://schemas.openxmlformats.org/markup-compatibility/2006">
              <mc:Choice xmlns:v="urn:schemas-microsoft-com:vml" Requires="v">
                <p:oleObj name="Equation" r:id="rId18" imgW="1854000" imgH="939600" progId="Equation.DSMT4">
                  <p:embed/>
                </p:oleObj>
              </mc:Choice>
              <mc:Fallback>
                <p:oleObj name="Equation" r:id="rId18" imgW="1854000" imgH="939600" progId="Equation.DSMT4">
                  <p:embed/>
                  <p:pic>
                    <p:nvPicPr>
                      <p:cNvPr id="37" name="对象 36"/>
                      <p:cNvPicPr>
                        <a:picLocks noChangeAspect="1" noChangeArrowheads="1"/>
                      </p:cNvPicPr>
                      <p:nvPr/>
                    </p:nvPicPr>
                    <p:blipFill>
                      <a:blip r:embed="rId19"/>
                      <a:srcRect/>
                      <a:stretch>
                        <a:fillRect/>
                      </a:stretch>
                    </p:blipFill>
                    <p:spPr bwMode="auto">
                      <a:xfrm>
                        <a:off x="7415925" y="3829876"/>
                        <a:ext cx="3308350" cy="1620838"/>
                      </a:xfrm>
                      <a:prstGeom prst="rect">
                        <a:avLst/>
                      </a:prstGeom>
                      <a:noFill/>
                    </p:spPr>
                  </p:pic>
                </p:oleObj>
              </mc:Fallback>
            </mc:AlternateContent>
          </a:graphicData>
        </a:graphic>
      </p:graphicFrame>
    </p:spTree>
    <p:extLst>
      <p:ext uri="{BB962C8B-B14F-4D97-AF65-F5344CB8AC3E}">
        <p14:creationId xmlns:p14="http://schemas.microsoft.com/office/powerpoint/2010/main" val="330236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组合 3"/>
          <p:cNvGrpSpPr/>
          <p:nvPr/>
        </p:nvGrpSpPr>
        <p:grpSpPr>
          <a:xfrm>
            <a:off x="1001486" y="1120107"/>
            <a:ext cx="4014651" cy="400110"/>
            <a:chOff x="1001486" y="1120107"/>
            <a:chExt cx="4014651" cy="400110"/>
          </a:xfrm>
        </p:grpSpPr>
        <p:sp>
          <p:nvSpPr>
            <p:cNvPr id="2" name="文本框 1"/>
            <p:cNvSpPr txBox="1"/>
            <p:nvPr/>
          </p:nvSpPr>
          <p:spPr>
            <a:xfrm>
              <a:off x="1001486" y="1120107"/>
              <a:ext cx="4014651" cy="400110"/>
            </a:xfrm>
            <a:prstGeom prst="rect">
              <a:avLst/>
            </a:prstGeom>
            <a:noFill/>
          </p:spPr>
          <p:txBody>
            <a:bodyPr wrap="square" rtlCol="0">
              <a:spAutoFit/>
            </a:bodyPr>
            <a:lstStyle/>
            <a:p>
              <a:r>
                <a:rPr lang="zh-CN" altLang="en-US" sz="2000" b="1" dirty="0"/>
                <a:t>它与            是等价方程组</a:t>
              </a:r>
              <a:r>
                <a:rPr lang="en-US" altLang="zh-CN" sz="2000" b="1" dirty="0"/>
                <a:t>.</a:t>
              </a:r>
              <a:endParaRPr lang="zh-CN" altLang="en-US" sz="2000" b="1" dirty="0"/>
            </a:p>
          </p:txBody>
        </p:sp>
        <p:graphicFrame>
          <p:nvGraphicFramePr>
            <p:cNvPr id="11" name="对象 10"/>
            <p:cNvGraphicFramePr>
              <a:graphicFrameLocks noChangeAspect="1"/>
            </p:cNvGraphicFramePr>
            <p:nvPr/>
          </p:nvGraphicFramePr>
          <p:xfrm>
            <a:off x="1607995" y="1176470"/>
            <a:ext cx="704552" cy="287383"/>
          </p:xfrm>
          <a:graphic>
            <a:graphicData uri="http://schemas.openxmlformats.org/presentationml/2006/ole">
              <mc:AlternateContent xmlns:mc="http://schemas.openxmlformats.org/markup-compatibility/2006">
                <mc:Choice xmlns:v="urn:schemas-microsoft-com:vml" Requires="v">
                  <p:oleObj name="Equation" r:id="rId2" imgW="469696" imgH="177723" progId="Equation.DSMT4">
                    <p:embed/>
                  </p:oleObj>
                </mc:Choice>
                <mc:Fallback>
                  <p:oleObj name="Equation" r:id="rId2" imgW="469696" imgH="177723" progId="Equation.DSMT4">
                    <p:embed/>
                    <p:pic>
                      <p:nvPicPr>
                        <p:cNvPr id="11" name="对象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7995" y="1176470"/>
                          <a:ext cx="704552" cy="287383"/>
                        </a:xfrm>
                        <a:prstGeom prst="rect">
                          <a:avLst/>
                        </a:prstGeom>
                        <a:noFill/>
                      </p:spPr>
                    </p:pic>
                  </p:oleObj>
                </mc:Fallback>
              </mc:AlternateContent>
            </a:graphicData>
          </a:graphic>
        </p:graphicFrame>
      </p:grpSp>
      <p:grpSp>
        <p:nvGrpSpPr>
          <p:cNvPr id="10" name="组合 9"/>
          <p:cNvGrpSpPr/>
          <p:nvPr/>
        </p:nvGrpSpPr>
        <p:grpSpPr>
          <a:xfrm>
            <a:off x="3837448" y="1103384"/>
            <a:ext cx="4223657" cy="426512"/>
            <a:chOff x="3837448" y="1103384"/>
            <a:chExt cx="4223657" cy="426512"/>
          </a:xfrm>
        </p:grpSpPr>
        <p:graphicFrame>
          <p:nvGraphicFramePr>
            <p:cNvPr id="5" name="对象 4"/>
            <p:cNvGraphicFramePr>
              <a:graphicFrameLocks noChangeAspect="1"/>
            </p:cNvGraphicFramePr>
            <p:nvPr/>
          </p:nvGraphicFramePr>
          <p:xfrm>
            <a:off x="4260669" y="1103384"/>
            <a:ext cx="1278824" cy="391282"/>
          </p:xfrm>
          <a:graphic>
            <a:graphicData uri="http://schemas.openxmlformats.org/presentationml/2006/ole">
              <mc:AlternateContent xmlns:mc="http://schemas.openxmlformats.org/markup-compatibility/2006">
                <mc:Choice xmlns:v="urn:schemas-microsoft-com:vml" Requires="v">
                  <p:oleObj name="Equation" r:id="rId4" imgW="876300" imgH="228600" progId="Equation.DSMT4">
                    <p:embed/>
                  </p:oleObj>
                </mc:Choice>
                <mc:Fallback>
                  <p:oleObj name="Equation" r:id="rId4" imgW="876300" imgH="228600" progId="Equation.DSMT4">
                    <p:embed/>
                    <p:pic>
                      <p:nvPicPr>
                        <p:cNvPr id="5"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0669" y="1103384"/>
                          <a:ext cx="1278824" cy="391282"/>
                        </a:xfrm>
                        <a:prstGeom prst="rect">
                          <a:avLst/>
                        </a:prstGeom>
                        <a:noFill/>
                      </p:spPr>
                    </p:pic>
                  </p:oleObj>
                </mc:Fallback>
              </mc:AlternateContent>
            </a:graphicData>
          </a:graphic>
        </p:graphicFrame>
        <p:sp>
          <p:nvSpPr>
            <p:cNvPr id="7" name="文本框 6"/>
            <p:cNvSpPr txBox="1"/>
            <p:nvPr/>
          </p:nvSpPr>
          <p:spPr>
            <a:xfrm>
              <a:off x="3837448" y="1129786"/>
              <a:ext cx="4223657" cy="400110"/>
            </a:xfrm>
            <a:prstGeom prst="rect">
              <a:avLst/>
            </a:prstGeom>
            <a:noFill/>
          </p:spPr>
          <p:txBody>
            <a:bodyPr wrap="square" rtlCol="0">
              <a:spAutoFit/>
            </a:bodyPr>
            <a:lstStyle/>
            <a:p>
              <a:r>
                <a:rPr lang="zh-CN" altLang="en-US" sz="2000" b="1" dirty="0"/>
                <a:t>取                        为自由未知量，</a:t>
              </a:r>
            </a:p>
          </p:txBody>
        </p:sp>
      </p:grpSp>
      <p:graphicFrame>
        <p:nvGraphicFramePr>
          <p:cNvPr id="12" name="对象 11"/>
          <p:cNvGraphicFramePr>
            <a:graphicFrameLocks noChangeAspect="1"/>
          </p:cNvGraphicFramePr>
          <p:nvPr/>
        </p:nvGraphicFramePr>
        <p:xfrm>
          <a:off x="1444236" y="1599438"/>
          <a:ext cx="1428750" cy="1549400"/>
        </p:xfrm>
        <a:graphic>
          <a:graphicData uri="http://schemas.openxmlformats.org/presentationml/2006/ole">
            <mc:AlternateContent xmlns:mc="http://schemas.openxmlformats.org/markup-compatibility/2006">
              <mc:Choice xmlns:v="urn:schemas-microsoft-com:vml" Requires="v">
                <p:oleObj name="Equation" r:id="rId6" imgW="863280" imgH="939600" progId="Equation.DSMT4">
                  <p:embed/>
                </p:oleObj>
              </mc:Choice>
              <mc:Fallback>
                <p:oleObj name="Equation" r:id="rId6" imgW="863280" imgH="939600" progId="Equation.DSMT4">
                  <p:embed/>
                  <p:pic>
                    <p:nvPicPr>
                      <p:cNvPr id="12" name="对象 11"/>
                      <p:cNvPicPr>
                        <a:picLocks noChangeAspect="1" noChangeArrowheads="1"/>
                      </p:cNvPicPr>
                      <p:nvPr/>
                    </p:nvPicPr>
                    <p:blipFill>
                      <a:blip r:embed="rId7"/>
                      <a:srcRect/>
                      <a:stretch>
                        <a:fillRect/>
                      </a:stretch>
                    </p:blipFill>
                    <p:spPr bwMode="auto">
                      <a:xfrm>
                        <a:off x="1444236" y="1599438"/>
                        <a:ext cx="1428750" cy="1549400"/>
                      </a:xfrm>
                      <a:prstGeom prst="rect">
                        <a:avLst/>
                      </a:prstGeom>
                      <a:noFill/>
                    </p:spPr>
                  </p:pic>
                </p:oleObj>
              </mc:Fallback>
            </mc:AlternateContent>
          </a:graphicData>
        </a:graphic>
      </p:graphicFrame>
      <p:sp>
        <p:nvSpPr>
          <p:cNvPr id="16" name="矩形 15"/>
          <p:cNvSpPr/>
          <p:nvPr/>
        </p:nvSpPr>
        <p:spPr>
          <a:xfrm>
            <a:off x="1001486" y="2159372"/>
            <a:ext cx="442750" cy="400110"/>
          </a:xfrm>
          <a:prstGeom prst="rect">
            <a:avLst/>
          </a:prstGeom>
        </p:spPr>
        <p:txBody>
          <a:bodyPr wrap="none">
            <a:spAutoFit/>
          </a:bodyPr>
          <a:lstStyle/>
          <a:p>
            <a:r>
              <a:rPr lang="zh-CN" altLang="en-US" sz="2000" b="1" dirty="0"/>
              <a:t>令</a:t>
            </a:r>
            <a:endParaRPr lang="zh-CN" altLang="en-US" sz="2000" dirty="0"/>
          </a:p>
        </p:txBody>
      </p:sp>
      <p:grpSp>
        <p:nvGrpSpPr>
          <p:cNvPr id="15" name="组合 14"/>
          <p:cNvGrpSpPr/>
          <p:nvPr/>
        </p:nvGrpSpPr>
        <p:grpSpPr>
          <a:xfrm>
            <a:off x="2804159" y="1631950"/>
            <a:ext cx="6531430" cy="1504950"/>
            <a:chOff x="2804159" y="1631950"/>
            <a:chExt cx="6531430" cy="1504950"/>
          </a:xfrm>
        </p:grpSpPr>
        <p:sp>
          <p:nvSpPr>
            <p:cNvPr id="14" name="文本框 13"/>
            <p:cNvSpPr txBox="1"/>
            <p:nvPr/>
          </p:nvSpPr>
          <p:spPr>
            <a:xfrm>
              <a:off x="2804159" y="2146486"/>
              <a:ext cx="6531430" cy="400110"/>
            </a:xfrm>
            <a:prstGeom prst="rect">
              <a:avLst/>
            </a:prstGeom>
            <a:noFill/>
          </p:spPr>
          <p:txBody>
            <a:bodyPr wrap="square" rtlCol="0">
              <a:spAutoFit/>
            </a:bodyPr>
            <a:lstStyle/>
            <a:p>
              <a:r>
                <a:rPr lang="zh-CN" altLang="en-US" sz="2000" b="1" dirty="0"/>
                <a:t>代入方程组，解得                              这样得到一个解向量                              </a:t>
              </a:r>
            </a:p>
          </p:txBody>
        </p:sp>
        <p:graphicFrame>
          <p:nvGraphicFramePr>
            <p:cNvPr id="19" name="对象 18"/>
            <p:cNvGraphicFramePr>
              <a:graphicFrameLocks noChangeAspect="1"/>
            </p:cNvGraphicFramePr>
            <p:nvPr/>
          </p:nvGraphicFramePr>
          <p:xfrm>
            <a:off x="4976813" y="1631950"/>
            <a:ext cx="1689100" cy="1504950"/>
          </p:xfrm>
          <a:graphic>
            <a:graphicData uri="http://schemas.openxmlformats.org/presentationml/2006/ole">
              <mc:AlternateContent xmlns:mc="http://schemas.openxmlformats.org/markup-compatibility/2006">
                <mc:Choice xmlns:v="urn:schemas-microsoft-com:vml" Requires="v">
                  <p:oleObj name="Equation" r:id="rId8" imgW="1054080" imgH="939600" progId="Equation.DSMT4">
                    <p:embed/>
                  </p:oleObj>
                </mc:Choice>
                <mc:Fallback>
                  <p:oleObj name="Equation" r:id="rId8" imgW="1054080" imgH="939600" progId="Equation.DSMT4">
                    <p:embed/>
                    <p:pic>
                      <p:nvPicPr>
                        <p:cNvPr id="19" name="对象 18"/>
                        <p:cNvPicPr>
                          <a:picLocks noChangeAspect="1" noChangeArrowheads="1"/>
                        </p:cNvPicPr>
                        <p:nvPr/>
                      </p:nvPicPr>
                      <p:blipFill>
                        <a:blip r:embed="rId9"/>
                        <a:srcRect/>
                        <a:stretch>
                          <a:fillRect/>
                        </a:stretch>
                      </p:blipFill>
                      <p:spPr bwMode="auto">
                        <a:xfrm>
                          <a:off x="4976813" y="1631950"/>
                          <a:ext cx="1689100" cy="1504950"/>
                        </a:xfrm>
                        <a:prstGeom prst="rect">
                          <a:avLst/>
                        </a:prstGeom>
                        <a:noFill/>
                      </p:spPr>
                    </p:pic>
                  </p:oleObj>
                </mc:Fallback>
              </mc:AlternateContent>
            </a:graphicData>
          </a:graphic>
        </p:graphicFrame>
      </p:grpSp>
      <p:graphicFrame>
        <p:nvGraphicFramePr>
          <p:cNvPr id="21" name="对象 20"/>
          <p:cNvGraphicFramePr>
            <a:graphicFrameLocks noChangeAspect="1"/>
          </p:cNvGraphicFramePr>
          <p:nvPr/>
        </p:nvGraphicFramePr>
        <p:xfrm>
          <a:off x="8980488" y="1166813"/>
          <a:ext cx="1163637" cy="2359025"/>
        </p:xfrm>
        <a:graphic>
          <a:graphicData uri="http://schemas.openxmlformats.org/presentationml/2006/ole">
            <mc:AlternateContent xmlns:mc="http://schemas.openxmlformats.org/markup-compatibility/2006">
              <mc:Choice xmlns:v="urn:schemas-microsoft-com:vml" Requires="v">
                <p:oleObj name="Equation" r:id="rId10" imgW="888840" imgH="1828800" progId="Equation.DSMT4">
                  <p:embed/>
                </p:oleObj>
              </mc:Choice>
              <mc:Fallback>
                <p:oleObj name="Equation" r:id="rId10" imgW="888840" imgH="1828800" progId="Equation.DSMT4">
                  <p:embed/>
                  <p:pic>
                    <p:nvPicPr>
                      <p:cNvPr id="21" name="对象 20"/>
                      <p:cNvPicPr>
                        <a:picLocks noChangeAspect="1" noChangeArrowheads="1"/>
                      </p:cNvPicPr>
                      <p:nvPr/>
                    </p:nvPicPr>
                    <p:blipFill>
                      <a:blip r:embed="rId11"/>
                      <a:srcRect/>
                      <a:stretch>
                        <a:fillRect/>
                      </a:stretch>
                    </p:blipFill>
                    <p:spPr bwMode="auto">
                      <a:xfrm>
                        <a:off x="8980488" y="1166813"/>
                        <a:ext cx="1163637" cy="2359025"/>
                      </a:xfrm>
                      <a:prstGeom prst="rect">
                        <a:avLst/>
                      </a:prstGeom>
                      <a:noFill/>
                    </p:spPr>
                  </p:pic>
                </p:oleObj>
              </mc:Fallback>
            </mc:AlternateContent>
          </a:graphicData>
        </a:graphic>
      </p:graphicFrame>
      <p:sp>
        <p:nvSpPr>
          <p:cNvPr id="22" name="矩形 21"/>
          <p:cNvSpPr/>
          <p:nvPr/>
        </p:nvSpPr>
        <p:spPr>
          <a:xfrm>
            <a:off x="1001486" y="4372217"/>
            <a:ext cx="442750" cy="400110"/>
          </a:xfrm>
          <a:prstGeom prst="rect">
            <a:avLst/>
          </a:prstGeom>
        </p:spPr>
        <p:txBody>
          <a:bodyPr wrap="none">
            <a:spAutoFit/>
          </a:bodyPr>
          <a:lstStyle/>
          <a:p>
            <a:r>
              <a:rPr lang="zh-CN" altLang="en-US" sz="2000" b="1" dirty="0"/>
              <a:t>令</a:t>
            </a:r>
            <a:endParaRPr lang="zh-CN" altLang="en-US" sz="2000" dirty="0"/>
          </a:p>
        </p:txBody>
      </p:sp>
      <p:graphicFrame>
        <p:nvGraphicFramePr>
          <p:cNvPr id="24" name="对象 23"/>
          <p:cNvGraphicFramePr>
            <a:graphicFrameLocks noChangeAspect="1"/>
          </p:cNvGraphicFramePr>
          <p:nvPr/>
        </p:nvGraphicFramePr>
        <p:xfrm>
          <a:off x="1412733" y="3874695"/>
          <a:ext cx="1312062" cy="1536073"/>
        </p:xfrm>
        <a:graphic>
          <a:graphicData uri="http://schemas.openxmlformats.org/presentationml/2006/ole">
            <mc:AlternateContent xmlns:mc="http://schemas.openxmlformats.org/markup-compatibility/2006">
              <mc:Choice xmlns:v="urn:schemas-microsoft-com:vml" Requires="v">
                <p:oleObj name="Equation" r:id="rId12" imgW="799753" imgH="939392" progId="Equation.DSMT4">
                  <p:embed/>
                </p:oleObj>
              </mc:Choice>
              <mc:Fallback>
                <p:oleObj name="Equation" r:id="rId12" imgW="799753" imgH="939392" progId="Equation.DSMT4">
                  <p:embed/>
                  <p:pic>
                    <p:nvPicPr>
                      <p:cNvPr id="24" name="对象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12733" y="3874695"/>
                        <a:ext cx="1312062" cy="1536073"/>
                      </a:xfrm>
                      <a:prstGeom prst="rect">
                        <a:avLst/>
                      </a:prstGeom>
                      <a:noFill/>
                    </p:spPr>
                  </p:pic>
                </p:oleObj>
              </mc:Fallback>
            </mc:AlternateContent>
          </a:graphicData>
        </a:graphic>
      </p:graphicFrame>
      <p:graphicFrame>
        <p:nvGraphicFramePr>
          <p:cNvPr id="26" name="对象 25"/>
          <p:cNvGraphicFramePr>
            <a:graphicFrameLocks noChangeAspect="1"/>
          </p:cNvGraphicFramePr>
          <p:nvPr/>
        </p:nvGraphicFramePr>
        <p:xfrm>
          <a:off x="2759906" y="3912413"/>
          <a:ext cx="908050" cy="1493837"/>
        </p:xfrm>
        <a:graphic>
          <a:graphicData uri="http://schemas.openxmlformats.org/presentationml/2006/ole">
            <mc:AlternateContent xmlns:mc="http://schemas.openxmlformats.org/markup-compatibility/2006">
              <mc:Choice xmlns:v="urn:schemas-microsoft-com:vml" Requires="v">
                <p:oleObj name="Equation" r:id="rId14" imgW="571320" imgH="914400" progId="Equation.DSMT4">
                  <p:embed/>
                </p:oleObj>
              </mc:Choice>
              <mc:Fallback>
                <p:oleObj name="Equation" r:id="rId14" imgW="571320" imgH="914400" progId="Equation.DSMT4">
                  <p:embed/>
                  <p:pic>
                    <p:nvPicPr>
                      <p:cNvPr id="26" name="对象 25"/>
                      <p:cNvPicPr>
                        <a:picLocks noChangeAspect="1" noChangeArrowheads="1"/>
                      </p:cNvPicPr>
                      <p:nvPr/>
                    </p:nvPicPr>
                    <p:blipFill>
                      <a:blip r:embed="rId15"/>
                      <a:srcRect/>
                      <a:stretch>
                        <a:fillRect/>
                      </a:stretch>
                    </p:blipFill>
                    <p:spPr bwMode="auto">
                      <a:xfrm>
                        <a:off x="2759906" y="3912413"/>
                        <a:ext cx="908050" cy="1493837"/>
                      </a:xfrm>
                      <a:prstGeom prst="rect">
                        <a:avLst/>
                      </a:prstGeom>
                      <a:noFill/>
                    </p:spPr>
                  </p:pic>
                </p:oleObj>
              </mc:Fallback>
            </mc:AlternateContent>
          </a:graphicData>
        </a:graphic>
      </p:graphicFrame>
      <p:grpSp>
        <p:nvGrpSpPr>
          <p:cNvPr id="34" name="组合 33"/>
          <p:cNvGrpSpPr/>
          <p:nvPr/>
        </p:nvGrpSpPr>
        <p:grpSpPr>
          <a:xfrm>
            <a:off x="3586569" y="4442677"/>
            <a:ext cx="6531430" cy="400110"/>
            <a:chOff x="3586569" y="4442677"/>
            <a:chExt cx="6531430" cy="400110"/>
          </a:xfrm>
        </p:grpSpPr>
        <p:sp>
          <p:nvSpPr>
            <p:cNvPr id="27" name="文本框 26"/>
            <p:cNvSpPr txBox="1"/>
            <p:nvPr/>
          </p:nvSpPr>
          <p:spPr>
            <a:xfrm>
              <a:off x="3586569" y="4442677"/>
              <a:ext cx="6531430" cy="400110"/>
            </a:xfrm>
            <a:prstGeom prst="rect">
              <a:avLst/>
            </a:prstGeom>
            <a:noFill/>
          </p:spPr>
          <p:txBody>
            <a:bodyPr wrap="square" rtlCol="0">
              <a:spAutoFit/>
            </a:bodyPr>
            <a:lstStyle/>
            <a:p>
              <a:r>
                <a:rPr lang="zh-CN" altLang="en-US" sz="2000" b="1" dirty="0"/>
                <a:t>分别代入方程组，得到               个解向量                              </a:t>
              </a:r>
            </a:p>
          </p:txBody>
        </p:sp>
        <p:graphicFrame>
          <p:nvGraphicFramePr>
            <p:cNvPr id="29" name="对象 28"/>
            <p:cNvGraphicFramePr>
              <a:graphicFrameLocks noChangeAspect="1"/>
            </p:cNvGraphicFramePr>
            <p:nvPr/>
          </p:nvGraphicFramePr>
          <p:xfrm>
            <a:off x="6254995" y="4467044"/>
            <a:ext cx="898888" cy="305283"/>
          </p:xfrm>
          <a:graphic>
            <a:graphicData uri="http://schemas.openxmlformats.org/presentationml/2006/ole">
              <mc:AlternateContent xmlns:mc="http://schemas.openxmlformats.org/markup-compatibility/2006">
                <mc:Choice xmlns:v="urn:schemas-microsoft-com:vml" Requires="v">
                  <p:oleObj name="Equation" r:id="rId16" imgW="507960" imgH="177480" progId="Equation.DSMT4">
                    <p:embed/>
                  </p:oleObj>
                </mc:Choice>
                <mc:Fallback>
                  <p:oleObj name="Equation" r:id="rId16" imgW="507960" imgH="177480" progId="Equation.DSMT4">
                    <p:embed/>
                    <p:pic>
                      <p:nvPicPr>
                        <p:cNvPr id="29" name="对象 28"/>
                        <p:cNvPicPr>
                          <a:picLocks noChangeAspect="1" noChangeArrowheads="1"/>
                        </p:cNvPicPr>
                        <p:nvPr/>
                      </p:nvPicPr>
                      <p:blipFill>
                        <a:blip r:embed="rId17"/>
                        <a:srcRect/>
                        <a:stretch>
                          <a:fillRect/>
                        </a:stretch>
                      </p:blipFill>
                      <p:spPr bwMode="auto">
                        <a:xfrm>
                          <a:off x="6254995" y="4467044"/>
                          <a:ext cx="898888" cy="305283"/>
                        </a:xfrm>
                        <a:prstGeom prst="rect">
                          <a:avLst/>
                        </a:prstGeom>
                        <a:noFill/>
                      </p:spPr>
                    </p:pic>
                  </p:oleObj>
                </mc:Fallback>
              </mc:AlternateContent>
            </a:graphicData>
          </a:graphic>
        </p:graphicFrame>
      </p:grpSp>
      <p:graphicFrame>
        <p:nvGraphicFramePr>
          <p:cNvPr id="31" name="对象 30"/>
          <p:cNvGraphicFramePr>
            <a:graphicFrameLocks noChangeAspect="1"/>
          </p:cNvGraphicFramePr>
          <p:nvPr/>
        </p:nvGraphicFramePr>
        <p:xfrm>
          <a:off x="8159515" y="3340537"/>
          <a:ext cx="1555983" cy="2586589"/>
        </p:xfrm>
        <a:graphic>
          <a:graphicData uri="http://schemas.openxmlformats.org/presentationml/2006/ole">
            <mc:AlternateContent xmlns:mc="http://schemas.openxmlformats.org/markup-compatibility/2006">
              <mc:Choice xmlns:v="urn:schemas-microsoft-com:vml" Requires="v">
                <p:oleObj name="Equation" r:id="rId18" imgW="1117440" imgH="1828800" progId="Equation.DSMT4">
                  <p:embed/>
                </p:oleObj>
              </mc:Choice>
              <mc:Fallback>
                <p:oleObj name="Equation" r:id="rId18" imgW="1117440" imgH="1828800" progId="Equation.DSMT4">
                  <p:embed/>
                  <p:pic>
                    <p:nvPicPr>
                      <p:cNvPr id="31" name="对象 30"/>
                      <p:cNvPicPr>
                        <a:picLocks noChangeAspect="1" noChangeArrowheads="1"/>
                      </p:cNvPicPr>
                      <p:nvPr/>
                    </p:nvPicPr>
                    <p:blipFill>
                      <a:blip r:embed="rId19"/>
                      <a:srcRect/>
                      <a:stretch>
                        <a:fillRect/>
                      </a:stretch>
                    </p:blipFill>
                    <p:spPr bwMode="auto">
                      <a:xfrm>
                        <a:off x="8159515" y="3340537"/>
                        <a:ext cx="1555983" cy="2586589"/>
                      </a:xfrm>
                      <a:prstGeom prst="rect">
                        <a:avLst/>
                      </a:prstGeom>
                      <a:noFill/>
                    </p:spPr>
                  </p:pic>
                </p:oleObj>
              </mc:Fallback>
            </mc:AlternateContent>
          </a:graphicData>
        </a:graphic>
      </p:graphicFrame>
      <p:graphicFrame>
        <p:nvGraphicFramePr>
          <p:cNvPr id="33" name="对象 32"/>
          <p:cNvGraphicFramePr>
            <a:graphicFrameLocks noChangeAspect="1"/>
          </p:cNvGraphicFramePr>
          <p:nvPr/>
        </p:nvGraphicFramePr>
        <p:xfrm>
          <a:off x="9761689" y="3351609"/>
          <a:ext cx="1203409" cy="2510013"/>
        </p:xfrm>
        <a:graphic>
          <a:graphicData uri="http://schemas.openxmlformats.org/presentationml/2006/ole">
            <mc:AlternateContent xmlns:mc="http://schemas.openxmlformats.org/markup-compatibility/2006">
              <mc:Choice xmlns:v="urn:schemas-microsoft-com:vml" Requires="v">
                <p:oleObj name="Equation" r:id="rId20" imgW="888840" imgH="1828800" progId="Equation.DSMT4">
                  <p:embed/>
                </p:oleObj>
              </mc:Choice>
              <mc:Fallback>
                <p:oleObj name="Equation" r:id="rId20" imgW="888840" imgH="1828800" progId="Equation.DSMT4">
                  <p:embed/>
                  <p:pic>
                    <p:nvPicPr>
                      <p:cNvPr id="33" name="对象 32"/>
                      <p:cNvPicPr>
                        <a:picLocks noChangeAspect="1" noChangeArrowheads="1"/>
                      </p:cNvPicPr>
                      <p:nvPr/>
                    </p:nvPicPr>
                    <p:blipFill>
                      <a:blip r:embed="rId21"/>
                      <a:srcRect/>
                      <a:stretch>
                        <a:fillRect/>
                      </a:stretch>
                    </p:blipFill>
                    <p:spPr bwMode="auto">
                      <a:xfrm>
                        <a:off x="9761689" y="3351609"/>
                        <a:ext cx="1203409" cy="2510013"/>
                      </a:xfrm>
                      <a:prstGeom prst="rect">
                        <a:avLst/>
                      </a:prstGeom>
                      <a:noFill/>
                    </p:spPr>
                  </p:pic>
                </p:oleObj>
              </mc:Fallback>
            </mc:AlternateContent>
          </a:graphicData>
        </a:graphic>
      </p:graphicFrame>
    </p:spTree>
    <p:extLst>
      <p:ext uri="{BB962C8B-B14F-4D97-AF65-F5344CB8AC3E}">
        <p14:creationId xmlns:p14="http://schemas.microsoft.com/office/powerpoint/2010/main" val="13836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 name="组合 9"/>
          <p:cNvGrpSpPr/>
          <p:nvPr/>
        </p:nvGrpSpPr>
        <p:grpSpPr>
          <a:xfrm>
            <a:off x="1083608" y="1054100"/>
            <a:ext cx="6788941" cy="1289050"/>
            <a:chOff x="1083608" y="1054100"/>
            <a:chExt cx="6788941" cy="1289050"/>
          </a:xfrm>
        </p:grpSpPr>
        <p:sp>
          <p:nvSpPr>
            <p:cNvPr id="9" name="矩形 8"/>
            <p:cNvSpPr/>
            <p:nvPr/>
          </p:nvSpPr>
          <p:spPr>
            <a:xfrm>
              <a:off x="1083608" y="1498115"/>
              <a:ext cx="6788941" cy="400110"/>
            </a:xfrm>
            <a:prstGeom prst="rect">
              <a:avLst/>
            </a:prstGeom>
          </p:spPr>
          <p:txBody>
            <a:bodyPr wrap="square">
              <a:spAutoFit/>
            </a:bodyPr>
            <a:lstStyle/>
            <a:p>
              <a:r>
                <a:rPr lang="zh-CN" altLang="en-US" sz="2000" b="1" dirty="0"/>
                <a:t>又                             线性无关，所以                        线性无关</a:t>
              </a:r>
              <a:r>
                <a:rPr lang="en-US" altLang="zh-CN" sz="2000" b="1" dirty="0"/>
                <a:t>.</a:t>
              </a:r>
              <a:endParaRPr lang="zh-CN" altLang="en-US" sz="2000" dirty="0"/>
            </a:p>
          </p:txBody>
        </p:sp>
        <p:graphicFrame>
          <p:nvGraphicFramePr>
            <p:cNvPr id="4" name="对象 3"/>
            <p:cNvGraphicFramePr>
              <a:graphicFrameLocks noChangeAspect="1"/>
            </p:cNvGraphicFramePr>
            <p:nvPr/>
          </p:nvGraphicFramePr>
          <p:xfrm>
            <a:off x="1450975" y="1054100"/>
            <a:ext cx="1527175" cy="1289050"/>
          </p:xfrm>
          <a:graphic>
            <a:graphicData uri="http://schemas.openxmlformats.org/presentationml/2006/ole">
              <mc:AlternateContent xmlns:mc="http://schemas.openxmlformats.org/markup-compatibility/2006">
                <mc:Choice xmlns:v="urn:schemas-microsoft-com:vml" Requires="v">
                  <p:oleObj name="Equation" r:id="rId2" imgW="1054080" imgH="914400" progId="Equation.DSMT4">
                    <p:embed/>
                  </p:oleObj>
                </mc:Choice>
                <mc:Fallback>
                  <p:oleObj name="Equation" r:id="rId2" imgW="1054080" imgH="914400" progId="Equation.DSMT4">
                    <p:embed/>
                    <p:pic>
                      <p:nvPicPr>
                        <p:cNvPr id="4" name="对象 3"/>
                        <p:cNvPicPr>
                          <a:picLocks noChangeAspect="1" noChangeArrowheads="1"/>
                        </p:cNvPicPr>
                        <p:nvPr/>
                      </p:nvPicPr>
                      <p:blipFill>
                        <a:blip r:embed="rId3"/>
                        <a:srcRect/>
                        <a:stretch>
                          <a:fillRect/>
                        </a:stretch>
                      </p:blipFill>
                      <p:spPr bwMode="auto">
                        <a:xfrm>
                          <a:off x="1450975" y="1054100"/>
                          <a:ext cx="1527175" cy="1289050"/>
                        </a:xfrm>
                        <a:prstGeom prst="rect">
                          <a:avLst/>
                        </a:prstGeom>
                        <a:noFill/>
                      </p:spPr>
                    </p:pic>
                  </p:oleObj>
                </mc:Fallback>
              </mc:AlternateContent>
            </a:graphicData>
          </a:graphic>
        </p:graphicFrame>
        <p:graphicFrame>
          <p:nvGraphicFramePr>
            <p:cNvPr id="7" name="对象 6"/>
            <p:cNvGraphicFramePr>
              <a:graphicFrameLocks noChangeAspect="1"/>
            </p:cNvGraphicFramePr>
            <p:nvPr/>
          </p:nvGraphicFramePr>
          <p:xfrm>
            <a:off x="4929052" y="1487937"/>
            <a:ext cx="1254324" cy="398661"/>
          </p:xfrm>
          <a:graphic>
            <a:graphicData uri="http://schemas.openxmlformats.org/presentationml/2006/ole">
              <mc:AlternateContent xmlns:mc="http://schemas.openxmlformats.org/markup-compatibility/2006">
                <mc:Choice xmlns:v="urn:schemas-microsoft-com:vml" Requires="v">
                  <p:oleObj name="Equation" r:id="rId4" imgW="825500" imgH="228600" progId="Equation.DSMT4">
                    <p:embed/>
                  </p:oleObj>
                </mc:Choice>
                <mc:Fallback>
                  <p:oleObj name="Equation" r:id="rId4" imgW="825500" imgH="228600" progId="Equation.DSMT4">
                    <p:embed/>
                    <p:pic>
                      <p:nvPicPr>
                        <p:cNvPr id="7"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9052" y="1487937"/>
                          <a:ext cx="1254324" cy="398661"/>
                        </a:xfrm>
                        <a:prstGeom prst="rect">
                          <a:avLst/>
                        </a:prstGeom>
                        <a:noFill/>
                      </p:spPr>
                    </p:pic>
                  </p:oleObj>
                </mc:Fallback>
              </mc:AlternateContent>
            </a:graphicData>
          </a:graphic>
        </p:graphicFrame>
      </p:grpSp>
      <p:grpSp>
        <p:nvGrpSpPr>
          <p:cNvPr id="38" name="组合 37"/>
          <p:cNvGrpSpPr/>
          <p:nvPr/>
        </p:nvGrpSpPr>
        <p:grpSpPr>
          <a:xfrm>
            <a:off x="1089324" y="2505572"/>
            <a:ext cx="1691157" cy="411737"/>
            <a:chOff x="1089324" y="2505572"/>
            <a:chExt cx="1691157" cy="411737"/>
          </a:xfrm>
        </p:grpSpPr>
        <p:sp>
          <p:nvSpPr>
            <p:cNvPr id="11" name="文本框 10"/>
            <p:cNvSpPr txBox="1"/>
            <p:nvPr/>
          </p:nvSpPr>
          <p:spPr>
            <a:xfrm>
              <a:off x="1089324" y="2517199"/>
              <a:ext cx="870857" cy="400110"/>
            </a:xfrm>
            <a:prstGeom prst="rect">
              <a:avLst/>
            </a:prstGeom>
            <a:noFill/>
          </p:spPr>
          <p:txBody>
            <a:bodyPr wrap="square" rtlCol="0">
              <a:spAutoFit/>
            </a:bodyPr>
            <a:lstStyle/>
            <a:p>
              <a:r>
                <a:rPr lang="zh-CN" altLang="en-US" sz="2000" b="1" dirty="0"/>
                <a:t>设</a:t>
              </a:r>
            </a:p>
          </p:txBody>
        </p:sp>
        <p:graphicFrame>
          <p:nvGraphicFramePr>
            <p:cNvPr id="14" name="对象 13"/>
            <p:cNvGraphicFramePr>
              <a:graphicFrameLocks noChangeAspect="1"/>
            </p:cNvGraphicFramePr>
            <p:nvPr/>
          </p:nvGraphicFramePr>
          <p:xfrm>
            <a:off x="1422372" y="2556643"/>
            <a:ext cx="204761" cy="302266"/>
          </p:xfrm>
          <a:graphic>
            <a:graphicData uri="http://schemas.openxmlformats.org/presentationml/2006/ole">
              <mc:AlternateContent xmlns:mc="http://schemas.openxmlformats.org/markup-compatibility/2006">
                <mc:Choice xmlns:v="urn:schemas-microsoft-com:vml" Requires="v">
                  <p:oleObj name="Equation" r:id="rId6" imgW="126780" imgH="164814" progId="Equation.DSMT4">
                    <p:embed/>
                  </p:oleObj>
                </mc:Choice>
                <mc:Fallback>
                  <p:oleObj name="Equation" r:id="rId6" imgW="126780" imgH="164814" progId="Equation.DSMT4">
                    <p:embed/>
                    <p:pic>
                      <p:nvPicPr>
                        <p:cNvPr id="14" name="对象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2372" y="2556643"/>
                          <a:ext cx="204761" cy="302266"/>
                        </a:xfrm>
                        <a:prstGeom prst="rect">
                          <a:avLst/>
                        </a:prstGeom>
                        <a:noFill/>
                      </p:spPr>
                    </p:pic>
                  </p:oleObj>
                </mc:Fallback>
              </mc:AlternateContent>
            </a:graphicData>
          </a:graphic>
        </p:graphicFrame>
        <p:sp>
          <p:nvSpPr>
            <p:cNvPr id="16" name="文本框 15"/>
            <p:cNvSpPr txBox="1"/>
            <p:nvPr/>
          </p:nvSpPr>
          <p:spPr>
            <a:xfrm>
              <a:off x="1577755" y="2505572"/>
              <a:ext cx="477468" cy="400110"/>
            </a:xfrm>
            <a:prstGeom prst="rect">
              <a:avLst/>
            </a:prstGeom>
            <a:noFill/>
          </p:spPr>
          <p:txBody>
            <a:bodyPr wrap="square" rtlCol="0">
              <a:spAutoFit/>
            </a:bodyPr>
            <a:lstStyle/>
            <a:p>
              <a:r>
                <a:rPr lang="zh-CN" altLang="en-US" sz="2000" b="1" dirty="0"/>
                <a:t>为</a:t>
              </a:r>
            </a:p>
          </p:txBody>
        </p:sp>
        <p:graphicFrame>
          <p:nvGraphicFramePr>
            <p:cNvPr id="19" name="对象 18"/>
            <p:cNvGraphicFramePr>
              <a:graphicFrameLocks noChangeAspect="1"/>
            </p:cNvGraphicFramePr>
            <p:nvPr/>
          </p:nvGraphicFramePr>
          <p:xfrm>
            <a:off x="1960181" y="2524313"/>
            <a:ext cx="820300" cy="334596"/>
          </p:xfrm>
          <a:graphic>
            <a:graphicData uri="http://schemas.openxmlformats.org/presentationml/2006/ole">
              <mc:AlternateContent xmlns:mc="http://schemas.openxmlformats.org/markup-compatibility/2006">
                <mc:Choice xmlns:v="urn:schemas-microsoft-com:vml" Requires="v">
                  <p:oleObj name="Equation" r:id="rId8" imgW="469696" imgH="177723" progId="Equation.DSMT4">
                    <p:embed/>
                  </p:oleObj>
                </mc:Choice>
                <mc:Fallback>
                  <p:oleObj name="Equation" r:id="rId8" imgW="469696" imgH="177723" progId="Equation.DSMT4">
                    <p:embed/>
                    <p:pic>
                      <p:nvPicPr>
                        <p:cNvPr id="19" name="对象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0181" y="2524313"/>
                          <a:ext cx="820300" cy="334596"/>
                        </a:xfrm>
                        <a:prstGeom prst="rect">
                          <a:avLst/>
                        </a:prstGeom>
                        <a:noFill/>
                      </p:spPr>
                    </p:pic>
                  </p:oleObj>
                </mc:Fallback>
              </mc:AlternateContent>
            </a:graphicData>
          </a:graphic>
        </p:graphicFrame>
      </p:grpSp>
      <p:sp>
        <p:nvSpPr>
          <p:cNvPr id="20" name="文本框 19"/>
          <p:cNvSpPr txBox="1"/>
          <p:nvPr/>
        </p:nvSpPr>
        <p:spPr>
          <a:xfrm>
            <a:off x="2681678" y="2494340"/>
            <a:ext cx="5625737" cy="400110"/>
          </a:xfrm>
          <a:prstGeom prst="rect">
            <a:avLst/>
          </a:prstGeom>
          <a:noFill/>
        </p:spPr>
        <p:txBody>
          <a:bodyPr wrap="square" rtlCol="0">
            <a:spAutoFit/>
          </a:bodyPr>
          <a:lstStyle/>
          <a:p>
            <a:r>
              <a:rPr lang="zh-CN" altLang="en-US" sz="2000" b="1" dirty="0"/>
              <a:t>的任一解向量，令</a:t>
            </a:r>
          </a:p>
        </p:txBody>
      </p:sp>
      <p:graphicFrame>
        <p:nvGraphicFramePr>
          <p:cNvPr id="22" name="对象 21"/>
          <p:cNvGraphicFramePr>
            <a:graphicFrameLocks noChangeAspect="1"/>
          </p:cNvGraphicFramePr>
          <p:nvPr/>
        </p:nvGraphicFramePr>
        <p:xfrm>
          <a:off x="4798642" y="2524313"/>
          <a:ext cx="2139950" cy="398463"/>
        </p:xfrm>
        <a:graphic>
          <a:graphicData uri="http://schemas.openxmlformats.org/presentationml/2006/ole">
            <mc:AlternateContent xmlns:mc="http://schemas.openxmlformats.org/markup-compatibility/2006">
              <mc:Choice xmlns:v="urn:schemas-microsoft-com:vml" Requires="v">
                <p:oleObj name="Equation" r:id="rId10" imgW="1371600" imgH="228600" progId="Equation.DSMT4">
                  <p:embed/>
                </p:oleObj>
              </mc:Choice>
              <mc:Fallback>
                <p:oleObj name="Equation" r:id="rId10" imgW="1371600" imgH="228600" progId="Equation.DSMT4">
                  <p:embed/>
                  <p:pic>
                    <p:nvPicPr>
                      <p:cNvPr id="22" name="对象 21"/>
                      <p:cNvPicPr>
                        <a:picLocks noChangeAspect="1" noChangeArrowheads="1"/>
                      </p:cNvPicPr>
                      <p:nvPr/>
                    </p:nvPicPr>
                    <p:blipFill>
                      <a:blip r:embed="rId11"/>
                      <a:srcRect/>
                      <a:stretch>
                        <a:fillRect/>
                      </a:stretch>
                    </p:blipFill>
                    <p:spPr bwMode="auto">
                      <a:xfrm>
                        <a:off x="4798642" y="2524313"/>
                        <a:ext cx="2139950" cy="398463"/>
                      </a:xfrm>
                      <a:prstGeom prst="rect">
                        <a:avLst/>
                      </a:prstGeom>
                      <a:noFill/>
                    </p:spPr>
                  </p:pic>
                </p:oleObj>
              </mc:Fallback>
            </mc:AlternateContent>
          </a:graphicData>
        </a:graphic>
      </p:graphicFrame>
      <p:sp>
        <p:nvSpPr>
          <p:cNvPr id="23" name="文本框 22"/>
          <p:cNvSpPr txBox="1"/>
          <p:nvPr/>
        </p:nvSpPr>
        <p:spPr>
          <a:xfrm>
            <a:off x="6885589" y="2536565"/>
            <a:ext cx="870857" cy="400110"/>
          </a:xfrm>
          <a:prstGeom prst="rect">
            <a:avLst/>
          </a:prstGeom>
          <a:noFill/>
        </p:spPr>
        <p:txBody>
          <a:bodyPr wrap="square" rtlCol="0">
            <a:spAutoFit/>
          </a:bodyPr>
          <a:lstStyle/>
          <a:p>
            <a:r>
              <a:rPr lang="zh-CN" altLang="en-US" sz="2000" b="1" dirty="0"/>
              <a:t>则</a:t>
            </a:r>
          </a:p>
        </p:txBody>
      </p:sp>
      <p:graphicFrame>
        <p:nvGraphicFramePr>
          <p:cNvPr id="25" name="对象 24"/>
          <p:cNvGraphicFramePr>
            <a:graphicFrameLocks noChangeAspect="1"/>
          </p:cNvGraphicFramePr>
          <p:nvPr/>
        </p:nvGraphicFramePr>
        <p:xfrm>
          <a:off x="7223125" y="2533650"/>
          <a:ext cx="2733675" cy="398463"/>
        </p:xfrm>
        <a:graphic>
          <a:graphicData uri="http://schemas.openxmlformats.org/presentationml/2006/ole">
            <mc:AlternateContent xmlns:mc="http://schemas.openxmlformats.org/markup-compatibility/2006">
              <mc:Choice xmlns:v="urn:schemas-microsoft-com:vml" Requires="v">
                <p:oleObj name="Equation" r:id="rId12" imgW="1777680" imgH="228600" progId="Equation.DSMT4">
                  <p:embed/>
                </p:oleObj>
              </mc:Choice>
              <mc:Fallback>
                <p:oleObj name="Equation" r:id="rId12" imgW="1777680" imgH="228600" progId="Equation.DSMT4">
                  <p:embed/>
                  <p:pic>
                    <p:nvPicPr>
                      <p:cNvPr id="25" name="对象 24"/>
                      <p:cNvPicPr>
                        <a:picLocks noChangeAspect="1" noChangeArrowheads="1"/>
                      </p:cNvPicPr>
                      <p:nvPr/>
                    </p:nvPicPr>
                    <p:blipFill>
                      <a:blip r:embed="rId13"/>
                      <a:srcRect/>
                      <a:stretch>
                        <a:fillRect/>
                      </a:stretch>
                    </p:blipFill>
                    <p:spPr bwMode="auto">
                      <a:xfrm>
                        <a:off x="7223125" y="2533650"/>
                        <a:ext cx="2733675" cy="398463"/>
                      </a:xfrm>
                      <a:prstGeom prst="rect">
                        <a:avLst/>
                      </a:prstGeom>
                      <a:noFill/>
                    </p:spPr>
                  </p:pic>
                </p:oleObj>
              </mc:Fallback>
            </mc:AlternateContent>
          </a:graphicData>
        </a:graphic>
      </p:graphicFrame>
      <p:sp>
        <p:nvSpPr>
          <p:cNvPr id="26" name="文本框 25"/>
          <p:cNvSpPr txBox="1"/>
          <p:nvPr/>
        </p:nvSpPr>
        <p:spPr>
          <a:xfrm>
            <a:off x="1097932" y="2984192"/>
            <a:ext cx="1880218" cy="400110"/>
          </a:xfrm>
          <a:prstGeom prst="rect">
            <a:avLst/>
          </a:prstGeom>
          <a:noFill/>
        </p:spPr>
        <p:txBody>
          <a:bodyPr wrap="square" rtlCol="0">
            <a:spAutoFit/>
          </a:bodyPr>
          <a:lstStyle/>
          <a:p>
            <a:r>
              <a:rPr lang="zh-CN" altLang="en-US" sz="2000" b="1" dirty="0"/>
              <a:t>由秩的性质得</a:t>
            </a:r>
          </a:p>
        </p:txBody>
      </p:sp>
      <p:graphicFrame>
        <p:nvGraphicFramePr>
          <p:cNvPr id="28" name="对象 27"/>
          <p:cNvGraphicFramePr>
            <a:graphicFrameLocks noChangeAspect="1"/>
          </p:cNvGraphicFramePr>
          <p:nvPr>
            <p:extLst>
              <p:ext uri="{D42A27DB-BD31-4B8C-83A1-F6EECF244321}">
                <p14:modId xmlns:p14="http://schemas.microsoft.com/office/powerpoint/2010/main" val="3642492180"/>
              </p:ext>
            </p:extLst>
          </p:nvPr>
        </p:nvGraphicFramePr>
        <p:xfrm>
          <a:off x="2746375" y="2991063"/>
          <a:ext cx="4906963" cy="368300"/>
        </p:xfrm>
        <a:graphic>
          <a:graphicData uri="http://schemas.openxmlformats.org/presentationml/2006/ole">
            <mc:AlternateContent xmlns:mc="http://schemas.openxmlformats.org/markup-compatibility/2006">
              <mc:Choice xmlns:v="urn:schemas-microsoft-com:vml" Requires="v">
                <p:oleObj name="Equation" r:id="rId14" imgW="2755800" imgH="215640" progId="Equation.DSMT4">
                  <p:embed/>
                </p:oleObj>
              </mc:Choice>
              <mc:Fallback>
                <p:oleObj name="Equation" r:id="rId14" imgW="2755800" imgH="215640" progId="Equation.DSMT4">
                  <p:embed/>
                  <p:pic>
                    <p:nvPicPr>
                      <p:cNvPr id="28" name="对象 27"/>
                      <p:cNvPicPr>
                        <a:picLocks noChangeAspect="1" noChangeArrowheads="1"/>
                      </p:cNvPicPr>
                      <p:nvPr/>
                    </p:nvPicPr>
                    <p:blipFill>
                      <a:blip r:embed="rId15"/>
                      <a:srcRect/>
                      <a:stretch>
                        <a:fillRect/>
                      </a:stretch>
                    </p:blipFill>
                    <p:spPr bwMode="auto">
                      <a:xfrm>
                        <a:off x="2746375" y="2991063"/>
                        <a:ext cx="4906963" cy="368300"/>
                      </a:xfrm>
                      <a:prstGeom prst="rect">
                        <a:avLst/>
                      </a:prstGeom>
                      <a:noFill/>
                    </p:spPr>
                  </p:pic>
                </p:oleObj>
              </mc:Fallback>
            </mc:AlternateContent>
          </a:graphicData>
        </a:graphic>
      </p:graphicFrame>
      <p:sp>
        <p:nvSpPr>
          <p:cNvPr id="29" name="文本框 28"/>
          <p:cNvSpPr txBox="1"/>
          <p:nvPr/>
        </p:nvSpPr>
        <p:spPr>
          <a:xfrm>
            <a:off x="7582275" y="2995824"/>
            <a:ext cx="870857" cy="400110"/>
          </a:xfrm>
          <a:prstGeom prst="rect">
            <a:avLst/>
          </a:prstGeom>
          <a:noFill/>
        </p:spPr>
        <p:txBody>
          <a:bodyPr wrap="square" rtlCol="0">
            <a:spAutoFit/>
          </a:bodyPr>
          <a:lstStyle/>
          <a:p>
            <a:r>
              <a:rPr lang="zh-CN" altLang="en-US" sz="2000" b="1" dirty="0"/>
              <a:t>所以，</a:t>
            </a:r>
          </a:p>
        </p:txBody>
      </p:sp>
      <p:graphicFrame>
        <p:nvGraphicFramePr>
          <p:cNvPr id="30" name="对象 29"/>
          <p:cNvGraphicFramePr>
            <a:graphicFrameLocks noChangeAspect="1"/>
          </p:cNvGraphicFramePr>
          <p:nvPr/>
        </p:nvGraphicFramePr>
        <p:xfrm>
          <a:off x="8307415" y="2964442"/>
          <a:ext cx="1485900" cy="398462"/>
        </p:xfrm>
        <a:graphic>
          <a:graphicData uri="http://schemas.openxmlformats.org/presentationml/2006/ole">
            <mc:AlternateContent xmlns:mc="http://schemas.openxmlformats.org/markup-compatibility/2006">
              <mc:Choice xmlns:v="urn:schemas-microsoft-com:vml" Requires="v">
                <p:oleObj name="Equation" r:id="rId16" imgW="977760" imgH="228600" progId="Equation.DSMT4">
                  <p:embed/>
                </p:oleObj>
              </mc:Choice>
              <mc:Fallback>
                <p:oleObj name="Equation" r:id="rId16" imgW="977760" imgH="228600" progId="Equation.DSMT4">
                  <p:embed/>
                  <p:pic>
                    <p:nvPicPr>
                      <p:cNvPr id="30" name="对象 29"/>
                      <p:cNvPicPr>
                        <a:picLocks noChangeAspect="1" noChangeArrowheads="1"/>
                      </p:cNvPicPr>
                      <p:nvPr/>
                    </p:nvPicPr>
                    <p:blipFill>
                      <a:blip r:embed="rId17"/>
                      <a:srcRect/>
                      <a:stretch>
                        <a:fillRect/>
                      </a:stretch>
                    </p:blipFill>
                    <p:spPr bwMode="auto">
                      <a:xfrm>
                        <a:off x="8307415" y="2964442"/>
                        <a:ext cx="1485900" cy="398462"/>
                      </a:xfrm>
                      <a:prstGeom prst="rect">
                        <a:avLst/>
                      </a:prstGeom>
                      <a:noFill/>
                    </p:spPr>
                  </p:pic>
                </p:oleObj>
              </mc:Fallback>
            </mc:AlternateContent>
          </a:graphicData>
        </a:graphic>
      </p:graphicFrame>
      <p:sp>
        <p:nvSpPr>
          <p:cNvPr id="31" name="文本框 30"/>
          <p:cNvSpPr txBox="1"/>
          <p:nvPr/>
        </p:nvSpPr>
        <p:spPr>
          <a:xfrm>
            <a:off x="1097932" y="3491562"/>
            <a:ext cx="1880218" cy="400110"/>
          </a:xfrm>
          <a:prstGeom prst="rect">
            <a:avLst/>
          </a:prstGeom>
          <a:noFill/>
        </p:spPr>
        <p:txBody>
          <a:bodyPr wrap="square" rtlCol="0">
            <a:spAutoFit/>
          </a:bodyPr>
          <a:lstStyle/>
          <a:p>
            <a:r>
              <a:rPr lang="zh-CN" altLang="en-US" sz="2000" b="1" dirty="0"/>
              <a:t>线性相关，即</a:t>
            </a:r>
          </a:p>
        </p:txBody>
      </p:sp>
      <p:grpSp>
        <p:nvGrpSpPr>
          <p:cNvPr id="39" name="组合 38"/>
          <p:cNvGrpSpPr/>
          <p:nvPr/>
        </p:nvGrpSpPr>
        <p:grpSpPr>
          <a:xfrm>
            <a:off x="2728442" y="3482010"/>
            <a:ext cx="3912259" cy="421741"/>
            <a:chOff x="2728442" y="3482010"/>
            <a:chExt cx="3912259" cy="421741"/>
          </a:xfrm>
        </p:grpSpPr>
        <p:graphicFrame>
          <p:nvGraphicFramePr>
            <p:cNvPr id="32" name="对象 31"/>
            <p:cNvGraphicFramePr>
              <a:graphicFrameLocks noChangeAspect="1"/>
            </p:cNvGraphicFramePr>
            <p:nvPr/>
          </p:nvGraphicFramePr>
          <p:xfrm>
            <a:off x="2728442" y="3532933"/>
            <a:ext cx="231356" cy="341525"/>
          </p:xfrm>
          <a:graphic>
            <a:graphicData uri="http://schemas.openxmlformats.org/presentationml/2006/ole">
              <mc:AlternateContent xmlns:mc="http://schemas.openxmlformats.org/markup-compatibility/2006">
                <mc:Choice xmlns:v="urn:schemas-microsoft-com:vml" Requires="v">
                  <p:oleObj name="Equation" r:id="rId6" imgW="126780" imgH="164814" progId="Equation.DSMT4">
                    <p:embed/>
                  </p:oleObj>
                </mc:Choice>
                <mc:Fallback>
                  <p:oleObj name="Equation" r:id="rId6" imgW="126780" imgH="164814" progId="Equation.DSMT4">
                    <p:embed/>
                    <p:pic>
                      <p:nvPicPr>
                        <p:cNvPr id="32" name="对象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8442" y="3532933"/>
                          <a:ext cx="231356" cy="341525"/>
                        </a:xfrm>
                        <a:prstGeom prst="rect">
                          <a:avLst/>
                        </a:prstGeom>
                        <a:noFill/>
                      </p:spPr>
                    </p:pic>
                  </p:oleObj>
                </mc:Fallback>
              </mc:AlternateContent>
            </a:graphicData>
          </a:graphic>
        </p:graphicFrame>
        <p:sp>
          <p:nvSpPr>
            <p:cNvPr id="33" name="文本框 32"/>
            <p:cNvSpPr txBox="1"/>
            <p:nvPr/>
          </p:nvSpPr>
          <p:spPr>
            <a:xfrm>
              <a:off x="2916716" y="3486786"/>
              <a:ext cx="784427" cy="400110"/>
            </a:xfrm>
            <a:prstGeom prst="rect">
              <a:avLst/>
            </a:prstGeom>
            <a:noFill/>
          </p:spPr>
          <p:txBody>
            <a:bodyPr wrap="square" rtlCol="0">
              <a:spAutoFit/>
            </a:bodyPr>
            <a:lstStyle/>
            <a:p>
              <a:r>
                <a:rPr lang="zh-CN" altLang="en-US" sz="2000" b="1" dirty="0"/>
                <a:t>可由</a:t>
              </a:r>
            </a:p>
          </p:txBody>
        </p:sp>
        <p:graphicFrame>
          <p:nvGraphicFramePr>
            <p:cNvPr id="34" name="对象 33"/>
            <p:cNvGraphicFramePr>
              <a:graphicFrameLocks noChangeAspect="1"/>
            </p:cNvGraphicFramePr>
            <p:nvPr/>
          </p:nvGraphicFramePr>
          <p:xfrm>
            <a:off x="3560026" y="3482010"/>
            <a:ext cx="1254324" cy="398661"/>
          </p:xfrm>
          <a:graphic>
            <a:graphicData uri="http://schemas.openxmlformats.org/presentationml/2006/ole">
              <mc:AlternateContent xmlns:mc="http://schemas.openxmlformats.org/markup-compatibility/2006">
                <mc:Choice xmlns:v="urn:schemas-microsoft-com:vml" Requires="v">
                  <p:oleObj name="Equation" r:id="rId4" imgW="825500" imgH="228600" progId="Equation.DSMT4">
                    <p:embed/>
                  </p:oleObj>
                </mc:Choice>
                <mc:Fallback>
                  <p:oleObj name="Equation" r:id="rId4" imgW="825500" imgH="228600" progId="Equation.DSMT4">
                    <p:embed/>
                    <p:pic>
                      <p:nvPicPr>
                        <p:cNvPr id="34" name="对象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0026" y="3482010"/>
                          <a:ext cx="1254324" cy="398661"/>
                        </a:xfrm>
                        <a:prstGeom prst="rect">
                          <a:avLst/>
                        </a:prstGeom>
                        <a:noFill/>
                      </p:spPr>
                    </p:pic>
                  </p:oleObj>
                </mc:Fallback>
              </mc:AlternateContent>
            </a:graphicData>
          </a:graphic>
        </p:graphicFrame>
        <p:sp>
          <p:nvSpPr>
            <p:cNvPr id="35" name="文本框 34"/>
            <p:cNvSpPr txBox="1"/>
            <p:nvPr/>
          </p:nvSpPr>
          <p:spPr>
            <a:xfrm>
              <a:off x="4760483" y="3503641"/>
              <a:ext cx="1880218" cy="400110"/>
            </a:xfrm>
            <a:prstGeom prst="rect">
              <a:avLst/>
            </a:prstGeom>
            <a:noFill/>
          </p:spPr>
          <p:txBody>
            <a:bodyPr wrap="square" rtlCol="0">
              <a:spAutoFit/>
            </a:bodyPr>
            <a:lstStyle/>
            <a:p>
              <a:r>
                <a:rPr lang="zh-CN" altLang="en-US" sz="2000" b="1" dirty="0"/>
                <a:t>线性表示</a:t>
              </a:r>
              <a:r>
                <a:rPr lang="en-US" altLang="zh-CN" sz="2000" b="1" dirty="0"/>
                <a:t>.</a:t>
              </a:r>
              <a:endParaRPr lang="zh-CN" altLang="en-US" sz="2000" b="1" dirty="0"/>
            </a:p>
          </p:txBody>
        </p:sp>
      </p:grpSp>
    </p:spTree>
    <p:extLst>
      <p:ext uri="{BB962C8B-B14F-4D97-AF65-F5344CB8AC3E}">
        <p14:creationId xmlns:p14="http://schemas.microsoft.com/office/powerpoint/2010/main" val="101915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6" grpId="0"/>
      <p:bldP spid="29" grpId="0"/>
      <p:bldP spid="3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5012" y="2849464"/>
            <a:ext cx="9065084" cy="400110"/>
          </a:xfrm>
          <a:prstGeom prst="rect">
            <a:avLst/>
          </a:prstGeom>
          <a:noFill/>
        </p:spPr>
        <p:txBody>
          <a:bodyPr wrap="square" rtlCol="0">
            <a:spAutoFit/>
          </a:bodyPr>
          <a:lstStyle/>
          <a:p>
            <a:r>
              <a:rPr lang="zh-CN" altLang="en-US" sz="2000" b="1" dirty="0">
                <a:solidFill>
                  <a:schemeClr val="accent1"/>
                </a:solidFill>
              </a:rPr>
              <a:t>         </a:t>
            </a:r>
            <a:r>
              <a:rPr lang="en-US" altLang="zh-CN" sz="2000" b="1" dirty="0">
                <a:latin typeface="+mn-ea"/>
              </a:rPr>
              <a:t>2.</a:t>
            </a:r>
            <a:r>
              <a:rPr lang="zh-CN" altLang="en-US" sz="2000" b="1" dirty="0"/>
              <a:t>虽然基础解系不唯一，但由它们组成的解集是相等的</a:t>
            </a:r>
            <a:r>
              <a:rPr lang="en-US" altLang="zh-CN" sz="2000" b="1" dirty="0"/>
              <a:t>.  </a:t>
            </a:r>
            <a:r>
              <a:rPr lang="zh-CN" altLang="en-US" sz="2000" b="1" dirty="0"/>
              <a:t>即若                </a:t>
            </a:r>
          </a:p>
        </p:txBody>
      </p:sp>
      <p:sp>
        <p:nvSpPr>
          <p:cNvPr id="8" name="文本框 7"/>
          <p:cNvSpPr txBox="1"/>
          <p:nvPr/>
        </p:nvSpPr>
        <p:spPr>
          <a:xfrm>
            <a:off x="1306955" y="1284808"/>
            <a:ext cx="9143141" cy="1477328"/>
          </a:xfrm>
          <a:prstGeom prst="rect">
            <a:avLst/>
          </a:prstGeom>
          <a:noFill/>
        </p:spPr>
        <p:txBody>
          <a:bodyPr wrap="square" rtlCol="0">
            <a:spAutoFit/>
          </a:bodyPr>
          <a:lstStyle/>
          <a:p>
            <a:pPr>
              <a:lnSpc>
                <a:spcPct val="150000"/>
              </a:lnSpc>
            </a:pPr>
            <a:r>
              <a:rPr lang="zh-CN" altLang="en-US" sz="2000" b="1" dirty="0">
                <a:solidFill>
                  <a:schemeClr val="accent1"/>
                </a:solidFill>
              </a:rPr>
              <a:t>注     </a:t>
            </a:r>
            <a:r>
              <a:rPr lang="en-US" altLang="zh-CN" sz="2000" b="1" dirty="0">
                <a:latin typeface="+mn-ea"/>
              </a:rPr>
              <a:t>1.</a:t>
            </a:r>
            <a:r>
              <a:rPr lang="zh-CN" altLang="en-US" sz="2000" b="1" dirty="0">
                <a:latin typeface="+mn-ea"/>
              </a:rPr>
              <a:t>基础解系所含解向量的个数是确定的，但由于自由未知量的选取不唯一</a:t>
            </a:r>
            <a:r>
              <a:rPr lang="en-US" altLang="zh-CN" sz="2000" b="1" dirty="0">
                <a:latin typeface="+mn-ea"/>
              </a:rPr>
              <a:t>,</a:t>
            </a:r>
          </a:p>
          <a:p>
            <a:pPr>
              <a:lnSpc>
                <a:spcPct val="150000"/>
              </a:lnSpc>
            </a:pPr>
            <a:r>
              <a:rPr lang="zh-CN" altLang="en-US" sz="2000" b="1" dirty="0">
                <a:latin typeface="+mn-ea"/>
              </a:rPr>
              <a:t>线性无关的解向量的求法不唯一，所以基础解系不唯一</a:t>
            </a:r>
            <a:r>
              <a:rPr lang="en-US" altLang="zh-CN" sz="2000" b="1" dirty="0">
                <a:latin typeface="+mn-ea"/>
              </a:rPr>
              <a:t>.</a:t>
            </a:r>
            <a:r>
              <a:rPr lang="zh-CN" altLang="en-US" sz="2000" b="1" dirty="0">
                <a:latin typeface="+mn-ea"/>
              </a:rPr>
              <a:t>上面的证明过程提供了</a:t>
            </a:r>
            <a:endParaRPr lang="en-US" altLang="zh-CN" sz="2000" b="1" dirty="0">
              <a:latin typeface="+mn-ea"/>
            </a:endParaRPr>
          </a:p>
          <a:p>
            <a:pPr>
              <a:lnSpc>
                <a:spcPct val="150000"/>
              </a:lnSpc>
            </a:pPr>
            <a:r>
              <a:rPr lang="zh-CN" altLang="en-US" sz="2000" b="1" dirty="0">
                <a:latin typeface="+mn-ea"/>
              </a:rPr>
              <a:t>一种求基础解系的方法</a:t>
            </a:r>
            <a:r>
              <a:rPr lang="en-US" altLang="zh-CN" sz="2000" b="1" dirty="0">
                <a:latin typeface="+mn-ea"/>
              </a:rPr>
              <a:t>.</a:t>
            </a:r>
            <a:r>
              <a:rPr lang="zh-CN" altLang="en-US" sz="2000" b="1" dirty="0">
                <a:latin typeface="+mn-ea"/>
              </a:rPr>
              <a:t>                   </a:t>
            </a:r>
          </a:p>
        </p:txBody>
      </p:sp>
      <p:graphicFrame>
        <p:nvGraphicFramePr>
          <p:cNvPr id="16" name="对象 15"/>
          <p:cNvGraphicFramePr>
            <a:graphicFrameLocks noChangeAspect="1"/>
          </p:cNvGraphicFramePr>
          <p:nvPr/>
        </p:nvGraphicFramePr>
        <p:xfrm>
          <a:off x="8908868" y="2855291"/>
          <a:ext cx="1182849" cy="394283"/>
        </p:xfrm>
        <a:graphic>
          <a:graphicData uri="http://schemas.openxmlformats.org/presentationml/2006/ole">
            <mc:AlternateContent xmlns:mc="http://schemas.openxmlformats.org/markup-compatibility/2006">
              <mc:Choice xmlns:v="urn:schemas-microsoft-com:vml" Requires="v">
                <p:oleObj name="Equation" r:id="rId2" imgW="748975" imgH="241195" progId="Equation.DSMT4">
                  <p:embed/>
                </p:oleObj>
              </mc:Choice>
              <mc:Fallback>
                <p:oleObj name="Equation" r:id="rId2" imgW="748975" imgH="241195" progId="Equation.DSMT4">
                  <p:embed/>
                  <p:pic>
                    <p:nvPicPr>
                      <p:cNvPr id="16" name="对象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8868" y="2855291"/>
                        <a:ext cx="1182849" cy="394283"/>
                      </a:xfrm>
                      <a:prstGeom prst="rect">
                        <a:avLst/>
                      </a:prstGeom>
                      <a:noFill/>
                    </p:spPr>
                  </p:pic>
                </p:oleObj>
              </mc:Fallback>
            </mc:AlternateContent>
          </a:graphicData>
        </a:graphic>
      </p:graphicFrame>
      <p:grpSp>
        <p:nvGrpSpPr>
          <p:cNvPr id="4" name="组合 3"/>
          <p:cNvGrpSpPr/>
          <p:nvPr/>
        </p:nvGrpSpPr>
        <p:grpSpPr>
          <a:xfrm>
            <a:off x="2788164" y="3321400"/>
            <a:ext cx="2817629" cy="400110"/>
            <a:chOff x="2788164" y="3321400"/>
            <a:chExt cx="2817629" cy="400110"/>
          </a:xfrm>
        </p:grpSpPr>
        <p:graphicFrame>
          <p:nvGraphicFramePr>
            <p:cNvPr id="13" name="对象 12"/>
            <p:cNvGraphicFramePr>
              <a:graphicFrameLocks noChangeAspect="1"/>
            </p:cNvGraphicFramePr>
            <p:nvPr/>
          </p:nvGraphicFramePr>
          <p:xfrm>
            <a:off x="3073054" y="3393265"/>
            <a:ext cx="704552" cy="287383"/>
          </p:xfrm>
          <a:graphic>
            <a:graphicData uri="http://schemas.openxmlformats.org/presentationml/2006/ole">
              <mc:AlternateContent xmlns:mc="http://schemas.openxmlformats.org/markup-compatibility/2006">
                <mc:Choice xmlns:v="urn:schemas-microsoft-com:vml" Requires="v">
                  <p:oleObj name="Equation" r:id="rId4" imgW="469696" imgH="177723" progId="Equation.DSMT4">
                    <p:embed/>
                  </p:oleObj>
                </mc:Choice>
                <mc:Fallback>
                  <p:oleObj name="Equation" r:id="rId4" imgW="469696" imgH="177723" progId="Equation.DSMT4">
                    <p:embed/>
                    <p:pic>
                      <p:nvPicPr>
                        <p:cNvPr id="13" name="对象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3054" y="3393265"/>
                          <a:ext cx="704552" cy="287383"/>
                        </a:xfrm>
                        <a:prstGeom prst="rect">
                          <a:avLst/>
                        </a:prstGeom>
                        <a:noFill/>
                      </p:spPr>
                    </p:pic>
                  </p:oleObj>
                </mc:Fallback>
              </mc:AlternateContent>
            </a:graphicData>
          </a:graphic>
        </p:graphicFrame>
        <p:sp>
          <p:nvSpPr>
            <p:cNvPr id="22" name="矩形 21"/>
            <p:cNvSpPr/>
            <p:nvPr/>
          </p:nvSpPr>
          <p:spPr>
            <a:xfrm>
              <a:off x="2788164" y="3321400"/>
              <a:ext cx="2817629" cy="400110"/>
            </a:xfrm>
            <a:prstGeom prst="rect">
              <a:avLst/>
            </a:prstGeom>
          </p:spPr>
          <p:txBody>
            <a:bodyPr wrap="square">
              <a:spAutoFit/>
            </a:bodyPr>
            <a:lstStyle/>
            <a:p>
              <a:r>
                <a:rPr lang="en-US" altLang="zh-CN" sz="2000" b="1" dirty="0">
                  <a:latin typeface="+mn-ea"/>
                  <a:cs typeface="Times New Roman" panose="02020603050405020304" pitchFamily="18" charset="0"/>
                </a:rPr>
                <a:t>       </a:t>
              </a:r>
              <a:r>
                <a:rPr lang="zh-CN" altLang="en-US" sz="2000" b="1" dirty="0">
                  <a:latin typeface="+mn-ea"/>
                  <a:cs typeface="Times New Roman" panose="02020603050405020304" pitchFamily="18" charset="0"/>
                </a:rPr>
                <a:t>两个基础解系，</a:t>
              </a:r>
              <a:endParaRPr lang="zh-CN" altLang="en-US" sz="2000" b="1" dirty="0">
                <a:latin typeface="+mn-ea"/>
              </a:endParaRPr>
            </a:p>
          </p:txBody>
        </p:sp>
      </p:grpSp>
      <p:grpSp>
        <p:nvGrpSpPr>
          <p:cNvPr id="5" name="组合 4"/>
          <p:cNvGrpSpPr/>
          <p:nvPr/>
        </p:nvGrpSpPr>
        <p:grpSpPr>
          <a:xfrm>
            <a:off x="5512525" y="3336901"/>
            <a:ext cx="5068389" cy="423158"/>
            <a:chOff x="5512525" y="3336901"/>
            <a:chExt cx="5068389" cy="423158"/>
          </a:xfrm>
        </p:grpSpPr>
        <p:sp>
          <p:nvSpPr>
            <p:cNvPr id="21" name="矩形 20"/>
            <p:cNvSpPr/>
            <p:nvPr/>
          </p:nvSpPr>
          <p:spPr>
            <a:xfrm>
              <a:off x="8813075" y="3336901"/>
              <a:ext cx="1767839" cy="400110"/>
            </a:xfrm>
            <a:prstGeom prst="rect">
              <a:avLst/>
            </a:prstGeom>
          </p:spPr>
          <p:txBody>
            <a:bodyPr wrap="square">
              <a:spAutoFit/>
            </a:bodyPr>
            <a:lstStyle/>
            <a:p>
              <a:r>
                <a:rPr lang="zh-CN" altLang="en-US" sz="2000" b="1" dirty="0">
                  <a:latin typeface="+mn-ea"/>
                  <a:cs typeface="Times New Roman" panose="02020603050405020304" pitchFamily="18" charset="0"/>
                </a:rPr>
                <a:t>为任意常数</a:t>
              </a:r>
              <a:r>
                <a:rPr lang="en-US" altLang="zh-CN" sz="2000" b="1" dirty="0">
                  <a:latin typeface="+mn-ea"/>
                  <a:cs typeface="Times New Roman" panose="02020603050405020304" pitchFamily="18" charset="0"/>
                </a:rPr>
                <a:t>},</a:t>
              </a:r>
              <a:endParaRPr lang="zh-CN" altLang="en-US" sz="2000" b="1" dirty="0">
                <a:latin typeface="+mn-ea"/>
              </a:endParaRPr>
            </a:p>
          </p:txBody>
        </p:sp>
        <p:graphicFrame>
          <p:nvGraphicFramePr>
            <p:cNvPr id="24" name="对象 23"/>
            <p:cNvGraphicFramePr>
              <a:graphicFrameLocks noChangeAspect="1"/>
            </p:cNvGraphicFramePr>
            <p:nvPr/>
          </p:nvGraphicFramePr>
          <p:xfrm>
            <a:off x="5512525" y="3359950"/>
            <a:ext cx="3415565" cy="400109"/>
          </p:xfrm>
          <a:graphic>
            <a:graphicData uri="http://schemas.openxmlformats.org/presentationml/2006/ole">
              <mc:AlternateContent xmlns:mc="http://schemas.openxmlformats.org/markup-compatibility/2006">
                <mc:Choice xmlns:v="urn:schemas-microsoft-com:vml" Requires="v">
                  <p:oleObj name="Equation" r:id="rId6" imgW="2222500" imgH="279400" progId="Equation.DSMT4">
                    <p:embed/>
                  </p:oleObj>
                </mc:Choice>
                <mc:Fallback>
                  <p:oleObj name="Equation" r:id="rId6" imgW="2222500" imgH="279400" progId="Equation.DSMT4">
                    <p:embed/>
                    <p:pic>
                      <p:nvPicPr>
                        <p:cNvPr id="24" name="对象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2525" y="3359950"/>
                          <a:ext cx="3415565" cy="400109"/>
                        </a:xfrm>
                        <a:prstGeom prst="rect">
                          <a:avLst/>
                        </a:prstGeom>
                        <a:noFill/>
                      </p:spPr>
                    </p:pic>
                  </p:oleObj>
                </mc:Fallback>
              </mc:AlternateContent>
            </a:graphicData>
          </a:graphic>
        </p:graphicFrame>
      </p:grpSp>
      <p:grpSp>
        <p:nvGrpSpPr>
          <p:cNvPr id="3" name="组合 2"/>
          <p:cNvGrpSpPr/>
          <p:nvPr/>
        </p:nvGrpSpPr>
        <p:grpSpPr>
          <a:xfrm>
            <a:off x="1306955" y="3336902"/>
            <a:ext cx="12746975" cy="576215"/>
            <a:chOff x="1306955" y="3336902"/>
            <a:chExt cx="12734750" cy="576215"/>
          </a:xfrm>
        </p:grpSpPr>
        <p:sp>
          <p:nvSpPr>
            <p:cNvPr id="12" name="矩形 11"/>
            <p:cNvSpPr/>
            <p:nvPr/>
          </p:nvSpPr>
          <p:spPr>
            <a:xfrm>
              <a:off x="1306955" y="3336902"/>
              <a:ext cx="683397" cy="400110"/>
            </a:xfrm>
            <a:prstGeom prst="rect">
              <a:avLst/>
            </a:prstGeom>
          </p:spPr>
          <p:txBody>
            <a:bodyPr wrap="square">
              <a:spAutoFit/>
            </a:bodyPr>
            <a:lstStyle/>
            <a:p>
              <a:r>
                <a:rPr lang="zh-CN" altLang="en-US" sz="2000" b="1" dirty="0">
                  <a:latin typeface="+mn-ea"/>
                  <a:cs typeface="Times New Roman" panose="02020603050405020304" pitchFamily="18" charset="0"/>
                </a:rPr>
                <a:t>和</a:t>
              </a:r>
              <a:endParaRPr lang="zh-CN" altLang="en-US" sz="2000" b="1" dirty="0">
                <a:latin typeface="+mn-ea"/>
              </a:endParaRPr>
            </a:p>
          </p:txBody>
        </p:sp>
        <p:sp>
          <p:nvSpPr>
            <p:cNvPr id="18" name="矩形 17"/>
            <p:cNvSpPr/>
            <p:nvPr/>
          </p:nvSpPr>
          <p:spPr>
            <a:xfrm>
              <a:off x="2702269" y="3336902"/>
              <a:ext cx="493106" cy="400110"/>
            </a:xfrm>
            <a:prstGeom prst="rect">
              <a:avLst/>
            </a:prstGeom>
          </p:spPr>
          <p:txBody>
            <a:bodyPr wrap="square">
              <a:spAutoFit/>
            </a:bodyPr>
            <a:lstStyle/>
            <a:p>
              <a:r>
                <a:rPr lang="zh-CN" altLang="en-US" sz="2000" b="1" dirty="0">
                  <a:latin typeface="+mn-ea"/>
                  <a:cs typeface="Times New Roman" panose="02020603050405020304" pitchFamily="18" charset="0"/>
                </a:rPr>
                <a:t>是</a:t>
              </a:r>
              <a:endParaRPr lang="zh-CN" altLang="en-US" sz="2000" b="1" dirty="0">
                <a:latin typeface="+mn-ea"/>
              </a:endParaRPr>
            </a:p>
          </p:txBody>
        </p:sp>
        <p:graphicFrame>
          <p:nvGraphicFramePr>
            <p:cNvPr id="20" name="对象 19"/>
            <p:cNvGraphicFramePr>
              <a:graphicFrameLocks noChangeAspect="1"/>
            </p:cNvGraphicFramePr>
            <p:nvPr/>
          </p:nvGraphicFramePr>
          <p:xfrm>
            <a:off x="1724297" y="3379961"/>
            <a:ext cx="1053736" cy="357051"/>
          </p:xfrm>
          <a:graphic>
            <a:graphicData uri="http://schemas.openxmlformats.org/presentationml/2006/ole">
              <mc:AlternateContent xmlns:mc="http://schemas.openxmlformats.org/markup-compatibility/2006">
                <mc:Choice xmlns:v="urn:schemas-microsoft-com:vml" Requires="v">
                  <p:oleObj name="Equation" r:id="rId8" imgW="736600" imgH="241300" progId="Equation.DSMT4">
                    <p:embed/>
                  </p:oleObj>
                </mc:Choice>
                <mc:Fallback>
                  <p:oleObj name="Equation" r:id="rId8" imgW="736600" imgH="241300" progId="Equation.DSMT4">
                    <p:embed/>
                    <p:pic>
                      <p:nvPicPr>
                        <p:cNvPr id="20" name="对象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4297" y="3379961"/>
                          <a:ext cx="1053736" cy="357051"/>
                        </a:xfrm>
                        <a:prstGeom prst="rect">
                          <a:avLst/>
                        </a:prstGeom>
                        <a:noFill/>
                      </p:spPr>
                    </p:pic>
                  </p:oleObj>
                </mc:Fallback>
              </mc:AlternateContent>
            </a:graphicData>
          </a:graphic>
        </p:graphicFrame>
        <p:sp>
          <p:nvSpPr>
            <p:cNvPr id="26" name="Rectangle 18"/>
            <p:cNvSpPr>
              <a:spLocks noChangeArrowheads="1"/>
            </p:cNvSpPr>
            <p:nvPr/>
          </p:nvSpPr>
          <p:spPr bwMode="auto">
            <a:xfrm>
              <a:off x="1411139" y="3867398"/>
              <a:ext cx="126305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grpSp>
        <p:nvGrpSpPr>
          <p:cNvPr id="6" name="组合 5"/>
          <p:cNvGrpSpPr/>
          <p:nvPr/>
        </p:nvGrpSpPr>
        <p:grpSpPr>
          <a:xfrm>
            <a:off x="1411138" y="3858950"/>
            <a:ext cx="5507821" cy="446495"/>
            <a:chOff x="1411138" y="3858950"/>
            <a:chExt cx="5507821" cy="446495"/>
          </a:xfrm>
        </p:grpSpPr>
        <p:graphicFrame>
          <p:nvGraphicFramePr>
            <p:cNvPr id="27" name="对象 26"/>
            <p:cNvGraphicFramePr>
              <a:graphicFrameLocks noChangeAspect="1"/>
            </p:cNvGraphicFramePr>
            <p:nvPr/>
          </p:nvGraphicFramePr>
          <p:xfrm>
            <a:off x="1411138" y="3867398"/>
            <a:ext cx="3867634" cy="438047"/>
          </p:xfrm>
          <a:graphic>
            <a:graphicData uri="http://schemas.openxmlformats.org/presentationml/2006/ole">
              <mc:AlternateContent xmlns:mc="http://schemas.openxmlformats.org/markup-compatibility/2006">
                <mc:Choice xmlns:v="urn:schemas-microsoft-com:vml" Requires="v">
                  <p:oleObj name="Equation" r:id="rId10" imgW="2311400" imgH="279400" progId="Equation.DSMT4">
                    <p:embed/>
                  </p:oleObj>
                </mc:Choice>
                <mc:Fallback>
                  <p:oleObj name="Equation" r:id="rId10" imgW="2311400" imgH="279400" progId="Equation.DSMT4">
                    <p:embed/>
                    <p:pic>
                      <p:nvPicPr>
                        <p:cNvPr id="27" name="对象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11138" y="3867398"/>
                          <a:ext cx="3867634" cy="438047"/>
                        </a:xfrm>
                        <a:prstGeom prst="rect">
                          <a:avLst/>
                        </a:prstGeom>
                        <a:noFill/>
                      </p:spPr>
                    </p:pic>
                  </p:oleObj>
                </mc:Fallback>
              </mc:AlternateContent>
            </a:graphicData>
          </a:graphic>
        </p:graphicFrame>
        <p:sp>
          <p:nvSpPr>
            <p:cNvPr id="28" name="矩形 27"/>
            <p:cNvSpPr/>
            <p:nvPr/>
          </p:nvSpPr>
          <p:spPr>
            <a:xfrm>
              <a:off x="5151120" y="3858950"/>
              <a:ext cx="1767839" cy="400110"/>
            </a:xfrm>
            <a:prstGeom prst="rect">
              <a:avLst/>
            </a:prstGeom>
          </p:spPr>
          <p:txBody>
            <a:bodyPr wrap="square">
              <a:spAutoFit/>
            </a:bodyPr>
            <a:lstStyle/>
            <a:p>
              <a:r>
                <a:rPr lang="zh-CN" altLang="en-US" sz="2000" b="1" dirty="0">
                  <a:latin typeface="+mn-ea"/>
                  <a:cs typeface="Times New Roman" panose="02020603050405020304" pitchFamily="18" charset="0"/>
                </a:rPr>
                <a:t>为任意常数</a:t>
              </a:r>
              <a:r>
                <a:rPr lang="en-US" altLang="zh-CN" sz="2000" b="1" dirty="0">
                  <a:latin typeface="+mn-ea"/>
                  <a:cs typeface="Times New Roman" panose="02020603050405020304" pitchFamily="18" charset="0"/>
                </a:rPr>
                <a:t>},</a:t>
              </a:r>
              <a:endParaRPr lang="zh-CN" altLang="en-US" sz="2000" b="1" dirty="0">
                <a:latin typeface="+mn-ea"/>
              </a:endParaRPr>
            </a:p>
          </p:txBody>
        </p:sp>
      </p:grpSp>
      <p:grpSp>
        <p:nvGrpSpPr>
          <p:cNvPr id="7" name="组合 6"/>
          <p:cNvGrpSpPr/>
          <p:nvPr/>
        </p:nvGrpSpPr>
        <p:grpSpPr>
          <a:xfrm>
            <a:off x="6693207" y="3867398"/>
            <a:ext cx="1019254" cy="400110"/>
            <a:chOff x="6693207" y="3867398"/>
            <a:chExt cx="1019254" cy="400110"/>
          </a:xfrm>
        </p:grpSpPr>
        <p:sp>
          <p:nvSpPr>
            <p:cNvPr id="29" name="矩形 28"/>
            <p:cNvSpPr/>
            <p:nvPr/>
          </p:nvSpPr>
          <p:spPr>
            <a:xfrm>
              <a:off x="6693207" y="3867398"/>
              <a:ext cx="683397" cy="400110"/>
            </a:xfrm>
            <a:prstGeom prst="rect">
              <a:avLst/>
            </a:prstGeom>
          </p:spPr>
          <p:txBody>
            <a:bodyPr wrap="square">
              <a:spAutoFit/>
            </a:bodyPr>
            <a:lstStyle/>
            <a:p>
              <a:r>
                <a:rPr lang="zh-CN" altLang="en-US" sz="2000" b="1" dirty="0">
                  <a:latin typeface="+mn-ea"/>
                  <a:cs typeface="Times New Roman" panose="02020603050405020304" pitchFamily="18" charset="0"/>
                </a:rPr>
                <a:t>则</a:t>
              </a:r>
              <a:endParaRPr lang="zh-CN" altLang="en-US" sz="2000" b="1" dirty="0">
                <a:latin typeface="+mn-ea"/>
              </a:endParaRPr>
            </a:p>
          </p:txBody>
        </p:sp>
        <p:graphicFrame>
          <p:nvGraphicFramePr>
            <p:cNvPr id="31" name="对象 30"/>
            <p:cNvGraphicFramePr>
              <a:graphicFrameLocks noChangeAspect="1"/>
            </p:cNvGraphicFramePr>
            <p:nvPr/>
          </p:nvGraphicFramePr>
          <p:xfrm>
            <a:off x="7091363" y="3946525"/>
            <a:ext cx="621098" cy="292484"/>
          </p:xfrm>
          <a:graphic>
            <a:graphicData uri="http://schemas.openxmlformats.org/presentationml/2006/ole">
              <mc:AlternateContent xmlns:mc="http://schemas.openxmlformats.org/markup-compatibility/2006">
                <mc:Choice xmlns:v="urn:schemas-microsoft-com:vml" Requires="v">
                  <p:oleObj name="Equation" r:id="rId12" imgW="444240" imgH="177480" progId="Equation.DSMT4">
                    <p:embed/>
                  </p:oleObj>
                </mc:Choice>
                <mc:Fallback>
                  <p:oleObj name="Equation" r:id="rId12" imgW="444240" imgH="177480" progId="Equation.DSMT4">
                    <p:embed/>
                    <p:pic>
                      <p:nvPicPr>
                        <p:cNvPr id="31" name="对象 30"/>
                        <p:cNvPicPr>
                          <a:picLocks noChangeAspect="1" noChangeArrowheads="1"/>
                        </p:cNvPicPr>
                        <p:nvPr/>
                      </p:nvPicPr>
                      <p:blipFill>
                        <a:blip r:embed="rId13"/>
                        <a:srcRect/>
                        <a:stretch>
                          <a:fillRect/>
                        </a:stretch>
                      </p:blipFill>
                      <p:spPr bwMode="auto">
                        <a:xfrm>
                          <a:off x="7091363" y="3946525"/>
                          <a:ext cx="621098" cy="292484"/>
                        </a:xfrm>
                        <a:prstGeom prst="rect">
                          <a:avLst/>
                        </a:prstGeom>
                        <a:noFill/>
                      </p:spPr>
                    </p:pic>
                  </p:oleObj>
                </mc:Fallback>
              </mc:AlternateContent>
            </a:graphicData>
          </a:graphic>
        </p:graphicFrame>
      </p:grpSp>
      <p:grpSp>
        <p:nvGrpSpPr>
          <p:cNvPr id="10" name="组合 9"/>
          <p:cNvGrpSpPr/>
          <p:nvPr/>
        </p:nvGrpSpPr>
        <p:grpSpPr>
          <a:xfrm>
            <a:off x="1306955" y="4422041"/>
            <a:ext cx="9622301" cy="916816"/>
            <a:chOff x="1306955" y="4422041"/>
            <a:chExt cx="9622301" cy="916816"/>
          </a:xfrm>
        </p:grpSpPr>
        <p:sp>
          <p:nvSpPr>
            <p:cNvPr id="25" name="矩形 24"/>
            <p:cNvSpPr/>
            <p:nvPr/>
          </p:nvSpPr>
          <p:spPr>
            <a:xfrm>
              <a:off x="1903745" y="4422041"/>
              <a:ext cx="3375027" cy="400110"/>
            </a:xfrm>
            <a:prstGeom prst="rect">
              <a:avLst/>
            </a:prstGeom>
          </p:spPr>
          <p:txBody>
            <a:bodyPr wrap="square">
              <a:spAutoFit/>
            </a:bodyPr>
            <a:lstStyle/>
            <a:p>
              <a:r>
                <a:rPr lang="en-US" altLang="zh-CN" sz="2000" b="1" dirty="0">
                  <a:latin typeface="+mn-ea"/>
                  <a:cs typeface="Times New Roman" panose="02020603050405020304" pitchFamily="18" charset="0"/>
                </a:rPr>
                <a:t>3.</a:t>
              </a:r>
              <a:r>
                <a:rPr lang="zh-CN" altLang="en-US" sz="2000" b="1" dirty="0">
                  <a:latin typeface="+mn-ea"/>
                  <a:cs typeface="Times New Roman" panose="02020603050405020304" pitchFamily="18" charset="0"/>
                </a:rPr>
                <a:t>解集中元素的一般表示式</a:t>
              </a:r>
              <a:endParaRPr lang="zh-CN" altLang="en-US" sz="2000" b="1" dirty="0">
                <a:latin typeface="+mn-ea"/>
              </a:endParaRPr>
            </a:p>
          </p:txBody>
        </p:sp>
        <p:graphicFrame>
          <p:nvGraphicFramePr>
            <p:cNvPr id="33" name="对象 32"/>
            <p:cNvGraphicFramePr>
              <a:graphicFrameLocks noChangeAspect="1"/>
            </p:cNvGraphicFramePr>
            <p:nvPr/>
          </p:nvGraphicFramePr>
          <p:xfrm>
            <a:off x="5151120" y="4449231"/>
            <a:ext cx="2304158" cy="418011"/>
          </p:xfrm>
          <a:graphic>
            <a:graphicData uri="http://schemas.openxmlformats.org/presentationml/2006/ole">
              <mc:AlternateContent xmlns:mc="http://schemas.openxmlformats.org/markup-compatibility/2006">
                <mc:Choice xmlns:v="urn:schemas-microsoft-com:vml" Requires="v">
                  <p:oleObj name="Equation" r:id="rId14" imgW="1447800" imgH="241300" progId="Equation.DSMT4">
                    <p:embed/>
                  </p:oleObj>
                </mc:Choice>
                <mc:Fallback>
                  <p:oleObj name="Equation" r:id="rId14" imgW="1447800" imgH="241300" progId="Equation.DSMT4">
                    <p:embed/>
                    <p:pic>
                      <p:nvPicPr>
                        <p:cNvPr id="33" name="对象 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51120" y="4449231"/>
                          <a:ext cx="2304158" cy="418011"/>
                        </a:xfrm>
                        <a:prstGeom prst="rect">
                          <a:avLst/>
                        </a:prstGeom>
                        <a:noFill/>
                      </p:spPr>
                    </p:pic>
                  </p:oleObj>
                </mc:Fallback>
              </mc:AlternateContent>
            </a:graphicData>
          </a:graphic>
        </p:graphicFrame>
        <p:grpSp>
          <p:nvGrpSpPr>
            <p:cNvPr id="9" name="组合 8"/>
            <p:cNvGrpSpPr/>
            <p:nvPr/>
          </p:nvGrpSpPr>
          <p:grpSpPr>
            <a:xfrm>
              <a:off x="7372654" y="4449231"/>
              <a:ext cx="3556602" cy="418011"/>
              <a:chOff x="7372654" y="4449231"/>
              <a:chExt cx="3556602" cy="418011"/>
            </a:xfrm>
          </p:grpSpPr>
          <p:sp>
            <p:nvSpPr>
              <p:cNvPr id="34" name="矩形 33"/>
              <p:cNvSpPr/>
              <p:nvPr/>
            </p:nvSpPr>
            <p:spPr>
              <a:xfrm>
                <a:off x="7372654" y="4449231"/>
                <a:ext cx="961449" cy="400110"/>
              </a:xfrm>
              <a:prstGeom prst="rect">
                <a:avLst/>
              </a:prstGeom>
            </p:spPr>
            <p:txBody>
              <a:bodyPr wrap="square">
                <a:spAutoFit/>
              </a:bodyPr>
              <a:lstStyle/>
              <a:p>
                <a:r>
                  <a:rPr lang="zh-CN" altLang="en-US" sz="2000" b="1" dirty="0">
                    <a:latin typeface="+mn-ea"/>
                    <a:cs typeface="Times New Roman" panose="02020603050405020304" pitchFamily="18" charset="0"/>
                  </a:rPr>
                  <a:t>称为</a:t>
                </a:r>
                <a:endParaRPr lang="zh-CN" altLang="en-US" sz="2000" b="1" dirty="0">
                  <a:latin typeface="+mn-ea"/>
                </a:endParaRPr>
              </a:p>
            </p:txBody>
          </p:sp>
          <p:graphicFrame>
            <p:nvGraphicFramePr>
              <p:cNvPr id="36" name="对象 35"/>
              <p:cNvGraphicFramePr>
                <a:graphicFrameLocks noChangeAspect="1"/>
              </p:cNvGraphicFramePr>
              <p:nvPr/>
            </p:nvGraphicFramePr>
            <p:xfrm>
              <a:off x="7992502" y="4508418"/>
              <a:ext cx="733487" cy="299185"/>
            </p:xfrm>
            <a:graphic>
              <a:graphicData uri="http://schemas.openxmlformats.org/presentationml/2006/ole">
                <mc:AlternateContent xmlns:mc="http://schemas.openxmlformats.org/markup-compatibility/2006">
                  <mc:Choice xmlns:v="urn:schemas-microsoft-com:vml" Requires="v">
                    <p:oleObj name="Equation" r:id="rId16" imgW="469696" imgH="177723" progId="Equation.DSMT4">
                      <p:embed/>
                    </p:oleObj>
                  </mc:Choice>
                  <mc:Fallback>
                    <p:oleObj name="Equation" r:id="rId16" imgW="469696" imgH="177723" progId="Equation.DSMT4">
                      <p:embed/>
                      <p:pic>
                        <p:nvPicPr>
                          <p:cNvPr id="36" name="对象 3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92502" y="4508418"/>
                            <a:ext cx="733487" cy="299185"/>
                          </a:xfrm>
                          <a:prstGeom prst="rect">
                            <a:avLst/>
                          </a:prstGeom>
                          <a:noFill/>
                        </p:spPr>
                      </p:pic>
                    </p:oleObj>
                  </mc:Fallback>
                </mc:AlternateContent>
              </a:graphicData>
            </a:graphic>
          </p:graphicFrame>
          <p:sp>
            <p:nvSpPr>
              <p:cNvPr id="37" name="矩形 36"/>
              <p:cNvSpPr/>
              <p:nvPr/>
            </p:nvSpPr>
            <p:spPr>
              <a:xfrm>
                <a:off x="8637341" y="4467132"/>
                <a:ext cx="2291915" cy="400110"/>
              </a:xfrm>
              <a:prstGeom prst="rect">
                <a:avLst/>
              </a:prstGeom>
            </p:spPr>
            <p:txBody>
              <a:bodyPr wrap="square">
                <a:spAutoFit/>
              </a:bodyPr>
              <a:lstStyle/>
              <a:p>
                <a:r>
                  <a:rPr lang="zh-CN" altLang="en-US" sz="2000" b="1" dirty="0">
                    <a:latin typeface="+mn-ea"/>
                    <a:cs typeface="Times New Roman" panose="02020603050405020304" pitchFamily="18" charset="0"/>
                  </a:rPr>
                  <a:t>的通解</a:t>
                </a:r>
                <a:endParaRPr lang="zh-CN" altLang="en-US" sz="2000" b="1" dirty="0">
                  <a:latin typeface="+mn-ea"/>
                </a:endParaRPr>
              </a:p>
            </p:txBody>
          </p:sp>
        </p:grpSp>
        <p:sp>
          <p:nvSpPr>
            <p:cNvPr id="38" name="矩形 37"/>
            <p:cNvSpPr/>
            <p:nvPr/>
          </p:nvSpPr>
          <p:spPr>
            <a:xfrm>
              <a:off x="1306955" y="4938747"/>
              <a:ext cx="2291915" cy="400110"/>
            </a:xfrm>
            <a:prstGeom prst="rect">
              <a:avLst/>
            </a:prstGeom>
          </p:spPr>
          <p:txBody>
            <a:bodyPr wrap="square">
              <a:spAutoFit/>
            </a:bodyPr>
            <a:lstStyle/>
            <a:p>
              <a:r>
                <a:rPr lang="en-US" altLang="zh-CN" sz="2000" b="1" dirty="0">
                  <a:latin typeface="+mn-ea"/>
                  <a:cs typeface="Times New Roman" panose="02020603050405020304" pitchFamily="18" charset="0"/>
                </a:rPr>
                <a:t>(</a:t>
              </a:r>
              <a:r>
                <a:rPr lang="zh-CN" altLang="en-US" sz="2000" b="1" dirty="0">
                  <a:latin typeface="+mn-ea"/>
                  <a:cs typeface="Times New Roman" panose="02020603050405020304" pitchFamily="18" charset="0"/>
                </a:rPr>
                <a:t>或一般解</a:t>
              </a:r>
              <a:r>
                <a:rPr lang="en-US" altLang="zh-CN" sz="2000" b="1" dirty="0">
                  <a:latin typeface="+mn-ea"/>
                  <a:cs typeface="Times New Roman" panose="02020603050405020304" pitchFamily="18" charset="0"/>
                </a:rPr>
                <a:t>).</a:t>
              </a:r>
              <a:endParaRPr lang="zh-CN" altLang="en-US" sz="2000" b="1" dirty="0">
                <a:latin typeface="+mn-ea"/>
              </a:endParaRPr>
            </a:p>
          </p:txBody>
        </p:sp>
      </p:grpSp>
    </p:spTree>
    <p:extLst>
      <p:ext uri="{BB962C8B-B14F-4D97-AF65-F5344CB8AC3E}">
        <p14:creationId xmlns:p14="http://schemas.microsoft.com/office/powerpoint/2010/main" val="31509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p:cNvSpPr txBox="1"/>
          <p:nvPr/>
        </p:nvSpPr>
        <p:spPr>
          <a:xfrm>
            <a:off x="1132114" y="1108409"/>
            <a:ext cx="4807132" cy="400110"/>
          </a:xfrm>
          <a:prstGeom prst="rect">
            <a:avLst/>
          </a:prstGeom>
          <a:noFill/>
        </p:spPr>
        <p:txBody>
          <a:bodyPr wrap="square" rtlCol="0">
            <a:spAutoFit/>
          </a:bodyPr>
          <a:lstStyle/>
          <a:p>
            <a:r>
              <a:rPr lang="zh-CN" altLang="en-US" sz="2000" b="1" dirty="0">
                <a:solidFill>
                  <a:schemeClr val="accent1"/>
                </a:solidFill>
                <a:latin typeface="+mn-ea"/>
              </a:rPr>
              <a:t>例</a:t>
            </a:r>
            <a:r>
              <a:rPr lang="en-US" altLang="zh-CN" sz="2000" b="1" dirty="0">
                <a:solidFill>
                  <a:schemeClr val="accent1"/>
                </a:solidFill>
                <a:latin typeface="+mn-ea"/>
              </a:rPr>
              <a:t>1   </a:t>
            </a:r>
            <a:r>
              <a:rPr lang="zh-CN" altLang="en-US" sz="2000" b="1" dirty="0">
                <a:latin typeface="+mn-ea"/>
              </a:rPr>
              <a:t>求下列齐次线性方程组的通解</a:t>
            </a:r>
            <a:r>
              <a:rPr lang="en-US" altLang="zh-CN" sz="2000" b="1" dirty="0">
                <a:latin typeface="+mn-ea"/>
              </a:rPr>
              <a:t>.</a:t>
            </a:r>
            <a:endParaRPr lang="zh-CN" altLang="en-US" sz="2000" b="1" dirty="0">
              <a:latin typeface="+mn-ea"/>
            </a:endParaRPr>
          </a:p>
        </p:txBody>
      </p:sp>
      <p:graphicFrame>
        <p:nvGraphicFramePr>
          <p:cNvPr id="5" name="对象 4"/>
          <p:cNvGraphicFramePr>
            <a:graphicFrameLocks noChangeAspect="1"/>
          </p:cNvGraphicFramePr>
          <p:nvPr/>
        </p:nvGraphicFramePr>
        <p:xfrm>
          <a:off x="3375025" y="1524000"/>
          <a:ext cx="2222500" cy="1141413"/>
        </p:xfrm>
        <a:graphic>
          <a:graphicData uri="http://schemas.openxmlformats.org/presentationml/2006/ole">
            <mc:AlternateContent xmlns:mc="http://schemas.openxmlformats.org/markup-compatibility/2006">
              <mc:Choice xmlns:v="urn:schemas-microsoft-com:vml" Requires="v">
                <p:oleObj name="Equation" r:id="rId2" imgW="1371600" imgH="711000" progId="Equation.DSMT4">
                  <p:embed/>
                </p:oleObj>
              </mc:Choice>
              <mc:Fallback>
                <p:oleObj name="Equation" r:id="rId2" imgW="1371600" imgH="711000" progId="Equation.DSMT4">
                  <p:embed/>
                  <p:pic>
                    <p:nvPicPr>
                      <p:cNvPr id="5" name="对象 4"/>
                      <p:cNvPicPr>
                        <a:picLocks noChangeAspect="1" noChangeArrowheads="1"/>
                      </p:cNvPicPr>
                      <p:nvPr/>
                    </p:nvPicPr>
                    <p:blipFill>
                      <a:blip r:embed="rId3"/>
                      <a:srcRect/>
                      <a:stretch>
                        <a:fillRect/>
                      </a:stretch>
                    </p:blipFill>
                    <p:spPr bwMode="auto">
                      <a:xfrm>
                        <a:off x="3375025" y="1524000"/>
                        <a:ext cx="2222500" cy="1141413"/>
                      </a:xfrm>
                      <a:prstGeom prst="rect">
                        <a:avLst/>
                      </a:prstGeom>
                      <a:noFill/>
                    </p:spPr>
                  </p:pic>
                </p:oleObj>
              </mc:Fallback>
            </mc:AlternateContent>
          </a:graphicData>
        </a:graphic>
      </p:graphicFrame>
      <p:sp>
        <p:nvSpPr>
          <p:cNvPr id="9" name="文本框 8"/>
          <p:cNvSpPr txBox="1"/>
          <p:nvPr/>
        </p:nvSpPr>
        <p:spPr>
          <a:xfrm>
            <a:off x="1132114" y="3099467"/>
            <a:ext cx="559706" cy="400110"/>
          </a:xfrm>
          <a:prstGeom prst="rect">
            <a:avLst/>
          </a:prstGeom>
          <a:noFill/>
        </p:spPr>
        <p:txBody>
          <a:bodyPr wrap="square" rtlCol="0">
            <a:spAutoFit/>
          </a:bodyPr>
          <a:lstStyle/>
          <a:p>
            <a:r>
              <a:rPr lang="zh-CN" altLang="en-US" sz="2000" b="1" dirty="0">
                <a:solidFill>
                  <a:schemeClr val="accent1"/>
                </a:solidFill>
              </a:rPr>
              <a:t>解</a:t>
            </a:r>
          </a:p>
        </p:txBody>
      </p:sp>
      <p:sp>
        <p:nvSpPr>
          <p:cNvPr id="11" name="文本框 10"/>
          <p:cNvSpPr txBox="1"/>
          <p:nvPr/>
        </p:nvSpPr>
        <p:spPr>
          <a:xfrm>
            <a:off x="1868693" y="3087845"/>
            <a:ext cx="2037806" cy="400110"/>
          </a:xfrm>
          <a:prstGeom prst="rect">
            <a:avLst/>
          </a:prstGeom>
          <a:noFill/>
        </p:spPr>
        <p:txBody>
          <a:bodyPr wrap="square" rtlCol="0">
            <a:spAutoFit/>
          </a:bodyPr>
          <a:lstStyle/>
          <a:p>
            <a:r>
              <a:rPr lang="zh-CN" altLang="en-US" sz="2000" b="1" dirty="0"/>
              <a:t>对系数矩阵</a:t>
            </a:r>
          </a:p>
        </p:txBody>
      </p:sp>
      <p:graphicFrame>
        <p:nvGraphicFramePr>
          <p:cNvPr id="14" name="对象 13"/>
          <p:cNvGraphicFramePr>
            <a:graphicFrameLocks noChangeAspect="1"/>
          </p:cNvGraphicFramePr>
          <p:nvPr/>
        </p:nvGraphicFramePr>
        <p:xfrm>
          <a:off x="3259494" y="2753058"/>
          <a:ext cx="2011761" cy="1092928"/>
        </p:xfrm>
        <a:graphic>
          <a:graphicData uri="http://schemas.openxmlformats.org/presentationml/2006/ole">
            <mc:AlternateContent xmlns:mc="http://schemas.openxmlformats.org/markup-compatibility/2006">
              <mc:Choice xmlns:v="urn:schemas-microsoft-com:vml" Requires="v">
                <p:oleObj name="Equation" r:id="rId4" imgW="1295400" imgH="711200" progId="Equation.DSMT4">
                  <p:embed/>
                </p:oleObj>
              </mc:Choice>
              <mc:Fallback>
                <p:oleObj name="Equation" r:id="rId4" imgW="1295400" imgH="711200" progId="Equation.DSMT4">
                  <p:embed/>
                  <p:pic>
                    <p:nvPicPr>
                      <p:cNvPr id="14" name="对象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9494" y="2753058"/>
                        <a:ext cx="2011761" cy="1092928"/>
                      </a:xfrm>
                      <a:prstGeom prst="rect">
                        <a:avLst/>
                      </a:prstGeom>
                      <a:noFill/>
                    </p:spPr>
                  </p:pic>
                </p:oleObj>
              </mc:Fallback>
            </mc:AlternateContent>
          </a:graphicData>
        </a:graphic>
      </p:graphicFrame>
      <p:sp>
        <p:nvSpPr>
          <p:cNvPr id="17" name="文本框 16"/>
          <p:cNvSpPr txBox="1"/>
          <p:nvPr/>
        </p:nvSpPr>
        <p:spPr>
          <a:xfrm>
            <a:off x="5271254" y="3095007"/>
            <a:ext cx="3803077" cy="400110"/>
          </a:xfrm>
          <a:prstGeom prst="rect">
            <a:avLst/>
          </a:prstGeom>
          <a:noFill/>
        </p:spPr>
        <p:txBody>
          <a:bodyPr wrap="square" rtlCol="0">
            <a:spAutoFit/>
          </a:bodyPr>
          <a:lstStyle/>
          <a:p>
            <a:r>
              <a:rPr lang="zh-CN" altLang="en-US" sz="2000" b="1" dirty="0"/>
              <a:t>作初等行变换化为行最简形矩阵</a:t>
            </a:r>
          </a:p>
        </p:txBody>
      </p:sp>
      <p:graphicFrame>
        <p:nvGraphicFramePr>
          <p:cNvPr id="19" name="对象 18"/>
          <p:cNvGraphicFramePr>
            <a:graphicFrameLocks noChangeAspect="1"/>
          </p:cNvGraphicFramePr>
          <p:nvPr/>
        </p:nvGraphicFramePr>
        <p:xfrm>
          <a:off x="8909050" y="2798763"/>
          <a:ext cx="1862138" cy="1047750"/>
        </p:xfrm>
        <a:graphic>
          <a:graphicData uri="http://schemas.openxmlformats.org/presentationml/2006/ole">
            <mc:AlternateContent xmlns:mc="http://schemas.openxmlformats.org/markup-compatibility/2006">
              <mc:Choice xmlns:v="urn:schemas-microsoft-com:vml" Requires="v">
                <p:oleObj name="Equation" r:id="rId6" imgW="1307880" imgH="711000" progId="Equation.DSMT4">
                  <p:embed/>
                </p:oleObj>
              </mc:Choice>
              <mc:Fallback>
                <p:oleObj name="Equation" r:id="rId6" imgW="1307880" imgH="711000" progId="Equation.DSMT4">
                  <p:embed/>
                  <p:pic>
                    <p:nvPicPr>
                      <p:cNvPr id="19" name="对象 18"/>
                      <p:cNvPicPr>
                        <a:picLocks noChangeAspect="1" noChangeArrowheads="1"/>
                      </p:cNvPicPr>
                      <p:nvPr/>
                    </p:nvPicPr>
                    <p:blipFill>
                      <a:blip r:embed="rId7"/>
                      <a:srcRect/>
                      <a:stretch>
                        <a:fillRect/>
                      </a:stretch>
                    </p:blipFill>
                    <p:spPr bwMode="auto">
                      <a:xfrm>
                        <a:off x="8909050" y="2798763"/>
                        <a:ext cx="1862138" cy="1047750"/>
                      </a:xfrm>
                      <a:prstGeom prst="rect">
                        <a:avLst/>
                      </a:prstGeom>
                      <a:noFill/>
                    </p:spPr>
                  </p:pic>
                </p:oleObj>
              </mc:Fallback>
            </mc:AlternateContent>
          </a:graphicData>
        </a:graphic>
      </p:graphicFrame>
      <p:grpSp>
        <p:nvGrpSpPr>
          <p:cNvPr id="7" name="组合 6"/>
          <p:cNvGrpSpPr/>
          <p:nvPr/>
        </p:nvGrpSpPr>
        <p:grpSpPr>
          <a:xfrm>
            <a:off x="1132114" y="4036666"/>
            <a:ext cx="3135792" cy="422791"/>
            <a:chOff x="1132114" y="4036666"/>
            <a:chExt cx="3135792" cy="422791"/>
          </a:xfrm>
        </p:grpSpPr>
        <p:sp>
          <p:nvSpPr>
            <p:cNvPr id="20" name="文本框 19"/>
            <p:cNvSpPr txBox="1"/>
            <p:nvPr/>
          </p:nvSpPr>
          <p:spPr>
            <a:xfrm>
              <a:off x="1132114" y="4047659"/>
              <a:ext cx="559706" cy="400110"/>
            </a:xfrm>
            <a:prstGeom prst="rect">
              <a:avLst/>
            </a:prstGeom>
            <a:noFill/>
          </p:spPr>
          <p:txBody>
            <a:bodyPr wrap="square" rtlCol="0">
              <a:spAutoFit/>
            </a:bodyPr>
            <a:lstStyle/>
            <a:p>
              <a:r>
                <a:rPr lang="zh-CN" altLang="en-US" sz="2000" b="1" dirty="0"/>
                <a:t>取</a:t>
              </a:r>
            </a:p>
          </p:txBody>
        </p:sp>
        <p:graphicFrame>
          <p:nvGraphicFramePr>
            <p:cNvPr id="22" name="对象 21"/>
            <p:cNvGraphicFramePr>
              <a:graphicFrameLocks noChangeAspect="1"/>
            </p:cNvGraphicFramePr>
            <p:nvPr/>
          </p:nvGraphicFramePr>
          <p:xfrm>
            <a:off x="1517649" y="4036666"/>
            <a:ext cx="478971" cy="385055"/>
          </p:xfrm>
          <a:graphic>
            <a:graphicData uri="http://schemas.openxmlformats.org/presentationml/2006/ole">
              <mc:AlternateContent xmlns:mc="http://schemas.openxmlformats.org/markup-compatibility/2006">
                <mc:Choice xmlns:v="urn:schemas-microsoft-com:vml" Requires="v">
                  <p:oleObj name="Equation" r:id="rId8" imgW="355446" imgH="228501" progId="Equation.DSMT4">
                    <p:embed/>
                  </p:oleObj>
                </mc:Choice>
                <mc:Fallback>
                  <p:oleObj name="Equation" r:id="rId8" imgW="355446" imgH="228501" progId="Equation.DSMT4">
                    <p:embed/>
                    <p:pic>
                      <p:nvPicPr>
                        <p:cNvPr id="22" name="对象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7649" y="4036666"/>
                          <a:ext cx="478971" cy="385055"/>
                        </a:xfrm>
                        <a:prstGeom prst="rect">
                          <a:avLst/>
                        </a:prstGeom>
                        <a:noFill/>
                      </p:spPr>
                    </p:pic>
                  </p:oleObj>
                </mc:Fallback>
              </mc:AlternateContent>
            </a:graphicData>
          </a:graphic>
        </p:graphicFrame>
        <p:sp>
          <p:nvSpPr>
            <p:cNvPr id="23" name="文本框 22"/>
            <p:cNvSpPr txBox="1"/>
            <p:nvPr/>
          </p:nvSpPr>
          <p:spPr>
            <a:xfrm>
              <a:off x="1966845" y="4059347"/>
              <a:ext cx="2301061" cy="400110"/>
            </a:xfrm>
            <a:prstGeom prst="rect">
              <a:avLst/>
            </a:prstGeom>
            <a:noFill/>
          </p:spPr>
          <p:txBody>
            <a:bodyPr wrap="square" rtlCol="0">
              <a:spAutoFit/>
            </a:bodyPr>
            <a:lstStyle/>
            <a:p>
              <a:r>
                <a:rPr lang="zh-CN" altLang="en-US" sz="2000" b="1" dirty="0"/>
                <a:t>为自由未知量，令</a:t>
              </a:r>
            </a:p>
          </p:txBody>
        </p:sp>
      </p:grpSp>
      <p:graphicFrame>
        <p:nvGraphicFramePr>
          <p:cNvPr id="25" name="对象 24"/>
          <p:cNvGraphicFramePr>
            <a:graphicFrameLocks noChangeAspect="1"/>
          </p:cNvGraphicFramePr>
          <p:nvPr/>
        </p:nvGraphicFramePr>
        <p:xfrm>
          <a:off x="4142179" y="3887187"/>
          <a:ext cx="1555765" cy="816836"/>
        </p:xfrm>
        <a:graphic>
          <a:graphicData uri="http://schemas.openxmlformats.org/presentationml/2006/ole">
            <mc:AlternateContent xmlns:mc="http://schemas.openxmlformats.org/markup-compatibility/2006">
              <mc:Choice xmlns:v="urn:schemas-microsoft-com:vml" Requires="v">
                <p:oleObj name="Equation" r:id="rId10" imgW="1054080" imgH="482400" progId="Equation.DSMT4">
                  <p:embed/>
                </p:oleObj>
              </mc:Choice>
              <mc:Fallback>
                <p:oleObj name="Equation" r:id="rId10" imgW="1054080" imgH="482400" progId="Equation.DSMT4">
                  <p:embed/>
                  <p:pic>
                    <p:nvPicPr>
                      <p:cNvPr id="25" name="对象 24"/>
                      <p:cNvPicPr>
                        <a:picLocks noChangeAspect="1" noChangeArrowheads="1"/>
                      </p:cNvPicPr>
                      <p:nvPr/>
                    </p:nvPicPr>
                    <p:blipFill>
                      <a:blip r:embed="rId11"/>
                      <a:srcRect/>
                      <a:stretch>
                        <a:fillRect/>
                      </a:stretch>
                    </p:blipFill>
                    <p:spPr bwMode="auto">
                      <a:xfrm>
                        <a:off x="4142179" y="3887187"/>
                        <a:ext cx="1555765" cy="816836"/>
                      </a:xfrm>
                      <a:prstGeom prst="rect">
                        <a:avLst/>
                      </a:prstGeom>
                      <a:noFill/>
                    </p:spPr>
                  </p:pic>
                </p:oleObj>
              </mc:Fallback>
            </mc:AlternateContent>
          </a:graphicData>
        </a:graphic>
      </p:graphicFrame>
      <p:sp>
        <p:nvSpPr>
          <p:cNvPr id="26" name="文本框 25"/>
          <p:cNvSpPr txBox="1"/>
          <p:nvPr/>
        </p:nvSpPr>
        <p:spPr>
          <a:xfrm>
            <a:off x="5665629" y="4061903"/>
            <a:ext cx="1658280" cy="400110"/>
          </a:xfrm>
          <a:prstGeom prst="rect">
            <a:avLst/>
          </a:prstGeom>
          <a:noFill/>
        </p:spPr>
        <p:txBody>
          <a:bodyPr wrap="square" rtlCol="0">
            <a:spAutoFit/>
          </a:bodyPr>
          <a:lstStyle/>
          <a:p>
            <a:r>
              <a:rPr lang="zh-CN" altLang="en-US" sz="2000" b="1" dirty="0"/>
              <a:t>得基础解系</a:t>
            </a:r>
          </a:p>
        </p:txBody>
      </p:sp>
      <p:graphicFrame>
        <p:nvGraphicFramePr>
          <p:cNvPr id="28" name="对象 27"/>
          <p:cNvGraphicFramePr>
            <a:graphicFrameLocks noChangeAspect="1"/>
          </p:cNvGraphicFramePr>
          <p:nvPr/>
        </p:nvGraphicFramePr>
        <p:xfrm>
          <a:off x="7056438" y="3551238"/>
          <a:ext cx="2047875" cy="1452562"/>
        </p:xfrm>
        <a:graphic>
          <a:graphicData uri="http://schemas.openxmlformats.org/presentationml/2006/ole">
            <mc:AlternateContent xmlns:mc="http://schemas.openxmlformats.org/markup-compatibility/2006">
              <mc:Choice xmlns:v="urn:schemas-microsoft-com:vml" Requires="v">
                <p:oleObj name="Equation" r:id="rId12" imgW="1320480" imgH="914400" progId="Equation.DSMT4">
                  <p:embed/>
                </p:oleObj>
              </mc:Choice>
              <mc:Fallback>
                <p:oleObj name="Equation" r:id="rId12" imgW="1320480" imgH="914400" progId="Equation.DSMT4">
                  <p:embed/>
                  <p:pic>
                    <p:nvPicPr>
                      <p:cNvPr id="28" name="对象 27"/>
                      <p:cNvPicPr>
                        <a:picLocks noChangeAspect="1" noChangeArrowheads="1"/>
                      </p:cNvPicPr>
                      <p:nvPr/>
                    </p:nvPicPr>
                    <p:blipFill>
                      <a:blip r:embed="rId13"/>
                      <a:srcRect/>
                      <a:stretch>
                        <a:fillRect/>
                      </a:stretch>
                    </p:blipFill>
                    <p:spPr bwMode="auto">
                      <a:xfrm>
                        <a:off x="7056438" y="3551238"/>
                        <a:ext cx="2047875" cy="1452562"/>
                      </a:xfrm>
                      <a:prstGeom prst="rect">
                        <a:avLst/>
                      </a:prstGeom>
                      <a:noFill/>
                    </p:spPr>
                  </p:pic>
                </p:oleObj>
              </mc:Fallback>
            </mc:AlternateContent>
          </a:graphicData>
        </a:graphic>
      </p:graphicFrame>
      <p:grpSp>
        <p:nvGrpSpPr>
          <p:cNvPr id="24" name="组合 23"/>
          <p:cNvGrpSpPr/>
          <p:nvPr/>
        </p:nvGrpSpPr>
        <p:grpSpPr>
          <a:xfrm>
            <a:off x="1132113" y="4044564"/>
            <a:ext cx="9393177" cy="1641094"/>
            <a:chOff x="1132113" y="4044564"/>
            <a:chExt cx="9393177" cy="1641094"/>
          </a:xfrm>
        </p:grpSpPr>
        <p:sp>
          <p:nvSpPr>
            <p:cNvPr id="29" name="文本框 28"/>
            <p:cNvSpPr txBox="1"/>
            <p:nvPr/>
          </p:nvSpPr>
          <p:spPr>
            <a:xfrm>
              <a:off x="9074330" y="4044564"/>
              <a:ext cx="732365" cy="400110"/>
            </a:xfrm>
            <a:prstGeom prst="rect">
              <a:avLst/>
            </a:prstGeom>
            <a:noFill/>
          </p:spPr>
          <p:txBody>
            <a:bodyPr wrap="square" rtlCol="0">
              <a:spAutoFit/>
            </a:bodyPr>
            <a:lstStyle/>
            <a:p>
              <a:r>
                <a:rPr lang="zh-CN" altLang="en-US" sz="2000" b="1" dirty="0"/>
                <a:t>于是</a:t>
              </a:r>
            </a:p>
          </p:txBody>
        </p:sp>
        <p:graphicFrame>
          <p:nvGraphicFramePr>
            <p:cNvPr id="31" name="对象 30"/>
            <p:cNvGraphicFramePr>
              <a:graphicFrameLocks noChangeAspect="1"/>
            </p:cNvGraphicFramePr>
            <p:nvPr/>
          </p:nvGraphicFramePr>
          <p:xfrm>
            <a:off x="9692639" y="4080019"/>
            <a:ext cx="832651" cy="339634"/>
          </p:xfrm>
          <a:graphic>
            <a:graphicData uri="http://schemas.openxmlformats.org/presentationml/2006/ole">
              <mc:AlternateContent xmlns:mc="http://schemas.openxmlformats.org/markup-compatibility/2006">
                <mc:Choice xmlns:v="urn:schemas-microsoft-com:vml" Requires="v">
                  <p:oleObj name="Equation" r:id="rId14" imgW="469696" imgH="177723" progId="Equation.DSMT4">
                    <p:embed/>
                  </p:oleObj>
                </mc:Choice>
                <mc:Fallback>
                  <p:oleObj name="Equation" r:id="rId14" imgW="469696" imgH="177723" progId="Equation.DSMT4">
                    <p:embed/>
                    <p:pic>
                      <p:nvPicPr>
                        <p:cNvPr id="31" name="对象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692639" y="4080019"/>
                          <a:ext cx="832651" cy="339634"/>
                        </a:xfrm>
                        <a:prstGeom prst="rect">
                          <a:avLst/>
                        </a:prstGeom>
                        <a:noFill/>
                      </p:spPr>
                    </p:pic>
                  </p:oleObj>
                </mc:Fallback>
              </mc:AlternateContent>
            </a:graphicData>
          </a:graphic>
        </p:graphicFrame>
        <p:sp>
          <p:nvSpPr>
            <p:cNvPr id="32" name="文本框 31"/>
            <p:cNvSpPr txBox="1"/>
            <p:nvPr/>
          </p:nvSpPr>
          <p:spPr>
            <a:xfrm>
              <a:off x="1132113" y="5285548"/>
              <a:ext cx="1349829" cy="400110"/>
            </a:xfrm>
            <a:prstGeom prst="rect">
              <a:avLst/>
            </a:prstGeom>
            <a:noFill/>
          </p:spPr>
          <p:txBody>
            <a:bodyPr wrap="square" rtlCol="0">
              <a:spAutoFit/>
            </a:bodyPr>
            <a:lstStyle/>
            <a:p>
              <a:r>
                <a:rPr lang="zh-CN" altLang="en-US" sz="2000" b="1" dirty="0"/>
                <a:t>的通解为</a:t>
              </a:r>
            </a:p>
          </p:txBody>
        </p:sp>
      </p:grpSp>
      <p:graphicFrame>
        <p:nvGraphicFramePr>
          <p:cNvPr id="34" name="对象 33"/>
          <p:cNvGraphicFramePr>
            <a:graphicFrameLocks noChangeAspect="1"/>
          </p:cNvGraphicFramePr>
          <p:nvPr/>
        </p:nvGraphicFramePr>
        <p:xfrm>
          <a:off x="2274888" y="4719638"/>
          <a:ext cx="2900362" cy="1520825"/>
        </p:xfrm>
        <a:graphic>
          <a:graphicData uri="http://schemas.openxmlformats.org/presentationml/2006/ole">
            <mc:AlternateContent xmlns:mc="http://schemas.openxmlformats.org/markup-compatibility/2006">
              <mc:Choice xmlns:v="urn:schemas-microsoft-com:vml" Requires="v">
                <p:oleObj name="Equation" r:id="rId16" imgW="1777680" imgH="939600" progId="Equation.DSMT4">
                  <p:embed/>
                </p:oleObj>
              </mc:Choice>
              <mc:Fallback>
                <p:oleObj name="Equation" r:id="rId16" imgW="1777680" imgH="939600" progId="Equation.DSMT4">
                  <p:embed/>
                  <p:pic>
                    <p:nvPicPr>
                      <p:cNvPr id="34" name="对象 33"/>
                      <p:cNvPicPr>
                        <a:picLocks noChangeAspect="1" noChangeArrowheads="1"/>
                      </p:cNvPicPr>
                      <p:nvPr/>
                    </p:nvPicPr>
                    <p:blipFill>
                      <a:blip r:embed="rId17"/>
                      <a:srcRect/>
                      <a:stretch>
                        <a:fillRect/>
                      </a:stretch>
                    </p:blipFill>
                    <p:spPr bwMode="auto">
                      <a:xfrm>
                        <a:off x="2274888" y="4719638"/>
                        <a:ext cx="2900362" cy="1520825"/>
                      </a:xfrm>
                      <a:prstGeom prst="rect">
                        <a:avLst/>
                      </a:prstGeom>
                      <a:noFill/>
                    </p:spPr>
                  </p:pic>
                </p:oleObj>
              </mc:Fallback>
            </mc:AlternateContent>
          </a:graphicData>
        </a:graphic>
      </p:graphicFrame>
      <p:grpSp>
        <p:nvGrpSpPr>
          <p:cNvPr id="38" name="组合 37"/>
          <p:cNvGrpSpPr/>
          <p:nvPr/>
        </p:nvGrpSpPr>
        <p:grpSpPr>
          <a:xfrm>
            <a:off x="5326709" y="5285527"/>
            <a:ext cx="2514655" cy="415420"/>
            <a:chOff x="5326709" y="5285527"/>
            <a:chExt cx="2514655" cy="415420"/>
          </a:xfrm>
        </p:grpSpPr>
        <p:graphicFrame>
          <p:nvGraphicFramePr>
            <p:cNvPr id="36" name="对象 35"/>
            <p:cNvGraphicFramePr>
              <a:graphicFrameLocks noChangeAspect="1"/>
            </p:cNvGraphicFramePr>
            <p:nvPr/>
          </p:nvGraphicFramePr>
          <p:xfrm>
            <a:off x="5326709" y="5285527"/>
            <a:ext cx="516742" cy="415420"/>
          </p:xfrm>
          <a:graphic>
            <a:graphicData uri="http://schemas.openxmlformats.org/presentationml/2006/ole">
              <mc:AlternateContent xmlns:mc="http://schemas.openxmlformats.org/markup-compatibility/2006">
                <mc:Choice xmlns:v="urn:schemas-microsoft-com:vml" Requires="v">
                  <p:oleObj name="Equation" r:id="rId18" imgW="330200" imgH="228600" progId="Equation.DSMT4">
                    <p:embed/>
                  </p:oleObj>
                </mc:Choice>
                <mc:Fallback>
                  <p:oleObj name="Equation" r:id="rId18" imgW="330200" imgH="228600" progId="Equation.DSMT4">
                    <p:embed/>
                    <p:pic>
                      <p:nvPicPr>
                        <p:cNvPr id="36" name="对象 3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26709" y="5285527"/>
                          <a:ext cx="516742" cy="415420"/>
                        </a:xfrm>
                        <a:prstGeom prst="rect">
                          <a:avLst/>
                        </a:prstGeom>
                        <a:noFill/>
                      </p:spPr>
                    </p:pic>
                  </p:oleObj>
                </mc:Fallback>
              </mc:AlternateContent>
            </a:graphicData>
          </a:graphic>
        </p:graphicFrame>
        <p:sp>
          <p:nvSpPr>
            <p:cNvPr id="37" name="文本框 36"/>
            <p:cNvSpPr txBox="1"/>
            <p:nvPr/>
          </p:nvSpPr>
          <p:spPr>
            <a:xfrm>
              <a:off x="5843451" y="5287635"/>
              <a:ext cx="1997913" cy="400110"/>
            </a:xfrm>
            <a:prstGeom prst="rect">
              <a:avLst/>
            </a:prstGeom>
            <a:noFill/>
          </p:spPr>
          <p:txBody>
            <a:bodyPr wrap="square" rtlCol="0">
              <a:spAutoFit/>
            </a:bodyPr>
            <a:lstStyle/>
            <a:p>
              <a:r>
                <a:rPr lang="zh-CN" altLang="en-US" sz="2000" b="1" dirty="0"/>
                <a:t>为任意常数</a:t>
              </a:r>
              <a:r>
                <a:rPr lang="en-US" altLang="zh-CN" sz="2000" b="1" dirty="0"/>
                <a:t>.</a:t>
              </a:r>
              <a:endParaRPr lang="zh-CN" altLang="en-US" sz="2000" b="1" dirty="0"/>
            </a:p>
          </p:txBody>
        </p:sp>
      </p:grpSp>
    </p:spTree>
    <p:extLst>
      <p:ext uri="{BB962C8B-B14F-4D97-AF65-F5344CB8AC3E}">
        <p14:creationId xmlns:p14="http://schemas.microsoft.com/office/powerpoint/2010/main" val="5623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1" grpId="0"/>
      <p:bldP spid="17" grpId="0"/>
      <p:bldP spid="2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86274" y="993075"/>
            <a:ext cx="5989740" cy="707886"/>
          </a:xfrm>
          <a:prstGeom prst="rect">
            <a:avLst/>
          </a:prstGeom>
          <a:noFill/>
        </p:spPr>
        <p:txBody>
          <a:bodyPr wrap="square" rtlCol="0">
            <a:spAutoFit/>
          </a:bodyPr>
          <a:lstStyle/>
          <a:p>
            <a:r>
              <a:rPr lang="en-US" altLang="zh-CN" sz="4000" b="1" kern="100" dirty="0">
                <a:solidFill>
                  <a:srgbClr val="0000FF"/>
                </a:solidFill>
                <a:latin typeface="+mj-ea"/>
                <a:ea typeface="+mj-ea"/>
                <a:cs typeface="Times New Roman" panose="02020603050405020304" pitchFamily="18" charset="0"/>
              </a:rPr>
              <a:t>§4.4 </a:t>
            </a:r>
            <a:r>
              <a:rPr lang="zh-CN" altLang="en-US" sz="4000" b="1" dirty="0">
                <a:solidFill>
                  <a:srgbClr val="0000FF"/>
                </a:solidFill>
                <a:latin typeface="+mj-ea"/>
                <a:ea typeface="+mj-ea"/>
              </a:rPr>
              <a:t>非齐次线性方程组</a:t>
            </a:r>
          </a:p>
        </p:txBody>
      </p:sp>
      <p:sp>
        <p:nvSpPr>
          <p:cNvPr id="5" name="文本框 4"/>
          <p:cNvSpPr txBox="1"/>
          <p:nvPr/>
        </p:nvSpPr>
        <p:spPr>
          <a:xfrm>
            <a:off x="2780290" y="2273917"/>
            <a:ext cx="6880545" cy="584775"/>
          </a:xfrm>
          <a:prstGeom prst="rect">
            <a:avLst/>
          </a:prstGeom>
          <a:noFill/>
        </p:spPr>
        <p:txBody>
          <a:bodyPr wrap="square" rtlCol="0">
            <a:spAutoFit/>
          </a:bodyPr>
          <a:lstStyle/>
          <a:p>
            <a:r>
              <a:rPr lang="en-US" altLang="zh-CN" sz="3200" b="1" dirty="0">
                <a:solidFill>
                  <a:srgbClr val="0000FF"/>
                </a:solidFill>
                <a:latin typeface="+mj-ea"/>
                <a:ea typeface="+mj-ea"/>
              </a:rPr>
              <a:t>4.4.1 </a:t>
            </a:r>
            <a:r>
              <a:rPr lang="zh-CN" altLang="en-US" sz="3200" b="1" dirty="0">
                <a:solidFill>
                  <a:srgbClr val="0000FF"/>
                </a:solidFill>
                <a:latin typeface="+mj-ea"/>
                <a:ea typeface="+mj-ea"/>
              </a:rPr>
              <a:t>非齐次线性方程组有解的条件</a:t>
            </a:r>
          </a:p>
        </p:txBody>
      </p:sp>
      <p:sp>
        <p:nvSpPr>
          <p:cNvPr id="6" name="文本框 5"/>
          <p:cNvSpPr txBox="1"/>
          <p:nvPr/>
        </p:nvSpPr>
        <p:spPr>
          <a:xfrm>
            <a:off x="2780289" y="3105290"/>
            <a:ext cx="6880545" cy="584775"/>
          </a:xfrm>
          <a:prstGeom prst="rect">
            <a:avLst/>
          </a:prstGeom>
          <a:noFill/>
        </p:spPr>
        <p:txBody>
          <a:bodyPr wrap="square" rtlCol="0">
            <a:spAutoFit/>
          </a:bodyPr>
          <a:lstStyle/>
          <a:p>
            <a:r>
              <a:rPr lang="en-US" altLang="zh-CN" sz="3200" b="1" dirty="0">
                <a:solidFill>
                  <a:srgbClr val="0000FF"/>
                </a:solidFill>
                <a:latin typeface="+mj-ea"/>
                <a:ea typeface="+mj-ea"/>
              </a:rPr>
              <a:t>4.4.2 </a:t>
            </a:r>
            <a:r>
              <a:rPr lang="zh-CN" altLang="en-US" sz="3200" b="1" dirty="0">
                <a:solidFill>
                  <a:srgbClr val="0000FF"/>
                </a:solidFill>
                <a:latin typeface="+mj-ea"/>
                <a:ea typeface="+mj-ea"/>
              </a:rPr>
              <a:t>非齐次线性方程组解的结构</a:t>
            </a:r>
          </a:p>
        </p:txBody>
      </p:sp>
    </p:spTree>
    <p:extLst>
      <p:ext uri="{BB962C8B-B14F-4D97-AF65-F5344CB8AC3E}">
        <p14:creationId xmlns:p14="http://schemas.microsoft.com/office/powerpoint/2010/main" val="319576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14059" y="870856"/>
            <a:ext cx="5618337" cy="400110"/>
            <a:chOff x="1114059" y="870856"/>
            <a:chExt cx="5618337" cy="400110"/>
          </a:xfrm>
        </p:grpSpPr>
        <p:sp>
          <p:nvSpPr>
            <p:cNvPr id="41994" name="TextBox 6"/>
            <p:cNvSpPr txBox="1">
              <a:spLocks noChangeArrowheads="1"/>
            </p:cNvSpPr>
            <p:nvPr/>
          </p:nvSpPr>
          <p:spPr bwMode="auto">
            <a:xfrm>
              <a:off x="1114059" y="870856"/>
              <a:ext cx="5618337" cy="400110"/>
            </a:xfrm>
            <a:prstGeom prst="rect">
              <a:avLst/>
            </a:prstGeom>
            <a:noFill/>
            <a:ln>
              <a:noFill/>
            </a:ln>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0000FF"/>
                  </a:solidFill>
                  <a:latin typeface="+mn-ea"/>
                  <a:ea typeface="+mn-ea"/>
                </a:rPr>
                <a:t>性质</a:t>
              </a:r>
              <a:r>
                <a:rPr lang="en-US" altLang="zh-CN" sz="2000" dirty="0">
                  <a:solidFill>
                    <a:srgbClr val="0000FF"/>
                  </a:solidFill>
                  <a:latin typeface="+mn-ea"/>
                  <a:ea typeface="+mn-ea"/>
                </a:rPr>
                <a:t>5 </a:t>
              </a:r>
              <a:r>
                <a:rPr lang="zh-CN" altLang="en-US" sz="2000" dirty="0">
                  <a:latin typeface="+mn-ea"/>
                  <a:ea typeface="+mn-ea"/>
                </a:rPr>
                <a:t>设</a:t>
              </a:r>
              <a:r>
                <a:rPr lang="en-US" altLang="zh-CN" sz="2000" i="1" dirty="0">
                  <a:ea typeface="+mn-ea"/>
                  <a:cs typeface="Times New Roman" panose="02020603050405020304" pitchFamily="18" charset="0"/>
                </a:rPr>
                <a:t>A</a:t>
              </a:r>
              <a:r>
                <a:rPr lang="zh-CN" altLang="en-US" sz="2000" dirty="0">
                  <a:latin typeface="+mn-ea"/>
                  <a:ea typeface="+mn-ea"/>
                </a:rPr>
                <a:t>是     矩阵，</a:t>
              </a:r>
              <a:r>
                <a:rPr lang="en-US" altLang="zh-CN" sz="2000" i="1" dirty="0">
                  <a:ea typeface="+mn-ea"/>
                  <a:cs typeface="Times New Roman" panose="02020603050405020304" pitchFamily="18" charset="0"/>
                </a:rPr>
                <a:t>B</a:t>
              </a:r>
              <a:r>
                <a:rPr lang="zh-CN" altLang="en-US" sz="2000" dirty="0">
                  <a:latin typeface="+mn-ea"/>
                  <a:ea typeface="+mn-ea"/>
                </a:rPr>
                <a:t>是     矩阵，则 </a:t>
              </a:r>
            </a:p>
          </p:txBody>
        </p:sp>
        <p:graphicFrame>
          <p:nvGraphicFramePr>
            <p:cNvPr id="41989" name="Object 2"/>
            <p:cNvGraphicFramePr>
              <a:graphicFrameLocks noChangeAspect="1"/>
            </p:cNvGraphicFramePr>
            <p:nvPr/>
          </p:nvGraphicFramePr>
          <p:xfrm>
            <a:off x="2620159" y="965663"/>
            <a:ext cx="702809" cy="249518"/>
          </p:xfrm>
          <a:graphic>
            <a:graphicData uri="http://schemas.openxmlformats.org/presentationml/2006/ole">
              <mc:AlternateContent xmlns:mc="http://schemas.openxmlformats.org/markup-compatibility/2006">
                <mc:Choice xmlns:v="urn:schemas-microsoft-com:vml" Requires="v">
                  <p:oleObj name="Equation" r:id="rId2" imgW="393529" imgH="139639" progId="Equation.DSMT4">
                    <p:embed/>
                  </p:oleObj>
                </mc:Choice>
                <mc:Fallback>
                  <p:oleObj name="Equation" r:id="rId2" imgW="393529" imgH="139639" progId="Equation.DSMT4">
                    <p:embed/>
                    <p:pic>
                      <p:nvPicPr>
                        <p:cNvPr id="41989"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0159" y="965663"/>
                          <a:ext cx="702809" cy="249518"/>
                        </a:xfrm>
                        <a:prstGeom prst="rect">
                          <a:avLst/>
                        </a:prstGeom>
                        <a:noFill/>
                        <a:ln>
                          <a:noFill/>
                        </a:ln>
                      </p:spPr>
                    </p:pic>
                  </p:oleObj>
                </mc:Fallback>
              </mc:AlternateContent>
            </a:graphicData>
          </a:graphic>
        </p:graphicFrame>
        <p:graphicFrame>
          <p:nvGraphicFramePr>
            <p:cNvPr id="41990" name="Object 3"/>
            <p:cNvGraphicFramePr>
              <a:graphicFrameLocks noChangeAspect="1"/>
            </p:cNvGraphicFramePr>
            <p:nvPr/>
          </p:nvGraphicFramePr>
          <p:xfrm>
            <a:off x="4507340" y="902607"/>
            <a:ext cx="571500" cy="309563"/>
          </p:xfrm>
          <a:graphic>
            <a:graphicData uri="http://schemas.openxmlformats.org/presentationml/2006/ole">
              <mc:AlternateContent xmlns:mc="http://schemas.openxmlformats.org/markup-compatibility/2006">
                <mc:Choice xmlns:v="urn:schemas-microsoft-com:vml" Requires="v">
                  <p:oleObj name="Equation" r:id="rId4" imgW="304536" imgH="164957" progId="Equation.DSMT4">
                    <p:embed/>
                  </p:oleObj>
                </mc:Choice>
                <mc:Fallback>
                  <p:oleObj name="Equation" r:id="rId4" imgW="304536" imgH="164957" progId="Equation.DSMT4">
                    <p:embed/>
                    <p:pic>
                      <p:nvPicPr>
                        <p:cNvPr id="4199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7340" y="902607"/>
                          <a:ext cx="571500"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1991" name="Object 4"/>
          <p:cNvGraphicFramePr>
            <a:graphicFrameLocks noChangeAspect="1"/>
          </p:cNvGraphicFramePr>
          <p:nvPr/>
        </p:nvGraphicFramePr>
        <p:xfrm>
          <a:off x="5257712" y="1213415"/>
          <a:ext cx="2526544" cy="712851"/>
        </p:xfrm>
        <a:graphic>
          <a:graphicData uri="http://schemas.openxmlformats.org/presentationml/2006/ole">
            <mc:AlternateContent xmlns:mc="http://schemas.openxmlformats.org/markup-compatibility/2006">
              <mc:Choice xmlns:v="urn:schemas-microsoft-com:vml" Requires="v">
                <p:oleObj name="Equation" r:id="rId6" imgW="1663560" imgH="469800" progId="Equation.DSMT4">
                  <p:embed/>
                </p:oleObj>
              </mc:Choice>
              <mc:Fallback>
                <p:oleObj name="Equation" r:id="rId6" imgW="1663560" imgH="469800" progId="Equation.DSMT4">
                  <p:embed/>
                  <p:pic>
                    <p:nvPicPr>
                      <p:cNvPr id="41991" name="Object 4"/>
                      <p:cNvPicPr>
                        <a:picLocks noChangeAspect="1" noChangeArrowheads="1"/>
                      </p:cNvPicPr>
                      <p:nvPr/>
                    </p:nvPicPr>
                    <p:blipFill>
                      <a:blip r:embed="rId7"/>
                      <a:srcRect/>
                      <a:stretch>
                        <a:fillRect/>
                      </a:stretch>
                    </p:blipFill>
                    <p:spPr bwMode="auto">
                      <a:xfrm>
                        <a:off x="5257712" y="1213415"/>
                        <a:ext cx="2526544" cy="712851"/>
                      </a:xfrm>
                      <a:prstGeom prst="rect">
                        <a:avLst/>
                      </a:prstGeom>
                      <a:noFill/>
                      <a:ln>
                        <a:noFill/>
                      </a:ln>
                      <a:effectLst/>
                    </p:spPr>
                  </p:pic>
                </p:oleObj>
              </mc:Fallback>
            </mc:AlternateContent>
          </a:graphicData>
        </a:graphic>
      </p:graphicFrame>
      <p:graphicFrame>
        <p:nvGraphicFramePr>
          <p:cNvPr id="41992" name="Object 5"/>
          <p:cNvGraphicFramePr>
            <a:graphicFrameLocks noChangeAspect="1"/>
          </p:cNvGraphicFramePr>
          <p:nvPr/>
        </p:nvGraphicFramePr>
        <p:xfrm>
          <a:off x="8199438" y="1206500"/>
          <a:ext cx="2516187" cy="711200"/>
        </p:xfrm>
        <a:graphic>
          <a:graphicData uri="http://schemas.openxmlformats.org/presentationml/2006/ole">
            <mc:AlternateContent xmlns:mc="http://schemas.openxmlformats.org/markup-compatibility/2006">
              <mc:Choice xmlns:v="urn:schemas-microsoft-com:vml" Requires="v">
                <p:oleObj name="Equation" r:id="rId8" imgW="1663560" imgH="469800" progId="Equation.DSMT4">
                  <p:embed/>
                </p:oleObj>
              </mc:Choice>
              <mc:Fallback>
                <p:oleObj name="Equation" r:id="rId8" imgW="1663560" imgH="469800" progId="Equation.DSMT4">
                  <p:embed/>
                  <p:pic>
                    <p:nvPicPr>
                      <p:cNvPr id="41992" name="Object 5"/>
                      <p:cNvPicPr>
                        <a:picLocks noChangeAspect="1" noChangeArrowheads="1"/>
                      </p:cNvPicPr>
                      <p:nvPr/>
                    </p:nvPicPr>
                    <p:blipFill>
                      <a:blip r:embed="rId9"/>
                      <a:srcRect/>
                      <a:stretch>
                        <a:fillRect/>
                      </a:stretch>
                    </p:blipFill>
                    <p:spPr bwMode="auto">
                      <a:xfrm>
                        <a:off x="8199438" y="1206500"/>
                        <a:ext cx="2516187" cy="711200"/>
                      </a:xfrm>
                      <a:prstGeom prst="rect">
                        <a:avLst/>
                      </a:prstGeom>
                      <a:noFill/>
                      <a:ln>
                        <a:noFill/>
                      </a:ln>
                      <a:effectLst/>
                    </p:spPr>
                  </p:pic>
                </p:oleObj>
              </mc:Fallback>
            </mc:AlternateContent>
          </a:graphicData>
        </a:graphic>
      </p:graphicFrame>
      <p:graphicFrame>
        <p:nvGraphicFramePr>
          <p:cNvPr id="20" name="Object 4"/>
          <p:cNvGraphicFramePr>
            <a:graphicFrameLocks noChangeAspect="1"/>
          </p:cNvGraphicFramePr>
          <p:nvPr/>
        </p:nvGraphicFramePr>
        <p:xfrm>
          <a:off x="1284857" y="1272097"/>
          <a:ext cx="3615644" cy="703655"/>
        </p:xfrm>
        <a:graphic>
          <a:graphicData uri="http://schemas.openxmlformats.org/presentationml/2006/ole">
            <mc:AlternateContent xmlns:mc="http://schemas.openxmlformats.org/markup-compatibility/2006">
              <mc:Choice xmlns:v="urn:schemas-microsoft-com:vml" Requires="v">
                <p:oleObj name="Equation" r:id="rId10" imgW="2412720" imgH="469800" progId="Equation.DSMT4">
                  <p:embed/>
                </p:oleObj>
              </mc:Choice>
              <mc:Fallback>
                <p:oleObj name="Equation" r:id="rId10" imgW="2412720" imgH="469800" progId="Equation.DSMT4">
                  <p:embed/>
                  <p:pic>
                    <p:nvPicPr>
                      <p:cNvPr id="20" name="Object 4"/>
                      <p:cNvPicPr>
                        <a:picLocks noChangeAspect="1" noChangeArrowheads="1"/>
                      </p:cNvPicPr>
                      <p:nvPr/>
                    </p:nvPicPr>
                    <p:blipFill>
                      <a:blip r:embed="rId11"/>
                      <a:srcRect/>
                      <a:stretch>
                        <a:fillRect/>
                      </a:stretch>
                    </p:blipFill>
                    <p:spPr bwMode="auto">
                      <a:xfrm>
                        <a:off x="1284857" y="1272097"/>
                        <a:ext cx="3615644" cy="703655"/>
                      </a:xfrm>
                      <a:prstGeom prst="rect">
                        <a:avLst/>
                      </a:prstGeom>
                      <a:noFill/>
                      <a:ln>
                        <a:noFill/>
                      </a:ln>
                      <a:effectLst/>
                    </p:spPr>
                  </p:pic>
                </p:oleObj>
              </mc:Fallback>
            </mc:AlternateContent>
          </a:graphicData>
        </a:graphic>
      </p:graphicFrame>
      <p:sp>
        <p:nvSpPr>
          <p:cNvPr id="5" name="矩形 4"/>
          <p:cNvSpPr/>
          <p:nvPr/>
        </p:nvSpPr>
        <p:spPr>
          <a:xfrm>
            <a:off x="1145390" y="2285342"/>
            <a:ext cx="700833" cy="400110"/>
          </a:xfrm>
          <a:prstGeom prst="rect">
            <a:avLst/>
          </a:prstGeom>
        </p:spPr>
        <p:txBody>
          <a:bodyPr wrap="none">
            <a:spAutoFit/>
          </a:bodyPr>
          <a:lstStyle/>
          <a:p>
            <a:r>
              <a:rPr lang="zh-CN" altLang="en-US" sz="2000" b="1" dirty="0">
                <a:solidFill>
                  <a:srgbClr val="0000FF"/>
                </a:solidFill>
                <a:latin typeface="+mn-ea"/>
              </a:rPr>
              <a:t>证明</a:t>
            </a:r>
            <a:endParaRPr lang="zh-CN" altLang="en-US" sz="2000" b="1" dirty="0">
              <a:solidFill>
                <a:srgbClr val="0000FF"/>
              </a:solidFill>
            </a:endParaRPr>
          </a:p>
        </p:txBody>
      </p:sp>
      <p:graphicFrame>
        <p:nvGraphicFramePr>
          <p:cNvPr id="7" name="对象 6"/>
          <p:cNvGraphicFramePr>
            <a:graphicFrameLocks noChangeAspect="1"/>
          </p:cNvGraphicFramePr>
          <p:nvPr/>
        </p:nvGraphicFramePr>
        <p:xfrm>
          <a:off x="3005819" y="2133962"/>
          <a:ext cx="3789363" cy="709612"/>
        </p:xfrm>
        <a:graphic>
          <a:graphicData uri="http://schemas.openxmlformats.org/presentationml/2006/ole">
            <mc:AlternateContent xmlns:mc="http://schemas.openxmlformats.org/markup-compatibility/2006">
              <mc:Choice xmlns:v="urn:schemas-microsoft-com:vml" Requires="v">
                <p:oleObj name="Equation" r:id="rId12" imgW="2438280" imgH="457200" progId="Equation.DSMT4">
                  <p:embed/>
                </p:oleObj>
              </mc:Choice>
              <mc:Fallback>
                <p:oleObj name="Equation" r:id="rId12" imgW="2438280" imgH="457200" progId="Equation.DSMT4">
                  <p:embed/>
                  <p:pic>
                    <p:nvPicPr>
                      <p:cNvPr id="7" name="对象 6"/>
                      <p:cNvPicPr>
                        <a:picLocks noChangeAspect="1" noChangeArrowheads="1"/>
                      </p:cNvPicPr>
                      <p:nvPr/>
                    </p:nvPicPr>
                    <p:blipFill>
                      <a:blip r:embed="rId13"/>
                      <a:srcRect/>
                      <a:stretch>
                        <a:fillRect/>
                      </a:stretch>
                    </p:blipFill>
                    <p:spPr bwMode="auto">
                      <a:xfrm>
                        <a:off x="3005819" y="2133962"/>
                        <a:ext cx="3789363" cy="709612"/>
                      </a:xfrm>
                      <a:prstGeom prst="rect">
                        <a:avLst/>
                      </a:prstGeom>
                      <a:noFill/>
                    </p:spPr>
                  </p:pic>
                </p:oleObj>
              </mc:Fallback>
            </mc:AlternateContent>
          </a:graphicData>
        </a:graphic>
      </p:graphicFrame>
      <p:graphicFrame>
        <p:nvGraphicFramePr>
          <p:cNvPr id="8" name="对象 7"/>
          <p:cNvGraphicFramePr>
            <a:graphicFrameLocks noChangeAspect="1"/>
          </p:cNvGraphicFramePr>
          <p:nvPr/>
        </p:nvGraphicFramePr>
        <p:xfrm>
          <a:off x="6850329" y="2133962"/>
          <a:ext cx="3790950" cy="711200"/>
        </p:xfrm>
        <a:graphic>
          <a:graphicData uri="http://schemas.openxmlformats.org/presentationml/2006/ole">
            <mc:AlternateContent xmlns:mc="http://schemas.openxmlformats.org/markup-compatibility/2006">
              <mc:Choice xmlns:v="urn:schemas-microsoft-com:vml" Requires="v">
                <p:oleObj name="Equation" r:id="rId14" imgW="2438280" imgH="457200" progId="Equation.DSMT4">
                  <p:embed/>
                </p:oleObj>
              </mc:Choice>
              <mc:Fallback>
                <p:oleObj name="Equation" r:id="rId14" imgW="2438280" imgH="457200" progId="Equation.DSMT4">
                  <p:embed/>
                  <p:pic>
                    <p:nvPicPr>
                      <p:cNvPr id="8" name="对象 7"/>
                      <p:cNvPicPr>
                        <a:picLocks noChangeAspect="1" noChangeArrowheads="1"/>
                      </p:cNvPicPr>
                      <p:nvPr/>
                    </p:nvPicPr>
                    <p:blipFill>
                      <a:blip r:embed="rId15"/>
                      <a:srcRect/>
                      <a:stretch>
                        <a:fillRect/>
                      </a:stretch>
                    </p:blipFill>
                    <p:spPr bwMode="auto">
                      <a:xfrm>
                        <a:off x="6850329" y="2133962"/>
                        <a:ext cx="3790950" cy="711200"/>
                      </a:xfrm>
                      <a:prstGeom prst="rect">
                        <a:avLst/>
                      </a:prstGeom>
                      <a:noFill/>
                    </p:spPr>
                  </p:pic>
                </p:oleObj>
              </mc:Fallback>
            </mc:AlternateContent>
          </a:graphicData>
        </a:graphic>
      </p:graphicFrame>
      <p:graphicFrame>
        <p:nvGraphicFramePr>
          <p:cNvPr id="9" name="对象 8"/>
          <p:cNvGraphicFramePr>
            <a:graphicFrameLocks noChangeAspect="1"/>
          </p:cNvGraphicFramePr>
          <p:nvPr/>
        </p:nvGraphicFramePr>
        <p:xfrm>
          <a:off x="5883551" y="3082384"/>
          <a:ext cx="2190750" cy="711200"/>
        </p:xfrm>
        <a:graphic>
          <a:graphicData uri="http://schemas.openxmlformats.org/presentationml/2006/ole">
            <mc:AlternateContent xmlns:mc="http://schemas.openxmlformats.org/markup-compatibility/2006">
              <mc:Choice xmlns:v="urn:schemas-microsoft-com:vml" Requires="v">
                <p:oleObj name="Equation" r:id="rId16" imgW="1409400" imgH="457200" progId="Equation.DSMT4">
                  <p:embed/>
                </p:oleObj>
              </mc:Choice>
              <mc:Fallback>
                <p:oleObj name="Equation" r:id="rId16" imgW="1409400" imgH="457200" progId="Equation.DSMT4">
                  <p:embed/>
                  <p:pic>
                    <p:nvPicPr>
                      <p:cNvPr id="9" name="对象 8"/>
                      <p:cNvPicPr>
                        <a:picLocks noChangeAspect="1" noChangeArrowheads="1"/>
                      </p:cNvPicPr>
                      <p:nvPr/>
                    </p:nvPicPr>
                    <p:blipFill>
                      <a:blip r:embed="rId17"/>
                      <a:srcRect/>
                      <a:stretch>
                        <a:fillRect/>
                      </a:stretch>
                    </p:blipFill>
                    <p:spPr bwMode="auto">
                      <a:xfrm>
                        <a:off x="5883551" y="3082384"/>
                        <a:ext cx="2190750" cy="711200"/>
                      </a:xfrm>
                      <a:prstGeom prst="rect">
                        <a:avLst/>
                      </a:prstGeom>
                      <a:noFill/>
                    </p:spPr>
                  </p:pic>
                </p:oleObj>
              </mc:Fallback>
            </mc:AlternateContent>
          </a:graphicData>
        </a:graphic>
      </p:graphicFrame>
      <p:graphicFrame>
        <p:nvGraphicFramePr>
          <p:cNvPr id="10" name="对象 9"/>
          <p:cNvGraphicFramePr>
            <a:graphicFrameLocks noChangeAspect="1"/>
          </p:cNvGraphicFramePr>
          <p:nvPr/>
        </p:nvGraphicFramePr>
        <p:xfrm>
          <a:off x="9317237" y="3102646"/>
          <a:ext cx="2370138" cy="711200"/>
        </p:xfrm>
        <a:graphic>
          <a:graphicData uri="http://schemas.openxmlformats.org/presentationml/2006/ole">
            <mc:AlternateContent xmlns:mc="http://schemas.openxmlformats.org/markup-compatibility/2006">
              <mc:Choice xmlns:v="urn:schemas-microsoft-com:vml" Requires="v">
                <p:oleObj name="Equation" r:id="rId18" imgW="1523880" imgH="457200" progId="Equation.DSMT4">
                  <p:embed/>
                </p:oleObj>
              </mc:Choice>
              <mc:Fallback>
                <p:oleObj name="Equation" r:id="rId18" imgW="1523880" imgH="457200" progId="Equation.DSMT4">
                  <p:embed/>
                  <p:pic>
                    <p:nvPicPr>
                      <p:cNvPr id="10" name="对象 9"/>
                      <p:cNvPicPr>
                        <a:picLocks noChangeAspect="1" noChangeArrowheads="1"/>
                      </p:cNvPicPr>
                      <p:nvPr/>
                    </p:nvPicPr>
                    <p:blipFill>
                      <a:blip r:embed="rId19"/>
                      <a:srcRect/>
                      <a:stretch>
                        <a:fillRect/>
                      </a:stretch>
                    </p:blipFill>
                    <p:spPr bwMode="auto">
                      <a:xfrm>
                        <a:off x="9317237" y="3102646"/>
                        <a:ext cx="2370138" cy="711200"/>
                      </a:xfrm>
                      <a:prstGeom prst="rect">
                        <a:avLst/>
                      </a:prstGeom>
                      <a:noFill/>
                    </p:spPr>
                  </p:pic>
                </p:oleObj>
              </mc:Fallback>
            </mc:AlternateContent>
          </a:graphicData>
        </a:graphic>
      </p:graphicFrame>
      <p:graphicFrame>
        <p:nvGraphicFramePr>
          <p:cNvPr id="11" name="对象 10"/>
          <p:cNvGraphicFramePr>
            <a:graphicFrameLocks noChangeAspect="1"/>
          </p:cNvGraphicFramePr>
          <p:nvPr/>
        </p:nvGraphicFramePr>
        <p:xfrm>
          <a:off x="1756281" y="4180623"/>
          <a:ext cx="1757363" cy="315913"/>
        </p:xfrm>
        <a:graphic>
          <a:graphicData uri="http://schemas.openxmlformats.org/presentationml/2006/ole">
            <mc:AlternateContent xmlns:mc="http://schemas.openxmlformats.org/markup-compatibility/2006">
              <mc:Choice xmlns:v="urn:schemas-microsoft-com:vml" Requires="v">
                <p:oleObj name="Equation" r:id="rId20" imgW="1130040" imgH="203040" progId="Equation.DSMT4">
                  <p:embed/>
                </p:oleObj>
              </mc:Choice>
              <mc:Fallback>
                <p:oleObj name="Equation" r:id="rId20" imgW="1130040" imgH="203040" progId="Equation.DSMT4">
                  <p:embed/>
                  <p:pic>
                    <p:nvPicPr>
                      <p:cNvPr id="11" name="对象 10"/>
                      <p:cNvPicPr>
                        <a:picLocks noChangeAspect="1" noChangeArrowheads="1"/>
                      </p:cNvPicPr>
                      <p:nvPr/>
                    </p:nvPicPr>
                    <p:blipFill>
                      <a:blip r:embed="rId21"/>
                      <a:srcRect/>
                      <a:stretch>
                        <a:fillRect/>
                      </a:stretch>
                    </p:blipFill>
                    <p:spPr bwMode="auto">
                      <a:xfrm>
                        <a:off x="1756281" y="4180623"/>
                        <a:ext cx="1757363" cy="315913"/>
                      </a:xfrm>
                      <a:prstGeom prst="rect">
                        <a:avLst/>
                      </a:prstGeom>
                      <a:noFill/>
                    </p:spPr>
                  </p:pic>
                </p:oleObj>
              </mc:Fallback>
            </mc:AlternateContent>
          </a:graphicData>
        </a:graphic>
      </p:graphicFrame>
      <p:graphicFrame>
        <p:nvGraphicFramePr>
          <p:cNvPr id="12" name="对象 11"/>
          <p:cNvGraphicFramePr>
            <a:graphicFrameLocks noChangeAspect="1"/>
          </p:cNvGraphicFramePr>
          <p:nvPr/>
        </p:nvGraphicFramePr>
        <p:xfrm>
          <a:off x="4049521" y="3956695"/>
          <a:ext cx="2682875" cy="749300"/>
        </p:xfrm>
        <a:graphic>
          <a:graphicData uri="http://schemas.openxmlformats.org/presentationml/2006/ole">
            <mc:AlternateContent xmlns:mc="http://schemas.openxmlformats.org/markup-compatibility/2006">
              <mc:Choice xmlns:v="urn:schemas-microsoft-com:vml" Requires="v">
                <p:oleObj name="Equation" r:id="rId22" imgW="1726920" imgH="482400" progId="Equation.DSMT4">
                  <p:embed/>
                </p:oleObj>
              </mc:Choice>
              <mc:Fallback>
                <p:oleObj name="Equation" r:id="rId22" imgW="1726920" imgH="482400" progId="Equation.DSMT4">
                  <p:embed/>
                  <p:pic>
                    <p:nvPicPr>
                      <p:cNvPr id="12" name="对象 11"/>
                      <p:cNvPicPr>
                        <a:picLocks noChangeAspect="1" noChangeArrowheads="1"/>
                      </p:cNvPicPr>
                      <p:nvPr/>
                    </p:nvPicPr>
                    <p:blipFill>
                      <a:blip r:embed="rId23"/>
                      <a:srcRect/>
                      <a:stretch>
                        <a:fillRect/>
                      </a:stretch>
                    </p:blipFill>
                    <p:spPr bwMode="auto">
                      <a:xfrm>
                        <a:off x="4049521" y="3956695"/>
                        <a:ext cx="2682875" cy="749300"/>
                      </a:xfrm>
                      <a:prstGeom prst="rect">
                        <a:avLst/>
                      </a:prstGeom>
                      <a:noFill/>
                    </p:spPr>
                  </p:pic>
                </p:oleObj>
              </mc:Fallback>
            </mc:AlternateContent>
          </a:graphicData>
        </a:graphic>
      </p:graphicFrame>
      <p:graphicFrame>
        <p:nvGraphicFramePr>
          <p:cNvPr id="13" name="对象 12"/>
          <p:cNvGraphicFramePr>
            <a:graphicFrameLocks noChangeAspect="1"/>
          </p:cNvGraphicFramePr>
          <p:nvPr/>
        </p:nvGraphicFramePr>
        <p:xfrm>
          <a:off x="1770554" y="4838499"/>
          <a:ext cx="4343400" cy="1420812"/>
        </p:xfrm>
        <a:graphic>
          <a:graphicData uri="http://schemas.openxmlformats.org/presentationml/2006/ole">
            <mc:AlternateContent xmlns:mc="http://schemas.openxmlformats.org/markup-compatibility/2006">
              <mc:Choice xmlns:v="urn:schemas-microsoft-com:vml" Requires="v">
                <p:oleObj name="Equation" r:id="rId24" imgW="2793960" imgH="914400" progId="Equation.DSMT4">
                  <p:embed/>
                </p:oleObj>
              </mc:Choice>
              <mc:Fallback>
                <p:oleObj name="Equation" r:id="rId24" imgW="2793960" imgH="914400" progId="Equation.DSMT4">
                  <p:embed/>
                  <p:pic>
                    <p:nvPicPr>
                      <p:cNvPr id="13" name="对象 12"/>
                      <p:cNvPicPr>
                        <a:picLocks noChangeAspect="1" noChangeArrowheads="1"/>
                      </p:cNvPicPr>
                      <p:nvPr/>
                    </p:nvPicPr>
                    <p:blipFill>
                      <a:blip r:embed="rId25"/>
                      <a:srcRect/>
                      <a:stretch>
                        <a:fillRect/>
                      </a:stretch>
                    </p:blipFill>
                    <p:spPr bwMode="auto">
                      <a:xfrm>
                        <a:off x="1770554" y="4838499"/>
                        <a:ext cx="4343400" cy="1420812"/>
                      </a:xfrm>
                      <a:prstGeom prst="rect">
                        <a:avLst/>
                      </a:prstGeom>
                      <a:noFill/>
                    </p:spPr>
                  </p:pic>
                </p:oleObj>
              </mc:Fallback>
            </mc:AlternateContent>
          </a:graphicData>
        </a:graphic>
      </p:graphicFrame>
      <p:graphicFrame>
        <p:nvGraphicFramePr>
          <p:cNvPr id="14" name="对象 13"/>
          <p:cNvGraphicFramePr>
            <a:graphicFrameLocks noChangeAspect="1"/>
          </p:cNvGraphicFramePr>
          <p:nvPr/>
        </p:nvGraphicFramePr>
        <p:xfrm>
          <a:off x="7531100" y="5073650"/>
          <a:ext cx="3554413" cy="711200"/>
        </p:xfrm>
        <a:graphic>
          <a:graphicData uri="http://schemas.openxmlformats.org/presentationml/2006/ole">
            <mc:AlternateContent xmlns:mc="http://schemas.openxmlformats.org/markup-compatibility/2006">
              <mc:Choice xmlns:v="urn:schemas-microsoft-com:vml" Requires="v">
                <p:oleObj name="Equation" r:id="rId26" imgW="2286000" imgH="457200" progId="Equation.DSMT4">
                  <p:embed/>
                </p:oleObj>
              </mc:Choice>
              <mc:Fallback>
                <p:oleObj name="Equation" r:id="rId26" imgW="2286000" imgH="457200" progId="Equation.DSMT4">
                  <p:embed/>
                  <p:pic>
                    <p:nvPicPr>
                      <p:cNvPr id="14" name="对象 13"/>
                      <p:cNvPicPr>
                        <a:picLocks noChangeAspect="1" noChangeArrowheads="1"/>
                      </p:cNvPicPr>
                      <p:nvPr/>
                    </p:nvPicPr>
                    <p:blipFill>
                      <a:blip r:embed="rId27"/>
                      <a:srcRect/>
                      <a:stretch>
                        <a:fillRect/>
                      </a:stretch>
                    </p:blipFill>
                    <p:spPr bwMode="auto">
                      <a:xfrm>
                        <a:off x="7531100" y="5073650"/>
                        <a:ext cx="3554413" cy="711200"/>
                      </a:xfrm>
                      <a:prstGeom prst="rect">
                        <a:avLst/>
                      </a:prstGeom>
                      <a:noFill/>
                    </p:spPr>
                  </p:pic>
                </p:oleObj>
              </mc:Fallback>
            </mc:AlternateContent>
          </a:graphicData>
        </a:graphic>
      </p:graphicFrame>
      <p:sp>
        <p:nvSpPr>
          <p:cNvPr id="15" name="Rectangle 53"/>
          <p:cNvSpPr>
            <a:spLocks noChangeArrowheads="1"/>
          </p:cNvSpPr>
          <p:nvPr/>
        </p:nvSpPr>
        <p:spPr bwMode="auto">
          <a:xfrm>
            <a:off x="2063242" y="2259650"/>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ea"/>
                <a:cs typeface="Times New Roman" panose="02020603050405020304" pitchFamily="18" charset="0"/>
              </a:rPr>
              <a:t>1</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 设  </a:t>
            </a:r>
            <a:endParaRPr kumimoji="0" lang="zh-CN" altLang="en-US" sz="2000" b="1" i="0" u="none" strike="noStrike" cap="none" normalizeH="0" baseline="0" dirty="0">
              <a:ln>
                <a:noFill/>
              </a:ln>
              <a:solidFill>
                <a:schemeClr val="tx1"/>
              </a:solidFill>
              <a:effectLst/>
              <a:latin typeface="+mn-ea"/>
            </a:endParaRPr>
          </a:p>
        </p:txBody>
      </p:sp>
      <p:sp>
        <p:nvSpPr>
          <p:cNvPr id="17" name="Rectangle 55"/>
          <p:cNvSpPr>
            <a:spLocks noChangeArrowheads="1"/>
          </p:cNvSpPr>
          <p:nvPr/>
        </p:nvSpPr>
        <p:spPr bwMode="auto">
          <a:xfrm>
            <a:off x="250544" y="3228769"/>
            <a:ext cx="57038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两组</a:t>
            </a:r>
            <a:r>
              <a:rPr kumimoji="0" lang="zh-CN" altLang="en-US" sz="2000" b="1" i="0" u="none" strike="noStrike" cap="none" normalizeH="0" baseline="0" dirty="0">
                <a:ln>
                  <a:noFill/>
                </a:ln>
                <a:solidFill>
                  <a:schemeClr val="tx1"/>
                </a:solidFill>
                <a:effectLst/>
                <a:latin typeface="+mn-ea"/>
                <a:cs typeface="Times New Roman" panose="02020603050405020304" pitchFamily="18" charset="0"/>
              </a:rPr>
              <a:t>列</a:t>
            </a:r>
            <a:r>
              <a:rPr kumimoji="0" lang="zh-CN" sz="2000" b="1" i="0" u="none" strike="noStrike" cap="none" normalizeH="0" baseline="0" dirty="0">
                <a:ln>
                  <a:noFill/>
                </a:ln>
                <a:solidFill>
                  <a:schemeClr val="tx1"/>
                </a:solidFill>
                <a:effectLst/>
                <a:latin typeface="+mn-ea"/>
                <a:cs typeface="Times New Roman" panose="02020603050405020304" pitchFamily="18" charset="0"/>
              </a:rPr>
              <a:t>向量完全相同，所以矩阵秩相等，即</a:t>
            </a:r>
            <a:endParaRPr kumimoji="0" lang="zh-CN" sz="2000" b="1" i="0" u="none" strike="noStrike" cap="none" normalizeH="0" baseline="0" dirty="0">
              <a:ln>
                <a:noFill/>
              </a:ln>
              <a:solidFill>
                <a:schemeClr val="tx1"/>
              </a:solidFill>
              <a:effectLst/>
              <a:latin typeface="+mn-ea"/>
            </a:endParaRPr>
          </a:p>
        </p:txBody>
      </p:sp>
      <p:sp>
        <p:nvSpPr>
          <p:cNvPr id="18" name="Rectangle 56"/>
          <p:cNvSpPr>
            <a:spLocks noChangeArrowheads="1"/>
          </p:cNvSpPr>
          <p:nvPr/>
        </p:nvSpPr>
        <p:spPr bwMode="auto">
          <a:xfrm>
            <a:off x="7531100" y="3216838"/>
            <a:ext cx="18261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下面证明</a:t>
            </a:r>
            <a:endParaRPr kumimoji="0" lang="zh-CN" sz="2000" b="1" i="0" u="none" strike="noStrike" cap="none" normalizeH="0" baseline="0" dirty="0">
              <a:ln>
                <a:noFill/>
              </a:ln>
              <a:solidFill>
                <a:schemeClr val="tx1"/>
              </a:solidFill>
              <a:effectLst/>
              <a:latin typeface="+mn-ea"/>
            </a:endParaRPr>
          </a:p>
        </p:txBody>
      </p:sp>
      <p:sp>
        <p:nvSpPr>
          <p:cNvPr id="19" name="Rectangle 57"/>
          <p:cNvSpPr>
            <a:spLocks noChangeArrowheads="1"/>
          </p:cNvSpPr>
          <p:nvPr/>
        </p:nvSpPr>
        <p:spPr bwMode="auto">
          <a:xfrm>
            <a:off x="1226615" y="4114905"/>
            <a:ext cx="4427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设</a:t>
            </a:r>
            <a:endParaRPr kumimoji="0" lang="zh-CN" sz="2000" b="1" i="0" u="none" strike="noStrike" cap="none" normalizeH="0" baseline="0" dirty="0">
              <a:ln>
                <a:noFill/>
              </a:ln>
              <a:solidFill>
                <a:schemeClr val="tx1"/>
              </a:solidFill>
              <a:effectLst/>
              <a:latin typeface="+mn-ea"/>
            </a:endParaRPr>
          </a:p>
        </p:txBody>
      </p:sp>
      <p:sp>
        <p:nvSpPr>
          <p:cNvPr id="21" name="Rectangle 58"/>
          <p:cNvSpPr>
            <a:spLocks noChangeArrowheads="1"/>
          </p:cNvSpPr>
          <p:nvPr/>
        </p:nvSpPr>
        <p:spPr bwMode="auto">
          <a:xfrm>
            <a:off x="2852956" y="4114905"/>
            <a:ext cx="14414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，则 </a:t>
            </a:r>
            <a:endParaRPr kumimoji="0" lang="zh-CN" sz="2000" b="1" i="0" u="none" strike="noStrike" cap="none" normalizeH="0" baseline="0" dirty="0">
              <a:ln>
                <a:noFill/>
              </a:ln>
              <a:solidFill>
                <a:schemeClr val="tx1"/>
              </a:solidFill>
              <a:effectLst/>
              <a:latin typeface="+mn-ea"/>
            </a:endParaRPr>
          </a:p>
        </p:txBody>
      </p:sp>
      <p:sp>
        <p:nvSpPr>
          <p:cNvPr id="22" name="Rectangle 59"/>
          <p:cNvSpPr>
            <a:spLocks noChangeArrowheads="1"/>
          </p:cNvSpPr>
          <p:nvPr/>
        </p:nvSpPr>
        <p:spPr bwMode="auto">
          <a:xfrm>
            <a:off x="6260092" y="4138524"/>
            <a:ext cx="11849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故 </a:t>
            </a:r>
            <a:endParaRPr kumimoji="0" lang="zh-CN" sz="2000" b="1" i="0" u="none" strike="noStrike" cap="none" normalizeH="0" baseline="0" dirty="0">
              <a:ln>
                <a:noFill/>
              </a:ln>
              <a:solidFill>
                <a:schemeClr val="tx1"/>
              </a:solidFill>
              <a:effectLst/>
              <a:latin typeface="+mn-ea"/>
            </a:endParaRPr>
          </a:p>
        </p:txBody>
      </p:sp>
      <p:sp>
        <p:nvSpPr>
          <p:cNvPr id="23" name="Rectangle 60"/>
          <p:cNvSpPr>
            <a:spLocks noChangeArrowheads="1"/>
          </p:cNvSpPr>
          <p:nvPr/>
        </p:nvSpPr>
        <p:spPr bwMode="auto">
          <a:xfrm>
            <a:off x="5812638" y="5228800"/>
            <a:ext cx="16979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60960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所以有 </a:t>
            </a:r>
            <a:endParaRPr kumimoji="0" lang="zh-CN" sz="2000" b="1"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398496062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991"/>
                                        </p:tgtEl>
                                        <p:attrNameLst>
                                          <p:attrName>style.visibility</p:attrName>
                                        </p:attrNameLst>
                                      </p:cBhvr>
                                      <p:to>
                                        <p:strVal val="visible"/>
                                      </p:to>
                                    </p:set>
                                    <p:animEffect transition="in" filter="wipe(left)">
                                      <p:cBhvr>
                                        <p:cTn id="17" dur="500"/>
                                        <p:tgtEl>
                                          <p:spTgt spid="419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992"/>
                                        </p:tgtEl>
                                        <p:attrNameLst>
                                          <p:attrName>style.visibility</p:attrName>
                                        </p:attrNameLst>
                                      </p:cBhvr>
                                      <p:to>
                                        <p:strVal val="visible"/>
                                      </p:to>
                                    </p:set>
                                    <p:animEffect transition="in" filter="wipe(left)">
                                      <p:cBhvr>
                                        <p:cTn id="22" dur="500"/>
                                        <p:tgtEl>
                                          <p:spTgt spid="419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left)">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left)">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wipe(left)">
                                      <p:cBhvr>
                                        <p:cTn id="82" dur="500"/>
                                        <p:tgtEl>
                                          <p:spTgt spid="1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wipe(left)">
                                      <p:cBhvr>
                                        <p:cTn id="87" dur="5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wipe(left)">
                                      <p:cBhvr>
                                        <p:cTn id="92" dur="500"/>
                                        <p:tgtEl>
                                          <p:spTgt spid="1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wipe(left)">
                                      <p:cBhvr>
                                        <p:cTn id="97" dur="500"/>
                                        <p:tgtEl>
                                          <p:spTgt spid="2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wipe(left)">
                                      <p:cBhvr>
                                        <p:cTn id="10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7" grpId="0"/>
      <p:bldP spid="18" grpId="0"/>
      <p:bldP spid="19" grpId="0"/>
      <p:bldP spid="21" grpId="0"/>
      <p:bldP spid="22" grpId="0"/>
      <p:bldP spid="2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1491" y="973197"/>
            <a:ext cx="5989740" cy="523220"/>
          </a:xfrm>
          <a:prstGeom prst="rect">
            <a:avLst/>
          </a:prstGeom>
          <a:noFill/>
        </p:spPr>
        <p:txBody>
          <a:bodyPr wrap="square" rtlCol="0">
            <a:spAutoFit/>
          </a:bodyPr>
          <a:lstStyle/>
          <a:p>
            <a:r>
              <a:rPr lang="en-US" altLang="zh-CN" sz="2800" b="1" kern="100" dirty="0">
                <a:solidFill>
                  <a:srgbClr val="0000FF"/>
                </a:solidFill>
                <a:latin typeface="+mj-ea"/>
                <a:ea typeface="+mj-ea"/>
                <a:cs typeface="Times New Roman" panose="02020603050405020304" pitchFamily="18" charset="0"/>
              </a:rPr>
              <a:t>§4.4 </a:t>
            </a:r>
            <a:r>
              <a:rPr lang="zh-CN" altLang="en-US" sz="2800" b="1" dirty="0">
                <a:solidFill>
                  <a:srgbClr val="0000FF"/>
                </a:solidFill>
                <a:latin typeface="+mj-ea"/>
                <a:ea typeface="+mj-ea"/>
              </a:rPr>
              <a:t>非齐次线性方程组</a:t>
            </a:r>
          </a:p>
        </p:txBody>
      </p:sp>
      <p:sp>
        <p:nvSpPr>
          <p:cNvPr id="3" name="文本框 2"/>
          <p:cNvSpPr txBox="1"/>
          <p:nvPr/>
        </p:nvSpPr>
        <p:spPr>
          <a:xfrm>
            <a:off x="936083" y="1657690"/>
            <a:ext cx="5192787" cy="461665"/>
          </a:xfrm>
          <a:prstGeom prst="rect">
            <a:avLst/>
          </a:prstGeom>
          <a:noFill/>
        </p:spPr>
        <p:txBody>
          <a:bodyPr wrap="square" rtlCol="0">
            <a:spAutoFit/>
          </a:bodyPr>
          <a:lstStyle/>
          <a:p>
            <a:r>
              <a:rPr lang="en-US" altLang="zh-CN" sz="2400" b="1" dirty="0">
                <a:solidFill>
                  <a:srgbClr val="0000FF"/>
                </a:solidFill>
                <a:latin typeface="+mj-ea"/>
                <a:ea typeface="+mj-ea"/>
              </a:rPr>
              <a:t>4.4.1 </a:t>
            </a:r>
            <a:r>
              <a:rPr lang="zh-CN" altLang="en-US" sz="2400" b="1" dirty="0">
                <a:solidFill>
                  <a:srgbClr val="0000FF"/>
                </a:solidFill>
                <a:latin typeface="+mj-ea"/>
                <a:ea typeface="+mj-ea"/>
              </a:rPr>
              <a:t>非齐次线性方程组有解的条件</a:t>
            </a:r>
          </a:p>
        </p:txBody>
      </p:sp>
      <p:graphicFrame>
        <p:nvGraphicFramePr>
          <p:cNvPr id="23" name="对象 22"/>
          <p:cNvGraphicFramePr>
            <a:graphicFrameLocks noChangeAspect="1"/>
          </p:cNvGraphicFramePr>
          <p:nvPr/>
        </p:nvGraphicFramePr>
        <p:xfrm>
          <a:off x="1974471" y="4313478"/>
          <a:ext cx="989920" cy="336994"/>
        </p:xfrm>
        <a:graphic>
          <a:graphicData uri="http://schemas.openxmlformats.org/presentationml/2006/ole">
            <mc:AlternateContent xmlns:mc="http://schemas.openxmlformats.org/markup-compatibility/2006">
              <mc:Choice xmlns:v="urn:schemas-microsoft-com:vml" Requires="v">
                <p:oleObj name="Equation" r:id="rId2" imgW="596880" imgH="203040" progId="Equation.DSMT4">
                  <p:embed/>
                </p:oleObj>
              </mc:Choice>
              <mc:Fallback>
                <p:oleObj name="Equation" r:id="rId2" imgW="596880" imgH="203040" progId="Equation.DSMT4">
                  <p:embed/>
                  <p:pic>
                    <p:nvPicPr>
                      <p:cNvPr id="23" name="对象 22"/>
                      <p:cNvPicPr/>
                      <p:nvPr/>
                    </p:nvPicPr>
                    <p:blipFill>
                      <a:blip r:embed="rId3"/>
                      <a:stretch>
                        <a:fillRect/>
                      </a:stretch>
                    </p:blipFill>
                    <p:spPr>
                      <a:xfrm>
                        <a:off x="1974471" y="4313478"/>
                        <a:ext cx="989920" cy="336994"/>
                      </a:xfrm>
                      <a:prstGeom prst="rect">
                        <a:avLst/>
                      </a:prstGeom>
                    </p:spPr>
                  </p:pic>
                </p:oleObj>
              </mc:Fallback>
            </mc:AlternateContent>
          </a:graphicData>
        </a:graphic>
      </p:graphicFrame>
      <p:grpSp>
        <p:nvGrpSpPr>
          <p:cNvPr id="36" name="组合 35"/>
          <p:cNvGrpSpPr/>
          <p:nvPr/>
        </p:nvGrpSpPr>
        <p:grpSpPr>
          <a:xfrm>
            <a:off x="1367026" y="4272046"/>
            <a:ext cx="6484749" cy="407904"/>
            <a:chOff x="1367026" y="4272046"/>
            <a:chExt cx="6484749" cy="407904"/>
          </a:xfrm>
        </p:grpSpPr>
        <p:sp>
          <p:nvSpPr>
            <p:cNvPr id="19" name="文本框 18"/>
            <p:cNvSpPr txBox="1"/>
            <p:nvPr/>
          </p:nvSpPr>
          <p:spPr>
            <a:xfrm>
              <a:off x="1367026" y="4272046"/>
              <a:ext cx="4110665" cy="400110"/>
            </a:xfrm>
            <a:prstGeom prst="rect">
              <a:avLst/>
            </a:prstGeom>
            <a:noFill/>
          </p:spPr>
          <p:txBody>
            <a:bodyPr wrap="square" rtlCol="0">
              <a:spAutoFit/>
            </a:bodyPr>
            <a:lstStyle/>
            <a:p>
              <a:r>
                <a:rPr lang="zh-CN" altLang="en-US" sz="2000" b="1" dirty="0">
                  <a:solidFill>
                    <a:schemeClr val="accent1"/>
                  </a:solidFill>
                </a:rPr>
                <a:t>                                        </a:t>
              </a:r>
              <a:r>
                <a:rPr lang="zh-CN" altLang="en-US" sz="2000" b="1" dirty="0"/>
                <a:t>的向量表示为</a:t>
              </a:r>
              <a:r>
                <a:rPr lang="zh-CN" altLang="en-US" sz="2000" b="1" dirty="0">
                  <a:solidFill>
                    <a:schemeClr val="accent1"/>
                  </a:solidFill>
                </a:rPr>
                <a:t>                </a:t>
              </a:r>
            </a:p>
          </p:txBody>
        </p:sp>
        <p:graphicFrame>
          <p:nvGraphicFramePr>
            <p:cNvPr id="24" name="对象 23"/>
            <p:cNvGraphicFramePr>
              <a:graphicFrameLocks noChangeAspect="1"/>
            </p:cNvGraphicFramePr>
            <p:nvPr/>
          </p:nvGraphicFramePr>
          <p:xfrm>
            <a:off x="3017178" y="4307440"/>
            <a:ext cx="704552" cy="287383"/>
          </p:xfrm>
          <a:graphic>
            <a:graphicData uri="http://schemas.openxmlformats.org/presentationml/2006/ole">
              <mc:AlternateContent xmlns:mc="http://schemas.openxmlformats.org/markup-compatibility/2006">
                <mc:Choice xmlns:v="urn:schemas-microsoft-com:vml" Requires="v">
                  <p:oleObj name="Equation" r:id="rId4" imgW="469800" imgH="177480" progId="Equation.DSMT4">
                    <p:embed/>
                  </p:oleObj>
                </mc:Choice>
                <mc:Fallback>
                  <p:oleObj name="Equation" r:id="rId4" imgW="469800" imgH="177480" progId="Equation.DSMT4">
                    <p:embed/>
                    <p:pic>
                      <p:nvPicPr>
                        <p:cNvPr id="24" name="对象 23"/>
                        <p:cNvPicPr>
                          <a:picLocks noChangeAspect="1" noChangeArrowheads="1"/>
                        </p:cNvPicPr>
                        <p:nvPr/>
                      </p:nvPicPr>
                      <p:blipFill>
                        <a:blip r:embed="rId5"/>
                        <a:srcRect/>
                        <a:stretch>
                          <a:fillRect/>
                        </a:stretch>
                      </p:blipFill>
                      <p:spPr bwMode="auto">
                        <a:xfrm>
                          <a:off x="3017178" y="4307440"/>
                          <a:ext cx="704552" cy="287383"/>
                        </a:xfrm>
                        <a:prstGeom prst="rect">
                          <a:avLst/>
                        </a:prstGeom>
                        <a:noFill/>
                      </p:spPr>
                    </p:pic>
                  </p:oleObj>
                </mc:Fallback>
              </mc:AlternateContent>
            </a:graphicData>
          </a:graphic>
        </p:graphicFrame>
        <p:graphicFrame>
          <p:nvGraphicFramePr>
            <p:cNvPr id="26" name="对象 25"/>
            <p:cNvGraphicFramePr>
              <a:graphicFrameLocks noChangeAspect="1"/>
            </p:cNvGraphicFramePr>
            <p:nvPr/>
          </p:nvGraphicFramePr>
          <p:xfrm>
            <a:off x="5353050" y="4284663"/>
            <a:ext cx="2498725" cy="395287"/>
          </p:xfrm>
          <a:graphic>
            <a:graphicData uri="http://schemas.openxmlformats.org/presentationml/2006/ole">
              <mc:AlternateContent xmlns:mc="http://schemas.openxmlformats.org/markup-compatibility/2006">
                <mc:Choice xmlns:v="urn:schemas-microsoft-com:vml" Requires="v">
                  <p:oleObj name="Equation" r:id="rId6" imgW="1638000" imgH="228600" progId="Equation.DSMT4">
                    <p:embed/>
                  </p:oleObj>
                </mc:Choice>
                <mc:Fallback>
                  <p:oleObj name="Equation" r:id="rId6" imgW="1638000" imgH="228600" progId="Equation.DSMT4">
                    <p:embed/>
                    <p:pic>
                      <p:nvPicPr>
                        <p:cNvPr id="26" name="对象 25"/>
                        <p:cNvPicPr>
                          <a:picLocks noChangeAspect="1" noChangeArrowheads="1"/>
                        </p:cNvPicPr>
                        <p:nvPr/>
                      </p:nvPicPr>
                      <p:blipFill>
                        <a:blip r:embed="rId7"/>
                        <a:srcRect/>
                        <a:stretch>
                          <a:fillRect/>
                        </a:stretch>
                      </p:blipFill>
                      <p:spPr bwMode="auto">
                        <a:xfrm>
                          <a:off x="5353050" y="4284663"/>
                          <a:ext cx="2498725" cy="395287"/>
                        </a:xfrm>
                        <a:prstGeom prst="rect">
                          <a:avLst/>
                        </a:prstGeom>
                        <a:noFill/>
                      </p:spPr>
                    </p:pic>
                  </p:oleObj>
                </mc:Fallback>
              </mc:AlternateContent>
            </a:graphicData>
          </a:graphic>
        </p:graphicFrame>
      </p:grpSp>
      <p:grpSp>
        <p:nvGrpSpPr>
          <p:cNvPr id="63" name="组合 62"/>
          <p:cNvGrpSpPr/>
          <p:nvPr/>
        </p:nvGrpSpPr>
        <p:grpSpPr>
          <a:xfrm>
            <a:off x="7922777" y="4272046"/>
            <a:ext cx="2608548" cy="400110"/>
            <a:chOff x="7922777" y="4272046"/>
            <a:chExt cx="2608548" cy="400110"/>
          </a:xfrm>
        </p:grpSpPr>
        <p:graphicFrame>
          <p:nvGraphicFramePr>
            <p:cNvPr id="27" name="对象 26"/>
            <p:cNvGraphicFramePr>
              <a:graphicFrameLocks noChangeAspect="1"/>
            </p:cNvGraphicFramePr>
            <p:nvPr/>
          </p:nvGraphicFramePr>
          <p:xfrm>
            <a:off x="7922777" y="4318349"/>
            <a:ext cx="704552" cy="287383"/>
          </p:xfrm>
          <a:graphic>
            <a:graphicData uri="http://schemas.openxmlformats.org/presentationml/2006/ole">
              <mc:AlternateContent xmlns:mc="http://schemas.openxmlformats.org/markup-compatibility/2006">
                <mc:Choice xmlns:v="urn:schemas-microsoft-com:vml" Requires="v">
                  <p:oleObj name="Equation" r:id="rId8" imgW="469800" imgH="177480" progId="Equation.DSMT4">
                    <p:embed/>
                  </p:oleObj>
                </mc:Choice>
                <mc:Fallback>
                  <p:oleObj name="Equation" r:id="rId8" imgW="469800" imgH="177480" progId="Equation.DSMT4">
                    <p:embed/>
                    <p:pic>
                      <p:nvPicPr>
                        <p:cNvPr id="27" name="对象 26"/>
                        <p:cNvPicPr>
                          <a:picLocks noChangeAspect="1" noChangeArrowheads="1"/>
                        </p:cNvPicPr>
                        <p:nvPr/>
                      </p:nvPicPr>
                      <p:blipFill>
                        <a:blip r:embed="rId9"/>
                        <a:srcRect/>
                        <a:stretch>
                          <a:fillRect/>
                        </a:stretch>
                      </p:blipFill>
                      <p:spPr bwMode="auto">
                        <a:xfrm>
                          <a:off x="7922777" y="4318349"/>
                          <a:ext cx="704552" cy="287383"/>
                        </a:xfrm>
                        <a:prstGeom prst="rect">
                          <a:avLst/>
                        </a:prstGeom>
                        <a:noFill/>
                      </p:spPr>
                    </p:pic>
                  </p:oleObj>
                </mc:Fallback>
              </mc:AlternateContent>
            </a:graphicData>
          </a:graphic>
        </p:graphicFrame>
        <p:sp>
          <p:nvSpPr>
            <p:cNvPr id="28" name="文本框 27"/>
            <p:cNvSpPr txBox="1"/>
            <p:nvPr/>
          </p:nvSpPr>
          <p:spPr>
            <a:xfrm>
              <a:off x="8540449" y="4272046"/>
              <a:ext cx="1990876" cy="400110"/>
            </a:xfrm>
            <a:prstGeom prst="rect">
              <a:avLst/>
            </a:prstGeom>
            <a:noFill/>
          </p:spPr>
          <p:txBody>
            <a:bodyPr wrap="square" rtlCol="0">
              <a:spAutoFit/>
            </a:bodyPr>
            <a:lstStyle/>
            <a:p>
              <a:r>
                <a:rPr lang="zh-CN" altLang="en-US" sz="2000" b="1" dirty="0"/>
                <a:t>有解，即</a:t>
              </a:r>
            </a:p>
          </p:txBody>
        </p:sp>
      </p:grpSp>
      <p:graphicFrame>
        <p:nvGraphicFramePr>
          <p:cNvPr id="34" name="对象 33"/>
          <p:cNvGraphicFramePr>
            <a:graphicFrameLocks noChangeAspect="1"/>
          </p:cNvGraphicFramePr>
          <p:nvPr/>
        </p:nvGraphicFramePr>
        <p:xfrm>
          <a:off x="1933575" y="5311775"/>
          <a:ext cx="1011238" cy="338138"/>
        </p:xfrm>
        <a:graphic>
          <a:graphicData uri="http://schemas.openxmlformats.org/presentationml/2006/ole">
            <mc:AlternateContent xmlns:mc="http://schemas.openxmlformats.org/markup-compatibility/2006">
              <mc:Choice xmlns:v="urn:schemas-microsoft-com:vml" Requires="v">
                <p:oleObj name="Equation" r:id="rId10" imgW="609480" imgH="203040" progId="Equation.DSMT4">
                  <p:embed/>
                </p:oleObj>
              </mc:Choice>
              <mc:Fallback>
                <p:oleObj name="Equation" r:id="rId10" imgW="609480" imgH="203040" progId="Equation.DSMT4">
                  <p:embed/>
                  <p:pic>
                    <p:nvPicPr>
                      <p:cNvPr id="34" name="对象 33"/>
                      <p:cNvPicPr/>
                      <p:nvPr/>
                    </p:nvPicPr>
                    <p:blipFill>
                      <a:blip r:embed="rId11"/>
                      <a:stretch>
                        <a:fillRect/>
                      </a:stretch>
                    </p:blipFill>
                    <p:spPr>
                      <a:xfrm>
                        <a:off x="1933575" y="5311775"/>
                        <a:ext cx="1011238" cy="338138"/>
                      </a:xfrm>
                      <a:prstGeom prst="rect">
                        <a:avLst/>
                      </a:prstGeom>
                    </p:spPr>
                  </p:pic>
                </p:oleObj>
              </mc:Fallback>
            </mc:AlternateContent>
          </a:graphicData>
        </a:graphic>
      </p:graphicFrame>
      <p:grpSp>
        <p:nvGrpSpPr>
          <p:cNvPr id="32" name="组合 31"/>
          <p:cNvGrpSpPr/>
          <p:nvPr/>
        </p:nvGrpSpPr>
        <p:grpSpPr>
          <a:xfrm>
            <a:off x="1342234" y="2331828"/>
            <a:ext cx="8593327" cy="481863"/>
            <a:chOff x="1342234" y="2331828"/>
            <a:chExt cx="8593327" cy="481863"/>
          </a:xfrm>
        </p:grpSpPr>
        <p:sp>
          <p:nvSpPr>
            <p:cNvPr id="4" name="矩形 3"/>
            <p:cNvSpPr/>
            <p:nvPr/>
          </p:nvSpPr>
          <p:spPr>
            <a:xfrm>
              <a:off x="1342234" y="2331828"/>
              <a:ext cx="8593327" cy="481863"/>
            </a:xfrm>
            <a:prstGeom prst="rect">
              <a:avLst/>
            </a:prstGeom>
          </p:spPr>
          <p:txBody>
            <a:bodyPr wrap="square">
              <a:spAutoFit/>
            </a:bodyPr>
            <a:lstStyle/>
            <a:p>
              <a:pPr algn="just">
                <a:lnSpc>
                  <a:spcPct val="150000"/>
                </a:lnSpc>
                <a:spcAft>
                  <a:spcPts val="0"/>
                </a:spcAft>
              </a:pPr>
              <a:r>
                <a:rPr lang="zh-CN" altLang="en-US" sz="2000" b="1" kern="100" dirty="0">
                  <a:solidFill>
                    <a:schemeClr val="accent1"/>
                  </a:solidFill>
                  <a:latin typeface="+mn-ea"/>
                  <a:cs typeface="Times New Roman" panose="02020603050405020304" pitchFamily="18" charset="0"/>
                </a:rPr>
                <a:t>定理</a:t>
              </a:r>
              <a:r>
                <a:rPr lang="en-US" altLang="zh-CN" sz="2000" b="1" kern="100" dirty="0">
                  <a:solidFill>
                    <a:schemeClr val="accent1"/>
                  </a:solidFill>
                  <a:latin typeface="+mn-ea"/>
                  <a:cs typeface="Times New Roman" panose="02020603050405020304" pitchFamily="18" charset="0"/>
                </a:rPr>
                <a:t>1</a:t>
              </a:r>
              <a:r>
                <a:rPr lang="en-US" altLang="zh-CN" sz="2000" b="1" kern="100" dirty="0">
                  <a:latin typeface="+mn-ea"/>
                  <a:cs typeface="Times New Roman" panose="02020603050405020304" pitchFamily="18" charset="0"/>
                </a:rPr>
                <a:t> </a:t>
              </a:r>
              <a:r>
                <a:rPr lang="zh-CN" altLang="en-US" sz="2000" b="1" kern="100" dirty="0">
                  <a:latin typeface="+mn-ea"/>
                  <a:cs typeface="Times New Roman" panose="02020603050405020304" pitchFamily="18" charset="0"/>
                </a:rPr>
                <a:t>对  元非齐次线性方程组      ，下列命题等价：</a:t>
              </a:r>
              <a:r>
                <a:rPr lang="en-US" altLang="zh-CN" sz="2000" b="1" kern="100" dirty="0">
                  <a:latin typeface="+mn-ea"/>
                  <a:cs typeface="Times New Roman" panose="02020603050405020304" pitchFamily="18" charset="0"/>
                </a:rPr>
                <a:t> </a:t>
              </a:r>
              <a:r>
                <a:rPr lang="zh-CN" altLang="en-US" sz="2000" b="1" kern="100" dirty="0">
                  <a:latin typeface="+mn-ea"/>
                  <a:cs typeface="Times New Roman" panose="02020603050405020304" pitchFamily="18" charset="0"/>
                </a:rPr>
                <a:t>       </a:t>
              </a:r>
              <a:r>
                <a:rPr lang="en-US" altLang="zh-CN" sz="2000" b="1" kern="100" dirty="0">
                  <a:latin typeface="+mn-ea"/>
                  <a:cs typeface="Times New Roman" panose="02020603050405020304" pitchFamily="18" charset="0"/>
                </a:rPr>
                <a:t>  </a:t>
              </a:r>
              <a:endParaRPr lang="zh-CN" altLang="zh-CN" sz="2000" b="1" kern="100" dirty="0">
                <a:latin typeface="+mn-ea"/>
                <a:cs typeface="Times New Roman" panose="02020603050405020304" pitchFamily="18" charset="0"/>
              </a:endParaRPr>
            </a:p>
          </p:txBody>
        </p:sp>
        <p:graphicFrame>
          <p:nvGraphicFramePr>
            <p:cNvPr id="10" name="对象 9"/>
            <p:cNvGraphicFramePr>
              <a:graphicFrameLocks noChangeAspect="1"/>
            </p:cNvGraphicFramePr>
            <p:nvPr/>
          </p:nvGraphicFramePr>
          <p:xfrm>
            <a:off x="4975997" y="2481949"/>
            <a:ext cx="735055" cy="299825"/>
          </p:xfrm>
          <a:graphic>
            <a:graphicData uri="http://schemas.openxmlformats.org/presentationml/2006/ole">
              <mc:AlternateContent xmlns:mc="http://schemas.openxmlformats.org/markup-compatibility/2006">
                <mc:Choice xmlns:v="urn:schemas-microsoft-com:vml" Requires="v">
                  <p:oleObj name="Equation" r:id="rId12" imgW="469800" imgH="177480" progId="Equation.DSMT4">
                    <p:embed/>
                  </p:oleObj>
                </mc:Choice>
                <mc:Fallback>
                  <p:oleObj name="Equation" r:id="rId12" imgW="469800" imgH="177480" progId="Equation.DSMT4">
                    <p:embed/>
                    <p:pic>
                      <p:nvPicPr>
                        <p:cNvPr id="10" name="对象 9"/>
                        <p:cNvPicPr>
                          <a:picLocks noChangeAspect="1" noChangeArrowheads="1"/>
                        </p:cNvPicPr>
                        <p:nvPr/>
                      </p:nvPicPr>
                      <p:blipFill>
                        <a:blip r:embed="rId13"/>
                        <a:srcRect/>
                        <a:stretch>
                          <a:fillRect/>
                        </a:stretch>
                      </p:blipFill>
                      <p:spPr bwMode="auto">
                        <a:xfrm>
                          <a:off x="4975997" y="2481949"/>
                          <a:ext cx="735055" cy="299825"/>
                        </a:xfrm>
                        <a:prstGeom prst="rect">
                          <a:avLst/>
                        </a:prstGeom>
                        <a:noFill/>
                      </p:spPr>
                    </p:pic>
                  </p:oleObj>
                </mc:Fallback>
              </mc:AlternateContent>
            </a:graphicData>
          </a:graphic>
        </p:graphicFrame>
        <p:graphicFrame>
          <p:nvGraphicFramePr>
            <p:cNvPr id="21" name="对象 20"/>
            <p:cNvGraphicFramePr>
              <a:graphicFrameLocks noChangeAspect="1"/>
            </p:cNvGraphicFramePr>
            <p:nvPr/>
          </p:nvGraphicFramePr>
          <p:xfrm>
            <a:off x="2438398" y="2514815"/>
            <a:ext cx="260350" cy="279400"/>
          </p:xfrm>
          <a:graphic>
            <a:graphicData uri="http://schemas.openxmlformats.org/presentationml/2006/ole">
              <mc:AlternateContent xmlns:mc="http://schemas.openxmlformats.org/markup-compatibility/2006">
                <mc:Choice xmlns:v="urn:schemas-microsoft-com:vml" Requires="v">
                  <p:oleObj name="Equation" r:id="rId14" imgW="126720" imgH="139680" progId="Equation.DSMT4">
                    <p:embed/>
                  </p:oleObj>
                </mc:Choice>
                <mc:Fallback>
                  <p:oleObj name="Equation" r:id="rId14" imgW="126720" imgH="139680" progId="Equation.DSMT4">
                    <p:embed/>
                    <p:pic>
                      <p:nvPicPr>
                        <p:cNvPr id="21" name="对象 20"/>
                        <p:cNvPicPr>
                          <a:picLocks noChangeAspect="1" noChangeArrowheads="1"/>
                        </p:cNvPicPr>
                        <p:nvPr/>
                      </p:nvPicPr>
                      <p:blipFill>
                        <a:blip r:embed="rId15"/>
                        <a:srcRect/>
                        <a:stretch>
                          <a:fillRect/>
                        </a:stretch>
                      </p:blipFill>
                      <p:spPr bwMode="auto">
                        <a:xfrm>
                          <a:off x="2438398" y="2514815"/>
                          <a:ext cx="260350" cy="279400"/>
                        </a:xfrm>
                        <a:prstGeom prst="rect">
                          <a:avLst/>
                        </a:prstGeom>
                        <a:noFill/>
                      </p:spPr>
                    </p:pic>
                  </p:oleObj>
                </mc:Fallback>
              </mc:AlternateContent>
            </a:graphicData>
          </a:graphic>
        </p:graphicFrame>
      </p:grpSp>
      <p:grpSp>
        <p:nvGrpSpPr>
          <p:cNvPr id="64" name="组合 63"/>
          <p:cNvGrpSpPr/>
          <p:nvPr/>
        </p:nvGrpSpPr>
        <p:grpSpPr>
          <a:xfrm>
            <a:off x="1416839" y="4798787"/>
            <a:ext cx="8815732" cy="400110"/>
            <a:chOff x="1416839" y="4798787"/>
            <a:chExt cx="8815732" cy="400110"/>
          </a:xfrm>
        </p:grpSpPr>
        <p:sp>
          <p:nvSpPr>
            <p:cNvPr id="30" name="文本框 29"/>
            <p:cNvSpPr txBox="1"/>
            <p:nvPr/>
          </p:nvSpPr>
          <p:spPr>
            <a:xfrm>
              <a:off x="1416839" y="4798787"/>
              <a:ext cx="8815732" cy="400110"/>
            </a:xfrm>
            <a:prstGeom prst="rect">
              <a:avLst/>
            </a:prstGeom>
            <a:noFill/>
          </p:spPr>
          <p:txBody>
            <a:bodyPr wrap="square" rtlCol="0">
              <a:spAutoFit/>
            </a:bodyPr>
            <a:lstStyle/>
            <a:p>
              <a:r>
                <a:rPr lang="zh-CN" altLang="en-US" sz="2000" b="1" dirty="0"/>
                <a:t>    可由                     线性表示</a:t>
              </a:r>
              <a:r>
                <a:rPr lang="en-US" altLang="zh-CN" sz="2000" b="1" dirty="0"/>
                <a:t>.</a:t>
              </a:r>
              <a:endParaRPr lang="zh-CN" altLang="en-US" sz="2000" b="1" dirty="0"/>
            </a:p>
          </p:txBody>
        </p:sp>
        <p:graphicFrame>
          <p:nvGraphicFramePr>
            <p:cNvPr id="33" name="对象 32"/>
            <p:cNvGraphicFramePr>
              <a:graphicFrameLocks noChangeAspect="1"/>
            </p:cNvGraphicFramePr>
            <p:nvPr/>
          </p:nvGraphicFramePr>
          <p:xfrm>
            <a:off x="2326647" y="4823500"/>
            <a:ext cx="1086093" cy="362031"/>
          </p:xfrm>
          <a:graphic>
            <a:graphicData uri="http://schemas.openxmlformats.org/presentationml/2006/ole">
              <mc:AlternateContent xmlns:mc="http://schemas.openxmlformats.org/markup-compatibility/2006">
                <mc:Choice xmlns:v="urn:schemas-microsoft-com:vml" Requires="v">
                  <p:oleObj name="Equation" r:id="rId16" imgW="800100" imgH="228600" progId="Equation.DSMT4">
                    <p:embed/>
                  </p:oleObj>
                </mc:Choice>
                <mc:Fallback>
                  <p:oleObj name="Equation" r:id="rId16" imgW="800100" imgH="228600" progId="Equation.DSMT4">
                    <p:embed/>
                    <p:pic>
                      <p:nvPicPr>
                        <p:cNvPr id="33" name="对象 3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26647" y="4823500"/>
                          <a:ext cx="1086093" cy="362031"/>
                        </a:xfrm>
                        <a:prstGeom prst="rect">
                          <a:avLst/>
                        </a:prstGeom>
                        <a:noFill/>
                      </p:spPr>
                    </p:pic>
                  </p:oleObj>
                </mc:Fallback>
              </mc:AlternateContent>
            </a:graphicData>
          </a:graphic>
        </p:graphicFrame>
        <p:graphicFrame>
          <p:nvGraphicFramePr>
            <p:cNvPr id="43" name="对象 42"/>
            <p:cNvGraphicFramePr>
              <a:graphicFrameLocks noChangeAspect="1"/>
            </p:cNvGraphicFramePr>
            <p:nvPr/>
          </p:nvGraphicFramePr>
          <p:xfrm>
            <a:off x="1495469" y="4821905"/>
            <a:ext cx="206517" cy="304859"/>
          </p:xfrm>
          <a:graphic>
            <a:graphicData uri="http://schemas.openxmlformats.org/presentationml/2006/ole">
              <mc:AlternateContent xmlns:mc="http://schemas.openxmlformats.org/markup-compatibility/2006">
                <mc:Choice xmlns:v="urn:schemas-microsoft-com:vml" Requires="v">
                  <p:oleObj name="Equation" r:id="rId18" imgW="126725" imgH="177415" progId="Equation.DSMT4">
                    <p:embed/>
                  </p:oleObj>
                </mc:Choice>
                <mc:Fallback>
                  <p:oleObj name="Equation" r:id="rId18" imgW="126725" imgH="177415" progId="Equation.DSMT4">
                    <p:embed/>
                    <p:pic>
                      <p:nvPicPr>
                        <p:cNvPr id="43" name="对象 4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95469" y="4821905"/>
                          <a:ext cx="206517" cy="304859"/>
                        </a:xfrm>
                        <a:prstGeom prst="rect">
                          <a:avLst/>
                        </a:prstGeom>
                        <a:noFill/>
                      </p:spPr>
                    </p:pic>
                  </p:oleObj>
                </mc:Fallback>
              </mc:AlternateContent>
            </a:graphicData>
          </a:graphic>
        </p:graphicFrame>
      </p:grpSp>
      <p:grpSp>
        <p:nvGrpSpPr>
          <p:cNvPr id="65" name="组合 64"/>
          <p:cNvGrpSpPr/>
          <p:nvPr/>
        </p:nvGrpSpPr>
        <p:grpSpPr>
          <a:xfrm>
            <a:off x="2916097" y="5258624"/>
            <a:ext cx="2273612" cy="400110"/>
            <a:chOff x="2916097" y="5258624"/>
            <a:chExt cx="2273612" cy="400110"/>
          </a:xfrm>
        </p:grpSpPr>
        <p:sp>
          <p:nvSpPr>
            <p:cNvPr id="35" name="文本框 34"/>
            <p:cNvSpPr txBox="1"/>
            <p:nvPr/>
          </p:nvSpPr>
          <p:spPr>
            <a:xfrm>
              <a:off x="2916097" y="5258624"/>
              <a:ext cx="726500" cy="400110"/>
            </a:xfrm>
            <a:prstGeom prst="rect">
              <a:avLst/>
            </a:prstGeom>
            <a:noFill/>
          </p:spPr>
          <p:txBody>
            <a:bodyPr wrap="square" rtlCol="0">
              <a:spAutoFit/>
            </a:bodyPr>
            <a:lstStyle/>
            <a:p>
              <a:r>
                <a:rPr lang="zh-CN" altLang="en-US" sz="2000" b="1" dirty="0"/>
                <a:t>因为</a:t>
              </a:r>
            </a:p>
          </p:txBody>
        </p:sp>
        <p:graphicFrame>
          <p:nvGraphicFramePr>
            <p:cNvPr id="45" name="对象 44"/>
            <p:cNvGraphicFramePr>
              <a:graphicFrameLocks noChangeAspect="1"/>
            </p:cNvGraphicFramePr>
            <p:nvPr/>
          </p:nvGraphicFramePr>
          <p:xfrm>
            <a:off x="3562351" y="5303839"/>
            <a:ext cx="1627358" cy="327878"/>
          </p:xfrm>
          <a:graphic>
            <a:graphicData uri="http://schemas.openxmlformats.org/presentationml/2006/ole">
              <mc:AlternateContent xmlns:mc="http://schemas.openxmlformats.org/markup-compatibility/2006">
                <mc:Choice xmlns:v="urn:schemas-microsoft-com:vml" Requires="v">
                  <p:oleObj name="Equation" r:id="rId20" imgW="952200" imgH="203040" progId="Equation.DSMT4">
                    <p:embed/>
                  </p:oleObj>
                </mc:Choice>
                <mc:Fallback>
                  <p:oleObj name="Equation" r:id="rId20" imgW="952200" imgH="203040" progId="Equation.DSMT4">
                    <p:embed/>
                    <p:pic>
                      <p:nvPicPr>
                        <p:cNvPr id="45" name="对象 44"/>
                        <p:cNvPicPr>
                          <a:picLocks noChangeAspect="1" noChangeArrowheads="1"/>
                        </p:cNvPicPr>
                        <p:nvPr/>
                      </p:nvPicPr>
                      <p:blipFill>
                        <a:blip r:embed="rId21"/>
                        <a:srcRect/>
                        <a:stretch>
                          <a:fillRect/>
                        </a:stretch>
                      </p:blipFill>
                      <p:spPr bwMode="auto">
                        <a:xfrm>
                          <a:off x="3562351" y="5303839"/>
                          <a:ext cx="1627358" cy="327878"/>
                        </a:xfrm>
                        <a:prstGeom prst="rect">
                          <a:avLst/>
                        </a:prstGeom>
                        <a:noFill/>
                      </p:spPr>
                    </p:pic>
                  </p:oleObj>
                </mc:Fallback>
              </mc:AlternateContent>
            </a:graphicData>
          </a:graphic>
        </p:graphicFrame>
      </p:grpSp>
      <p:sp>
        <p:nvSpPr>
          <p:cNvPr id="46" name="矩形 45"/>
          <p:cNvSpPr/>
          <p:nvPr/>
        </p:nvSpPr>
        <p:spPr>
          <a:xfrm>
            <a:off x="5146993" y="5183436"/>
            <a:ext cx="442750" cy="481863"/>
          </a:xfrm>
          <a:prstGeom prst="rect">
            <a:avLst/>
          </a:prstGeom>
        </p:spPr>
        <p:txBody>
          <a:bodyPr wrap="none">
            <a:spAutoFit/>
          </a:bodyPr>
          <a:lstStyle/>
          <a:p>
            <a:pPr algn="just">
              <a:lnSpc>
                <a:spcPct val="150000"/>
              </a:lnSpc>
              <a:spcAft>
                <a:spcPts val="0"/>
              </a:spcAft>
            </a:pPr>
            <a:r>
              <a:rPr lang="zh-CN" altLang="en-US" sz="2000" b="1" kern="100" dirty="0">
                <a:latin typeface="+mn-ea"/>
                <a:cs typeface="Times New Roman" panose="02020603050405020304" pitchFamily="18" charset="0"/>
              </a:rPr>
              <a:t>又</a:t>
            </a:r>
            <a:endParaRPr lang="en-US" altLang="zh-CN" sz="2000" b="1" kern="100" dirty="0">
              <a:latin typeface="+mn-ea"/>
              <a:cs typeface="Times New Roman" panose="02020603050405020304" pitchFamily="18" charset="0"/>
            </a:endParaRPr>
          </a:p>
        </p:txBody>
      </p:sp>
      <p:grpSp>
        <p:nvGrpSpPr>
          <p:cNvPr id="66" name="组合 65"/>
          <p:cNvGrpSpPr/>
          <p:nvPr/>
        </p:nvGrpSpPr>
        <p:grpSpPr>
          <a:xfrm>
            <a:off x="5542082" y="5289522"/>
            <a:ext cx="3074034" cy="372018"/>
            <a:chOff x="5542082" y="5289522"/>
            <a:chExt cx="3074034" cy="372018"/>
          </a:xfrm>
        </p:grpSpPr>
        <p:graphicFrame>
          <p:nvGraphicFramePr>
            <p:cNvPr id="47" name="对象 46"/>
            <p:cNvGraphicFramePr>
              <a:graphicFrameLocks noChangeAspect="1"/>
            </p:cNvGraphicFramePr>
            <p:nvPr/>
          </p:nvGraphicFramePr>
          <p:xfrm>
            <a:off x="5542082" y="5324445"/>
            <a:ext cx="206517" cy="304859"/>
          </p:xfrm>
          <a:graphic>
            <a:graphicData uri="http://schemas.openxmlformats.org/presentationml/2006/ole">
              <mc:AlternateContent xmlns:mc="http://schemas.openxmlformats.org/markup-compatibility/2006">
                <mc:Choice xmlns:v="urn:schemas-microsoft-com:vml" Requires="v">
                  <p:oleObj name="Equation" r:id="rId18" imgW="126725" imgH="177415" progId="Equation.DSMT4">
                    <p:embed/>
                  </p:oleObj>
                </mc:Choice>
                <mc:Fallback>
                  <p:oleObj name="Equation" r:id="rId18" imgW="126725" imgH="177415" progId="Equation.DSMT4">
                    <p:embed/>
                    <p:pic>
                      <p:nvPicPr>
                        <p:cNvPr id="47" name="对象 4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42082" y="5324445"/>
                          <a:ext cx="206517" cy="304859"/>
                        </a:xfrm>
                        <a:prstGeom prst="rect">
                          <a:avLst/>
                        </a:prstGeom>
                        <a:noFill/>
                      </p:spPr>
                    </p:pic>
                  </p:oleObj>
                </mc:Fallback>
              </mc:AlternateContent>
            </a:graphicData>
          </a:graphic>
        </p:graphicFrame>
        <p:sp>
          <p:nvSpPr>
            <p:cNvPr id="48" name="矩形 47"/>
            <p:cNvSpPr/>
            <p:nvPr/>
          </p:nvSpPr>
          <p:spPr>
            <a:xfrm>
              <a:off x="5645340" y="5292208"/>
              <a:ext cx="649537" cy="369332"/>
            </a:xfrm>
            <a:prstGeom prst="rect">
              <a:avLst/>
            </a:prstGeom>
          </p:spPr>
          <p:txBody>
            <a:bodyPr wrap="none">
              <a:spAutoFit/>
            </a:bodyPr>
            <a:lstStyle/>
            <a:p>
              <a:r>
                <a:rPr lang="zh-CN" altLang="en-US" b="1" dirty="0"/>
                <a:t>可由</a:t>
              </a:r>
              <a:endParaRPr lang="zh-CN" altLang="en-US" dirty="0"/>
            </a:p>
          </p:txBody>
        </p:sp>
        <p:graphicFrame>
          <p:nvGraphicFramePr>
            <p:cNvPr id="49" name="对象 48"/>
            <p:cNvGraphicFramePr>
              <a:graphicFrameLocks noChangeAspect="1"/>
            </p:cNvGraphicFramePr>
            <p:nvPr/>
          </p:nvGraphicFramePr>
          <p:xfrm>
            <a:off x="6211173" y="5289522"/>
            <a:ext cx="1086093" cy="362031"/>
          </p:xfrm>
          <a:graphic>
            <a:graphicData uri="http://schemas.openxmlformats.org/presentationml/2006/ole">
              <mc:AlternateContent xmlns:mc="http://schemas.openxmlformats.org/markup-compatibility/2006">
                <mc:Choice xmlns:v="urn:schemas-microsoft-com:vml" Requires="v">
                  <p:oleObj name="Equation" r:id="rId16" imgW="800100" imgH="228600" progId="Equation.DSMT4">
                    <p:embed/>
                  </p:oleObj>
                </mc:Choice>
                <mc:Fallback>
                  <p:oleObj name="Equation" r:id="rId16" imgW="800100" imgH="228600" progId="Equation.DSMT4">
                    <p:embed/>
                    <p:pic>
                      <p:nvPicPr>
                        <p:cNvPr id="49" name="对象 4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11173" y="5289522"/>
                          <a:ext cx="1086093" cy="362031"/>
                        </a:xfrm>
                        <a:prstGeom prst="rect">
                          <a:avLst/>
                        </a:prstGeom>
                        <a:noFill/>
                      </p:spPr>
                    </p:pic>
                  </p:oleObj>
                </mc:Fallback>
              </mc:AlternateContent>
            </a:graphicData>
          </a:graphic>
        </p:graphicFrame>
        <p:sp>
          <p:nvSpPr>
            <p:cNvPr id="50" name="矩形 49"/>
            <p:cNvSpPr/>
            <p:nvPr/>
          </p:nvSpPr>
          <p:spPr>
            <a:xfrm>
              <a:off x="7216374" y="5290716"/>
              <a:ext cx="1399742" cy="369332"/>
            </a:xfrm>
            <a:prstGeom prst="rect">
              <a:avLst/>
            </a:prstGeom>
          </p:spPr>
          <p:txBody>
            <a:bodyPr wrap="none">
              <a:spAutoFit/>
            </a:bodyPr>
            <a:lstStyle/>
            <a:p>
              <a:r>
                <a:rPr lang="zh-CN" altLang="en-US" b="1" dirty="0"/>
                <a:t> 线性表示，</a:t>
              </a:r>
              <a:endParaRPr lang="zh-CN" altLang="en-US" dirty="0"/>
            </a:p>
          </p:txBody>
        </p:sp>
      </p:grpSp>
      <p:sp>
        <p:nvSpPr>
          <p:cNvPr id="51" name="矩形 50"/>
          <p:cNvSpPr/>
          <p:nvPr/>
        </p:nvSpPr>
        <p:spPr>
          <a:xfrm>
            <a:off x="2670893" y="5698562"/>
            <a:ext cx="2250937" cy="553998"/>
          </a:xfrm>
          <a:prstGeom prst="rect">
            <a:avLst/>
          </a:prstGeom>
        </p:spPr>
        <p:txBody>
          <a:bodyPr wrap="none">
            <a:spAutoFit/>
          </a:bodyPr>
          <a:lstStyle/>
          <a:p>
            <a:pPr algn="just">
              <a:lnSpc>
                <a:spcPct val="150000"/>
              </a:lnSpc>
              <a:spcAft>
                <a:spcPts val="0"/>
              </a:spcAft>
            </a:pPr>
            <a:r>
              <a:rPr lang="zh-CN" altLang="en-US" sz="2000" b="1" kern="100" dirty="0">
                <a:latin typeface="+mn-ea"/>
                <a:cs typeface="Times New Roman" panose="02020603050405020304" pitchFamily="18" charset="0"/>
              </a:rPr>
              <a:t>  线性相关，所以</a:t>
            </a:r>
            <a:endParaRPr lang="en-US" altLang="zh-CN" sz="2000" b="1" kern="100" dirty="0">
              <a:latin typeface="+mn-ea"/>
              <a:cs typeface="Times New Roman" panose="02020603050405020304" pitchFamily="18" charset="0"/>
            </a:endParaRPr>
          </a:p>
        </p:txBody>
      </p:sp>
      <p:graphicFrame>
        <p:nvGraphicFramePr>
          <p:cNvPr id="53" name="对象 52"/>
          <p:cNvGraphicFramePr>
            <a:graphicFrameLocks noChangeAspect="1"/>
          </p:cNvGraphicFramePr>
          <p:nvPr/>
        </p:nvGraphicFramePr>
        <p:xfrm>
          <a:off x="1495470" y="5737581"/>
          <a:ext cx="1471962" cy="391886"/>
        </p:xfrm>
        <a:graphic>
          <a:graphicData uri="http://schemas.openxmlformats.org/presentationml/2006/ole">
            <mc:AlternateContent xmlns:mc="http://schemas.openxmlformats.org/markup-compatibility/2006">
              <mc:Choice xmlns:v="urn:schemas-microsoft-com:vml" Requires="v">
                <p:oleObj name="Equation" r:id="rId22" imgW="952087" imgH="228501" progId="Equation.DSMT4">
                  <p:embed/>
                </p:oleObj>
              </mc:Choice>
              <mc:Fallback>
                <p:oleObj name="Equation" r:id="rId22" imgW="952087" imgH="228501" progId="Equation.DSMT4">
                  <p:embed/>
                  <p:pic>
                    <p:nvPicPr>
                      <p:cNvPr id="53" name="对象 5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95470" y="5737581"/>
                        <a:ext cx="1471962" cy="391886"/>
                      </a:xfrm>
                      <a:prstGeom prst="rect">
                        <a:avLst/>
                      </a:prstGeom>
                      <a:noFill/>
                    </p:spPr>
                  </p:pic>
                </p:oleObj>
              </mc:Fallback>
            </mc:AlternateContent>
          </a:graphicData>
        </a:graphic>
      </p:graphicFrame>
      <p:sp>
        <p:nvSpPr>
          <p:cNvPr id="54" name="矩形 53"/>
          <p:cNvSpPr/>
          <p:nvPr/>
        </p:nvSpPr>
        <p:spPr>
          <a:xfrm>
            <a:off x="8059201" y="5181680"/>
            <a:ext cx="1476686" cy="553998"/>
          </a:xfrm>
          <a:prstGeom prst="rect">
            <a:avLst/>
          </a:prstGeom>
        </p:spPr>
        <p:txBody>
          <a:bodyPr wrap="none">
            <a:spAutoFit/>
          </a:bodyPr>
          <a:lstStyle/>
          <a:p>
            <a:pPr algn="just">
              <a:lnSpc>
                <a:spcPct val="150000"/>
              </a:lnSpc>
              <a:spcAft>
                <a:spcPts val="0"/>
              </a:spcAft>
            </a:pPr>
            <a:r>
              <a:rPr lang="zh-CN" altLang="en-US" sz="2000" b="1" kern="100" dirty="0">
                <a:latin typeface="+mn-ea"/>
                <a:cs typeface="Times New Roman" panose="02020603050405020304" pitchFamily="18" charset="0"/>
              </a:rPr>
              <a:t>  即向量组</a:t>
            </a:r>
            <a:endParaRPr lang="en-US" altLang="zh-CN" sz="2000" b="1" kern="100" dirty="0">
              <a:latin typeface="+mn-ea"/>
              <a:cs typeface="Times New Roman" panose="02020603050405020304" pitchFamily="18" charset="0"/>
            </a:endParaRPr>
          </a:p>
        </p:txBody>
      </p:sp>
      <p:graphicFrame>
        <p:nvGraphicFramePr>
          <p:cNvPr id="56" name="对象 55"/>
          <p:cNvGraphicFramePr>
            <a:graphicFrameLocks noChangeAspect="1"/>
          </p:cNvGraphicFramePr>
          <p:nvPr/>
        </p:nvGraphicFramePr>
        <p:xfrm>
          <a:off x="4851400" y="5849938"/>
          <a:ext cx="1587500" cy="320675"/>
        </p:xfrm>
        <a:graphic>
          <a:graphicData uri="http://schemas.openxmlformats.org/presentationml/2006/ole">
            <mc:AlternateContent xmlns:mc="http://schemas.openxmlformats.org/markup-compatibility/2006">
              <mc:Choice xmlns:v="urn:schemas-microsoft-com:vml" Requires="v">
                <p:oleObj name="Equation" r:id="rId24" imgW="952200" imgH="203040" progId="Equation.DSMT4">
                  <p:embed/>
                </p:oleObj>
              </mc:Choice>
              <mc:Fallback>
                <p:oleObj name="Equation" r:id="rId24" imgW="952200" imgH="203040" progId="Equation.DSMT4">
                  <p:embed/>
                  <p:pic>
                    <p:nvPicPr>
                      <p:cNvPr id="56" name="对象 55"/>
                      <p:cNvPicPr>
                        <a:picLocks noChangeAspect="1" noChangeArrowheads="1"/>
                      </p:cNvPicPr>
                      <p:nvPr/>
                    </p:nvPicPr>
                    <p:blipFill>
                      <a:blip r:embed="rId25"/>
                      <a:srcRect/>
                      <a:stretch>
                        <a:fillRect/>
                      </a:stretch>
                    </p:blipFill>
                    <p:spPr bwMode="auto">
                      <a:xfrm>
                        <a:off x="4851400" y="5849938"/>
                        <a:ext cx="1587500" cy="320675"/>
                      </a:xfrm>
                      <a:prstGeom prst="rect">
                        <a:avLst/>
                      </a:prstGeom>
                      <a:noFill/>
                    </p:spPr>
                  </p:pic>
                </p:oleObj>
              </mc:Fallback>
            </mc:AlternateContent>
          </a:graphicData>
        </a:graphic>
      </p:graphicFrame>
      <p:sp>
        <p:nvSpPr>
          <p:cNvPr id="57" name="矩形 56"/>
          <p:cNvSpPr/>
          <p:nvPr/>
        </p:nvSpPr>
        <p:spPr>
          <a:xfrm>
            <a:off x="6420787" y="5689619"/>
            <a:ext cx="1217000" cy="553998"/>
          </a:xfrm>
          <a:prstGeom prst="rect">
            <a:avLst/>
          </a:prstGeom>
        </p:spPr>
        <p:txBody>
          <a:bodyPr wrap="none">
            <a:spAutoFit/>
          </a:bodyPr>
          <a:lstStyle/>
          <a:p>
            <a:pPr algn="just">
              <a:lnSpc>
                <a:spcPct val="150000"/>
              </a:lnSpc>
              <a:spcAft>
                <a:spcPts val="0"/>
              </a:spcAft>
            </a:pPr>
            <a:r>
              <a:rPr lang="zh-CN" altLang="en-US" sz="2000" b="1" kern="100" dirty="0">
                <a:latin typeface="+mn-ea"/>
                <a:cs typeface="Times New Roman" panose="02020603050405020304" pitchFamily="18" charset="0"/>
              </a:rPr>
              <a:t>综合所得</a:t>
            </a:r>
            <a:endParaRPr lang="en-US" altLang="zh-CN" sz="2000" b="1" kern="100" dirty="0">
              <a:latin typeface="+mn-ea"/>
              <a:cs typeface="Times New Roman" panose="02020603050405020304" pitchFamily="18" charset="0"/>
            </a:endParaRPr>
          </a:p>
        </p:txBody>
      </p:sp>
      <p:graphicFrame>
        <p:nvGraphicFramePr>
          <p:cNvPr id="58" name="对象 57"/>
          <p:cNvGraphicFramePr>
            <a:graphicFrameLocks noChangeAspect="1"/>
          </p:cNvGraphicFramePr>
          <p:nvPr/>
        </p:nvGraphicFramePr>
        <p:xfrm>
          <a:off x="7555956" y="5821365"/>
          <a:ext cx="1731736" cy="348370"/>
        </p:xfrm>
        <a:graphic>
          <a:graphicData uri="http://schemas.openxmlformats.org/presentationml/2006/ole">
            <mc:AlternateContent xmlns:mc="http://schemas.openxmlformats.org/markup-compatibility/2006">
              <mc:Choice xmlns:v="urn:schemas-microsoft-com:vml" Requires="v">
                <p:oleObj name="Equation" r:id="rId26" imgW="952200" imgH="203040" progId="Equation.DSMT4">
                  <p:embed/>
                </p:oleObj>
              </mc:Choice>
              <mc:Fallback>
                <p:oleObj name="Equation" r:id="rId26" imgW="952200" imgH="203040" progId="Equation.DSMT4">
                  <p:embed/>
                  <p:pic>
                    <p:nvPicPr>
                      <p:cNvPr id="58" name="对象 57"/>
                      <p:cNvPicPr>
                        <a:picLocks noChangeAspect="1" noChangeArrowheads="1"/>
                      </p:cNvPicPr>
                      <p:nvPr/>
                    </p:nvPicPr>
                    <p:blipFill>
                      <a:blip r:embed="rId27"/>
                      <a:srcRect/>
                      <a:stretch>
                        <a:fillRect/>
                      </a:stretch>
                    </p:blipFill>
                    <p:spPr bwMode="auto">
                      <a:xfrm>
                        <a:off x="7555956" y="5821365"/>
                        <a:ext cx="1731736" cy="348370"/>
                      </a:xfrm>
                      <a:prstGeom prst="rect">
                        <a:avLst/>
                      </a:prstGeom>
                      <a:noFill/>
                    </p:spPr>
                  </p:pic>
                </p:oleObj>
              </mc:Fallback>
            </mc:AlternateContent>
          </a:graphicData>
        </a:graphic>
      </p:graphicFrame>
      <p:grpSp>
        <p:nvGrpSpPr>
          <p:cNvPr id="8" name="组合 7"/>
          <p:cNvGrpSpPr/>
          <p:nvPr/>
        </p:nvGrpSpPr>
        <p:grpSpPr>
          <a:xfrm>
            <a:off x="2118265" y="3792895"/>
            <a:ext cx="7426330" cy="421946"/>
            <a:chOff x="2109557" y="3801000"/>
            <a:chExt cx="7426330" cy="421946"/>
          </a:xfrm>
        </p:grpSpPr>
        <p:sp>
          <p:nvSpPr>
            <p:cNvPr id="38" name="文本框 37"/>
            <p:cNvSpPr txBox="1"/>
            <p:nvPr/>
          </p:nvSpPr>
          <p:spPr>
            <a:xfrm>
              <a:off x="2605747" y="3822836"/>
              <a:ext cx="5338940" cy="400110"/>
            </a:xfrm>
            <a:prstGeom prst="rect">
              <a:avLst/>
            </a:prstGeom>
            <a:noFill/>
          </p:spPr>
          <p:txBody>
            <a:bodyPr wrap="square" rtlCol="0">
              <a:spAutoFit/>
            </a:bodyPr>
            <a:lstStyle/>
            <a:p>
              <a:r>
                <a:rPr lang="zh-CN" altLang="en-US" sz="2000" b="1" dirty="0"/>
                <a:t>增广矩阵             的秩等于系数矩阵     的秩，即</a:t>
              </a:r>
            </a:p>
          </p:txBody>
        </p:sp>
        <p:graphicFrame>
          <p:nvGraphicFramePr>
            <p:cNvPr id="39" name="对象 38"/>
            <p:cNvGraphicFramePr>
              <a:graphicFrameLocks noChangeAspect="1"/>
            </p:cNvGraphicFramePr>
            <p:nvPr/>
          </p:nvGraphicFramePr>
          <p:xfrm>
            <a:off x="3721730" y="3849069"/>
            <a:ext cx="760173" cy="357051"/>
          </p:xfrm>
          <a:graphic>
            <a:graphicData uri="http://schemas.openxmlformats.org/presentationml/2006/ole">
              <mc:AlternateContent xmlns:mc="http://schemas.openxmlformats.org/markup-compatibility/2006">
                <mc:Choice xmlns:v="urn:schemas-microsoft-com:vml" Requires="v">
                  <p:oleObj name="Equation" r:id="rId28" imgW="406048" imgH="203024" progId="Equation.DSMT4">
                    <p:embed/>
                  </p:oleObj>
                </mc:Choice>
                <mc:Fallback>
                  <p:oleObj name="Equation" r:id="rId28" imgW="406048" imgH="203024" progId="Equation.DSMT4">
                    <p:embed/>
                    <p:pic>
                      <p:nvPicPr>
                        <p:cNvPr id="39" name="对象 3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721730" y="3849069"/>
                          <a:ext cx="760173" cy="357051"/>
                        </a:xfrm>
                        <a:prstGeom prst="rect">
                          <a:avLst/>
                        </a:prstGeom>
                        <a:noFill/>
                      </p:spPr>
                    </p:pic>
                  </p:oleObj>
                </mc:Fallback>
              </mc:AlternateContent>
            </a:graphicData>
          </a:graphic>
        </p:graphicFrame>
        <p:graphicFrame>
          <p:nvGraphicFramePr>
            <p:cNvPr id="40" name="对象 39"/>
            <p:cNvGraphicFramePr>
              <a:graphicFrameLocks noChangeAspect="1"/>
            </p:cNvGraphicFramePr>
            <p:nvPr/>
          </p:nvGraphicFramePr>
          <p:xfrm>
            <a:off x="6508726" y="3856425"/>
            <a:ext cx="220238" cy="296843"/>
          </p:xfrm>
          <a:graphic>
            <a:graphicData uri="http://schemas.openxmlformats.org/presentationml/2006/ole">
              <mc:AlternateContent xmlns:mc="http://schemas.openxmlformats.org/markup-compatibility/2006">
                <mc:Choice xmlns:v="urn:schemas-microsoft-com:vml" Requires="v">
                  <p:oleObj name="Equation" r:id="rId30" imgW="164885" imgH="164885" progId="Equation.DSMT4">
                    <p:embed/>
                  </p:oleObj>
                </mc:Choice>
                <mc:Fallback>
                  <p:oleObj name="Equation" r:id="rId30" imgW="164885" imgH="164885" progId="Equation.DSMT4">
                    <p:embed/>
                    <p:pic>
                      <p:nvPicPr>
                        <p:cNvPr id="40" name="对象 3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508726" y="3856425"/>
                          <a:ext cx="220238" cy="296843"/>
                        </a:xfrm>
                        <a:prstGeom prst="rect">
                          <a:avLst/>
                        </a:prstGeom>
                        <a:noFill/>
                      </p:spPr>
                    </p:pic>
                  </p:oleObj>
                </mc:Fallback>
              </mc:AlternateContent>
            </a:graphicData>
          </a:graphic>
        </p:graphicFrame>
        <p:graphicFrame>
          <p:nvGraphicFramePr>
            <p:cNvPr id="42" name="对象 41"/>
            <p:cNvGraphicFramePr>
              <a:graphicFrameLocks noChangeAspect="1"/>
            </p:cNvGraphicFramePr>
            <p:nvPr/>
          </p:nvGraphicFramePr>
          <p:xfrm>
            <a:off x="7804151" y="3849689"/>
            <a:ext cx="1731736" cy="348370"/>
          </p:xfrm>
          <a:graphic>
            <a:graphicData uri="http://schemas.openxmlformats.org/presentationml/2006/ole">
              <mc:AlternateContent xmlns:mc="http://schemas.openxmlformats.org/markup-compatibility/2006">
                <mc:Choice xmlns:v="urn:schemas-microsoft-com:vml" Requires="v">
                  <p:oleObj name="Equation" r:id="rId32" imgW="952200" imgH="203040" progId="Equation.DSMT4">
                    <p:embed/>
                  </p:oleObj>
                </mc:Choice>
                <mc:Fallback>
                  <p:oleObj name="Equation" r:id="rId32" imgW="952200" imgH="203040" progId="Equation.DSMT4">
                    <p:embed/>
                    <p:pic>
                      <p:nvPicPr>
                        <p:cNvPr id="42" name="对象 41"/>
                        <p:cNvPicPr>
                          <a:picLocks noChangeAspect="1" noChangeArrowheads="1"/>
                        </p:cNvPicPr>
                        <p:nvPr/>
                      </p:nvPicPr>
                      <p:blipFill>
                        <a:blip r:embed="rId33"/>
                        <a:srcRect/>
                        <a:stretch>
                          <a:fillRect/>
                        </a:stretch>
                      </p:blipFill>
                      <p:spPr bwMode="auto">
                        <a:xfrm>
                          <a:off x="7804151" y="3849689"/>
                          <a:ext cx="1731736" cy="348370"/>
                        </a:xfrm>
                        <a:prstGeom prst="rect">
                          <a:avLst/>
                        </a:prstGeom>
                        <a:noFill/>
                      </p:spPr>
                    </p:pic>
                  </p:oleObj>
                </mc:Fallback>
              </mc:AlternateContent>
            </a:graphicData>
          </a:graphic>
        </p:graphicFrame>
        <p:sp>
          <p:nvSpPr>
            <p:cNvPr id="6" name="矩形 5"/>
            <p:cNvSpPr/>
            <p:nvPr/>
          </p:nvSpPr>
          <p:spPr>
            <a:xfrm>
              <a:off x="2109557" y="3801000"/>
              <a:ext cx="574196" cy="400110"/>
            </a:xfrm>
            <a:prstGeom prst="rect">
              <a:avLst/>
            </a:prstGeom>
          </p:spPr>
          <p:txBody>
            <a:bodyPr wrap="none">
              <a:spAutoFit/>
            </a:bodyPr>
            <a:lstStyle/>
            <a:p>
              <a:r>
                <a:rPr lang="en-US" altLang="zh-CN" sz="2000" b="1" kern="100" dirty="0">
                  <a:latin typeface="+mn-ea"/>
                  <a:cs typeface="Times New Roman" panose="02020603050405020304" pitchFamily="18" charset="0"/>
                </a:rPr>
                <a:t>(3)</a:t>
              </a:r>
              <a:endParaRPr lang="zh-CN" altLang="en-US" sz="2000" dirty="0"/>
            </a:p>
          </p:txBody>
        </p:sp>
      </p:grpSp>
      <p:grpSp>
        <p:nvGrpSpPr>
          <p:cNvPr id="18" name="组合 17"/>
          <p:cNvGrpSpPr/>
          <p:nvPr/>
        </p:nvGrpSpPr>
        <p:grpSpPr>
          <a:xfrm>
            <a:off x="1342233" y="3240735"/>
            <a:ext cx="8593327" cy="553998"/>
            <a:chOff x="1342233" y="3240735"/>
            <a:chExt cx="8593327" cy="553998"/>
          </a:xfrm>
        </p:grpSpPr>
        <p:graphicFrame>
          <p:nvGraphicFramePr>
            <p:cNvPr id="14" name="对象 13"/>
            <p:cNvGraphicFramePr>
              <a:graphicFrameLocks noChangeAspect="1"/>
            </p:cNvGraphicFramePr>
            <p:nvPr/>
          </p:nvGraphicFramePr>
          <p:xfrm>
            <a:off x="3422358" y="3357490"/>
            <a:ext cx="220238" cy="296843"/>
          </p:xfrm>
          <a:graphic>
            <a:graphicData uri="http://schemas.openxmlformats.org/presentationml/2006/ole">
              <mc:AlternateContent xmlns:mc="http://schemas.openxmlformats.org/markup-compatibility/2006">
                <mc:Choice xmlns:v="urn:schemas-microsoft-com:vml" Requires="v">
                  <p:oleObj name="Equation" r:id="rId30" imgW="164885" imgH="164885" progId="Equation.DSMT4">
                    <p:embed/>
                  </p:oleObj>
                </mc:Choice>
                <mc:Fallback>
                  <p:oleObj name="Equation" r:id="rId30" imgW="164885" imgH="164885" progId="Equation.DSMT4">
                    <p:embed/>
                    <p:pic>
                      <p:nvPicPr>
                        <p:cNvPr id="14" name="对象 1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422358" y="3357490"/>
                          <a:ext cx="220238" cy="296843"/>
                        </a:xfrm>
                        <a:prstGeom prst="rect">
                          <a:avLst/>
                        </a:prstGeom>
                        <a:noFill/>
                      </p:spPr>
                    </p:pic>
                  </p:oleObj>
                </mc:Fallback>
              </mc:AlternateContent>
            </a:graphicData>
          </a:graphic>
        </p:graphicFrame>
        <p:graphicFrame>
          <p:nvGraphicFramePr>
            <p:cNvPr id="16" name="对象 15"/>
            <p:cNvGraphicFramePr>
              <a:graphicFrameLocks noChangeAspect="1"/>
            </p:cNvGraphicFramePr>
            <p:nvPr/>
          </p:nvGraphicFramePr>
          <p:xfrm>
            <a:off x="4805115" y="3353661"/>
            <a:ext cx="1076817" cy="358939"/>
          </p:xfrm>
          <a:graphic>
            <a:graphicData uri="http://schemas.openxmlformats.org/presentationml/2006/ole">
              <mc:AlternateContent xmlns:mc="http://schemas.openxmlformats.org/markup-compatibility/2006">
                <mc:Choice xmlns:v="urn:schemas-microsoft-com:vml" Requires="v">
                  <p:oleObj name="Equation" r:id="rId16" imgW="800100" imgH="228600" progId="Equation.DSMT4">
                    <p:embed/>
                  </p:oleObj>
                </mc:Choice>
                <mc:Fallback>
                  <p:oleObj name="Equation" r:id="rId16" imgW="800100" imgH="228600" progId="Equation.DSMT4">
                    <p:embed/>
                    <p:pic>
                      <p:nvPicPr>
                        <p:cNvPr id="16" name="对象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05115" y="3353661"/>
                          <a:ext cx="1076817" cy="358939"/>
                        </a:xfrm>
                        <a:prstGeom prst="rect">
                          <a:avLst/>
                        </a:prstGeom>
                        <a:noFill/>
                      </p:spPr>
                    </p:pic>
                  </p:oleObj>
                </mc:Fallback>
              </mc:AlternateContent>
            </a:graphicData>
          </a:graphic>
        </p:graphicFrame>
        <p:graphicFrame>
          <p:nvGraphicFramePr>
            <p:cNvPr id="25" name="对象 24"/>
            <p:cNvGraphicFramePr>
              <a:graphicFrameLocks noChangeAspect="1"/>
            </p:cNvGraphicFramePr>
            <p:nvPr/>
          </p:nvGraphicFramePr>
          <p:xfrm>
            <a:off x="2670893" y="3361405"/>
            <a:ext cx="206517" cy="304859"/>
          </p:xfrm>
          <a:graphic>
            <a:graphicData uri="http://schemas.openxmlformats.org/presentationml/2006/ole">
              <mc:AlternateContent xmlns:mc="http://schemas.openxmlformats.org/markup-compatibility/2006">
                <mc:Choice xmlns:v="urn:schemas-microsoft-com:vml" Requires="v">
                  <p:oleObj name="Equation" r:id="rId18" imgW="126725" imgH="177415" progId="Equation.DSMT4">
                    <p:embed/>
                  </p:oleObj>
                </mc:Choice>
                <mc:Fallback>
                  <p:oleObj name="Equation" r:id="rId18" imgW="126725" imgH="177415" progId="Equation.DSMT4">
                    <p:embed/>
                    <p:pic>
                      <p:nvPicPr>
                        <p:cNvPr id="25" name="对象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70893" y="3361405"/>
                          <a:ext cx="206517" cy="304859"/>
                        </a:xfrm>
                        <a:prstGeom prst="rect">
                          <a:avLst/>
                        </a:prstGeom>
                        <a:noFill/>
                      </p:spPr>
                    </p:pic>
                  </p:oleObj>
                </mc:Fallback>
              </mc:AlternateContent>
            </a:graphicData>
          </a:graphic>
        </p:graphicFrame>
        <p:sp>
          <p:nvSpPr>
            <p:cNvPr id="60" name="矩形 59"/>
            <p:cNvSpPr/>
            <p:nvPr/>
          </p:nvSpPr>
          <p:spPr>
            <a:xfrm>
              <a:off x="1342233" y="3240735"/>
              <a:ext cx="8593327" cy="553998"/>
            </a:xfrm>
            <a:prstGeom prst="rect">
              <a:avLst/>
            </a:prstGeom>
          </p:spPr>
          <p:txBody>
            <a:bodyPr wrap="square">
              <a:spAutoFit/>
            </a:bodyPr>
            <a:lstStyle/>
            <a:p>
              <a:pPr algn="just">
                <a:lnSpc>
                  <a:spcPct val="150000"/>
                </a:lnSpc>
                <a:spcAft>
                  <a:spcPts val="0"/>
                </a:spcAft>
              </a:pPr>
              <a:r>
                <a:rPr lang="en-US" altLang="zh-CN" sz="2000" b="1" kern="100" dirty="0">
                  <a:latin typeface="+mn-ea"/>
                  <a:cs typeface="Times New Roman" panose="02020603050405020304" pitchFamily="18" charset="0"/>
                </a:rPr>
                <a:t>      (2)  </a:t>
              </a:r>
              <a:r>
                <a:rPr lang="zh-CN" altLang="en-US" sz="2000" b="1" kern="100" dirty="0">
                  <a:latin typeface="+mn-ea"/>
                  <a:cs typeface="Times New Roman" panose="02020603050405020304" pitchFamily="18" charset="0"/>
                </a:rPr>
                <a:t>可由</a:t>
              </a:r>
              <a:r>
                <a:rPr lang="en-US" altLang="zh-CN" sz="2000" b="1" kern="100" dirty="0">
                  <a:latin typeface="+mn-ea"/>
                  <a:cs typeface="Times New Roman" panose="02020603050405020304" pitchFamily="18" charset="0"/>
                </a:rPr>
                <a:t>   </a:t>
              </a:r>
              <a:r>
                <a:rPr lang="zh-CN" altLang="en-US" sz="2000" b="1" kern="100" dirty="0">
                  <a:latin typeface="+mn-ea"/>
                  <a:cs typeface="Times New Roman" panose="02020603050405020304" pitchFamily="18" charset="0"/>
                </a:rPr>
                <a:t>的列向量         线性表示；</a:t>
              </a:r>
              <a:endParaRPr lang="en-US" altLang="zh-CN" sz="2000" b="1" kern="100" dirty="0">
                <a:latin typeface="+mn-ea"/>
                <a:cs typeface="Times New Roman" panose="02020603050405020304" pitchFamily="18" charset="0"/>
              </a:endParaRPr>
            </a:p>
          </p:txBody>
        </p:sp>
      </p:grpSp>
      <p:grpSp>
        <p:nvGrpSpPr>
          <p:cNvPr id="20" name="组合 19"/>
          <p:cNvGrpSpPr/>
          <p:nvPr/>
        </p:nvGrpSpPr>
        <p:grpSpPr>
          <a:xfrm>
            <a:off x="1342234" y="2799984"/>
            <a:ext cx="8593327" cy="481863"/>
            <a:chOff x="1342234" y="2799984"/>
            <a:chExt cx="8593327" cy="481863"/>
          </a:xfrm>
        </p:grpSpPr>
        <p:graphicFrame>
          <p:nvGraphicFramePr>
            <p:cNvPr id="12" name="对象 11"/>
            <p:cNvGraphicFramePr>
              <a:graphicFrameLocks noChangeAspect="1"/>
            </p:cNvGraphicFramePr>
            <p:nvPr/>
          </p:nvGraphicFramePr>
          <p:xfrm>
            <a:off x="2664902" y="2956205"/>
            <a:ext cx="704552" cy="287383"/>
          </p:xfrm>
          <a:graphic>
            <a:graphicData uri="http://schemas.openxmlformats.org/presentationml/2006/ole">
              <mc:AlternateContent xmlns:mc="http://schemas.openxmlformats.org/markup-compatibility/2006">
                <mc:Choice xmlns:v="urn:schemas-microsoft-com:vml" Requires="v">
                  <p:oleObj name="Equation" r:id="rId34" imgW="469800" imgH="177480" progId="Equation.DSMT4">
                    <p:embed/>
                  </p:oleObj>
                </mc:Choice>
                <mc:Fallback>
                  <p:oleObj name="Equation" r:id="rId34" imgW="469800" imgH="177480" progId="Equation.DSMT4">
                    <p:embed/>
                    <p:pic>
                      <p:nvPicPr>
                        <p:cNvPr id="12" name="对象 11"/>
                        <p:cNvPicPr>
                          <a:picLocks noChangeAspect="1" noChangeArrowheads="1"/>
                        </p:cNvPicPr>
                        <p:nvPr/>
                      </p:nvPicPr>
                      <p:blipFill>
                        <a:blip r:embed="rId35"/>
                        <a:srcRect/>
                        <a:stretch>
                          <a:fillRect/>
                        </a:stretch>
                      </p:blipFill>
                      <p:spPr bwMode="auto">
                        <a:xfrm>
                          <a:off x="2664902" y="2956205"/>
                          <a:ext cx="704552" cy="287383"/>
                        </a:xfrm>
                        <a:prstGeom prst="rect">
                          <a:avLst/>
                        </a:prstGeom>
                        <a:noFill/>
                      </p:spPr>
                    </p:pic>
                  </p:oleObj>
                </mc:Fallback>
              </mc:AlternateContent>
            </a:graphicData>
          </a:graphic>
        </p:graphicFrame>
        <p:sp>
          <p:nvSpPr>
            <p:cNvPr id="61" name="矩形 60"/>
            <p:cNvSpPr/>
            <p:nvPr/>
          </p:nvSpPr>
          <p:spPr>
            <a:xfrm>
              <a:off x="1342234" y="2799984"/>
              <a:ext cx="8593327" cy="481863"/>
            </a:xfrm>
            <a:prstGeom prst="rect">
              <a:avLst/>
            </a:prstGeom>
          </p:spPr>
          <p:txBody>
            <a:bodyPr wrap="square">
              <a:spAutoFit/>
            </a:bodyPr>
            <a:lstStyle/>
            <a:p>
              <a:pPr algn="just">
                <a:lnSpc>
                  <a:spcPct val="150000"/>
                </a:lnSpc>
                <a:spcAft>
                  <a:spcPts val="0"/>
                </a:spcAft>
              </a:pPr>
              <a:r>
                <a:rPr lang="en-US" altLang="zh-CN" sz="2000" b="1" kern="100" dirty="0">
                  <a:latin typeface="+mn-ea"/>
                  <a:cs typeface="Times New Roman" panose="02020603050405020304" pitchFamily="18" charset="0"/>
                </a:rPr>
                <a:t>      (1) </a:t>
              </a:r>
              <a:r>
                <a:rPr lang="zh-CN" altLang="en-US" sz="2000" b="1" kern="100" dirty="0">
                  <a:latin typeface="+mn-ea"/>
                  <a:cs typeface="Times New Roman" panose="02020603050405020304" pitchFamily="18" charset="0"/>
                </a:rPr>
                <a:t>     有解；</a:t>
              </a:r>
              <a:endParaRPr lang="en-US" altLang="zh-CN" sz="2000" b="1" kern="100" dirty="0">
                <a:latin typeface="+mn-ea"/>
                <a:cs typeface="Times New Roman" panose="02020603050405020304" pitchFamily="18" charset="0"/>
              </a:endParaRPr>
            </a:p>
          </p:txBody>
        </p:sp>
      </p:grpSp>
      <p:sp>
        <p:nvSpPr>
          <p:cNvPr id="62" name="矩形 61"/>
          <p:cNvSpPr/>
          <p:nvPr/>
        </p:nvSpPr>
        <p:spPr>
          <a:xfrm>
            <a:off x="1342233" y="4281920"/>
            <a:ext cx="442750" cy="400110"/>
          </a:xfrm>
          <a:prstGeom prst="rect">
            <a:avLst/>
          </a:prstGeom>
        </p:spPr>
        <p:txBody>
          <a:bodyPr wrap="none">
            <a:spAutoFit/>
          </a:bodyPr>
          <a:lstStyle/>
          <a:p>
            <a:r>
              <a:rPr lang="zh-CN" altLang="en-US" sz="2000" b="1" dirty="0">
                <a:solidFill>
                  <a:schemeClr val="accent1"/>
                </a:solidFill>
              </a:rPr>
              <a:t>证</a:t>
            </a:r>
            <a:endParaRPr lang="zh-CN" altLang="en-US" sz="2000" dirty="0"/>
          </a:p>
        </p:txBody>
      </p:sp>
    </p:spTree>
    <p:extLst>
      <p:ext uri="{BB962C8B-B14F-4D97-AF65-F5344CB8AC3E}">
        <p14:creationId xmlns:p14="http://schemas.microsoft.com/office/powerpoint/2010/main" val="249202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6" grpId="0"/>
      <p:bldP spid="51" grpId="0"/>
      <p:bldP spid="54" grpId="0"/>
      <p:bldP spid="57" grpId="0"/>
      <p:bldP spid="6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1413146" y="1220958"/>
          <a:ext cx="968375" cy="338138"/>
        </p:xfrm>
        <a:graphic>
          <a:graphicData uri="http://schemas.openxmlformats.org/presentationml/2006/ole">
            <mc:AlternateContent xmlns:mc="http://schemas.openxmlformats.org/markup-compatibility/2006">
              <mc:Choice xmlns:v="urn:schemas-microsoft-com:vml" Requires="v">
                <p:oleObj name="Equation" r:id="rId2" imgW="583920" imgH="203040" progId="Equation.DSMT4">
                  <p:embed/>
                </p:oleObj>
              </mc:Choice>
              <mc:Fallback>
                <p:oleObj name="Equation" r:id="rId2" imgW="583920" imgH="203040" progId="Equation.DSMT4">
                  <p:embed/>
                  <p:pic>
                    <p:nvPicPr>
                      <p:cNvPr id="2" name="对象 1"/>
                      <p:cNvPicPr/>
                      <p:nvPr/>
                    </p:nvPicPr>
                    <p:blipFill>
                      <a:blip r:embed="rId3"/>
                      <a:stretch>
                        <a:fillRect/>
                      </a:stretch>
                    </p:blipFill>
                    <p:spPr>
                      <a:xfrm>
                        <a:off x="1413146" y="1220958"/>
                        <a:ext cx="968375" cy="338138"/>
                      </a:xfrm>
                      <a:prstGeom prst="rect">
                        <a:avLst/>
                      </a:prstGeom>
                    </p:spPr>
                  </p:pic>
                </p:oleObj>
              </mc:Fallback>
            </mc:AlternateContent>
          </a:graphicData>
        </a:graphic>
      </p:graphicFrame>
      <p:sp>
        <p:nvSpPr>
          <p:cNvPr id="3"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文本框 11"/>
          <p:cNvSpPr txBox="1"/>
          <p:nvPr/>
        </p:nvSpPr>
        <p:spPr>
          <a:xfrm>
            <a:off x="2681470" y="1716851"/>
            <a:ext cx="722812" cy="400110"/>
          </a:xfrm>
          <a:prstGeom prst="rect">
            <a:avLst/>
          </a:prstGeom>
          <a:noFill/>
        </p:spPr>
        <p:txBody>
          <a:bodyPr wrap="square" rtlCol="0">
            <a:spAutoFit/>
          </a:bodyPr>
          <a:lstStyle/>
          <a:p>
            <a:r>
              <a:rPr lang="zh-CN" altLang="en-US" sz="2000" b="1" dirty="0"/>
              <a:t>因为</a:t>
            </a:r>
          </a:p>
        </p:txBody>
      </p:sp>
      <p:grpSp>
        <p:nvGrpSpPr>
          <p:cNvPr id="9" name="组合 8"/>
          <p:cNvGrpSpPr/>
          <p:nvPr/>
        </p:nvGrpSpPr>
        <p:grpSpPr>
          <a:xfrm>
            <a:off x="8210911" y="1717169"/>
            <a:ext cx="1493248" cy="400110"/>
            <a:chOff x="8210911" y="1717169"/>
            <a:chExt cx="1493248" cy="400110"/>
          </a:xfrm>
        </p:grpSpPr>
        <p:sp>
          <p:nvSpPr>
            <p:cNvPr id="20" name="文本框 19"/>
            <p:cNvSpPr txBox="1"/>
            <p:nvPr/>
          </p:nvSpPr>
          <p:spPr>
            <a:xfrm>
              <a:off x="8940162" y="1717169"/>
              <a:ext cx="763997" cy="400110"/>
            </a:xfrm>
            <a:prstGeom prst="rect">
              <a:avLst/>
            </a:prstGeom>
            <a:noFill/>
          </p:spPr>
          <p:txBody>
            <a:bodyPr wrap="square" rtlCol="0">
              <a:spAutoFit/>
            </a:bodyPr>
            <a:lstStyle/>
            <a:p>
              <a:r>
                <a:rPr lang="zh-CN" altLang="en-US" sz="2000" b="1" dirty="0"/>
                <a:t>有解</a:t>
              </a:r>
              <a:r>
                <a:rPr lang="en-US" altLang="zh-CN" sz="2000" b="1" dirty="0"/>
                <a:t>.</a:t>
              </a:r>
              <a:endParaRPr lang="zh-CN" altLang="en-US" sz="2000" b="1" dirty="0"/>
            </a:p>
          </p:txBody>
        </p:sp>
        <p:graphicFrame>
          <p:nvGraphicFramePr>
            <p:cNvPr id="21" name="对象 20"/>
            <p:cNvGraphicFramePr>
              <a:graphicFrameLocks noChangeAspect="1"/>
            </p:cNvGraphicFramePr>
            <p:nvPr/>
          </p:nvGraphicFramePr>
          <p:xfrm>
            <a:off x="8210911" y="1758612"/>
            <a:ext cx="800035" cy="326330"/>
          </p:xfrm>
          <a:graphic>
            <a:graphicData uri="http://schemas.openxmlformats.org/presentationml/2006/ole">
              <mc:AlternateContent xmlns:mc="http://schemas.openxmlformats.org/markup-compatibility/2006">
                <mc:Choice xmlns:v="urn:schemas-microsoft-com:vml" Requires="v">
                  <p:oleObj name="Equation" r:id="rId4" imgW="469800" imgH="177480" progId="Equation.DSMT4">
                    <p:embed/>
                  </p:oleObj>
                </mc:Choice>
                <mc:Fallback>
                  <p:oleObj name="Equation" r:id="rId4" imgW="469800" imgH="177480" progId="Equation.DSMT4">
                    <p:embed/>
                    <p:pic>
                      <p:nvPicPr>
                        <p:cNvPr id="21" name="对象 20"/>
                        <p:cNvPicPr>
                          <a:picLocks noChangeAspect="1" noChangeArrowheads="1"/>
                        </p:cNvPicPr>
                        <p:nvPr/>
                      </p:nvPicPr>
                      <p:blipFill>
                        <a:blip r:embed="rId5"/>
                        <a:srcRect/>
                        <a:stretch>
                          <a:fillRect/>
                        </a:stretch>
                      </p:blipFill>
                      <p:spPr bwMode="auto">
                        <a:xfrm>
                          <a:off x="8210911" y="1758612"/>
                          <a:ext cx="800035" cy="326330"/>
                        </a:xfrm>
                        <a:prstGeom prst="rect">
                          <a:avLst/>
                        </a:prstGeom>
                        <a:noFill/>
                      </p:spPr>
                    </p:pic>
                  </p:oleObj>
                </mc:Fallback>
              </mc:AlternateContent>
            </a:graphicData>
          </a:graphic>
        </p:graphicFrame>
      </p:grpSp>
      <p:grpSp>
        <p:nvGrpSpPr>
          <p:cNvPr id="4" name="组合 3"/>
          <p:cNvGrpSpPr/>
          <p:nvPr/>
        </p:nvGrpSpPr>
        <p:grpSpPr>
          <a:xfrm>
            <a:off x="2360769" y="1201001"/>
            <a:ext cx="8940484" cy="400110"/>
            <a:chOff x="2360769" y="1201001"/>
            <a:chExt cx="8940484" cy="400110"/>
          </a:xfrm>
        </p:grpSpPr>
        <p:sp>
          <p:nvSpPr>
            <p:cNvPr id="5" name="文本框 4"/>
            <p:cNvSpPr txBox="1"/>
            <p:nvPr/>
          </p:nvSpPr>
          <p:spPr>
            <a:xfrm>
              <a:off x="2360769" y="1201001"/>
              <a:ext cx="8940484" cy="400110"/>
            </a:xfrm>
            <a:prstGeom prst="rect">
              <a:avLst/>
            </a:prstGeom>
            <a:noFill/>
          </p:spPr>
          <p:txBody>
            <a:bodyPr wrap="square" rtlCol="0">
              <a:spAutoFit/>
            </a:bodyPr>
            <a:lstStyle/>
            <a:p>
              <a:r>
                <a:rPr lang="zh-CN" altLang="en-US" sz="2000" b="1" dirty="0"/>
                <a:t>增广矩阵            可通过初等行变换化为            </a:t>
              </a:r>
              <a:r>
                <a:rPr lang="en-US" altLang="zh-CN" sz="2000" b="1" dirty="0">
                  <a:latin typeface="+mn-ea"/>
                </a:rPr>
                <a:t>(</a:t>
              </a:r>
              <a:r>
                <a:rPr lang="zh-CN" altLang="en-US" sz="2000" b="1" dirty="0">
                  <a:latin typeface="+mn-ea"/>
                </a:rPr>
                <a:t>参见第</a:t>
              </a:r>
              <a:r>
                <a:rPr lang="en-US" altLang="zh-CN" sz="2000" b="1" dirty="0">
                  <a:latin typeface="+mn-ea"/>
                </a:rPr>
                <a:t>2</a:t>
              </a:r>
              <a:r>
                <a:rPr lang="zh-CN" altLang="en-US" sz="2000" b="1" dirty="0">
                  <a:latin typeface="+mn-ea"/>
                </a:rPr>
                <a:t>节</a:t>
              </a:r>
              <a:r>
                <a:rPr lang="en-US" altLang="zh-CN" sz="2000" b="1" dirty="0">
                  <a:latin typeface="+mn-ea"/>
                </a:rPr>
                <a:t>),</a:t>
              </a:r>
              <a:r>
                <a:rPr lang="zh-CN" altLang="en-US" sz="2000" b="1" dirty="0"/>
                <a:t> </a:t>
              </a:r>
            </a:p>
          </p:txBody>
        </p:sp>
        <p:graphicFrame>
          <p:nvGraphicFramePr>
            <p:cNvPr id="24" name="对象 23"/>
            <p:cNvGraphicFramePr>
              <a:graphicFrameLocks noChangeAspect="1"/>
            </p:cNvGraphicFramePr>
            <p:nvPr/>
          </p:nvGraphicFramePr>
          <p:xfrm>
            <a:off x="3514182" y="1262458"/>
            <a:ext cx="667471" cy="313509"/>
          </p:xfrm>
          <a:graphic>
            <a:graphicData uri="http://schemas.openxmlformats.org/presentationml/2006/ole">
              <mc:AlternateContent xmlns:mc="http://schemas.openxmlformats.org/markup-compatibility/2006">
                <mc:Choice xmlns:v="urn:schemas-microsoft-com:vml" Requires="v">
                  <p:oleObj name="Equation" r:id="rId6" imgW="406048" imgH="203024" progId="Equation.DSMT4">
                    <p:embed/>
                  </p:oleObj>
                </mc:Choice>
                <mc:Fallback>
                  <p:oleObj name="Equation" r:id="rId6" imgW="406048" imgH="203024" progId="Equation.DSMT4">
                    <p:embed/>
                    <p:pic>
                      <p:nvPicPr>
                        <p:cNvPr id="24" name="对象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4182" y="1262458"/>
                          <a:ext cx="667471" cy="313509"/>
                        </a:xfrm>
                        <a:prstGeom prst="rect">
                          <a:avLst/>
                        </a:prstGeom>
                        <a:noFill/>
                      </p:spPr>
                    </p:pic>
                  </p:oleObj>
                </mc:Fallback>
              </mc:AlternateContent>
            </a:graphicData>
          </a:graphic>
        </p:graphicFrame>
        <p:graphicFrame>
          <p:nvGraphicFramePr>
            <p:cNvPr id="26" name="对象 25"/>
            <p:cNvGraphicFramePr>
              <a:graphicFrameLocks noChangeAspect="1"/>
            </p:cNvGraphicFramePr>
            <p:nvPr/>
          </p:nvGraphicFramePr>
          <p:xfrm>
            <a:off x="6763217" y="1237261"/>
            <a:ext cx="717814" cy="350429"/>
          </p:xfrm>
          <a:graphic>
            <a:graphicData uri="http://schemas.openxmlformats.org/presentationml/2006/ole">
              <mc:AlternateContent xmlns:mc="http://schemas.openxmlformats.org/markup-compatibility/2006">
                <mc:Choice xmlns:v="urn:schemas-microsoft-com:vml" Requires="v">
                  <p:oleObj name="Equation" r:id="rId8" imgW="406080" imgH="203040" progId="Equation.DSMT4">
                    <p:embed/>
                  </p:oleObj>
                </mc:Choice>
                <mc:Fallback>
                  <p:oleObj name="Equation" r:id="rId8" imgW="406080" imgH="203040" progId="Equation.DSMT4">
                    <p:embed/>
                    <p:pic>
                      <p:nvPicPr>
                        <p:cNvPr id="26" name="对象 25"/>
                        <p:cNvPicPr>
                          <a:picLocks noChangeAspect="1" noChangeArrowheads="1"/>
                        </p:cNvPicPr>
                        <p:nvPr/>
                      </p:nvPicPr>
                      <p:blipFill>
                        <a:blip r:embed="rId9"/>
                        <a:srcRect/>
                        <a:stretch>
                          <a:fillRect/>
                        </a:stretch>
                      </p:blipFill>
                      <p:spPr bwMode="auto">
                        <a:xfrm>
                          <a:off x="6763217" y="1237261"/>
                          <a:ext cx="717814" cy="350429"/>
                        </a:xfrm>
                        <a:prstGeom prst="rect">
                          <a:avLst/>
                        </a:prstGeom>
                        <a:noFill/>
                      </p:spPr>
                    </p:pic>
                  </p:oleObj>
                </mc:Fallback>
              </mc:AlternateContent>
            </a:graphicData>
          </a:graphic>
        </p:graphicFrame>
        <p:graphicFrame>
          <p:nvGraphicFramePr>
            <p:cNvPr id="28" name="对象 27"/>
            <p:cNvGraphicFramePr>
              <a:graphicFrameLocks noChangeAspect="1"/>
            </p:cNvGraphicFramePr>
            <p:nvPr/>
          </p:nvGraphicFramePr>
          <p:xfrm>
            <a:off x="8940163" y="1270890"/>
            <a:ext cx="1649412" cy="300037"/>
          </p:xfrm>
          <a:graphic>
            <a:graphicData uri="http://schemas.openxmlformats.org/presentationml/2006/ole">
              <mc:AlternateContent xmlns:mc="http://schemas.openxmlformats.org/markup-compatibility/2006">
                <mc:Choice xmlns:v="urn:schemas-microsoft-com:vml" Requires="v">
                  <p:oleObj name="Equation" r:id="rId10" imgW="1091880" imgH="203040" progId="Equation.DSMT4">
                    <p:embed/>
                  </p:oleObj>
                </mc:Choice>
                <mc:Fallback>
                  <p:oleObj name="Equation" r:id="rId10" imgW="1091880" imgH="203040" progId="Equation.DSMT4">
                    <p:embed/>
                    <p:pic>
                      <p:nvPicPr>
                        <p:cNvPr id="28" name="对象 27"/>
                        <p:cNvPicPr>
                          <a:picLocks noChangeAspect="1" noChangeArrowheads="1"/>
                        </p:cNvPicPr>
                        <p:nvPr/>
                      </p:nvPicPr>
                      <p:blipFill>
                        <a:blip r:embed="rId11"/>
                        <a:srcRect/>
                        <a:stretch>
                          <a:fillRect/>
                        </a:stretch>
                      </p:blipFill>
                      <p:spPr bwMode="auto">
                        <a:xfrm>
                          <a:off x="8940163" y="1270890"/>
                          <a:ext cx="1649412" cy="300037"/>
                        </a:xfrm>
                        <a:prstGeom prst="rect">
                          <a:avLst/>
                        </a:prstGeom>
                        <a:noFill/>
                      </p:spPr>
                    </p:pic>
                  </p:oleObj>
                </mc:Fallback>
              </mc:AlternateContent>
            </a:graphicData>
          </a:graphic>
        </p:graphicFrame>
      </p:grpSp>
      <p:graphicFrame>
        <p:nvGraphicFramePr>
          <p:cNvPr id="30" name="对象 29"/>
          <p:cNvGraphicFramePr>
            <a:graphicFrameLocks noChangeAspect="1"/>
          </p:cNvGraphicFramePr>
          <p:nvPr/>
        </p:nvGraphicFramePr>
        <p:xfrm>
          <a:off x="1444625" y="1760538"/>
          <a:ext cx="1306513" cy="312737"/>
        </p:xfrm>
        <a:graphic>
          <a:graphicData uri="http://schemas.openxmlformats.org/presentationml/2006/ole">
            <mc:AlternateContent xmlns:mc="http://schemas.openxmlformats.org/markup-compatibility/2006">
              <mc:Choice xmlns:v="urn:schemas-microsoft-com:vml" Requires="v">
                <p:oleObj name="Equation" r:id="rId12" imgW="812520" imgH="203040" progId="Equation.DSMT4">
                  <p:embed/>
                </p:oleObj>
              </mc:Choice>
              <mc:Fallback>
                <p:oleObj name="Equation" r:id="rId12" imgW="812520" imgH="203040" progId="Equation.DSMT4">
                  <p:embed/>
                  <p:pic>
                    <p:nvPicPr>
                      <p:cNvPr id="30" name="对象 29"/>
                      <p:cNvPicPr>
                        <a:picLocks noChangeAspect="1" noChangeArrowheads="1"/>
                      </p:cNvPicPr>
                      <p:nvPr/>
                    </p:nvPicPr>
                    <p:blipFill>
                      <a:blip r:embed="rId13"/>
                      <a:srcRect/>
                      <a:stretch>
                        <a:fillRect/>
                      </a:stretch>
                    </p:blipFill>
                    <p:spPr bwMode="auto">
                      <a:xfrm>
                        <a:off x="1444625" y="1760538"/>
                        <a:ext cx="1306513" cy="312737"/>
                      </a:xfrm>
                      <a:prstGeom prst="rect">
                        <a:avLst/>
                      </a:prstGeom>
                      <a:noFill/>
                    </p:spPr>
                  </p:pic>
                </p:oleObj>
              </mc:Fallback>
            </mc:AlternateContent>
          </a:graphicData>
        </a:graphic>
      </p:graphicFrame>
      <p:graphicFrame>
        <p:nvGraphicFramePr>
          <p:cNvPr id="32" name="对象 31"/>
          <p:cNvGraphicFramePr>
            <a:graphicFrameLocks noChangeAspect="1"/>
          </p:cNvGraphicFramePr>
          <p:nvPr/>
        </p:nvGraphicFramePr>
        <p:xfrm>
          <a:off x="3328988" y="1782763"/>
          <a:ext cx="1477962" cy="296862"/>
        </p:xfrm>
        <a:graphic>
          <a:graphicData uri="http://schemas.openxmlformats.org/presentationml/2006/ole">
            <mc:AlternateContent xmlns:mc="http://schemas.openxmlformats.org/markup-compatibility/2006">
              <mc:Choice xmlns:v="urn:schemas-microsoft-com:vml" Requires="v">
                <p:oleObj name="Equation" r:id="rId14" imgW="952200" imgH="203040" progId="Equation.DSMT4">
                  <p:embed/>
                </p:oleObj>
              </mc:Choice>
              <mc:Fallback>
                <p:oleObj name="Equation" r:id="rId14" imgW="952200" imgH="203040" progId="Equation.DSMT4">
                  <p:embed/>
                  <p:pic>
                    <p:nvPicPr>
                      <p:cNvPr id="32" name="对象 31"/>
                      <p:cNvPicPr>
                        <a:picLocks noChangeAspect="1" noChangeArrowheads="1"/>
                      </p:cNvPicPr>
                      <p:nvPr/>
                    </p:nvPicPr>
                    <p:blipFill>
                      <a:blip r:embed="rId15"/>
                      <a:srcRect/>
                      <a:stretch>
                        <a:fillRect/>
                      </a:stretch>
                    </p:blipFill>
                    <p:spPr bwMode="auto">
                      <a:xfrm>
                        <a:off x="3328988" y="1782763"/>
                        <a:ext cx="1477962" cy="296862"/>
                      </a:xfrm>
                      <a:prstGeom prst="rect">
                        <a:avLst/>
                      </a:prstGeom>
                      <a:noFill/>
                    </p:spPr>
                  </p:pic>
                </p:oleObj>
              </mc:Fallback>
            </mc:AlternateContent>
          </a:graphicData>
        </a:graphic>
      </p:graphicFrame>
      <p:sp>
        <p:nvSpPr>
          <p:cNvPr id="33" name="文本框 32"/>
          <p:cNvSpPr txBox="1"/>
          <p:nvPr/>
        </p:nvSpPr>
        <p:spPr>
          <a:xfrm>
            <a:off x="4731656" y="1716851"/>
            <a:ext cx="722812" cy="400110"/>
          </a:xfrm>
          <a:prstGeom prst="rect">
            <a:avLst/>
          </a:prstGeom>
          <a:noFill/>
        </p:spPr>
        <p:txBody>
          <a:bodyPr wrap="square" rtlCol="0">
            <a:spAutoFit/>
          </a:bodyPr>
          <a:lstStyle/>
          <a:p>
            <a:r>
              <a:rPr lang="zh-CN" altLang="en-US" sz="2000" b="1" dirty="0"/>
              <a:t>所以</a:t>
            </a:r>
          </a:p>
        </p:txBody>
      </p:sp>
      <p:graphicFrame>
        <p:nvGraphicFramePr>
          <p:cNvPr id="35" name="对象 34"/>
          <p:cNvGraphicFramePr>
            <a:graphicFrameLocks noChangeAspect="1"/>
          </p:cNvGraphicFramePr>
          <p:nvPr/>
        </p:nvGraphicFramePr>
        <p:xfrm>
          <a:off x="5402263" y="1792288"/>
          <a:ext cx="1355725" cy="287337"/>
        </p:xfrm>
        <a:graphic>
          <a:graphicData uri="http://schemas.openxmlformats.org/presentationml/2006/ole">
            <mc:AlternateContent xmlns:mc="http://schemas.openxmlformats.org/markup-compatibility/2006">
              <mc:Choice xmlns:v="urn:schemas-microsoft-com:vml" Requires="v">
                <p:oleObj name="Equation" r:id="rId16" imgW="952200" imgH="203040" progId="Equation.DSMT4">
                  <p:embed/>
                </p:oleObj>
              </mc:Choice>
              <mc:Fallback>
                <p:oleObj name="Equation" r:id="rId16" imgW="952200" imgH="203040" progId="Equation.DSMT4">
                  <p:embed/>
                  <p:pic>
                    <p:nvPicPr>
                      <p:cNvPr id="35" name="对象 34"/>
                      <p:cNvPicPr>
                        <a:picLocks noChangeAspect="1" noChangeArrowheads="1"/>
                      </p:cNvPicPr>
                      <p:nvPr/>
                    </p:nvPicPr>
                    <p:blipFill>
                      <a:blip r:embed="rId17"/>
                      <a:srcRect/>
                      <a:stretch>
                        <a:fillRect/>
                      </a:stretch>
                    </p:blipFill>
                    <p:spPr bwMode="auto">
                      <a:xfrm>
                        <a:off x="5402263" y="1792288"/>
                        <a:ext cx="1355725" cy="287337"/>
                      </a:xfrm>
                      <a:prstGeom prst="rect">
                        <a:avLst/>
                      </a:prstGeom>
                      <a:noFill/>
                    </p:spPr>
                  </p:pic>
                </p:oleObj>
              </mc:Fallback>
            </mc:AlternateContent>
          </a:graphicData>
        </a:graphic>
      </p:graphicFrame>
      <p:grpSp>
        <p:nvGrpSpPr>
          <p:cNvPr id="7" name="组合 6"/>
          <p:cNvGrpSpPr/>
          <p:nvPr/>
        </p:nvGrpSpPr>
        <p:grpSpPr>
          <a:xfrm>
            <a:off x="6735730" y="1720341"/>
            <a:ext cx="1149383" cy="406909"/>
            <a:chOff x="6735730" y="1720341"/>
            <a:chExt cx="1149383" cy="406909"/>
          </a:xfrm>
        </p:grpSpPr>
        <p:sp>
          <p:nvSpPr>
            <p:cNvPr id="36" name="文本框 35"/>
            <p:cNvSpPr txBox="1"/>
            <p:nvPr/>
          </p:nvSpPr>
          <p:spPr>
            <a:xfrm>
              <a:off x="6735730" y="1720341"/>
              <a:ext cx="722812" cy="400110"/>
            </a:xfrm>
            <a:prstGeom prst="rect">
              <a:avLst/>
            </a:prstGeom>
            <a:noFill/>
          </p:spPr>
          <p:txBody>
            <a:bodyPr wrap="square" rtlCol="0">
              <a:spAutoFit/>
            </a:bodyPr>
            <a:lstStyle/>
            <a:p>
              <a:r>
                <a:rPr lang="zh-CN" altLang="en-US" sz="2000" b="1" dirty="0"/>
                <a:t>则</a:t>
              </a:r>
            </a:p>
          </p:txBody>
        </p:sp>
        <p:graphicFrame>
          <p:nvGraphicFramePr>
            <p:cNvPr id="38" name="对象 37"/>
            <p:cNvGraphicFramePr>
              <a:graphicFrameLocks noChangeAspect="1"/>
            </p:cNvGraphicFramePr>
            <p:nvPr/>
          </p:nvGraphicFramePr>
          <p:xfrm>
            <a:off x="7092950" y="1758950"/>
            <a:ext cx="792163" cy="368300"/>
          </p:xfrm>
          <a:graphic>
            <a:graphicData uri="http://schemas.openxmlformats.org/presentationml/2006/ole">
              <mc:AlternateContent xmlns:mc="http://schemas.openxmlformats.org/markup-compatibility/2006">
                <mc:Choice xmlns:v="urn:schemas-microsoft-com:vml" Requires="v">
                  <p:oleObj name="Equation" r:id="rId18" imgW="533160" imgH="228600" progId="Equation.DSMT4">
                    <p:embed/>
                  </p:oleObj>
                </mc:Choice>
                <mc:Fallback>
                  <p:oleObj name="Equation" r:id="rId18" imgW="533160" imgH="228600" progId="Equation.DSMT4">
                    <p:embed/>
                    <p:pic>
                      <p:nvPicPr>
                        <p:cNvPr id="38" name="对象 37"/>
                        <p:cNvPicPr>
                          <a:picLocks noChangeAspect="1" noChangeArrowheads="1"/>
                        </p:cNvPicPr>
                        <p:nvPr/>
                      </p:nvPicPr>
                      <p:blipFill>
                        <a:blip r:embed="rId19"/>
                        <a:srcRect/>
                        <a:stretch>
                          <a:fillRect/>
                        </a:stretch>
                      </p:blipFill>
                      <p:spPr bwMode="auto">
                        <a:xfrm>
                          <a:off x="7092950" y="1758950"/>
                          <a:ext cx="792163" cy="368300"/>
                        </a:xfrm>
                        <a:prstGeom prst="rect">
                          <a:avLst/>
                        </a:prstGeom>
                        <a:noFill/>
                      </p:spPr>
                    </p:pic>
                  </p:oleObj>
                </mc:Fallback>
              </mc:AlternateContent>
            </a:graphicData>
          </a:graphic>
        </p:graphicFrame>
      </p:grpSp>
      <p:sp>
        <p:nvSpPr>
          <p:cNvPr id="39" name="文本框 38"/>
          <p:cNvSpPr txBox="1"/>
          <p:nvPr/>
        </p:nvSpPr>
        <p:spPr>
          <a:xfrm>
            <a:off x="7818766" y="1725675"/>
            <a:ext cx="722812" cy="400110"/>
          </a:xfrm>
          <a:prstGeom prst="rect">
            <a:avLst/>
          </a:prstGeom>
          <a:noFill/>
        </p:spPr>
        <p:txBody>
          <a:bodyPr wrap="square" rtlCol="0">
            <a:spAutoFit/>
          </a:bodyPr>
          <a:lstStyle/>
          <a:p>
            <a:r>
              <a:rPr lang="zh-CN" altLang="en-US" sz="2000" b="1" dirty="0"/>
              <a:t>故</a:t>
            </a:r>
          </a:p>
        </p:txBody>
      </p:sp>
      <p:sp>
        <p:nvSpPr>
          <p:cNvPr id="40" name="矩形 39"/>
          <p:cNvSpPr/>
          <p:nvPr/>
        </p:nvSpPr>
        <p:spPr>
          <a:xfrm>
            <a:off x="843388" y="2410721"/>
            <a:ext cx="442750" cy="400110"/>
          </a:xfrm>
          <a:prstGeom prst="rect">
            <a:avLst/>
          </a:prstGeom>
        </p:spPr>
        <p:txBody>
          <a:bodyPr wrap="none">
            <a:spAutoFit/>
          </a:bodyPr>
          <a:lstStyle/>
          <a:p>
            <a:r>
              <a:rPr lang="zh-CN" altLang="en-US" sz="2000" b="1" dirty="0">
                <a:solidFill>
                  <a:schemeClr val="accent1"/>
                </a:solidFill>
              </a:rPr>
              <a:t>注</a:t>
            </a:r>
            <a:endParaRPr lang="zh-CN" altLang="en-US" sz="2000" dirty="0"/>
          </a:p>
        </p:txBody>
      </p:sp>
      <p:sp>
        <p:nvSpPr>
          <p:cNvPr id="43" name="文本框 42"/>
          <p:cNvSpPr txBox="1"/>
          <p:nvPr/>
        </p:nvSpPr>
        <p:spPr>
          <a:xfrm>
            <a:off x="1309518" y="2410721"/>
            <a:ext cx="653256" cy="400110"/>
          </a:xfrm>
          <a:prstGeom prst="rect">
            <a:avLst/>
          </a:prstGeom>
          <a:noFill/>
        </p:spPr>
        <p:txBody>
          <a:bodyPr wrap="square" rtlCol="0">
            <a:spAutoFit/>
          </a:bodyPr>
          <a:lstStyle/>
          <a:p>
            <a:r>
              <a:rPr lang="en-US" altLang="zh-CN" sz="2000" b="1" dirty="0">
                <a:latin typeface="+mn-ea"/>
              </a:rPr>
              <a:t>1.</a:t>
            </a:r>
            <a:endParaRPr lang="zh-CN" altLang="en-US" sz="2000" b="1" dirty="0">
              <a:latin typeface="+mn-ea"/>
            </a:endParaRPr>
          </a:p>
        </p:txBody>
      </p:sp>
      <p:sp>
        <p:nvSpPr>
          <p:cNvPr id="46" name="文本框 45"/>
          <p:cNvSpPr txBox="1"/>
          <p:nvPr/>
        </p:nvSpPr>
        <p:spPr>
          <a:xfrm>
            <a:off x="1309518" y="3644705"/>
            <a:ext cx="653256" cy="400110"/>
          </a:xfrm>
          <a:prstGeom prst="rect">
            <a:avLst/>
          </a:prstGeom>
          <a:noFill/>
        </p:spPr>
        <p:txBody>
          <a:bodyPr wrap="square" rtlCol="0">
            <a:spAutoFit/>
          </a:bodyPr>
          <a:lstStyle/>
          <a:p>
            <a:r>
              <a:rPr lang="en-US" altLang="zh-CN" sz="2000" b="1" dirty="0">
                <a:latin typeface="+mn-ea"/>
              </a:rPr>
              <a:t>2.</a:t>
            </a:r>
            <a:endParaRPr lang="zh-CN" altLang="en-US" sz="2000" b="1" dirty="0">
              <a:latin typeface="+mn-ea"/>
            </a:endParaRPr>
          </a:p>
        </p:txBody>
      </p:sp>
      <p:grpSp>
        <p:nvGrpSpPr>
          <p:cNvPr id="15" name="组合 14"/>
          <p:cNvGrpSpPr/>
          <p:nvPr/>
        </p:nvGrpSpPr>
        <p:grpSpPr>
          <a:xfrm>
            <a:off x="1796556" y="3644705"/>
            <a:ext cx="3551036" cy="400110"/>
            <a:chOff x="1796556" y="3644705"/>
            <a:chExt cx="3551036" cy="400110"/>
          </a:xfrm>
        </p:grpSpPr>
        <p:graphicFrame>
          <p:nvGraphicFramePr>
            <p:cNvPr id="47" name="对象 46"/>
            <p:cNvGraphicFramePr>
              <a:graphicFrameLocks noChangeAspect="1"/>
            </p:cNvGraphicFramePr>
            <p:nvPr/>
          </p:nvGraphicFramePr>
          <p:xfrm>
            <a:off x="1796556" y="3685501"/>
            <a:ext cx="800035" cy="326330"/>
          </p:xfrm>
          <a:graphic>
            <a:graphicData uri="http://schemas.openxmlformats.org/presentationml/2006/ole">
              <mc:AlternateContent xmlns:mc="http://schemas.openxmlformats.org/markup-compatibility/2006">
                <mc:Choice xmlns:v="urn:schemas-microsoft-com:vml" Requires="v">
                  <p:oleObj name="Equation" r:id="rId4" imgW="469800" imgH="177480" progId="Equation.DSMT4">
                    <p:embed/>
                  </p:oleObj>
                </mc:Choice>
                <mc:Fallback>
                  <p:oleObj name="Equation" r:id="rId4" imgW="469800" imgH="177480" progId="Equation.DSMT4">
                    <p:embed/>
                    <p:pic>
                      <p:nvPicPr>
                        <p:cNvPr id="47" name="对象 46"/>
                        <p:cNvPicPr>
                          <a:picLocks noChangeAspect="1" noChangeArrowheads="1"/>
                        </p:cNvPicPr>
                        <p:nvPr/>
                      </p:nvPicPr>
                      <p:blipFill>
                        <a:blip r:embed="rId5"/>
                        <a:srcRect/>
                        <a:stretch>
                          <a:fillRect/>
                        </a:stretch>
                      </p:blipFill>
                      <p:spPr bwMode="auto">
                        <a:xfrm>
                          <a:off x="1796556" y="3685501"/>
                          <a:ext cx="800035" cy="326330"/>
                        </a:xfrm>
                        <a:prstGeom prst="rect">
                          <a:avLst/>
                        </a:prstGeom>
                        <a:noFill/>
                      </p:spPr>
                    </p:pic>
                  </p:oleObj>
                </mc:Fallback>
              </mc:AlternateContent>
            </a:graphicData>
          </a:graphic>
        </p:graphicFrame>
        <p:sp>
          <p:nvSpPr>
            <p:cNvPr id="48" name="文本框 47"/>
            <p:cNvSpPr txBox="1"/>
            <p:nvPr/>
          </p:nvSpPr>
          <p:spPr>
            <a:xfrm>
              <a:off x="2497898" y="3644705"/>
              <a:ext cx="2849694" cy="400110"/>
            </a:xfrm>
            <a:prstGeom prst="rect">
              <a:avLst/>
            </a:prstGeom>
            <a:noFill/>
          </p:spPr>
          <p:txBody>
            <a:bodyPr wrap="square" rtlCol="0">
              <a:spAutoFit/>
            </a:bodyPr>
            <a:lstStyle/>
            <a:p>
              <a:r>
                <a:rPr lang="zh-CN" altLang="en-US" sz="2000" b="1" dirty="0"/>
                <a:t>有无穷多解的充要条件</a:t>
              </a:r>
            </a:p>
          </p:txBody>
        </p:sp>
      </p:grpSp>
      <p:graphicFrame>
        <p:nvGraphicFramePr>
          <p:cNvPr id="49" name="对象 48"/>
          <p:cNvGraphicFramePr>
            <a:graphicFrameLocks noChangeAspect="1"/>
          </p:cNvGraphicFramePr>
          <p:nvPr/>
        </p:nvGraphicFramePr>
        <p:xfrm>
          <a:off x="5154972" y="3687233"/>
          <a:ext cx="2076450" cy="336550"/>
        </p:xfrm>
        <a:graphic>
          <a:graphicData uri="http://schemas.openxmlformats.org/presentationml/2006/ole">
            <mc:AlternateContent xmlns:mc="http://schemas.openxmlformats.org/markup-compatibility/2006">
              <mc:Choice xmlns:v="urn:schemas-microsoft-com:vml" Requires="v">
                <p:oleObj name="Equation" r:id="rId20" imgW="1180800" imgH="203040" progId="Equation.DSMT4">
                  <p:embed/>
                </p:oleObj>
              </mc:Choice>
              <mc:Fallback>
                <p:oleObj name="Equation" r:id="rId20" imgW="1180800" imgH="203040" progId="Equation.DSMT4">
                  <p:embed/>
                  <p:pic>
                    <p:nvPicPr>
                      <p:cNvPr id="49" name="对象 48"/>
                      <p:cNvPicPr>
                        <a:picLocks noChangeAspect="1" noChangeArrowheads="1"/>
                      </p:cNvPicPr>
                      <p:nvPr/>
                    </p:nvPicPr>
                    <p:blipFill>
                      <a:blip r:embed="rId21"/>
                      <a:srcRect/>
                      <a:stretch>
                        <a:fillRect/>
                      </a:stretch>
                    </p:blipFill>
                    <p:spPr bwMode="auto">
                      <a:xfrm>
                        <a:off x="5154972" y="3687233"/>
                        <a:ext cx="2076450" cy="336550"/>
                      </a:xfrm>
                      <a:prstGeom prst="rect">
                        <a:avLst/>
                      </a:prstGeom>
                      <a:noFill/>
                    </p:spPr>
                  </p:pic>
                </p:oleObj>
              </mc:Fallback>
            </mc:AlternateContent>
          </a:graphicData>
        </a:graphic>
      </p:graphicFrame>
      <p:grpSp>
        <p:nvGrpSpPr>
          <p:cNvPr id="10" name="组合 9"/>
          <p:cNvGrpSpPr/>
          <p:nvPr/>
        </p:nvGrpSpPr>
        <p:grpSpPr>
          <a:xfrm>
            <a:off x="1796557" y="2419463"/>
            <a:ext cx="7907602" cy="410372"/>
            <a:chOff x="1796557" y="2419463"/>
            <a:chExt cx="7907602" cy="410372"/>
          </a:xfrm>
        </p:grpSpPr>
        <p:sp>
          <p:nvSpPr>
            <p:cNvPr id="41" name="文本框 40"/>
            <p:cNvSpPr txBox="1"/>
            <p:nvPr/>
          </p:nvSpPr>
          <p:spPr>
            <a:xfrm>
              <a:off x="2540862" y="2429725"/>
              <a:ext cx="2614110" cy="400110"/>
            </a:xfrm>
            <a:prstGeom prst="rect">
              <a:avLst/>
            </a:prstGeom>
            <a:noFill/>
          </p:spPr>
          <p:txBody>
            <a:bodyPr wrap="square" rtlCol="0">
              <a:spAutoFit/>
            </a:bodyPr>
            <a:lstStyle/>
            <a:p>
              <a:r>
                <a:rPr lang="zh-CN" altLang="en-US" sz="2000" b="1" dirty="0"/>
                <a:t>有唯一解的充要条件</a:t>
              </a:r>
            </a:p>
          </p:txBody>
        </p:sp>
        <p:graphicFrame>
          <p:nvGraphicFramePr>
            <p:cNvPr id="42" name="对象 41"/>
            <p:cNvGraphicFramePr>
              <a:graphicFrameLocks noChangeAspect="1"/>
            </p:cNvGraphicFramePr>
            <p:nvPr/>
          </p:nvGraphicFramePr>
          <p:xfrm>
            <a:off x="1796557" y="2447611"/>
            <a:ext cx="800035" cy="326330"/>
          </p:xfrm>
          <a:graphic>
            <a:graphicData uri="http://schemas.openxmlformats.org/presentationml/2006/ole">
              <mc:AlternateContent xmlns:mc="http://schemas.openxmlformats.org/markup-compatibility/2006">
                <mc:Choice xmlns:v="urn:schemas-microsoft-com:vml" Requires="v">
                  <p:oleObj name="Equation" r:id="rId4" imgW="469800" imgH="177480" progId="Equation.DSMT4">
                    <p:embed/>
                  </p:oleObj>
                </mc:Choice>
                <mc:Fallback>
                  <p:oleObj name="Equation" r:id="rId4" imgW="469800" imgH="177480" progId="Equation.DSMT4">
                    <p:embed/>
                    <p:pic>
                      <p:nvPicPr>
                        <p:cNvPr id="42" name="对象 41"/>
                        <p:cNvPicPr>
                          <a:picLocks noChangeAspect="1" noChangeArrowheads="1"/>
                        </p:cNvPicPr>
                        <p:nvPr/>
                      </p:nvPicPr>
                      <p:blipFill>
                        <a:blip r:embed="rId5"/>
                        <a:srcRect/>
                        <a:stretch>
                          <a:fillRect/>
                        </a:stretch>
                      </p:blipFill>
                      <p:spPr bwMode="auto">
                        <a:xfrm>
                          <a:off x="1796557" y="2447611"/>
                          <a:ext cx="800035" cy="326330"/>
                        </a:xfrm>
                        <a:prstGeom prst="rect">
                          <a:avLst/>
                        </a:prstGeom>
                        <a:noFill/>
                      </p:spPr>
                    </p:pic>
                  </p:oleObj>
                </mc:Fallback>
              </mc:AlternateContent>
            </a:graphicData>
          </a:graphic>
        </p:graphicFrame>
        <p:graphicFrame>
          <p:nvGraphicFramePr>
            <p:cNvPr id="45" name="对象 44"/>
            <p:cNvGraphicFramePr>
              <a:graphicFrameLocks noChangeAspect="1"/>
            </p:cNvGraphicFramePr>
            <p:nvPr/>
          </p:nvGraphicFramePr>
          <p:xfrm>
            <a:off x="5005388" y="2465388"/>
            <a:ext cx="2074862" cy="336550"/>
          </p:xfrm>
          <a:graphic>
            <a:graphicData uri="http://schemas.openxmlformats.org/presentationml/2006/ole">
              <mc:AlternateContent xmlns:mc="http://schemas.openxmlformats.org/markup-compatibility/2006">
                <mc:Choice xmlns:v="urn:schemas-microsoft-com:vml" Requires="v">
                  <p:oleObj name="Equation" r:id="rId22" imgW="1180800" imgH="203040" progId="Equation.DSMT4">
                    <p:embed/>
                  </p:oleObj>
                </mc:Choice>
                <mc:Fallback>
                  <p:oleObj name="Equation" r:id="rId22" imgW="1180800" imgH="203040" progId="Equation.DSMT4">
                    <p:embed/>
                    <p:pic>
                      <p:nvPicPr>
                        <p:cNvPr id="45" name="对象 44"/>
                        <p:cNvPicPr>
                          <a:picLocks noChangeAspect="1" noChangeArrowheads="1"/>
                        </p:cNvPicPr>
                        <p:nvPr/>
                      </p:nvPicPr>
                      <p:blipFill>
                        <a:blip r:embed="rId23"/>
                        <a:srcRect/>
                        <a:stretch>
                          <a:fillRect/>
                        </a:stretch>
                      </p:blipFill>
                      <p:spPr bwMode="auto">
                        <a:xfrm>
                          <a:off x="5005388" y="2465388"/>
                          <a:ext cx="2074862" cy="336550"/>
                        </a:xfrm>
                        <a:prstGeom prst="rect">
                          <a:avLst/>
                        </a:prstGeom>
                        <a:noFill/>
                      </p:spPr>
                    </p:pic>
                  </p:oleObj>
                </mc:Fallback>
              </mc:AlternateContent>
            </a:graphicData>
          </a:graphic>
        </p:graphicFrame>
        <p:sp>
          <p:nvSpPr>
            <p:cNvPr id="50" name="文本框 49"/>
            <p:cNvSpPr txBox="1"/>
            <p:nvPr/>
          </p:nvSpPr>
          <p:spPr>
            <a:xfrm>
              <a:off x="6974043" y="2419463"/>
              <a:ext cx="2730116" cy="400110"/>
            </a:xfrm>
            <a:prstGeom prst="rect">
              <a:avLst/>
            </a:prstGeom>
            <a:noFill/>
          </p:spPr>
          <p:txBody>
            <a:bodyPr wrap="square" rtlCol="0">
              <a:spAutoFit/>
            </a:bodyPr>
            <a:lstStyle/>
            <a:p>
              <a:r>
                <a:rPr lang="zh-CN" altLang="en-US" sz="2000" b="1" dirty="0"/>
                <a:t>命题也可表述为 </a:t>
              </a:r>
              <a:r>
                <a:rPr lang="en-US" altLang="zh-CN" sz="2000" b="1" dirty="0"/>
                <a:t>:</a:t>
              </a:r>
              <a:r>
                <a:rPr lang="zh-CN" altLang="en-US" sz="2000" b="1" dirty="0"/>
                <a:t>若</a:t>
              </a:r>
            </a:p>
          </p:txBody>
        </p:sp>
      </p:grpSp>
      <p:grpSp>
        <p:nvGrpSpPr>
          <p:cNvPr id="11" name="组合 10"/>
          <p:cNvGrpSpPr/>
          <p:nvPr/>
        </p:nvGrpSpPr>
        <p:grpSpPr>
          <a:xfrm>
            <a:off x="9200915" y="2428172"/>
            <a:ext cx="1606295" cy="409393"/>
            <a:chOff x="9200915" y="2428172"/>
            <a:chExt cx="1606295" cy="409393"/>
          </a:xfrm>
        </p:grpSpPr>
        <p:graphicFrame>
          <p:nvGraphicFramePr>
            <p:cNvPr id="51" name="对象 50"/>
            <p:cNvGraphicFramePr>
              <a:graphicFrameLocks noChangeAspect="1"/>
            </p:cNvGraphicFramePr>
            <p:nvPr/>
          </p:nvGraphicFramePr>
          <p:xfrm>
            <a:off x="9200915" y="2455803"/>
            <a:ext cx="280987" cy="304800"/>
          </p:xfrm>
          <a:graphic>
            <a:graphicData uri="http://schemas.openxmlformats.org/presentationml/2006/ole">
              <mc:AlternateContent xmlns:mc="http://schemas.openxmlformats.org/markup-compatibility/2006">
                <mc:Choice xmlns:v="urn:schemas-microsoft-com:vml" Requires="v">
                  <p:oleObj name="Equation" r:id="rId24" imgW="164880" imgH="164880" progId="Equation.DSMT4">
                    <p:embed/>
                  </p:oleObj>
                </mc:Choice>
                <mc:Fallback>
                  <p:oleObj name="Equation" r:id="rId24" imgW="164880" imgH="164880" progId="Equation.DSMT4">
                    <p:embed/>
                    <p:pic>
                      <p:nvPicPr>
                        <p:cNvPr id="51" name="对象 50"/>
                        <p:cNvPicPr>
                          <a:picLocks noChangeAspect="1" noChangeArrowheads="1"/>
                        </p:cNvPicPr>
                        <p:nvPr/>
                      </p:nvPicPr>
                      <p:blipFill>
                        <a:blip r:embed="rId25"/>
                        <a:srcRect/>
                        <a:stretch>
                          <a:fillRect/>
                        </a:stretch>
                      </p:blipFill>
                      <p:spPr bwMode="auto">
                        <a:xfrm>
                          <a:off x="9200915" y="2455803"/>
                          <a:ext cx="280987" cy="304800"/>
                        </a:xfrm>
                        <a:prstGeom prst="rect">
                          <a:avLst/>
                        </a:prstGeom>
                        <a:noFill/>
                      </p:spPr>
                    </p:pic>
                  </p:oleObj>
                </mc:Fallback>
              </mc:AlternateContent>
            </a:graphicData>
          </a:graphic>
        </p:graphicFrame>
        <p:sp>
          <p:nvSpPr>
            <p:cNvPr id="52" name="文本框 51"/>
            <p:cNvSpPr txBox="1"/>
            <p:nvPr/>
          </p:nvSpPr>
          <p:spPr>
            <a:xfrm>
              <a:off x="9371561" y="2437455"/>
              <a:ext cx="331808" cy="400110"/>
            </a:xfrm>
            <a:prstGeom prst="rect">
              <a:avLst/>
            </a:prstGeom>
            <a:noFill/>
          </p:spPr>
          <p:txBody>
            <a:bodyPr wrap="square" rtlCol="0">
              <a:spAutoFit/>
            </a:bodyPr>
            <a:lstStyle/>
            <a:p>
              <a:r>
                <a:rPr lang="zh-CN" altLang="en-US" sz="2000" b="1" dirty="0"/>
                <a:t>是</a:t>
              </a:r>
            </a:p>
          </p:txBody>
        </p:sp>
        <p:graphicFrame>
          <p:nvGraphicFramePr>
            <p:cNvPr id="53" name="对象 52"/>
            <p:cNvGraphicFramePr>
              <a:graphicFrameLocks noChangeAspect="1"/>
            </p:cNvGraphicFramePr>
            <p:nvPr/>
          </p:nvGraphicFramePr>
          <p:xfrm>
            <a:off x="9703369" y="2503630"/>
            <a:ext cx="223838" cy="231775"/>
          </p:xfrm>
          <a:graphic>
            <a:graphicData uri="http://schemas.openxmlformats.org/presentationml/2006/ole">
              <mc:AlternateContent xmlns:mc="http://schemas.openxmlformats.org/markup-compatibility/2006">
                <mc:Choice xmlns:v="urn:schemas-microsoft-com:vml" Requires="v">
                  <p:oleObj name="Equation" r:id="rId26" imgW="126720" imgH="139680" progId="Equation.DSMT4">
                    <p:embed/>
                  </p:oleObj>
                </mc:Choice>
                <mc:Fallback>
                  <p:oleObj name="Equation" r:id="rId26" imgW="126720" imgH="139680" progId="Equation.DSMT4">
                    <p:embed/>
                    <p:pic>
                      <p:nvPicPr>
                        <p:cNvPr id="53" name="对象 52"/>
                        <p:cNvPicPr>
                          <a:picLocks noChangeAspect="1" noChangeArrowheads="1"/>
                        </p:cNvPicPr>
                        <p:nvPr/>
                      </p:nvPicPr>
                      <p:blipFill>
                        <a:blip r:embed="rId27"/>
                        <a:srcRect/>
                        <a:stretch>
                          <a:fillRect/>
                        </a:stretch>
                      </p:blipFill>
                      <p:spPr bwMode="auto">
                        <a:xfrm>
                          <a:off x="9703369" y="2503630"/>
                          <a:ext cx="223838" cy="231775"/>
                        </a:xfrm>
                        <a:prstGeom prst="rect">
                          <a:avLst/>
                        </a:prstGeom>
                        <a:noFill/>
                      </p:spPr>
                    </p:pic>
                  </p:oleObj>
                </mc:Fallback>
              </mc:AlternateContent>
            </a:graphicData>
          </a:graphic>
        </p:graphicFrame>
        <p:sp>
          <p:nvSpPr>
            <p:cNvPr id="54" name="文本框 53"/>
            <p:cNvSpPr txBox="1"/>
            <p:nvPr/>
          </p:nvSpPr>
          <p:spPr>
            <a:xfrm>
              <a:off x="9824469" y="2428172"/>
              <a:ext cx="982741" cy="400110"/>
            </a:xfrm>
            <a:prstGeom prst="rect">
              <a:avLst/>
            </a:prstGeom>
            <a:noFill/>
          </p:spPr>
          <p:txBody>
            <a:bodyPr wrap="square" rtlCol="0">
              <a:spAutoFit/>
            </a:bodyPr>
            <a:lstStyle/>
            <a:p>
              <a:r>
                <a:rPr lang="zh-CN" altLang="en-US" sz="2000" b="1" dirty="0"/>
                <a:t>阶方阵，</a:t>
              </a:r>
            </a:p>
          </p:txBody>
        </p:sp>
      </p:grpSp>
      <p:grpSp>
        <p:nvGrpSpPr>
          <p:cNvPr id="13" name="组合 12"/>
          <p:cNvGrpSpPr/>
          <p:nvPr/>
        </p:nvGrpSpPr>
        <p:grpSpPr>
          <a:xfrm>
            <a:off x="1735590" y="2992438"/>
            <a:ext cx="1134610" cy="469900"/>
            <a:chOff x="1735590" y="2992438"/>
            <a:chExt cx="1134610" cy="469900"/>
          </a:xfrm>
        </p:grpSpPr>
        <p:sp>
          <p:nvSpPr>
            <p:cNvPr id="55" name="文本框 54"/>
            <p:cNvSpPr txBox="1"/>
            <p:nvPr/>
          </p:nvSpPr>
          <p:spPr>
            <a:xfrm>
              <a:off x="1735590" y="3027713"/>
              <a:ext cx="722812" cy="400110"/>
            </a:xfrm>
            <a:prstGeom prst="rect">
              <a:avLst/>
            </a:prstGeom>
            <a:noFill/>
          </p:spPr>
          <p:txBody>
            <a:bodyPr wrap="square" rtlCol="0">
              <a:spAutoFit/>
            </a:bodyPr>
            <a:lstStyle/>
            <a:p>
              <a:r>
                <a:rPr lang="zh-CN" altLang="en-US" sz="2000" b="1" dirty="0"/>
                <a:t>且</a:t>
              </a:r>
            </a:p>
          </p:txBody>
        </p:sp>
        <p:graphicFrame>
          <p:nvGraphicFramePr>
            <p:cNvPr id="56" name="对象 55"/>
            <p:cNvGraphicFramePr>
              <a:graphicFrameLocks noChangeAspect="1"/>
            </p:cNvGraphicFramePr>
            <p:nvPr/>
          </p:nvGraphicFramePr>
          <p:xfrm>
            <a:off x="2049463" y="2992438"/>
            <a:ext cx="820737" cy="469900"/>
          </p:xfrm>
          <a:graphic>
            <a:graphicData uri="http://schemas.openxmlformats.org/presentationml/2006/ole">
              <mc:AlternateContent xmlns:mc="http://schemas.openxmlformats.org/markup-compatibility/2006">
                <mc:Choice xmlns:v="urn:schemas-microsoft-com:vml" Requires="v">
                  <p:oleObj name="Equation" r:id="rId28" imgW="482400" imgH="253800" progId="Equation.DSMT4">
                    <p:embed/>
                  </p:oleObj>
                </mc:Choice>
                <mc:Fallback>
                  <p:oleObj name="Equation" r:id="rId28" imgW="482400" imgH="253800" progId="Equation.DSMT4">
                    <p:embed/>
                    <p:pic>
                      <p:nvPicPr>
                        <p:cNvPr id="56" name="对象 55"/>
                        <p:cNvPicPr>
                          <a:picLocks noChangeAspect="1" noChangeArrowheads="1"/>
                        </p:cNvPicPr>
                        <p:nvPr/>
                      </p:nvPicPr>
                      <p:blipFill>
                        <a:blip r:embed="rId29"/>
                        <a:srcRect/>
                        <a:stretch>
                          <a:fillRect/>
                        </a:stretch>
                      </p:blipFill>
                      <p:spPr bwMode="auto">
                        <a:xfrm>
                          <a:off x="2049463" y="2992438"/>
                          <a:ext cx="820737" cy="469900"/>
                        </a:xfrm>
                        <a:prstGeom prst="rect">
                          <a:avLst/>
                        </a:prstGeom>
                        <a:noFill/>
                      </p:spPr>
                    </p:pic>
                  </p:oleObj>
                </mc:Fallback>
              </mc:AlternateContent>
            </a:graphicData>
          </a:graphic>
        </p:graphicFrame>
      </p:grpSp>
      <p:sp>
        <p:nvSpPr>
          <p:cNvPr id="57" name="文本框 56"/>
          <p:cNvSpPr txBox="1"/>
          <p:nvPr/>
        </p:nvSpPr>
        <p:spPr>
          <a:xfrm>
            <a:off x="2822667" y="3023267"/>
            <a:ext cx="722812" cy="400110"/>
          </a:xfrm>
          <a:prstGeom prst="rect">
            <a:avLst/>
          </a:prstGeom>
          <a:noFill/>
        </p:spPr>
        <p:txBody>
          <a:bodyPr wrap="square" rtlCol="0">
            <a:spAutoFit/>
          </a:bodyPr>
          <a:lstStyle/>
          <a:p>
            <a:r>
              <a:rPr lang="zh-CN" altLang="en-US" sz="2000" b="1" dirty="0"/>
              <a:t>则</a:t>
            </a:r>
          </a:p>
        </p:txBody>
      </p:sp>
      <p:grpSp>
        <p:nvGrpSpPr>
          <p:cNvPr id="14" name="组合 13"/>
          <p:cNvGrpSpPr/>
          <p:nvPr/>
        </p:nvGrpSpPr>
        <p:grpSpPr>
          <a:xfrm>
            <a:off x="3184073" y="2998348"/>
            <a:ext cx="3573915" cy="400110"/>
            <a:chOff x="3184073" y="2998348"/>
            <a:chExt cx="3573915" cy="400110"/>
          </a:xfrm>
        </p:grpSpPr>
        <p:graphicFrame>
          <p:nvGraphicFramePr>
            <p:cNvPr id="58" name="对象 57"/>
            <p:cNvGraphicFramePr>
              <a:graphicFrameLocks noChangeAspect="1"/>
            </p:cNvGraphicFramePr>
            <p:nvPr/>
          </p:nvGraphicFramePr>
          <p:xfrm>
            <a:off x="3184073" y="3035238"/>
            <a:ext cx="800035" cy="326330"/>
          </p:xfrm>
          <a:graphic>
            <a:graphicData uri="http://schemas.openxmlformats.org/presentationml/2006/ole">
              <mc:AlternateContent xmlns:mc="http://schemas.openxmlformats.org/markup-compatibility/2006">
                <mc:Choice xmlns:v="urn:schemas-microsoft-com:vml" Requires="v">
                  <p:oleObj name="Equation" r:id="rId4" imgW="469800" imgH="177480" progId="Equation.DSMT4">
                    <p:embed/>
                  </p:oleObj>
                </mc:Choice>
                <mc:Fallback>
                  <p:oleObj name="Equation" r:id="rId4" imgW="469800" imgH="177480" progId="Equation.DSMT4">
                    <p:embed/>
                    <p:pic>
                      <p:nvPicPr>
                        <p:cNvPr id="58" name="对象 57"/>
                        <p:cNvPicPr>
                          <a:picLocks noChangeAspect="1" noChangeArrowheads="1"/>
                        </p:cNvPicPr>
                        <p:nvPr/>
                      </p:nvPicPr>
                      <p:blipFill>
                        <a:blip r:embed="rId5"/>
                        <a:srcRect/>
                        <a:stretch>
                          <a:fillRect/>
                        </a:stretch>
                      </p:blipFill>
                      <p:spPr bwMode="auto">
                        <a:xfrm>
                          <a:off x="3184073" y="3035238"/>
                          <a:ext cx="800035" cy="326330"/>
                        </a:xfrm>
                        <a:prstGeom prst="rect">
                          <a:avLst/>
                        </a:prstGeom>
                        <a:noFill/>
                      </p:spPr>
                    </p:pic>
                  </p:oleObj>
                </mc:Fallback>
              </mc:AlternateContent>
            </a:graphicData>
          </a:graphic>
        </p:graphicFrame>
        <p:sp>
          <p:nvSpPr>
            <p:cNvPr id="59" name="文本框 58"/>
            <p:cNvSpPr txBox="1"/>
            <p:nvPr/>
          </p:nvSpPr>
          <p:spPr>
            <a:xfrm>
              <a:off x="3909744" y="2998348"/>
              <a:ext cx="2848244" cy="400110"/>
            </a:xfrm>
            <a:prstGeom prst="rect">
              <a:avLst/>
            </a:prstGeom>
            <a:noFill/>
          </p:spPr>
          <p:txBody>
            <a:bodyPr wrap="square" rtlCol="0">
              <a:spAutoFit/>
            </a:bodyPr>
            <a:lstStyle/>
            <a:p>
              <a:r>
                <a:rPr lang="zh-CN" altLang="en-US" sz="2000" b="1" dirty="0"/>
                <a:t>有唯一解</a:t>
              </a:r>
              <a:r>
                <a:rPr lang="en-US" altLang="zh-CN" sz="2000" b="1" dirty="0">
                  <a:latin typeface="+mn-ea"/>
                </a:rPr>
                <a:t>.(</a:t>
              </a:r>
              <a:r>
                <a:rPr lang="zh-CN" altLang="en-US" sz="2000" b="1" dirty="0">
                  <a:latin typeface="+mn-ea"/>
                </a:rPr>
                <a:t>克拉默法则</a:t>
              </a:r>
              <a:r>
                <a:rPr lang="en-US" altLang="zh-CN" sz="2000" b="1" dirty="0">
                  <a:latin typeface="+mn-ea"/>
                </a:rPr>
                <a:t>)</a:t>
              </a:r>
              <a:endParaRPr lang="zh-CN" altLang="en-US" sz="2000" b="1" dirty="0">
                <a:latin typeface="+mn-ea"/>
              </a:endParaRPr>
            </a:p>
          </p:txBody>
        </p:sp>
      </p:grpSp>
    </p:spTree>
    <p:extLst>
      <p:ext uri="{BB962C8B-B14F-4D97-AF65-F5344CB8AC3E}">
        <p14:creationId xmlns:p14="http://schemas.microsoft.com/office/powerpoint/2010/main" val="97453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P spid="39" grpId="0"/>
      <p:bldP spid="40" grpId="0"/>
      <p:bldP spid="43" grpId="0"/>
      <p:bldP spid="46" grpId="0"/>
      <p:bldP spid="5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文本框 22"/>
          <p:cNvSpPr txBox="1"/>
          <p:nvPr/>
        </p:nvSpPr>
        <p:spPr>
          <a:xfrm>
            <a:off x="1133233" y="952435"/>
            <a:ext cx="5192787" cy="461665"/>
          </a:xfrm>
          <a:prstGeom prst="rect">
            <a:avLst/>
          </a:prstGeom>
          <a:noFill/>
        </p:spPr>
        <p:txBody>
          <a:bodyPr wrap="square" rtlCol="0">
            <a:spAutoFit/>
          </a:bodyPr>
          <a:lstStyle/>
          <a:p>
            <a:r>
              <a:rPr lang="en-US" altLang="zh-CN" sz="2400" b="1" dirty="0">
                <a:solidFill>
                  <a:srgbClr val="0000FF"/>
                </a:solidFill>
                <a:latin typeface="+mj-ea"/>
                <a:ea typeface="+mj-ea"/>
              </a:rPr>
              <a:t>4.4.2 </a:t>
            </a:r>
            <a:r>
              <a:rPr lang="zh-CN" altLang="en-US" sz="2400" b="1" dirty="0">
                <a:solidFill>
                  <a:srgbClr val="0000FF"/>
                </a:solidFill>
                <a:latin typeface="+mj-ea"/>
                <a:ea typeface="+mj-ea"/>
              </a:rPr>
              <a:t>非齐次线性方程组解的结构</a:t>
            </a:r>
          </a:p>
        </p:txBody>
      </p:sp>
      <p:sp>
        <p:nvSpPr>
          <p:cNvPr id="30"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文本框 31"/>
          <p:cNvSpPr txBox="1"/>
          <p:nvPr/>
        </p:nvSpPr>
        <p:spPr>
          <a:xfrm>
            <a:off x="1707995" y="2787542"/>
            <a:ext cx="783771" cy="400110"/>
          </a:xfrm>
          <a:prstGeom prst="rect">
            <a:avLst/>
          </a:prstGeom>
          <a:noFill/>
        </p:spPr>
        <p:txBody>
          <a:bodyPr wrap="square" rtlCol="0">
            <a:spAutoFit/>
          </a:bodyPr>
          <a:lstStyle/>
          <a:p>
            <a:r>
              <a:rPr lang="zh-CN" altLang="en-US" sz="2000" b="1" dirty="0">
                <a:solidFill>
                  <a:schemeClr val="accent1"/>
                </a:solidFill>
              </a:rPr>
              <a:t>证</a:t>
            </a:r>
          </a:p>
        </p:txBody>
      </p:sp>
      <p:graphicFrame>
        <p:nvGraphicFramePr>
          <p:cNvPr id="34" name="对象 33"/>
          <p:cNvGraphicFramePr>
            <a:graphicFrameLocks noChangeAspect="1"/>
          </p:cNvGraphicFramePr>
          <p:nvPr/>
        </p:nvGraphicFramePr>
        <p:xfrm>
          <a:off x="2294189" y="2776690"/>
          <a:ext cx="3367087" cy="412750"/>
        </p:xfrm>
        <a:graphic>
          <a:graphicData uri="http://schemas.openxmlformats.org/presentationml/2006/ole">
            <mc:AlternateContent xmlns:mc="http://schemas.openxmlformats.org/markup-compatibility/2006">
              <mc:Choice xmlns:v="urn:schemas-microsoft-com:vml" Requires="v">
                <p:oleObj name="Equation" r:id="rId2" imgW="2133360" imgH="228600" progId="Equation.DSMT4">
                  <p:embed/>
                </p:oleObj>
              </mc:Choice>
              <mc:Fallback>
                <p:oleObj name="Equation" r:id="rId2" imgW="2133360" imgH="228600" progId="Equation.DSMT4">
                  <p:embed/>
                  <p:pic>
                    <p:nvPicPr>
                      <p:cNvPr id="34" name="对象 33"/>
                      <p:cNvPicPr>
                        <a:picLocks noChangeAspect="1" noChangeArrowheads="1"/>
                      </p:cNvPicPr>
                      <p:nvPr/>
                    </p:nvPicPr>
                    <p:blipFill>
                      <a:blip r:embed="rId3"/>
                      <a:srcRect/>
                      <a:stretch>
                        <a:fillRect/>
                      </a:stretch>
                    </p:blipFill>
                    <p:spPr bwMode="auto">
                      <a:xfrm>
                        <a:off x="2294189" y="2776690"/>
                        <a:ext cx="3367087" cy="412750"/>
                      </a:xfrm>
                      <a:prstGeom prst="rect">
                        <a:avLst/>
                      </a:prstGeom>
                      <a:noFill/>
                    </p:spPr>
                  </p:pic>
                </p:oleObj>
              </mc:Fallback>
            </mc:AlternateContent>
          </a:graphicData>
        </a:graphic>
      </p:graphicFrame>
      <p:grpSp>
        <p:nvGrpSpPr>
          <p:cNvPr id="31" name="组合 30"/>
          <p:cNvGrpSpPr/>
          <p:nvPr/>
        </p:nvGrpSpPr>
        <p:grpSpPr>
          <a:xfrm>
            <a:off x="5730313" y="2758375"/>
            <a:ext cx="3151387" cy="400110"/>
            <a:chOff x="5730313" y="2758375"/>
            <a:chExt cx="3151387" cy="400110"/>
          </a:xfrm>
        </p:grpSpPr>
        <p:sp>
          <p:nvSpPr>
            <p:cNvPr id="35" name="文本框 34"/>
            <p:cNvSpPr txBox="1"/>
            <p:nvPr/>
          </p:nvSpPr>
          <p:spPr>
            <a:xfrm>
              <a:off x="5730313" y="2758375"/>
              <a:ext cx="3151387" cy="400110"/>
            </a:xfrm>
            <a:prstGeom prst="rect">
              <a:avLst/>
            </a:prstGeom>
            <a:noFill/>
          </p:spPr>
          <p:txBody>
            <a:bodyPr wrap="square" rtlCol="0">
              <a:spAutoFit/>
            </a:bodyPr>
            <a:lstStyle/>
            <a:p>
              <a:r>
                <a:rPr lang="zh-CN" altLang="en-US" sz="2000" b="1" dirty="0"/>
                <a:t>故            是             的解</a:t>
              </a:r>
              <a:r>
                <a:rPr lang="en-US" altLang="zh-CN" sz="2000" b="1" dirty="0"/>
                <a:t>.</a:t>
              </a:r>
              <a:endParaRPr lang="zh-CN" altLang="en-US" sz="2000" b="1" dirty="0"/>
            </a:p>
          </p:txBody>
        </p:sp>
        <p:graphicFrame>
          <p:nvGraphicFramePr>
            <p:cNvPr id="36" name="对象 35"/>
            <p:cNvGraphicFramePr>
              <a:graphicFrameLocks noChangeAspect="1"/>
            </p:cNvGraphicFramePr>
            <p:nvPr/>
          </p:nvGraphicFramePr>
          <p:xfrm>
            <a:off x="6141177" y="2777749"/>
            <a:ext cx="614362" cy="366712"/>
          </p:xfrm>
          <a:graphic>
            <a:graphicData uri="http://schemas.openxmlformats.org/presentationml/2006/ole">
              <mc:AlternateContent xmlns:mc="http://schemas.openxmlformats.org/markup-compatibility/2006">
                <mc:Choice xmlns:v="urn:schemas-microsoft-com:vml" Requires="v">
                  <p:oleObj name="Equation" r:id="rId4" imgW="431640" imgH="228600" progId="Equation.DSMT4">
                    <p:embed/>
                  </p:oleObj>
                </mc:Choice>
                <mc:Fallback>
                  <p:oleObj name="Equation" r:id="rId4" imgW="431640" imgH="228600" progId="Equation.DSMT4">
                    <p:embed/>
                    <p:pic>
                      <p:nvPicPr>
                        <p:cNvPr id="36" name="对象 35"/>
                        <p:cNvPicPr>
                          <a:picLocks noChangeAspect="1" noChangeArrowheads="1"/>
                        </p:cNvPicPr>
                        <p:nvPr/>
                      </p:nvPicPr>
                      <p:blipFill>
                        <a:blip r:embed="rId5"/>
                        <a:srcRect/>
                        <a:stretch>
                          <a:fillRect/>
                        </a:stretch>
                      </p:blipFill>
                      <p:spPr bwMode="auto">
                        <a:xfrm>
                          <a:off x="6141177" y="2777749"/>
                          <a:ext cx="614362" cy="366712"/>
                        </a:xfrm>
                        <a:prstGeom prst="rect">
                          <a:avLst/>
                        </a:prstGeom>
                        <a:noFill/>
                      </p:spPr>
                    </p:pic>
                  </p:oleObj>
                </mc:Fallback>
              </mc:AlternateContent>
            </a:graphicData>
          </a:graphic>
        </p:graphicFrame>
        <p:graphicFrame>
          <p:nvGraphicFramePr>
            <p:cNvPr id="37" name="对象 36"/>
            <p:cNvGraphicFramePr>
              <a:graphicFrameLocks noChangeAspect="1"/>
            </p:cNvGraphicFramePr>
            <p:nvPr/>
          </p:nvGraphicFramePr>
          <p:xfrm>
            <a:off x="7039706" y="2811839"/>
            <a:ext cx="704552" cy="287383"/>
          </p:xfrm>
          <a:graphic>
            <a:graphicData uri="http://schemas.openxmlformats.org/presentationml/2006/ole">
              <mc:AlternateContent xmlns:mc="http://schemas.openxmlformats.org/markup-compatibility/2006">
                <mc:Choice xmlns:v="urn:schemas-microsoft-com:vml" Requires="v">
                  <p:oleObj name="Equation" r:id="rId6" imgW="469696" imgH="177723" progId="Equation.DSMT4">
                    <p:embed/>
                  </p:oleObj>
                </mc:Choice>
                <mc:Fallback>
                  <p:oleObj name="Equation" r:id="rId6" imgW="469696" imgH="177723" progId="Equation.DSMT4">
                    <p:embed/>
                    <p:pic>
                      <p:nvPicPr>
                        <p:cNvPr id="37" name="对象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9706" y="2811839"/>
                          <a:ext cx="704552" cy="287383"/>
                        </a:xfrm>
                        <a:prstGeom prst="rect">
                          <a:avLst/>
                        </a:prstGeom>
                        <a:noFill/>
                      </p:spPr>
                    </p:pic>
                  </p:oleObj>
                </mc:Fallback>
              </mc:AlternateContent>
            </a:graphicData>
          </a:graphic>
        </p:graphicFrame>
      </p:grpSp>
      <p:sp>
        <p:nvSpPr>
          <p:cNvPr id="42" name="Rectangle 27"/>
          <p:cNvSpPr>
            <a:spLocks noChangeArrowheads="1"/>
          </p:cNvSpPr>
          <p:nvPr/>
        </p:nvSpPr>
        <p:spPr bwMode="auto">
          <a:xfrm>
            <a:off x="0" y="-1"/>
            <a:ext cx="145094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2" name="文本框 51"/>
          <p:cNvSpPr txBox="1"/>
          <p:nvPr/>
        </p:nvSpPr>
        <p:spPr>
          <a:xfrm>
            <a:off x="1730329" y="5682794"/>
            <a:ext cx="8208236" cy="1015663"/>
          </a:xfrm>
          <a:prstGeom prst="rect">
            <a:avLst/>
          </a:prstGeom>
          <a:noFill/>
        </p:spPr>
        <p:txBody>
          <a:bodyPr wrap="square" rtlCol="0">
            <a:spAutoFit/>
          </a:bodyPr>
          <a:lstStyle/>
          <a:p>
            <a:pPr>
              <a:lnSpc>
                <a:spcPct val="150000"/>
              </a:lnSpc>
            </a:pPr>
            <a:r>
              <a:rPr lang="zh-CN" altLang="en-US" sz="2000" b="1" dirty="0">
                <a:solidFill>
                  <a:schemeClr val="accent1"/>
                </a:solidFill>
              </a:rPr>
              <a:t>注    </a:t>
            </a:r>
            <a:r>
              <a:rPr lang="zh-CN" altLang="en-US" sz="2000" b="1" dirty="0">
                <a:latin typeface="+mn-ea"/>
              </a:rPr>
              <a:t>非齐次线性方程组的解集不构成向量空间，它的通解的形式表示为</a:t>
            </a:r>
            <a:endParaRPr lang="en-US" altLang="zh-CN" sz="2000" b="1" dirty="0">
              <a:latin typeface="+mn-ea"/>
            </a:endParaRPr>
          </a:p>
          <a:p>
            <a:pPr>
              <a:lnSpc>
                <a:spcPct val="150000"/>
              </a:lnSpc>
            </a:pPr>
            <a:r>
              <a:rPr lang="zh-CN" altLang="en-US" sz="2000" b="1" dirty="0">
                <a:latin typeface="+mn-ea"/>
              </a:rPr>
              <a:t>其特解加上对应的齐次线性方程组的通解</a:t>
            </a:r>
            <a:r>
              <a:rPr lang="en-US" altLang="zh-CN" sz="2000" b="1" dirty="0">
                <a:latin typeface="+mn-ea"/>
              </a:rPr>
              <a:t>.</a:t>
            </a:r>
            <a:endParaRPr lang="zh-CN" altLang="en-US" sz="2000" b="1" dirty="0">
              <a:latin typeface="+mn-ea"/>
            </a:endParaRPr>
          </a:p>
        </p:txBody>
      </p:sp>
      <p:grpSp>
        <p:nvGrpSpPr>
          <p:cNvPr id="2" name="组合 1"/>
          <p:cNvGrpSpPr/>
          <p:nvPr/>
        </p:nvGrpSpPr>
        <p:grpSpPr>
          <a:xfrm>
            <a:off x="1707995" y="1747364"/>
            <a:ext cx="9647982" cy="1015663"/>
            <a:chOff x="1707995" y="1747364"/>
            <a:chExt cx="9647982" cy="1015663"/>
          </a:xfrm>
        </p:grpSpPr>
        <p:sp>
          <p:nvSpPr>
            <p:cNvPr id="24" name="矩形 23"/>
            <p:cNvSpPr/>
            <p:nvPr/>
          </p:nvSpPr>
          <p:spPr>
            <a:xfrm>
              <a:off x="1707995" y="1747364"/>
              <a:ext cx="9647982" cy="1015663"/>
            </a:xfrm>
            <a:prstGeom prst="rect">
              <a:avLst/>
            </a:prstGeom>
          </p:spPr>
          <p:txBody>
            <a:bodyPr wrap="square">
              <a:spAutoFit/>
            </a:bodyPr>
            <a:lstStyle/>
            <a:p>
              <a:pPr algn="just">
                <a:lnSpc>
                  <a:spcPct val="150000"/>
                </a:lnSpc>
                <a:spcAft>
                  <a:spcPts val="0"/>
                </a:spcAft>
              </a:pPr>
              <a:r>
                <a:rPr lang="zh-CN" altLang="en-US" sz="2000" b="1" kern="100" dirty="0">
                  <a:solidFill>
                    <a:schemeClr val="accent1"/>
                  </a:solidFill>
                  <a:latin typeface="+mn-ea"/>
                  <a:cs typeface="Times New Roman" panose="02020603050405020304" pitchFamily="18" charset="0"/>
                </a:rPr>
                <a:t>定理</a:t>
              </a:r>
              <a:r>
                <a:rPr lang="en-US" altLang="zh-CN" sz="2000" b="1" kern="100" dirty="0">
                  <a:solidFill>
                    <a:schemeClr val="accent1"/>
                  </a:solidFill>
                  <a:latin typeface="+mn-ea"/>
                  <a:cs typeface="Times New Roman" panose="02020603050405020304" pitchFamily="18" charset="0"/>
                </a:rPr>
                <a:t>2</a:t>
              </a:r>
              <a:r>
                <a:rPr lang="en-US" altLang="zh-CN" sz="2000" b="1" kern="100" dirty="0">
                  <a:latin typeface="+mn-ea"/>
                  <a:cs typeface="Times New Roman" panose="02020603050405020304" pitchFamily="18" charset="0"/>
                </a:rPr>
                <a:t> </a:t>
              </a:r>
              <a:r>
                <a:rPr lang="zh-CN" altLang="en-US" sz="2000" b="1" kern="100" dirty="0">
                  <a:latin typeface="+mn-ea"/>
                  <a:cs typeface="Times New Roman" panose="02020603050405020304" pitchFamily="18" charset="0"/>
                </a:rPr>
                <a:t> 若     是      的解，则     是对应齐次线性方程组</a:t>
              </a:r>
              <a:endParaRPr lang="en-US" altLang="zh-CN" sz="2000" b="1" kern="100" dirty="0">
                <a:latin typeface="+mn-ea"/>
                <a:cs typeface="Times New Roman" panose="02020603050405020304" pitchFamily="18" charset="0"/>
              </a:endParaRPr>
            </a:p>
            <a:p>
              <a:pPr algn="just">
                <a:lnSpc>
                  <a:spcPct val="150000"/>
                </a:lnSpc>
                <a:spcAft>
                  <a:spcPts val="0"/>
                </a:spcAft>
              </a:pPr>
              <a:r>
                <a:rPr lang="zh-CN" altLang="en-US" sz="2000" b="1" kern="100" dirty="0">
                  <a:latin typeface="+mn-ea"/>
                  <a:cs typeface="Times New Roman" panose="02020603050405020304" pitchFamily="18" charset="0"/>
                </a:rPr>
                <a:t>的解</a:t>
              </a:r>
              <a:r>
                <a:rPr lang="en-US" altLang="zh-CN" sz="2000" b="1" kern="100" dirty="0">
                  <a:latin typeface="+mn-ea"/>
                  <a:cs typeface="Times New Roman" panose="02020603050405020304" pitchFamily="18" charset="0"/>
                </a:rPr>
                <a:t>.</a:t>
              </a:r>
              <a:r>
                <a:rPr lang="zh-CN" altLang="en-US" sz="2000" b="1" kern="100" dirty="0">
                  <a:latin typeface="+mn-ea"/>
                  <a:cs typeface="Times New Roman" panose="02020603050405020304" pitchFamily="18" charset="0"/>
                </a:rPr>
                <a:t> </a:t>
              </a:r>
              <a:endParaRPr lang="zh-CN" altLang="zh-CN" sz="2000" b="1" kern="100" dirty="0">
                <a:latin typeface="+mn-ea"/>
                <a:cs typeface="Times New Roman" panose="02020603050405020304" pitchFamily="18" charset="0"/>
              </a:endParaRPr>
            </a:p>
          </p:txBody>
        </p:sp>
        <p:graphicFrame>
          <p:nvGraphicFramePr>
            <p:cNvPr id="26" name="对象 25"/>
            <p:cNvGraphicFramePr>
              <a:graphicFrameLocks noChangeAspect="1"/>
            </p:cNvGraphicFramePr>
            <p:nvPr/>
          </p:nvGraphicFramePr>
          <p:xfrm>
            <a:off x="3039291" y="1822916"/>
            <a:ext cx="541631" cy="435429"/>
          </p:xfrm>
          <a:graphic>
            <a:graphicData uri="http://schemas.openxmlformats.org/presentationml/2006/ole">
              <mc:AlternateContent xmlns:mc="http://schemas.openxmlformats.org/markup-compatibility/2006">
                <mc:Choice xmlns:v="urn:schemas-microsoft-com:vml" Requires="v">
                  <p:oleObj name="Equation" r:id="rId8" imgW="342751" imgH="228501" progId="Equation.DSMT4">
                    <p:embed/>
                  </p:oleObj>
                </mc:Choice>
                <mc:Fallback>
                  <p:oleObj name="Equation" r:id="rId8" imgW="342751" imgH="228501" progId="Equation.DSMT4">
                    <p:embed/>
                    <p:pic>
                      <p:nvPicPr>
                        <p:cNvPr id="26" name="对象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9291" y="1822916"/>
                          <a:ext cx="541631" cy="435429"/>
                        </a:xfrm>
                        <a:prstGeom prst="rect">
                          <a:avLst/>
                        </a:prstGeom>
                        <a:noFill/>
                      </p:spPr>
                    </p:pic>
                  </p:oleObj>
                </mc:Fallback>
              </mc:AlternateContent>
            </a:graphicData>
          </a:graphic>
        </p:graphicFrame>
        <p:graphicFrame>
          <p:nvGraphicFramePr>
            <p:cNvPr id="27" name="对象 26"/>
            <p:cNvGraphicFramePr>
              <a:graphicFrameLocks noChangeAspect="1"/>
            </p:cNvGraphicFramePr>
            <p:nvPr/>
          </p:nvGraphicFramePr>
          <p:xfrm>
            <a:off x="3835698" y="1900904"/>
            <a:ext cx="704552" cy="287383"/>
          </p:xfrm>
          <a:graphic>
            <a:graphicData uri="http://schemas.openxmlformats.org/presentationml/2006/ole">
              <mc:AlternateContent xmlns:mc="http://schemas.openxmlformats.org/markup-compatibility/2006">
                <mc:Choice xmlns:v="urn:schemas-microsoft-com:vml" Requires="v">
                  <p:oleObj name="Equation" r:id="rId10" imgW="469800" imgH="177480" progId="Equation.DSMT4">
                    <p:embed/>
                  </p:oleObj>
                </mc:Choice>
                <mc:Fallback>
                  <p:oleObj name="Equation" r:id="rId10" imgW="469800" imgH="177480" progId="Equation.DSMT4">
                    <p:embed/>
                    <p:pic>
                      <p:nvPicPr>
                        <p:cNvPr id="27" name="对象 26"/>
                        <p:cNvPicPr>
                          <a:picLocks noChangeAspect="1" noChangeArrowheads="1"/>
                        </p:cNvPicPr>
                        <p:nvPr/>
                      </p:nvPicPr>
                      <p:blipFill>
                        <a:blip r:embed="rId11"/>
                        <a:srcRect/>
                        <a:stretch>
                          <a:fillRect/>
                        </a:stretch>
                      </p:blipFill>
                      <p:spPr bwMode="auto">
                        <a:xfrm>
                          <a:off x="3835698" y="1900904"/>
                          <a:ext cx="704552" cy="287383"/>
                        </a:xfrm>
                        <a:prstGeom prst="rect">
                          <a:avLst/>
                        </a:prstGeom>
                        <a:noFill/>
                      </p:spPr>
                    </p:pic>
                  </p:oleObj>
                </mc:Fallback>
              </mc:AlternateContent>
            </a:graphicData>
          </a:graphic>
        </p:graphicFrame>
        <p:graphicFrame>
          <p:nvGraphicFramePr>
            <p:cNvPr id="29" name="对象 28"/>
            <p:cNvGraphicFramePr>
              <a:graphicFrameLocks noChangeAspect="1"/>
            </p:cNvGraphicFramePr>
            <p:nvPr/>
          </p:nvGraphicFramePr>
          <p:xfrm>
            <a:off x="5666058" y="1864386"/>
            <a:ext cx="614363" cy="366712"/>
          </p:xfrm>
          <a:graphic>
            <a:graphicData uri="http://schemas.openxmlformats.org/presentationml/2006/ole">
              <mc:AlternateContent xmlns:mc="http://schemas.openxmlformats.org/markup-compatibility/2006">
                <mc:Choice xmlns:v="urn:schemas-microsoft-com:vml" Requires="v">
                  <p:oleObj name="Equation" r:id="rId12" imgW="431640" imgH="228600" progId="Equation.DSMT4">
                    <p:embed/>
                  </p:oleObj>
                </mc:Choice>
                <mc:Fallback>
                  <p:oleObj name="Equation" r:id="rId12" imgW="431640" imgH="228600" progId="Equation.DSMT4">
                    <p:embed/>
                    <p:pic>
                      <p:nvPicPr>
                        <p:cNvPr id="29" name="对象 28"/>
                        <p:cNvPicPr>
                          <a:picLocks noChangeAspect="1" noChangeArrowheads="1"/>
                        </p:cNvPicPr>
                        <p:nvPr/>
                      </p:nvPicPr>
                      <p:blipFill>
                        <a:blip r:embed="rId13"/>
                        <a:srcRect/>
                        <a:stretch>
                          <a:fillRect/>
                        </a:stretch>
                      </p:blipFill>
                      <p:spPr bwMode="auto">
                        <a:xfrm>
                          <a:off x="5666058" y="1864386"/>
                          <a:ext cx="614363" cy="366712"/>
                        </a:xfrm>
                        <a:prstGeom prst="rect">
                          <a:avLst/>
                        </a:prstGeom>
                        <a:noFill/>
                      </p:spPr>
                    </p:pic>
                  </p:oleObj>
                </mc:Fallback>
              </mc:AlternateContent>
            </a:graphicData>
          </a:graphic>
        </p:graphicFrame>
        <p:graphicFrame>
          <p:nvGraphicFramePr>
            <p:cNvPr id="46" name="对象 45"/>
            <p:cNvGraphicFramePr>
              <a:graphicFrameLocks noChangeAspect="1"/>
            </p:cNvGraphicFramePr>
            <p:nvPr/>
          </p:nvGraphicFramePr>
          <p:xfrm>
            <a:off x="8877086" y="1900904"/>
            <a:ext cx="704552" cy="287383"/>
          </p:xfrm>
          <a:graphic>
            <a:graphicData uri="http://schemas.openxmlformats.org/presentationml/2006/ole">
              <mc:AlternateContent xmlns:mc="http://schemas.openxmlformats.org/markup-compatibility/2006">
                <mc:Choice xmlns:v="urn:schemas-microsoft-com:vml" Requires="v">
                  <p:oleObj name="Equation" r:id="rId6" imgW="469696" imgH="177723" progId="Equation.DSMT4">
                    <p:embed/>
                  </p:oleObj>
                </mc:Choice>
                <mc:Fallback>
                  <p:oleObj name="Equation" r:id="rId6" imgW="469696" imgH="177723" progId="Equation.DSMT4">
                    <p:embed/>
                    <p:pic>
                      <p:nvPicPr>
                        <p:cNvPr id="46" name="对象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77086" y="1900904"/>
                          <a:ext cx="704552" cy="287383"/>
                        </a:xfrm>
                        <a:prstGeom prst="rect">
                          <a:avLst/>
                        </a:prstGeom>
                        <a:noFill/>
                      </p:spPr>
                    </p:pic>
                  </p:oleObj>
                </mc:Fallback>
              </mc:AlternateContent>
            </a:graphicData>
          </a:graphic>
        </p:graphicFrame>
      </p:grpSp>
      <p:grpSp>
        <p:nvGrpSpPr>
          <p:cNvPr id="39" name="组合 38"/>
          <p:cNvGrpSpPr/>
          <p:nvPr/>
        </p:nvGrpSpPr>
        <p:grpSpPr>
          <a:xfrm>
            <a:off x="1699310" y="3271817"/>
            <a:ext cx="7882328" cy="982472"/>
            <a:chOff x="1699310" y="3271817"/>
            <a:chExt cx="7882328" cy="982472"/>
          </a:xfrm>
        </p:grpSpPr>
        <p:sp>
          <p:nvSpPr>
            <p:cNvPr id="41" name="矩形 40"/>
            <p:cNvSpPr/>
            <p:nvPr/>
          </p:nvSpPr>
          <p:spPr>
            <a:xfrm>
              <a:off x="1705266" y="3271817"/>
              <a:ext cx="6948325" cy="553998"/>
            </a:xfrm>
            <a:prstGeom prst="rect">
              <a:avLst/>
            </a:prstGeom>
          </p:spPr>
          <p:txBody>
            <a:bodyPr wrap="square">
              <a:spAutoFit/>
            </a:bodyPr>
            <a:lstStyle/>
            <a:p>
              <a:pPr algn="just">
                <a:lnSpc>
                  <a:spcPct val="150000"/>
                </a:lnSpc>
                <a:spcAft>
                  <a:spcPts val="0"/>
                </a:spcAft>
              </a:pPr>
              <a:r>
                <a:rPr lang="zh-CN" altLang="en-US" sz="2000" b="1" kern="100" dirty="0">
                  <a:solidFill>
                    <a:schemeClr val="accent1"/>
                  </a:solidFill>
                  <a:latin typeface="+mn-ea"/>
                  <a:cs typeface="Times New Roman" panose="02020603050405020304" pitchFamily="18" charset="0"/>
                </a:rPr>
                <a:t>定理</a:t>
              </a:r>
              <a:r>
                <a:rPr lang="en-US" altLang="zh-CN" sz="2000" b="1" kern="100" dirty="0">
                  <a:solidFill>
                    <a:schemeClr val="accent1"/>
                  </a:solidFill>
                  <a:latin typeface="+mn-ea"/>
                  <a:cs typeface="Times New Roman" panose="02020603050405020304" pitchFamily="18" charset="0"/>
                </a:rPr>
                <a:t>3</a:t>
              </a:r>
              <a:r>
                <a:rPr lang="en-US" altLang="zh-CN" sz="2000" b="1" kern="100" dirty="0">
                  <a:latin typeface="+mn-ea"/>
                  <a:cs typeface="Times New Roman" panose="02020603050405020304" pitchFamily="18" charset="0"/>
                </a:rPr>
                <a:t> </a:t>
              </a:r>
              <a:r>
                <a:rPr lang="zh-CN" altLang="en-US" sz="2000" b="1" kern="100" dirty="0">
                  <a:latin typeface="+mn-ea"/>
                  <a:cs typeface="Times New Roman" panose="02020603050405020304" pitchFamily="18" charset="0"/>
                </a:rPr>
                <a:t> 若      有解，则其通解可表示为        ，其中</a:t>
              </a:r>
              <a:endParaRPr lang="en-US" altLang="zh-CN" sz="2000" b="1" kern="100" dirty="0">
                <a:latin typeface="+mn-ea"/>
                <a:cs typeface="Times New Roman" panose="02020603050405020304" pitchFamily="18" charset="0"/>
              </a:endParaRPr>
            </a:p>
          </p:txBody>
        </p:sp>
        <p:graphicFrame>
          <p:nvGraphicFramePr>
            <p:cNvPr id="51" name="对象 50"/>
            <p:cNvGraphicFramePr>
              <a:graphicFrameLocks noChangeAspect="1"/>
            </p:cNvGraphicFramePr>
            <p:nvPr/>
          </p:nvGraphicFramePr>
          <p:xfrm>
            <a:off x="2983855" y="3421416"/>
            <a:ext cx="704552" cy="287383"/>
          </p:xfrm>
          <a:graphic>
            <a:graphicData uri="http://schemas.openxmlformats.org/presentationml/2006/ole">
              <mc:AlternateContent xmlns:mc="http://schemas.openxmlformats.org/markup-compatibility/2006">
                <mc:Choice xmlns:v="urn:schemas-microsoft-com:vml" Requires="v">
                  <p:oleObj name="Equation" r:id="rId14" imgW="469800" imgH="177480" progId="Equation.DSMT4">
                    <p:embed/>
                  </p:oleObj>
                </mc:Choice>
                <mc:Fallback>
                  <p:oleObj name="Equation" r:id="rId14" imgW="469800" imgH="177480" progId="Equation.DSMT4">
                    <p:embed/>
                    <p:pic>
                      <p:nvPicPr>
                        <p:cNvPr id="51" name="对象 50"/>
                        <p:cNvPicPr>
                          <a:picLocks noChangeAspect="1" noChangeArrowheads="1"/>
                        </p:cNvPicPr>
                        <p:nvPr/>
                      </p:nvPicPr>
                      <p:blipFill>
                        <a:blip r:embed="rId15"/>
                        <a:srcRect/>
                        <a:stretch>
                          <a:fillRect/>
                        </a:stretch>
                      </p:blipFill>
                      <p:spPr bwMode="auto">
                        <a:xfrm>
                          <a:off x="2983855" y="3421416"/>
                          <a:ext cx="704552" cy="287383"/>
                        </a:xfrm>
                        <a:prstGeom prst="rect">
                          <a:avLst/>
                        </a:prstGeom>
                        <a:noFill/>
                      </p:spPr>
                    </p:pic>
                  </p:oleObj>
                </mc:Fallback>
              </mc:AlternateContent>
            </a:graphicData>
          </a:graphic>
        </p:graphicFrame>
        <p:graphicFrame>
          <p:nvGraphicFramePr>
            <p:cNvPr id="4" name="对象 3"/>
            <p:cNvGraphicFramePr>
              <a:graphicFrameLocks noChangeAspect="1"/>
            </p:cNvGraphicFramePr>
            <p:nvPr/>
          </p:nvGraphicFramePr>
          <p:xfrm>
            <a:off x="6551525" y="3348596"/>
            <a:ext cx="1029734" cy="418011"/>
          </p:xfrm>
          <a:graphic>
            <a:graphicData uri="http://schemas.openxmlformats.org/presentationml/2006/ole">
              <mc:AlternateContent xmlns:mc="http://schemas.openxmlformats.org/markup-compatibility/2006">
                <mc:Choice xmlns:v="urn:schemas-microsoft-com:vml" Requires="v">
                  <p:oleObj name="Equation" r:id="rId16" imgW="634725" imgH="241195" progId="Equation.DSMT4">
                    <p:embed/>
                  </p:oleObj>
                </mc:Choice>
                <mc:Fallback>
                  <p:oleObj name="Equation" r:id="rId16" imgW="634725" imgH="241195" progId="Equation.DSMT4">
                    <p:embed/>
                    <p:pic>
                      <p:nvPicPr>
                        <p:cNvPr id="4" name="对象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51525" y="3348596"/>
                          <a:ext cx="1029734" cy="418011"/>
                        </a:xfrm>
                        <a:prstGeom prst="rect">
                          <a:avLst/>
                        </a:prstGeom>
                        <a:noFill/>
                      </p:spPr>
                    </p:pic>
                  </p:oleObj>
                </mc:Fallback>
              </mc:AlternateContent>
            </a:graphicData>
          </a:graphic>
        </p:graphicFrame>
        <p:graphicFrame>
          <p:nvGraphicFramePr>
            <p:cNvPr id="7" name="对象 6"/>
            <p:cNvGraphicFramePr>
              <a:graphicFrameLocks noChangeAspect="1"/>
            </p:cNvGraphicFramePr>
            <p:nvPr/>
          </p:nvGraphicFramePr>
          <p:xfrm>
            <a:off x="8348697" y="3380925"/>
            <a:ext cx="296091" cy="391604"/>
          </p:xfrm>
          <a:graphic>
            <a:graphicData uri="http://schemas.openxmlformats.org/presentationml/2006/ole">
              <mc:AlternateContent xmlns:mc="http://schemas.openxmlformats.org/markup-compatibility/2006">
                <mc:Choice xmlns:v="urn:schemas-microsoft-com:vml" Requires="v">
                  <p:oleObj name="Equation" r:id="rId18" imgW="165028" imgH="228501" progId="Equation.DSMT4">
                    <p:embed/>
                  </p:oleObj>
                </mc:Choice>
                <mc:Fallback>
                  <p:oleObj name="Equation" r:id="rId18" imgW="165028" imgH="228501" progId="Equation.DSMT4">
                    <p:embed/>
                    <p:pic>
                      <p:nvPicPr>
                        <p:cNvPr id="7" name="对象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48697" y="3380925"/>
                          <a:ext cx="296091" cy="391604"/>
                        </a:xfrm>
                        <a:prstGeom prst="rect">
                          <a:avLst/>
                        </a:prstGeom>
                        <a:noFill/>
                      </p:spPr>
                    </p:pic>
                  </p:oleObj>
                </mc:Fallback>
              </mc:AlternateContent>
            </a:graphicData>
          </a:graphic>
        </p:graphicFrame>
        <p:sp>
          <p:nvSpPr>
            <p:cNvPr id="9" name="矩形 8"/>
            <p:cNvSpPr/>
            <p:nvPr/>
          </p:nvSpPr>
          <p:spPr>
            <a:xfrm>
              <a:off x="8544325" y="3400569"/>
              <a:ext cx="415498" cy="369332"/>
            </a:xfrm>
            <a:prstGeom prst="rect">
              <a:avLst/>
            </a:prstGeom>
          </p:spPr>
          <p:txBody>
            <a:bodyPr wrap="none">
              <a:spAutoFit/>
            </a:bodyPr>
            <a:lstStyle/>
            <a:p>
              <a:r>
                <a:rPr lang="zh-CN" altLang="en-US" b="1" kern="100" dirty="0">
                  <a:latin typeface="+mn-ea"/>
                  <a:cs typeface="Times New Roman" panose="02020603050405020304" pitchFamily="18" charset="0"/>
                </a:rPr>
                <a:t>是</a:t>
              </a:r>
              <a:endParaRPr lang="zh-CN" altLang="en-US" dirty="0"/>
            </a:p>
          </p:txBody>
        </p:sp>
        <p:graphicFrame>
          <p:nvGraphicFramePr>
            <p:cNvPr id="53" name="对象 52"/>
            <p:cNvGraphicFramePr>
              <a:graphicFrameLocks noChangeAspect="1"/>
            </p:cNvGraphicFramePr>
            <p:nvPr/>
          </p:nvGraphicFramePr>
          <p:xfrm>
            <a:off x="8877086" y="3431321"/>
            <a:ext cx="704552" cy="287383"/>
          </p:xfrm>
          <a:graphic>
            <a:graphicData uri="http://schemas.openxmlformats.org/presentationml/2006/ole">
              <mc:AlternateContent xmlns:mc="http://schemas.openxmlformats.org/markup-compatibility/2006">
                <mc:Choice xmlns:v="urn:schemas-microsoft-com:vml" Requires="v">
                  <p:oleObj name="Equation" r:id="rId14" imgW="469800" imgH="177480" progId="Equation.DSMT4">
                    <p:embed/>
                  </p:oleObj>
                </mc:Choice>
                <mc:Fallback>
                  <p:oleObj name="Equation" r:id="rId14" imgW="469800" imgH="177480" progId="Equation.DSMT4">
                    <p:embed/>
                    <p:pic>
                      <p:nvPicPr>
                        <p:cNvPr id="53" name="对象 52"/>
                        <p:cNvPicPr>
                          <a:picLocks noChangeAspect="1" noChangeArrowheads="1"/>
                        </p:cNvPicPr>
                        <p:nvPr/>
                      </p:nvPicPr>
                      <p:blipFill>
                        <a:blip r:embed="rId15"/>
                        <a:srcRect/>
                        <a:stretch>
                          <a:fillRect/>
                        </a:stretch>
                      </p:blipFill>
                      <p:spPr bwMode="auto">
                        <a:xfrm>
                          <a:off x="8877086" y="3431321"/>
                          <a:ext cx="704552" cy="287383"/>
                        </a:xfrm>
                        <a:prstGeom prst="rect">
                          <a:avLst/>
                        </a:prstGeom>
                        <a:noFill/>
                      </p:spPr>
                    </p:pic>
                  </p:oleObj>
                </mc:Fallback>
              </mc:AlternateContent>
            </a:graphicData>
          </a:graphic>
        </p:graphicFrame>
        <p:sp>
          <p:nvSpPr>
            <p:cNvPr id="54" name="矩形 53"/>
            <p:cNvSpPr/>
            <p:nvPr/>
          </p:nvSpPr>
          <p:spPr>
            <a:xfrm>
              <a:off x="1699310" y="3854179"/>
              <a:ext cx="1733167" cy="400110"/>
            </a:xfrm>
            <a:prstGeom prst="rect">
              <a:avLst/>
            </a:prstGeom>
          </p:spPr>
          <p:txBody>
            <a:bodyPr wrap="none">
              <a:spAutoFit/>
            </a:bodyPr>
            <a:lstStyle/>
            <a:p>
              <a:r>
                <a:rPr lang="zh-CN" altLang="en-US" sz="2000" b="1" dirty="0"/>
                <a:t>的一个特解，</a:t>
              </a:r>
            </a:p>
          </p:txBody>
        </p:sp>
      </p:grpSp>
      <p:graphicFrame>
        <p:nvGraphicFramePr>
          <p:cNvPr id="12" name="对象 11"/>
          <p:cNvGraphicFramePr>
            <a:graphicFrameLocks noChangeAspect="1"/>
          </p:cNvGraphicFramePr>
          <p:nvPr/>
        </p:nvGraphicFramePr>
        <p:xfrm>
          <a:off x="3216605" y="3866914"/>
          <a:ext cx="2256060" cy="396989"/>
        </p:xfrm>
        <a:graphic>
          <a:graphicData uri="http://schemas.openxmlformats.org/presentationml/2006/ole">
            <mc:AlternateContent xmlns:mc="http://schemas.openxmlformats.org/markup-compatibility/2006">
              <mc:Choice xmlns:v="urn:schemas-microsoft-com:vml" Requires="v">
                <p:oleObj name="Equation" r:id="rId20" imgW="1447172" imgH="253890" progId="Equation.DSMT4">
                  <p:embed/>
                </p:oleObj>
              </mc:Choice>
              <mc:Fallback>
                <p:oleObj name="Equation" r:id="rId20" imgW="1447172" imgH="253890" progId="Equation.DSMT4">
                  <p:embed/>
                  <p:pic>
                    <p:nvPicPr>
                      <p:cNvPr id="12" name="对象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16605" y="3866914"/>
                        <a:ext cx="2256060" cy="396989"/>
                      </a:xfrm>
                      <a:prstGeom prst="rect">
                        <a:avLst/>
                      </a:prstGeom>
                      <a:noFill/>
                    </p:spPr>
                  </p:pic>
                </p:oleObj>
              </mc:Fallback>
            </mc:AlternateContent>
          </a:graphicData>
        </a:graphic>
      </p:graphicFrame>
      <p:grpSp>
        <p:nvGrpSpPr>
          <p:cNvPr id="40" name="组合 39"/>
          <p:cNvGrpSpPr/>
          <p:nvPr/>
        </p:nvGrpSpPr>
        <p:grpSpPr>
          <a:xfrm>
            <a:off x="5400624" y="3880536"/>
            <a:ext cx="4322104" cy="411689"/>
            <a:chOff x="5400624" y="3880536"/>
            <a:chExt cx="4322104" cy="411689"/>
          </a:xfrm>
        </p:grpSpPr>
        <p:sp>
          <p:nvSpPr>
            <p:cNvPr id="14" name="矩形 13"/>
            <p:cNvSpPr/>
            <p:nvPr/>
          </p:nvSpPr>
          <p:spPr>
            <a:xfrm>
              <a:off x="5400624" y="3880536"/>
              <a:ext cx="2749471" cy="400110"/>
            </a:xfrm>
            <a:prstGeom prst="rect">
              <a:avLst/>
            </a:prstGeom>
          </p:spPr>
          <p:txBody>
            <a:bodyPr wrap="none">
              <a:spAutoFit/>
            </a:bodyPr>
            <a:lstStyle/>
            <a:p>
              <a:r>
                <a:rPr lang="zh-CN" altLang="zh-CN" sz="2000" b="1" dirty="0">
                  <a:cs typeface="Times New Roman" panose="02020603050405020304" pitchFamily="18" charset="0"/>
                </a:rPr>
                <a:t>是对应齐次线性方程组</a:t>
              </a:r>
              <a:endParaRPr lang="zh-CN" altLang="en-US" sz="2000" b="1" dirty="0"/>
            </a:p>
          </p:txBody>
        </p:sp>
        <p:graphicFrame>
          <p:nvGraphicFramePr>
            <p:cNvPr id="55" name="对象 54"/>
            <p:cNvGraphicFramePr>
              <a:graphicFrameLocks noChangeAspect="1"/>
            </p:cNvGraphicFramePr>
            <p:nvPr/>
          </p:nvGraphicFramePr>
          <p:xfrm>
            <a:off x="8061313" y="3948479"/>
            <a:ext cx="704552" cy="287383"/>
          </p:xfrm>
          <a:graphic>
            <a:graphicData uri="http://schemas.openxmlformats.org/presentationml/2006/ole">
              <mc:AlternateContent xmlns:mc="http://schemas.openxmlformats.org/markup-compatibility/2006">
                <mc:Choice xmlns:v="urn:schemas-microsoft-com:vml" Requires="v">
                  <p:oleObj name="Equation" r:id="rId6" imgW="469696" imgH="177723" progId="Equation.DSMT4">
                    <p:embed/>
                  </p:oleObj>
                </mc:Choice>
                <mc:Fallback>
                  <p:oleObj name="Equation" r:id="rId6" imgW="469696" imgH="177723" progId="Equation.DSMT4">
                    <p:embed/>
                    <p:pic>
                      <p:nvPicPr>
                        <p:cNvPr id="55" name="对象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61313" y="3948479"/>
                          <a:ext cx="704552" cy="287383"/>
                        </a:xfrm>
                        <a:prstGeom prst="rect">
                          <a:avLst/>
                        </a:prstGeom>
                        <a:noFill/>
                      </p:spPr>
                    </p:pic>
                  </p:oleObj>
                </mc:Fallback>
              </mc:AlternateContent>
            </a:graphicData>
          </a:graphic>
        </p:graphicFrame>
        <p:sp>
          <p:nvSpPr>
            <p:cNvPr id="56" name="矩形 55"/>
            <p:cNvSpPr/>
            <p:nvPr/>
          </p:nvSpPr>
          <p:spPr>
            <a:xfrm>
              <a:off x="8694883" y="3892115"/>
              <a:ext cx="1027845" cy="400110"/>
            </a:xfrm>
            <a:prstGeom prst="rect">
              <a:avLst/>
            </a:prstGeom>
          </p:spPr>
          <p:txBody>
            <a:bodyPr wrap="none">
              <a:spAutoFit/>
            </a:bodyPr>
            <a:lstStyle/>
            <a:p>
              <a:r>
                <a:rPr lang="zh-CN" altLang="en-US" sz="2000" b="1" dirty="0"/>
                <a:t>的通解</a:t>
              </a:r>
              <a:r>
                <a:rPr lang="en-US" altLang="zh-CN" sz="2000" b="1" dirty="0"/>
                <a:t>.</a:t>
              </a:r>
              <a:endParaRPr lang="zh-CN" altLang="en-US" sz="2000" b="1" dirty="0"/>
            </a:p>
          </p:txBody>
        </p:sp>
      </p:grpSp>
      <p:sp>
        <p:nvSpPr>
          <p:cNvPr id="57" name="文本框 56"/>
          <p:cNvSpPr txBox="1"/>
          <p:nvPr/>
        </p:nvSpPr>
        <p:spPr>
          <a:xfrm>
            <a:off x="1707995" y="4314138"/>
            <a:ext cx="783771" cy="400110"/>
          </a:xfrm>
          <a:prstGeom prst="rect">
            <a:avLst/>
          </a:prstGeom>
          <a:noFill/>
        </p:spPr>
        <p:txBody>
          <a:bodyPr wrap="square" rtlCol="0">
            <a:spAutoFit/>
          </a:bodyPr>
          <a:lstStyle/>
          <a:p>
            <a:r>
              <a:rPr lang="zh-CN" altLang="en-US" sz="2000" b="1" dirty="0">
                <a:solidFill>
                  <a:schemeClr val="accent1"/>
                </a:solidFill>
              </a:rPr>
              <a:t>证</a:t>
            </a:r>
          </a:p>
        </p:txBody>
      </p:sp>
      <p:grpSp>
        <p:nvGrpSpPr>
          <p:cNvPr id="43" name="组合 42"/>
          <p:cNvGrpSpPr/>
          <p:nvPr/>
        </p:nvGrpSpPr>
        <p:grpSpPr>
          <a:xfrm>
            <a:off x="2272033" y="4300973"/>
            <a:ext cx="3701206" cy="417802"/>
            <a:chOff x="2272033" y="4300973"/>
            <a:chExt cx="3701206" cy="417802"/>
          </a:xfrm>
        </p:grpSpPr>
        <p:sp>
          <p:nvSpPr>
            <p:cNvPr id="15" name="矩形 14"/>
            <p:cNvSpPr/>
            <p:nvPr/>
          </p:nvSpPr>
          <p:spPr>
            <a:xfrm>
              <a:off x="2272033" y="4300973"/>
              <a:ext cx="441146" cy="400110"/>
            </a:xfrm>
            <a:prstGeom prst="rect">
              <a:avLst/>
            </a:prstGeom>
          </p:spPr>
          <p:txBody>
            <a:bodyPr wrap="none">
              <a:spAutoFit/>
            </a:bodyPr>
            <a:lstStyle/>
            <a:p>
              <a:r>
                <a:rPr lang="zh-CN" altLang="zh-CN" sz="2000" b="1" dirty="0">
                  <a:cs typeface="Times New Roman" panose="02020603050405020304" pitchFamily="18" charset="0"/>
                </a:rPr>
                <a:t>由</a:t>
              </a:r>
              <a:endParaRPr lang="zh-CN" altLang="en-US" sz="2000" b="1" dirty="0"/>
            </a:p>
          </p:txBody>
        </p:sp>
        <p:graphicFrame>
          <p:nvGraphicFramePr>
            <p:cNvPr id="17" name="对象 16"/>
            <p:cNvGraphicFramePr>
              <a:graphicFrameLocks noChangeAspect="1"/>
            </p:cNvGraphicFramePr>
            <p:nvPr/>
          </p:nvGraphicFramePr>
          <p:xfrm>
            <a:off x="2598214" y="4301262"/>
            <a:ext cx="3375025" cy="417513"/>
          </p:xfrm>
          <a:graphic>
            <a:graphicData uri="http://schemas.openxmlformats.org/presentationml/2006/ole">
              <mc:AlternateContent xmlns:mc="http://schemas.openxmlformats.org/markup-compatibility/2006">
                <mc:Choice xmlns:v="urn:schemas-microsoft-com:vml" Requires="v">
                  <p:oleObj name="Equation" r:id="rId22" imgW="2082600" imgH="241200" progId="Equation.DSMT4">
                    <p:embed/>
                  </p:oleObj>
                </mc:Choice>
                <mc:Fallback>
                  <p:oleObj name="Equation" r:id="rId22" imgW="2082600" imgH="241200" progId="Equation.DSMT4">
                    <p:embed/>
                    <p:pic>
                      <p:nvPicPr>
                        <p:cNvPr id="17" name="对象 16"/>
                        <p:cNvPicPr>
                          <a:picLocks noChangeAspect="1" noChangeArrowheads="1"/>
                        </p:cNvPicPr>
                        <p:nvPr/>
                      </p:nvPicPr>
                      <p:blipFill>
                        <a:blip r:embed="rId23"/>
                        <a:srcRect/>
                        <a:stretch>
                          <a:fillRect/>
                        </a:stretch>
                      </p:blipFill>
                      <p:spPr bwMode="auto">
                        <a:xfrm>
                          <a:off x="2598214" y="4301262"/>
                          <a:ext cx="3375025" cy="417513"/>
                        </a:xfrm>
                        <a:prstGeom prst="rect">
                          <a:avLst/>
                        </a:prstGeom>
                        <a:noFill/>
                      </p:spPr>
                    </p:pic>
                  </p:oleObj>
                </mc:Fallback>
              </mc:AlternateContent>
            </a:graphicData>
          </a:graphic>
        </p:graphicFrame>
      </p:grpSp>
      <p:grpSp>
        <p:nvGrpSpPr>
          <p:cNvPr id="44" name="组合 43"/>
          <p:cNvGrpSpPr/>
          <p:nvPr/>
        </p:nvGrpSpPr>
        <p:grpSpPr>
          <a:xfrm>
            <a:off x="5884874" y="4294268"/>
            <a:ext cx="3054649" cy="431839"/>
            <a:chOff x="5884874" y="4294268"/>
            <a:chExt cx="3054649" cy="431839"/>
          </a:xfrm>
        </p:grpSpPr>
        <p:sp>
          <p:nvSpPr>
            <p:cNvPr id="18" name="矩形 17"/>
            <p:cNvSpPr/>
            <p:nvPr/>
          </p:nvSpPr>
          <p:spPr>
            <a:xfrm>
              <a:off x="5884874" y="4308327"/>
              <a:ext cx="441146" cy="400110"/>
            </a:xfrm>
            <a:prstGeom prst="rect">
              <a:avLst/>
            </a:prstGeom>
          </p:spPr>
          <p:txBody>
            <a:bodyPr wrap="none">
              <a:spAutoFit/>
            </a:bodyPr>
            <a:lstStyle/>
            <a:p>
              <a:r>
                <a:rPr lang="zh-CN" altLang="zh-CN" sz="2000" b="1" dirty="0">
                  <a:cs typeface="Times New Roman" panose="02020603050405020304" pitchFamily="18" charset="0"/>
                </a:rPr>
                <a:t>知</a:t>
              </a:r>
              <a:endParaRPr lang="zh-CN" altLang="en-US" sz="2000" b="1" dirty="0"/>
            </a:p>
          </p:txBody>
        </p:sp>
        <p:graphicFrame>
          <p:nvGraphicFramePr>
            <p:cNvPr id="20" name="对象 19"/>
            <p:cNvGraphicFramePr>
              <a:graphicFrameLocks noChangeAspect="1"/>
            </p:cNvGraphicFramePr>
            <p:nvPr/>
          </p:nvGraphicFramePr>
          <p:xfrm>
            <a:off x="6270739" y="4294268"/>
            <a:ext cx="989876" cy="401831"/>
          </p:xfrm>
          <a:graphic>
            <a:graphicData uri="http://schemas.openxmlformats.org/presentationml/2006/ole">
              <mc:AlternateContent xmlns:mc="http://schemas.openxmlformats.org/markup-compatibility/2006">
                <mc:Choice xmlns:v="urn:schemas-microsoft-com:vml" Requires="v">
                  <p:oleObj name="Equation" r:id="rId24" imgW="634725" imgH="241195" progId="Equation.DSMT4">
                    <p:embed/>
                  </p:oleObj>
                </mc:Choice>
                <mc:Fallback>
                  <p:oleObj name="Equation" r:id="rId24" imgW="634725" imgH="241195" progId="Equation.DSMT4">
                    <p:embed/>
                    <p:pic>
                      <p:nvPicPr>
                        <p:cNvPr id="20" name="对象 1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270739" y="4294268"/>
                          <a:ext cx="989876" cy="401831"/>
                        </a:xfrm>
                        <a:prstGeom prst="rect">
                          <a:avLst/>
                        </a:prstGeom>
                        <a:noFill/>
                      </p:spPr>
                    </p:pic>
                  </p:oleObj>
                </mc:Fallback>
              </mc:AlternateContent>
            </a:graphicData>
          </a:graphic>
        </p:graphicFrame>
        <p:sp>
          <p:nvSpPr>
            <p:cNvPr id="58" name="矩形 57"/>
            <p:cNvSpPr/>
            <p:nvPr/>
          </p:nvSpPr>
          <p:spPr>
            <a:xfrm>
              <a:off x="7158173" y="4320194"/>
              <a:ext cx="442750" cy="400110"/>
            </a:xfrm>
            <a:prstGeom prst="rect">
              <a:avLst/>
            </a:prstGeom>
          </p:spPr>
          <p:txBody>
            <a:bodyPr wrap="none">
              <a:spAutoFit/>
            </a:bodyPr>
            <a:lstStyle/>
            <a:p>
              <a:r>
                <a:rPr lang="zh-CN" altLang="en-US" sz="2000" b="1" dirty="0">
                  <a:cs typeface="Times New Roman" panose="02020603050405020304" pitchFamily="18" charset="0"/>
                </a:rPr>
                <a:t>是</a:t>
              </a:r>
              <a:endParaRPr lang="zh-CN" altLang="en-US" sz="2000" b="1" dirty="0"/>
            </a:p>
          </p:txBody>
        </p:sp>
        <p:sp>
          <p:nvSpPr>
            <p:cNvPr id="59" name="矩形 58"/>
            <p:cNvSpPr/>
            <p:nvPr/>
          </p:nvSpPr>
          <p:spPr>
            <a:xfrm>
              <a:off x="8169760" y="4325997"/>
              <a:ext cx="769763" cy="400110"/>
            </a:xfrm>
            <a:prstGeom prst="rect">
              <a:avLst/>
            </a:prstGeom>
          </p:spPr>
          <p:txBody>
            <a:bodyPr wrap="none">
              <a:spAutoFit/>
            </a:bodyPr>
            <a:lstStyle/>
            <a:p>
              <a:r>
                <a:rPr lang="zh-CN" altLang="en-US" sz="2000" b="1" dirty="0">
                  <a:cs typeface="Times New Roman" panose="02020603050405020304" pitchFamily="18" charset="0"/>
                </a:rPr>
                <a:t>的解</a:t>
              </a:r>
              <a:r>
                <a:rPr lang="en-US" altLang="zh-CN" sz="2000" b="1" dirty="0">
                  <a:cs typeface="Times New Roman" panose="02020603050405020304" pitchFamily="18" charset="0"/>
                </a:rPr>
                <a:t>.</a:t>
              </a:r>
              <a:endParaRPr lang="zh-CN" altLang="en-US" sz="2000" b="1" dirty="0"/>
            </a:p>
          </p:txBody>
        </p:sp>
        <p:graphicFrame>
          <p:nvGraphicFramePr>
            <p:cNvPr id="60" name="对象 59"/>
            <p:cNvGraphicFramePr>
              <a:graphicFrameLocks noChangeAspect="1"/>
            </p:cNvGraphicFramePr>
            <p:nvPr/>
          </p:nvGraphicFramePr>
          <p:xfrm>
            <a:off x="7545737" y="4370383"/>
            <a:ext cx="704552" cy="287383"/>
          </p:xfrm>
          <a:graphic>
            <a:graphicData uri="http://schemas.openxmlformats.org/presentationml/2006/ole">
              <mc:AlternateContent xmlns:mc="http://schemas.openxmlformats.org/markup-compatibility/2006">
                <mc:Choice xmlns:v="urn:schemas-microsoft-com:vml" Requires="v">
                  <p:oleObj name="Equation" r:id="rId10" imgW="469800" imgH="177480" progId="Equation.DSMT4">
                    <p:embed/>
                  </p:oleObj>
                </mc:Choice>
                <mc:Fallback>
                  <p:oleObj name="Equation" r:id="rId10" imgW="469800" imgH="177480" progId="Equation.DSMT4">
                    <p:embed/>
                    <p:pic>
                      <p:nvPicPr>
                        <p:cNvPr id="60" name="对象 59"/>
                        <p:cNvPicPr>
                          <a:picLocks noChangeAspect="1" noChangeArrowheads="1"/>
                        </p:cNvPicPr>
                        <p:nvPr/>
                      </p:nvPicPr>
                      <p:blipFill>
                        <a:blip r:embed="rId11"/>
                        <a:srcRect/>
                        <a:stretch>
                          <a:fillRect/>
                        </a:stretch>
                      </p:blipFill>
                      <p:spPr bwMode="auto">
                        <a:xfrm>
                          <a:off x="7545737" y="4370383"/>
                          <a:ext cx="704552" cy="287383"/>
                        </a:xfrm>
                        <a:prstGeom prst="rect">
                          <a:avLst/>
                        </a:prstGeom>
                        <a:noFill/>
                      </p:spPr>
                    </p:pic>
                  </p:oleObj>
                </mc:Fallback>
              </mc:AlternateContent>
            </a:graphicData>
          </a:graphic>
        </p:graphicFrame>
      </p:grpSp>
      <p:grpSp>
        <p:nvGrpSpPr>
          <p:cNvPr id="45" name="组合 44"/>
          <p:cNvGrpSpPr/>
          <p:nvPr/>
        </p:nvGrpSpPr>
        <p:grpSpPr>
          <a:xfrm>
            <a:off x="1730329" y="4301231"/>
            <a:ext cx="7726807" cy="860962"/>
            <a:chOff x="1730329" y="4301231"/>
            <a:chExt cx="7726807" cy="860962"/>
          </a:xfrm>
        </p:grpSpPr>
        <p:sp>
          <p:nvSpPr>
            <p:cNvPr id="61" name="矩形 60"/>
            <p:cNvSpPr/>
            <p:nvPr/>
          </p:nvSpPr>
          <p:spPr>
            <a:xfrm>
              <a:off x="8785857" y="4315316"/>
              <a:ext cx="442750" cy="400110"/>
            </a:xfrm>
            <a:prstGeom prst="rect">
              <a:avLst/>
            </a:prstGeom>
          </p:spPr>
          <p:txBody>
            <a:bodyPr wrap="none">
              <a:spAutoFit/>
            </a:bodyPr>
            <a:lstStyle/>
            <a:p>
              <a:r>
                <a:rPr lang="zh-CN" altLang="en-US" sz="2000" b="1" dirty="0">
                  <a:cs typeface="Times New Roman" panose="02020603050405020304" pitchFamily="18" charset="0"/>
                </a:rPr>
                <a:t>设</a:t>
              </a:r>
              <a:endParaRPr lang="zh-CN" altLang="en-US" sz="2000" b="1" dirty="0"/>
            </a:p>
          </p:txBody>
        </p:sp>
        <p:graphicFrame>
          <p:nvGraphicFramePr>
            <p:cNvPr id="22" name="对象 21"/>
            <p:cNvGraphicFramePr>
              <a:graphicFrameLocks noChangeAspect="1"/>
            </p:cNvGraphicFramePr>
            <p:nvPr/>
          </p:nvGraphicFramePr>
          <p:xfrm>
            <a:off x="9201182" y="4301231"/>
            <a:ext cx="255954" cy="361867"/>
          </p:xfrm>
          <a:graphic>
            <a:graphicData uri="http://schemas.openxmlformats.org/presentationml/2006/ole">
              <mc:AlternateContent xmlns:mc="http://schemas.openxmlformats.org/markup-compatibility/2006">
                <mc:Choice xmlns:v="urn:schemas-microsoft-com:vml" Requires="v">
                  <p:oleObj name="Equation" r:id="rId26" imgW="165028" imgH="228501" progId="Equation.DSMT4">
                    <p:embed/>
                  </p:oleObj>
                </mc:Choice>
                <mc:Fallback>
                  <p:oleObj name="Equation" r:id="rId26" imgW="165028" imgH="228501" progId="Equation.DSMT4">
                    <p:embed/>
                    <p:pic>
                      <p:nvPicPr>
                        <p:cNvPr id="22" name="对象 2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201182" y="4301231"/>
                          <a:ext cx="255954" cy="361867"/>
                        </a:xfrm>
                        <a:prstGeom prst="rect">
                          <a:avLst/>
                        </a:prstGeom>
                        <a:noFill/>
                      </p:spPr>
                    </p:pic>
                  </p:oleObj>
                </mc:Fallback>
              </mc:AlternateContent>
            </a:graphicData>
          </a:graphic>
        </p:graphicFrame>
        <p:sp>
          <p:nvSpPr>
            <p:cNvPr id="62" name="矩形 61"/>
            <p:cNvSpPr/>
            <p:nvPr/>
          </p:nvSpPr>
          <p:spPr>
            <a:xfrm>
              <a:off x="1730329" y="4762083"/>
              <a:ext cx="2884123" cy="400110"/>
            </a:xfrm>
            <a:prstGeom prst="rect">
              <a:avLst/>
            </a:prstGeom>
          </p:spPr>
          <p:txBody>
            <a:bodyPr wrap="none">
              <a:spAutoFit/>
            </a:bodyPr>
            <a:lstStyle/>
            <a:p>
              <a:r>
                <a:rPr lang="zh-CN" altLang="en-US" sz="2000" b="1" dirty="0"/>
                <a:t>是           的任意一个解，</a:t>
              </a:r>
            </a:p>
          </p:txBody>
        </p:sp>
        <p:graphicFrame>
          <p:nvGraphicFramePr>
            <p:cNvPr id="63" name="对象 62"/>
            <p:cNvGraphicFramePr>
              <a:graphicFrameLocks noChangeAspect="1"/>
            </p:cNvGraphicFramePr>
            <p:nvPr/>
          </p:nvGraphicFramePr>
          <p:xfrm>
            <a:off x="2041206" y="4810678"/>
            <a:ext cx="704552" cy="287383"/>
          </p:xfrm>
          <a:graphic>
            <a:graphicData uri="http://schemas.openxmlformats.org/presentationml/2006/ole">
              <mc:AlternateContent xmlns:mc="http://schemas.openxmlformats.org/markup-compatibility/2006">
                <mc:Choice xmlns:v="urn:schemas-microsoft-com:vml" Requires="v">
                  <p:oleObj name="Equation" r:id="rId10" imgW="469800" imgH="177480" progId="Equation.DSMT4">
                    <p:embed/>
                  </p:oleObj>
                </mc:Choice>
                <mc:Fallback>
                  <p:oleObj name="Equation" r:id="rId10" imgW="469800" imgH="177480" progId="Equation.DSMT4">
                    <p:embed/>
                    <p:pic>
                      <p:nvPicPr>
                        <p:cNvPr id="63" name="对象 62"/>
                        <p:cNvPicPr>
                          <a:picLocks noChangeAspect="1" noChangeArrowheads="1"/>
                        </p:cNvPicPr>
                        <p:nvPr/>
                      </p:nvPicPr>
                      <p:blipFill>
                        <a:blip r:embed="rId11"/>
                        <a:srcRect/>
                        <a:stretch>
                          <a:fillRect/>
                        </a:stretch>
                      </p:blipFill>
                      <p:spPr bwMode="auto">
                        <a:xfrm>
                          <a:off x="2041206" y="4810678"/>
                          <a:ext cx="704552" cy="287383"/>
                        </a:xfrm>
                        <a:prstGeom prst="rect">
                          <a:avLst/>
                        </a:prstGeom>
                        <a:noFill/>
                      </p:spPr>
                    </p:pic>
                  </p:oleObj>
                </mc:Fallback>
              </mc:AlternateContent>
            </a:graphicData>
          </a:graphic>
        </p:graphicFrame>
      </p:grpSp>
      <p:sp>
        <p:nvSpPr>
          <p:cNvPr id="64" name="矩形 63"/>
          <p:cNvSpPr/>
          <p:nvPr/>
        </p:nvSpPr>
        <p:spPr>
          <a:xfrm>
            <a:off x="4274977" y="4743945"/>
            <a:ext cx="1217000" cy="400110"/>
          </a:xfrm>
          <a:prstGeom prst="rect">
            <a:avLst/>
          </a:prstGeom>
        </p:spPr>
        <p:txBody>
          <a:bodyPr wrap="none">
            <a:spAutoFit/>
          </a:bodyPr>
          <a:lstStyle/>
          <a:p>
            <a:r>
              <a:rPr lang="zh-CN" altLang="en-US" sz="2000" b="1" dirty="0"/>
              <a:t>可改写为</a:t>
            </a:r>
          </a:p>
        </p:txBody>
      </p:sp>
      <p:graphicFrame>
        <p:nvGraphicFramePr>
          <p:cNvPr id="66" name="对象 65"/>
          <p:cNvGraphicFramePr>
            <a:graphicFrameLocks noChangeAspect="1"/>
          </p:cNvGraphicFramePr>
          <p:nvPr/>
        </p:nvGraphicFramePr>
        <p:xfrm>
          <a:off x="5422015" y="4728685"/>
          <a:ext cx="1635125" cy="392113"/>
        </p:xfrm>
        <a:graphic>
          <a:graphicData uri="http://schemas.openxmlformats.org/presentationml/2006/ole">
            <mc:AlternateContent xmlns:mc="http://schemas.openxmlformats.org/markup-compatibility/2006">
              <mc:Choice xmlns:v="urn:schemas-microsoft-com:vml" Requires="v">
                <p:oleObj name="Equation" r:id="rId28" imgW="1091880" imgH="241200" progId="Equation.DSMT4">
                  <p:embed/>
                </p:oleObj>
              </mc:Choice>
              <mc:Fallback>
                <p:oleObj name="Equation" r:id="rId28" imgW="1091880" imgH="241200" progId="Equation.DSMT4">
                  <p:embed/>
                  <p:pic>
                    <p:nvPicPr>
                      <p:cNvPr id="66" name="对象 65"/>
                      <p:cNvPicPr>
                        <a:picLocks noChangeAspect="1" noChangeArrowheads="1"/>
                      </p:cNvPicPr>
                      <p:nvPr/>
                    </p:nvPicPr>
                    <p:blipFill>
                      <a:blip r:embed="rId29"/>
                      <a:srcRect/>
                      <a:stretch>
                        <a:fillRect/>
                      </a:stretch>
                    </p:blipFill>
                    <p:spPr bwMode="auto">
                      <a:xfrm>
                        <a:off x="5422015" y="4728685"/>
                        <a:ext cx="1635125" cy="392113"/>
                      </a:xfrm>
                      <a:prstGeom prst="rect">
                        <a:avLst/>
                      </a:prstGeom>
                      <a:noFill/>
                    </p:spPr>
                  </p:pic>
                </p:oleObj>
              </mc:Fallback>
            </mc:AlternateContent>
          </a:graphicData>
        </a:graphic>
      </p:graphicFrame>
      <p:sp>
        <p:nvSpPr>
          <p:cNvPr id="67" name="矩形 66"/>
          <p:cNvSpPr/>
          <p:nvPr/>
        </p:nvSpPr>
        <p:spPr>
          <a:xfrm>
            <a:off x="6914310" y="4736708"/>
            <a:ext cx="442750" cy="400110"/>
          </a:xfrm>
          <a:prstGeom prst="rect">
            <a:avLst/>
          </a:prstGeom>
        </p:spPr>
        <p:txBody>
          <a:bodyPr wrap="none">
            <a:spAutoFit/>
          </a:bodyPr>
          <a:lstStyle/>
          <a:p>
            <a:r>
              <a:rPr lang="zh-CN" altLang="en-US" sz="2000" b="1" dirty="0">
                <a:cs typeface="Times New Roman" panose="02020603050405020304" pitchFamily="18" charset="0"/>
              </a:rPr>
              <a:t>又</a:t>
            </a:r>
            <a:endParaRPr lang="zh-CN" altLang="en-US" sz="2000" b="1" dirty="0"/>
          </a:p>
        </p:txBody>
      </p:sp>
      <p:graphicFrame>
        <p:nvGraphicFramePr>
          <p:cNvPr id="69" name="对象 68"/>
          <p:cNvGraphicFramePr>
            <a:graphicFrameLocks noChangeAspect="1"/>
          </p:cNvGraphicFramePr>
          <p:nvPr/>
        </p:nvGraphicFramePr>
        <p:xfrm>
          <a:off x="7254907" y="4756115"/>
          <a:ext cx="598130" cy="383177"/>
        </p:xfrm>
        <a:graphic>
          <a:graphicData uri="http://schemas.openxmlformats.org/presentationml/2006/ole">
            <mc:AlternateContent xmlns:mc="http://schemas.openxmlformats.org/markup-compatibility/2006">
              <mc:Choice xmlns:v="urn:schemas-microsoft-com:vml" Requires="v">
                <p:oleObj name="Equation" r:id="rId30" imgW="393529" imgH="241195" progId="Equation.DSMT4">
                  <p:embed/>
                </p:oleObj>
              </mc:Choice>
              <mc:Fallback>
                <p:oleObj name="Equation" r:id="rId30" imgW="393529" imgH="241195" progId="Equation.DSMT4">
                  <p:embed/>
                  <p:pic>
                    <p:nvPicPr>
                      <p:cNvPr id="69" name="对象 6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254907" y="4756115"/>
                        <a:ext cx="598130" cy="383177"/>
                      </a:xfrm>
                      <a:prstGeom prst="rect">
                        <a:avLst/>
                      </a:prstGeom>
                      <a:noFill/>
                    </p:spPr>
                  </p:pic>
                </p:oleObj>
              </mc:Fallback>
            </mc:AlternateContent>
          </a:graphicData>
        </a:graphic>
      </p:graphicFrame>
      <p:grpSp>
        <p:nvGrpSpPr>
          <p:cNvPr id="47" name="组合 46"/>
          <p:cNvGrpSpPr/>
          <p:nvPr/>
        </p:nvGrpSpPr>
        <p:grpSpPr>
          <a:xfrm>
            <a:off x="7785872" y="4750779"/>
            <a:ext cx="1902409" cy="401317"/>
            <a:chOff x="7785872" y="4750779"/>
            <a:chExt cx="1902409" cy="401317"/>
          </a:xfrm>
        </p:grpSpPr>
        <p:sp>
          <p:nvSpPr>
            <p:cNvPr id="70" name="矩形 69"/>
            <p:cNvSpPr/>
            <p:nvPr/>
          </p:nvSpPr>
          <p:spPr>
            <a:xfrm>
              <a:off x="7785872" y="4751986"/>
              <a:ext cx="442750" cy="400110"/>
            </a:xfrm>
            <a:prstGeom prst="rect">
              <a:avLst/>
            </a:prstGeom>
          </p:spPr>
          <p:txBody>
            <a:bodyPr wrap="none">
              <a:spAutoFit/>
            </a:bodyPr>
            <a:lstStyle/>
            <a:p>
              <a:r>
                <a:rPr lang="zh-CN" altLang="en-US" sz="2000" b="1" dirty="0"/>
                <a:t>是</a:t>
              </a:r>
            </a:p>
          </p:txBody>
        </p:sp>
        <p:graphicFrame>
          <p:nvGraphicFramePr>
            <p:cNvPr id="71" name="对象 70"/>
            <p:cNvGraphicFramePr>
              <a:graphicFrameLocks noChangeAspect="1"/>
            </p:cNvGraphicFramePr>
            <p:nvPr/>
          </p:nvGraphicFramePr>
          <p:xfrm>
            <a:off x="8177148" y="4813397"/>
            <a:ext cx="704552" cy="287383"/>
          </p:xfrm>
          <a:graphic>
            <a:graphicData uri="http://schemas.openxmlformats.org/presentationml/2006/ole">
              <mc:AlternateContent xmlns:mc="http://schemas.openxmlformats.org/markup-compatibility/2006">
                <mc:Choice xmlns:v="urn:schemas-microsoft-com:vml" Requires="v">
                  <p:oleObj name="Equation" r:id="rId6" imgW="469696" imgH="177723" progId="Equation.DSMT4">
                    <p:embed/>
                  </p:oleObj>
                </mc:Choice>
                <mc:Fallback>
                  <p:oleObj name="Equation" r:id="rId6" imgW="469696" imgH="177723" progId="Equation.DSMT4">
                    <p:embed/>
                    <p:pic>
                      <p:nvPicPr>
                        <p:cNvPr id="71" name="对象 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7148" y="4813397"/>
                          <a:ext cx="704552" cy="287383"/>
                        </a:xfrm>
                        <a:prstGeom prst="rect">
                          <a:avLst/>
                        </a:prstGeom>
                        <a:noFill/>
                      </p:spPr>
                    </p:pic>
                  </p:oleObj>
                </mc:Fallback>
              </mc:AlternateContent>
            </a:graphicData>
          </a:graphic>
        </p:graphicFrame>
        <p:sp>
          <p:nvSpPr>
            <p:cNvPr id="72" name="矩形 71"/>
            <p:cNvSpPr/>
            <p:nvPr/>
          </p:nvSpPr>
          <p:spPr>
            <a:xfrm>
              <a:off x="8820070" y="4750779"/>
              <a:ext cx="868211" cy="400110"/>
            </a:xfrm>
            <a:prstGeom prst="rect">
              <a:avLst/>
            </a:prstGeom>
          </p:spPr>
          <p:txBody>
            <a:bodyPr wrap="square">
              <a:spAutoFit/>
            </a:bodyPr>
            <a:lstStyle/>
            <a:p>
              <a:r>
                <a:rPr lang="zh-CN" altLang="en-US" sz="2000" b="1" dirty="0"/>
                <a:t>的解，</a:t>
              </a:r>
            </a:p>
          </p:txBody>
        </p:sp>
      </p:grpSp>
      <p:sp>
        <p:nvSpPr>
          <p:cNvPr id="73" name="矩形 72"/>
          <p:cNvSpPr/>
          <p:nvPr/>
        </p:nvSpPr>
        <p:spPr>
          <a:xfrm>
            <a:off x="1730329" y="5191511"/>
            <a:ext cx="441146" cy="400110"/>
          </a:xfrm>
          <a:prstGeom prst="rect">
            <a:avLst/>
          </a:prstGeom>
        </p:spPr>
        <p:txBody>
          <a:bodyPr wrap="none">
            <a:spAutoFit/>
          </a:bodyPr>
          <a:lstStyle/>
          <a:p>
            <a:r>
              <a:rPr lang="zh-CN" altLang="zh-CN" sz="2000" b="1" dirty="0">
                <a:cs typeface="Times New Roman" panose="02020603050405020304" pitchFamily="18" charset="0"/>
              </a:rPr>
              <a:t>即</a:t>
            </a:r>
            <a:endParaRPr lang="zh-CN" altLang="en-US" sz="2000" b="1" dirty="0"/>
          </a:p>
        </p:txBody>
      </p:sp>
      <p:graphicFrame>
        <p:nvGraphicFramePr>
          <p:cNvPr id="75" name="对象 74"/>
          <p:cNvGraphicFramePr>
            <a:graphicFrameLocks noChangeAspect="1"/>
          </p:cNvGraphicFramePr>
          <p:nvPr/>
        </p:nvGraphicFramePr>
        <p:xfrm>
          <a:off x="2131588" y="5218310"/>
          <a:ext cx="2478087" cy="366713"/>
        </p:xfrm>
        <a:graphic>
          <a:graphicData uri="http://schemas.openxmlformats.org/presentationml/2006/ole">
            <mc:AlternateContent xmlns:mc="http://schemas.openxmlformats.org/markup-compatibility/2006">
              <mc:Choice xmlns:v="urn:schemas-microsoft-com:vml" Requires="v">
                <p:oleObj name="Equation" r:id="rId32" imgW="1777680" imgH="253800" progId="Equation.DSMT4">
                  <p:embed/>
                </p:oleObj>
              </mc:Choice>
              <mc:Fallback>
                <p:oleObj name="Equation" r:id="rId32" imgW="1777680" imgH="253800" progId="Equation.DSMT4">
                  <p:embed/>
                  <p:pic>
                    <p:nvPicPr>
                      <p:cNvPr id="75" name="对象 74"/>
                      <p:cNvPicPr>
                        <a:picLocks noChangeAspect="1" noChangeArrowheads="1"/>
                      </p:cNvPicPr>
                      <p:nvPr/>
                    </p:nvPicPr>
                    <p:blipFill>
                      <a:blip r:embed="rId33"/>
                      <a:srcRect/>
                      <a:stretch>
                        <a:fillRect/>
                      </a:stretch>
                    </p:blipFill>
                    <p:spPr bwMode="auto">
                      <a:xfrm>
                        <a:off x="2131588" y="5218310"/>
                        <a:ext cx="2478087" cy="366713"/>
                      </a:xfrm>
                      <a:prstGeom prst="rect">
                        <a:avLst/>
                      </a:prstGeom>
                      <a:noFill/>
                    </p:spPr>
                  </p:pic>
                </p:oleObj>
              </mc:Fallback>
            </mc:AlternateContent>
          </a:graphicData>
        </a:graphic>
      </p:graphicFrame>
      <p:grpSp>
        <p:nvGrpSpPr>
          <p:cNvPr id="48" name="组合 47"/>
          <p:cNvGrpSpPr/>
          <p:nvPr/>
        </p:nvGrpSpPr>
        <p:grpSpPr>
          <a:xfrm>
            <a:off x="4533060" y="5201970"/>
            <a:ext cx="5143088" cy="420585"/>
            <a:chOff x="4533060" y="5201970"/>
            <a:chExt cx="5143088" cy="420585"/>
          </a:xfrm>
        </p:grpSpPr>
        <p:sp>
          <p:nvSpPr>
            <p:cNvPr id="76" name="矩形 75"/>
            <p:cNvSpPr/>
            <p:nvPr/>
          </p:nvSpPr>
          <p:spPr>
            <a:xfrm>
              <a:off x="4533060" y="5201970"/>
              <a:ext cx="958917" cy="400110"/>
            </a:xfrm>
            <a:prstGeom prst="rect">
              <a:avLst/>
            </a:prstGeom>
          </p:spPr>
          <p:txBody>
            <a:bodyPr wrap="none">
              <a:spAutoFit/>
            </a:bodyPr>
            <a:lstStyle/>
            <a:p>
              <a:r>
                <a:rPr lang="zh-CN" altLang="zh-CN" sz="2000" b="1" dirty="0">
                  <a:cs typeface="Times New Roman" panose="02020603050405020304" pitchFamily="18" charset="0"/>
                </a:rPr>
                <a:t>这样</a:t>
              </a:r>
              <a:r>
                <a:rPr lang="zh-CN" altLang="en-US" sz="2000" b="1" dirty="0">
                  <a:cs typeface="Times New Roman" panose="02020603050405020304" pitchFamily="18" charset="0"/>
                </a:rPr>
                <a:t>，</a:t>
              </a:r>
              <a:endParaRPr lang="zh-CN" altLang="en-US" sz="2000" b="1" dirty="0"/>
            </a:p>
          </p:txBody>
        </p:sp>
        <p:graphicFrame>
          <p:nvGraphicFramePr>
            <p:cNvPr id="77" name="对象 76"/>
            <p:cNvGraphicFramePr>
              <a:graphicFrameLocks noChangeAspect="1"/>
            </p:cNvGraphicFramePr>
            <p:nvPr/>
          </p:nvGraphicFramePr>
          <p:xfrm>
            <a:off x="5230721" y="5257090"/>
            <a:ext cx="704552" cy="287383"/>
          </p:xfrm>
          <a:graphic>
            <a:graphicData uri="http://schemas.openxmlformats.org/presentationml/2006/ole">
              <mc:AlternateContent xmlns:mc="http://schemas.openxmlformats.org/markup-compatibility/2006">
                <mc:Choice xmlns:v="urn:schemas-microsoft-com:vml" Requires="v">
                  <p:oleObj name="Equation" r:id="rId14" imgW="469800" imgH="177480" progId="Equation.DSMT4">
                    <p:embed/>
                  </p:oleObj>
                </mc:Choice>
                <mc:Fallback>
                  <p:oleObj name="Equation" r:id="rId14" imgW="469800" imgH="177480" progId="Equation.DSMT4">
                    <p:embed/>
                    <p:pic>
                      <p:nvPicPr>
                        <p:cNvPr id="77" name="对象 76"/>
                        <p:cNvPicPr>
                          <a:picLocks noChangeAspect="1" noChangeArrowheads="1"/>
                        </p:cNvPicPr>
                        <p:nvPr/>
                      </p:nvPicPr>
                      <p:blipFill>
                        <a:blip r:embed="rId15"/>
                        <a:srcRect/>
                        <a:stretch>
                          <a:fillRect/>
                        </a:stretch>
                      </p:blipFill>
                      <p:spPr bwMode="auto">
                        <a:xfrm>
                          <a:off x="5230721" y="5257090"/>
                          <a:ext cx="704552" cy="287383"/>
                        </a:xfrm>
                        <a:prstGeom prst="rect">
                          <a:avLst/>
                        </a:prstGeom>
                        <a:noFill/>
                      </p:spPr>
                    </p:pic>
                  </p:oleObj>
                </mc:Fallback>
              </mc:AlternateContent>
            </a:graphicData>
          </a:graphic>
        </p:graphicFrame>
        <p:sp>
          <p:nvSpPr>
            <p:cNvPr id="78" name="矩形 77"/>
            <p:cNvSpPr/>
            <p:nvPr/>
          </p:nvSpPr>
          <p:spPr>
            <a:xfrm>
              <a:off x="5809384" y="5222445"/>
              <a:ext cx="3866764" cy="400110"/>
            </a:xfrm>
            <a:prstGeom prst="rect">
              <a:avLst/>
            </a:prstGeom>
          </p:spPr>
          <p:txBody>
            <a:bodyPr wrap="none">
              <a:spAutoFit/>
            </a:bodyPr>
            <a:lstStyle/>
            <a:p>
              <a:r>
                <a:rPr lang="zh-CN" altLang="en-US" sz="2000" b="1" dirty="0">
                  <a:cs typeface="Times New Roman" panose="02020603050405020304" pitchFamily="18" charset="0"/>
                </a:rPr>
                <a:t>的任意解都可以写成上面的形式</a:t>
              </a:r>
              <a:r>
                <a:rPr lang="en-US" altLang="zh-CN" sz="2000" b="1" dirty="0">
                  <a:cs typeface="Times New Roman" panose="02020603050405020304" pitchFamily="18" charset="0"/>
                </a:rPr>
                <a:t>.</a:t>
              </a:r>
              <a:endParaRPr lang="zh-CN" altLang="en-US" sz="2000" b="1" dirty="0"/>
            </a:p>
          </p:txBody>
        </p:sp>
      </p:grpSp>
    </p:spTree>
    <p:extLst>
      <p:ext uri="{BB962C8B-B14F-4D97-AF65-F5344CB8AC3E}">
        <p14:creationId xmlns:p14="http://schemas.microsoft.com/office/powerpoint/2010/main" val="61306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2" grpId="0"/>
      <p:bldP spid="52" grpId="0"/>
      <p:bldP spid="57" grpId="0"/>
      <p:bldP spid="64" grpId="0"/>
      <p:bldP spid="67" grpId="0"/>
      <p:bldP spid="7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文本框 11"/>
          <p:cNvSpPr txBox="1"/>
          <p:nvPr/>
        </p:nvSpPr>
        <p:spPr>
          <a:xfrm>
            <a:off x="1132114" y="1108409"/>
            <a:ext cx="4807132" cy="400110"/>
          </a:xfrm>
          <a:prstGeom prst="rect">
            <a:avLst/>
          </a:prstGeom>
          <a:noFill/>
        </p:spPr>
        <p:txBody>
          <a:bodyPr wrap="square" rtlCol="0">
            <a:spAutoFit/>
          </a:bodyPr>
          <a:lstStyle/>
          <a:p>
            <a:r>
              <a:rPr lang="zh-CN" altLang="en-US" sz="2000" b="1" dirty="0">
                <a:solidFill>
                  <a:schemeClr val="accent1"/>
                </a:solidFill>
                <a:latin typeface="+mn-ea"/>
              </a:rPr>
              <a:t>例</a:t>
            </a:r>
            <a:r>
              <a:rPr lang="en-US" altLang="zh-CN" sz="2000" b="1" dirty="0">
                <a:solidFill>
                  <a:schemeClr val="accent1"/>
                </a:solidFill>
                <a:latin typeface="+mn-ea"/>
              </a:rPr>
              <a:t>1   </a:t>
            </a:r>
            <a:r>
              <a:rPr lang="zh-CN" altLang="en-US" sz="2000" b="1" dirty="0">
                <a:latin typeface="+mn-ea"/>
              </a:rPr>
              <a:t>设线性方程组</a:t>
            </a:r>
          </a:p>
        </p:txBody>
      </p:sp>
      <p:graphicFrame>
        <p:nvGraphicFramePr>
          <p:cNvPr id="4" name="对象 3"/>
          <p:cNvGraphicFramePr>
            <a:graphicFrameLocks noChangeAspect="1"/>
          </p:cNvGraphicFramePr>
          <p:nvPr/>
        </p:nvGraphicFramePr>
        <p:xfrm>
          <a:off x="3651797" y="1454857"/>
          <a:ext cx="2580035" cy="1445623"/>
        </p:xfrm>
        <a:graphic>
          <a:graphicData uri="http://schemas.openxmlformats.org/presentationml/2006/ole">
            <mc:AlternateContent xmlns:mc="http://schemas.openxmlformats.org/markup-compatibility/2006">
              <mc:Choice xmlns:v="urn:schemas-microsoft-com:vml" Requires="v">
                <p:oleObj name="Equation" r:id="rId2" imgW="1663700" imgH="939800" progId="Equation.DSMT4">
                  <p:embed/>
                </p:oleObj>
              </mc:Choice>
              <mc:Fallback>
                <p:oleObj name="Equation" r:id="rId2" imgW="1663700" imgH="939800" progId="Equation.DSMT4">
                  <p:embed/>
                  <p:pic>
                    <p:nvPicPr>
                      <p:cNvPr id="4"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797" y="1454857"/>
                        <a:ext cx="2580035" cy="1445623"/>
                      </a:xfrm>
                      <a:prstGeom prst="rect">
                        <a:avLst/>
                      </a:prstGeom>
                      <a:noFill/>
                    </p:spPr>
                  </p:pic>
                </p:oleObj>
              </mc:Fallback>
            </mc:AlternateContent>
          </a:graphicData>
        </a:graphic>
      </p:graphicFrame>
      <p:grpSp>
        <p:nvGrpSpPr>
          <p:cNvPr id="9" name="组合 8"/>
          <p:cNvGrpSpPr/>
          <p:nvPr/>
        </p:nvGrpSpPr>
        <p:grpSpPr>
          <a:xfrm>
            <a:off x="1132114" y="2970919"/>
            <a:ext cx="5264607" cy="406761"/>
            <a:chOff x="1132114" y="2970919"/>
            <a:chExt cx="5264607" cy="406761"/>
          </a:xfrm>
        </p:grpSpPr>
        <p:sp>
          <p:nvSpPr>
            <p:cNvPr id="5" name="矩形 4"/>
            <p:cNvSpPr/>
            <p:nvPr/>
          </p:nvSpPr>
          <p:spPr>
            <a:xfrm>
              <a:off x="1132114" y="2970919"/>
              <a:ext cx="697627" cy="400110"/>
            </a:xfrm>
            <a:prstGeom prst="rect">
              <a:avLst/>
            </a:prstGeom>
          </p:spPr>
          <p:txBody>
            <a:bodyPr wrap="none">
              <a:spAutoFit/>
            </a:bodyPr>
            <a:lstStyle/>
            <a:p>
              <a:r>
                <a:rPr lang="zh-CN" altLang="zh-CN" sz="2000" b="1" dirty="0">
                  <a:cs typeface="Times New Roman" panose="02020603050405020304" pitchFamily="18" charset="0"/>
                </a:rPr>
                <a:t>试就</a:t>
              </a:r>
              <a:endParaRPr lang="zh-CN" altLang="en-US" sz="2000" b="1" dirty="0"/>
            </a:p>
          </p:txBody>
        </p:sp>
        <p:graphicFrame>
          <p:nvGraphicFramePr>
            <p:cNvPr id="14" name="对象 13"/>
            <p:cNvGraphicFramePr>
              <a:graphicFrameLocks noChangeAspect="1"/>
            </p:cNvGraphicFramePr>
            <p:nvPr/>
          </p:nvGraphicFramePr>
          <p:xfrm>
            <a:off x="1724296" y="3003334"/>
            <a:ext cx="443435" cy="335280"/>
          </p:xfrm>
          <a:graphic>
            <a:graphicData uri="http://schemas.openxmlformats.org/presentationml/2006/ole">
              <mc:AlternateContent xmlns:mc="http://schemas.openxmlformats.org/markup-compatibility/2006">
                <mc:Choice xmlns:v="urn:schemas-microsoft-com:vml" Requires="v">
                  <p:oleObj name="Equation" r:id="rId4" imgW="253670" imgH="177569" progId="Equation.DSMT4">
                    <p:embed/>
                  </p:oleObj>
                </mc:Choice>
                <mc:Fallback>
                  <p:oleObj name="Equation" r:id="rId4" imgW="253670" imgH="177569" progId="Equation.DSMT4">
                    <p:embed/>
                    <p:pic>
                      <p:nvPicPr>
                        <p:cNvPr id="14" name="对象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4296" y="3003334"/>
                          <a:ext cx="443435" cy="335280"/>
                        </a:xfrm>
                        <a:prstGeom prst="rect">
                          <a:avLst/>
                        </a:prstGeom>
                        <a:noFill/>
                      </p:spPr>
                    </p:pic>
                  </p:oleObj>
                </mc:Fallback>
              </mc:AlternateContent>
            </a:graphicData>
          </a:graphic>
        </p:graphicFrame>
        <p:sp>
          <p:nvSpPr>
            <p:cNvPr id="16" name="矩形 15"/>
            <p:cNvSpPr/>
            <p:nvPr/>
          </p:nvSpPr>
          <p:spPr>
            <a:xfrm>
              <a:off x="2081116" y="2977570"/>
              <a:ext cx="4315605" cy="400110"/>
            </a:xfrm>
            <a:prstGeom prst="rect">
              <a:avLst/>
            </a:prstGeom>
          </p:spPr>
          <p:txBody>
            <a:bodyPr wrap="none">
              <a:spAutoFit/>
            </a:bodyPr>
            <a:lstStyle/>
            <a:p>
              <a:r>
                <a:rPr lang="zh-CN" altLang="zh-CN" sz="2000" b="1" dirty="0">
                  <a:latin typeface="+mn-ea"/>
                  <a:cs typeface="Times New Roman" panose="02020603050405020304" pitchFamily="18" charset="0"/>
                </a:rPr>
                <a:t>讨论方程组解的情况</a:t>
              </a:r>
              <a:r>
                <a:rPr lang="en-US" altLang="zh-CN" sz="2000" b="1" dirty="0">
                  <a:latin typeface="+mn-ea"/>
                  <a:cs typeface="Times New Roman" panose="02020603050405020304" pitchFamily="18" charset="0"/>
                </a:rPr>
                <a:t>,</a:t>
              </a:r>
              <a:r>
                <a:rPr lang="zh-CN" altLang="zh-CN" sz="2000" b="1" dirty="0">
                  <a:latin typeface="+mn-ea"/>
                  <a:cs typeface="Times New Roman" panose="02020603050405020304" pitchFamily="18" charset="0"/>
                </a:rPr>
                <a:t>有解时求出解</a:t>
              </a:r>
              <a:r>
                <a:rPr lang="en-US" altLang="zh-CN" sz="2000" b="1" dirty="0">
                  <a:latin typeface="+mn-ea"/>
                  <a:cs typeface="Times New Roman" panose="02020603050405020304" pitchFamily="18" charset="0"/>
                </a:rPr>
                <a:t>.</a:t>
              </a:r>
              <a:endParaRPr lang="zh-CN" altLang="en-US" sz="2000" b="1" dirty="0">
                <a:latin typeface="+mn-ea"/>
              </a:endParaRPr>
            </a:p>
          </p:txBody>
        </p:sp>
      </p:grpSp>
      <p:sp>
        <p:nvSpPr>
          <p:cNvPr id="19" name="文本框 18"/>
          <p:cNvSpPr txBox="1"/>
          <p:nvPr/>
        </p:nvSpPr>
        <p:spPr>
          <a:xfrm>
            <a:off x="1132114" y="3441886"/>
            <a:ext cx="559706" cy="400110"/>
          </a:xfrm>
          <a:prstGeom prst="rect">
            <a:avLst/>
          </a:prstGeom>
          <a:noFill/>
        </p:spPr>
        <p:txBody>
          <a:bodyPr wrap="square" rtlCol="0">
            <a:spAutoFit/>
          </a:bodyPr>
          <a:lstStyle/>
          <a:p>
            <a:r>
              <a:rPr lang="zh-CN" altLang="en-US" sz="2000" b="1" dirty="0">
                <a:solidFill>
                  <a:schemeClr val="accent1"/>
                </a:solidFill>
              </a:rPr>
              <a:t>解</a:t>
            </a:r>
          </a:p>
        </p:txBody>
      </p:sp>
      <p:sp>
        <p:nvSpPr>
          <p:cNvPr id="17" name="矩形 16"/>
          <p:cNvSpPr/>
          <p:nvPr/>
        </p:nvSpPr>
        <p:spPr>
          <a:xfrm>
            <a:off x="1946013" y="3431774"/>
            <a:ext cx="2492990" cy="400110"/>
          </a:xfrm>
          <a:prstGeom prst="rect">
            <a:avLst/>
          </a:prstGeom>
        </p:spPr>
        <p:txBody>
          <a:bodyPr wrap="none">
            <a:spAutoFit/>
          </a:bodyPr>
          <a:lstStyle/>
          <a:p>
            <a:r>
              <a:rPr lang="zh-CN" altLang="zh-CN" sz="2000" b="1" dirty="0">
                <a:cs typeface="Times New Roman" panose="02020603050405020304" pitchFamily="18" charset="0"/>
              </a:rPr>
              <a:t>对方程组得增广矩阵</a:t>
            </a:r>
            <a:endParaRPr lang="zh-CN" altLang="en-US" sz="2000" b="1" dirty="0"/>
          </a:p>
        </p:txBody>
      </p:sp>
      <p:graphicFrame>
        <p:nvGraphicFramePr>
          <p:cNvPr id="21" name="对象 20"/>
          <p:cNvGraphicFramePr>
            <a:graphicFrameLocks noChangeAspect="1"/>
          </p:cNvGraphicFramePr>
          <p:nvPr/>
        </p:nvGraphicFramePr>
        <p:xfrm>
          <a:off x="4328160" y="3477610"/>
          <a:ext cx="661851" cy="310869"/>
        </p:xfrm>
        <a:graphic>
          <a:graphicData uri="http://schemas.openxmlformats.org/presentationml/2006/ole">
            <mc:AlternateContent xmlns:mc="http://schemas.openxmlformats.org/markup-compatibility/2006">
              <mc:Choice xmlns:v="urn:schemas-microsoft-com:vml" Requires="v">
                <p:oleObj name="Equation" r:id="rId6" imgW="406048" imgH="203024" progId="Equation.DSMT4">
                  <p:embed/>
                </p:oleObj>
              </mc:Choice>
              <mc:Fallback>
                <p:oleObj name="Equation" r:id="rId6" imgW="406048" imgH="203024" progId="Equation.DSMT4">
                  <p:embed/>
                  <p:pic>
                    <p:nvPicPr>
                      <p:cNvPr id="21" name="对象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160" y="3477610"/>
                        <a:ext cx="661851" cy="310869"/>
                      </a:xfrm>
                      <a:prstGeom prst="rect">
                        <a:avLst/>
                      </a:prstGeom>
                      <a:noFill/>
                    </p:spPr>
                  </p:pic>
                </p:oleObj>
              </mc:Fallback>
            </mc:AlternateContent>
          </a:graphicData>
        </a:graphic>
      </p:graphicFrame>
      <p:sp>
        <p:nvSpPr>
          <p:cNvPr id="22" name="矩形 21"/>
          <p:cNvSpPr/>
          <p:nvPr/>
        </p:nvSpPr>
        <p:spPr>
          <a:xfrm>
            <a:off x="4860131" y="3415081"/>
            <a:ext cx="2249334" cy="400110"/>
          </a:xfrm>
          <a:prstGeom prst="rect">
            <a:avLst/>
          </a:prstGeom>
        </p:spPr>
        <p:txBody>
          <a:bodyPr wrap="none">
            <a:spAutoFit/>
          </a:bodyPr>
          <a:lstStyle/>
          <a:p>
            <a:r>
              <a:rPr lang="zh-CN" altLang="en-US" sz="2000" b="1" dirty="0">
                <a:cs typeface="Times New Roman" panose="02020603050405020304" pitchFamily="18" charset="0"/>
              </a:rPr>
              <a:t>作</a:t>
            </a:r>
            <a:r>
              <a:rPr lang="zh-CN" altLang="zh-CN" sz="2000" b="1" dirty="0">
                <a:cs typeface="Times New Roman" panose="02020603050405020304" pitchFamily="18" charset="0"/>
              </a:rPr>
              <a:t>初等行变换</a:t>
            </a:r>
            <a:r>
              <a:rPr lang="zh-CN" altLang="en-US" sz="2000" b="1" dirty="0">
                <a:cs typeface="Times New Roman" panose="02020603050405020304" pitchFamily="18" charset="0"/>
              </a:rPr>
              <a:t>，有</a:t>
            </a:r>
            <a:endParaRPr lang="zh-CN" altLang="en-US" sz="2000" b="1" dirty="0"/>
          </a:p>
        </p:txBody>
      </p:sp>
      <p:graphicFrame>
        <p:nvGraphicFramePr>
          <p:cNvPr id="24" name="对象 23"/>
          <p:cNvGraphicFramePr>
            <a:graphicFrameLocks noChangeAspect="1"/>
          </p:cNvGraphicFramePr>
          <p:nvPr/>
        </p:nvGraphicFramePr>
        <p:xfrm>
          <a:off x="2926079" y="3931814"/>
          <a:ext cx="4679325" cy="1392196"/>
        </p:xfrm>
        <a:graphic>
          <a:graphicData uri="http://schemas.openxmlformats.org/presentationml/2006/ole">
            <mc:AlternateContent xmlns:mc="http://schemas.openxmlformats.org/markup-compatibility/2006">
              <mc:Choice xmlns:v="urn:schemas-microsoft-com:vml" Requires="v">
                <p:oleObj name="Equation" r:id="rId8" imgW="3098800" imgH="939800" progId="Equation.DSMT4">
                  <p:embed/>
                </p:oleObj>
              </mc:Choice>
              <mc:Fallback>
                <p:oleObj name="Equation" r:id="rId8" imgW="3098800" imgH="939800" progId="Equation.DSMT4">
                  <p:embed/>
                  <p:pic>
                    <p:nvPicPr>
                      <p:cNvPr id="24" name="对象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26079" y="3931814"/>
                        <a:ext cx="4679325" cy="1392196"/>
                      </a:xfrm>
                      <a:prstGeom prst="rect">
                        <a:avLst/>
                      </a:prstGeom>
                      <a:noFill/>
                    </p:spPr>
                  </p:pic>
                </p:oleObj>
              </mc:Fallback>
            </mc:AlternateContent>
          </a:graphicData>
        </a:graphic>
      </p:graphicFrame>
      <p:sp>
        <p:nvSpPr>
          <p:cNvPr id="25" name="文本框 24"/>
          <p:cNvSpPr txBox="1"/>
          <p:nvPr/>
        </p:nvSpPr>
        <p:spPr>
          <a:xfrm>
            <a:off x="1132114" y="5335791"/>
            <a:ext cx="1035617" cy="400110"/>
          </a:xfrm>
          <a:prstGeom prst="rect">
            <a:avLst/>
          </a:prstGeom>
          <a:noFill/>
        </p:spPr>
        <p:txBody>
          <a:bodyPr wrap="square" rtlCol="0">
            <a:spAutoFit/>
          </a:bodyPr>
          <a:lstStyle/>
          <a:p>
            <a:r>
              <a:rPr lang="en-US" altLang="zh-CN" sz="2000" b="1" dirty="0">
                <a:latin typeface="+mn-ea"/>
              </a:rPr>
              <a:t>(1) </a:t>
            </a:r>
            <a:r>
              <a:rPr lang="zh-CN" altLang="en-US" sz="2000" b="1" dirty="0">
                <a:latin typeface="+mn-ea"/>
              </a:rPr>
              <a:t>当</a:t>
            </a:r>
          </a:p>
        </p:txBody>
      </p:sp>
      <p:grpSp>
        <p:nvGrpSpPr>
          <p:cNvPr id="11" name="组合 10"/>
          <p:cNvGrpSpPr/>
          <p:nvPr/>
        </p:nvGrpSpPr>
        <p:grpSpPr>
          <a:xfrm>
            <a:off x="2081115" y="5355712"/>
            <a:ext cx="2633760" cy="400110"/>
            <a:chOff x="2081115" y="5355712"/>
            <a:chExt cx="2633760" cy="400110"/>
          </a:xfrm>
        </p:grpSpPr>
        <p:graphicFrame>
          <p:nvGraphicFramePr>
            <p:cNvPr id="27" name="对象 26"/>
            <p:cNvGraphicFramePr>
              <a:graphicFrameLocks noChangeAspect="1"/>
            </p:cNvGraphicFramePr>
            <p:nvPr/>
          </p:nvGraphicFramePr>
          <p:xfrm>
            <a:off x="2081115" y="5407722"/>
            <a:ext cx="592182" cy="296091"/>
          </p:xfrm>
          <a:graphic>
            <a:graphicData uri="http://schemas.openxmlformats.org/presentationml/2006/ole">
              <mc:AlternateContent xmlns:mc="http://schemas.openxmlformats.org/markup-compatibility/2006">
                <mc:Choice xmlns:v="urn:schemas-microsoft-com:vml" Requires="v">
                  <p:oleObj name="Equation" r:id="rId10" imgW="405872" imgH="177569" progId="Equation.DSMT4">
                    <p:embed/>
                  </p:oleObj>
                </mc:Choice>
                <mc:Fallback>
                  <p:oleObj name="Equation" r:id="rId10" imgW="405872" imgH="177569" progId="Equation.DSMT4">
                    <p:embed/>
                    <p:pic>
                      <p:nvPicPr>
                        <p:cNvPr id="27" name="对象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81115" y="5407722"/>
                          <a:ext cx="592182" cy="296091"/>
                        </a:xfrm>
                        <a:prstGeom prst="rect">
                          <a:avLst/>
                        </a:prstGeom>
                        <a:noFill/>
                      </p:spPr>
                    </p:pic>
                  </p:oleObj>
                </mc:Fallback>
              </mc:AlternateContent>
            </a:graphicData>
          </a:graphic>
        </p:graphicFrame>
        <p:sp>
          <p:nvSpPr>
            <p:cNvPr id="28" name="矩形 27"/>
            <p:cNvSpPr/>
            <p:nvPr/>
          </p:nvSpPr>
          <p:spPr>
            <a:xfrm>
              <a:off x="2586212" y="5355712"/>
              <a:ext cx="700833" cy="400110"/>
            </a:xfrm>
            <a:prstGeom prst="rect">
              <a:avLst/>
            </a:prstGeom>
          </p:spPr>
          <p:txBody>
            <a:bodyPr wrap="none">
              <a:spAutoFit/>
            </a:bodyPr>
            <a:lstStyle/>
            <a:p>
              <a:r>
                <a:rPr lang="zh-CN" altLang="zh-CN" sz="2000" b="1" dirty="0">
                  <a:cs typeface="Times New Roman" panose="02020603050405020304" pitchFamily="18" charset="0"/>
                </a:rPr>
                <a:t>时</a:t>
              </a:r>
              <a:r>
                <a:rPr lang="zh-CN" altLang="en-US" sz="2000" b="1" dirty="0">
                  <a:cs typeface="Times New Roman" panose="02020603050405020304" pitchFamily="18" charset="0"/>
                </a:rPr>
                <a:t>，</a:t>
              </a:r>
              <a:endParaRPr lang="zh-CN" altLang="en-US" sz="2000" b="1" dirty="0"/>
            </a:p>
          </p:txBody>
        </p:sp>
        <p:graphicFrame>
          <p:nvGraphicFramePr>
            <p:cNvPr id="30" name="对象 29"/>
            <p:cNvGraphicFramePr>
              <a:graphicFrameLocks noChangeAspect="1"/>
            </p:cNvGraphicFramePr>
            <p:nvPr/>
          </p:nvGraphicFramePr>
          <p:xfrm>
            <a:off x="3136900" y="5424488"/>
            <a:ext cx="1577975" cy="312737"/>
          </p:xfrm>
          <a:graphic>
            <a:graphicData uri="http://schemas.openxmlformats.org/presentationml/2006/ole">
              <mc:AlternateContent xmlns:mc="http://schemas.openxmlformats.org/markup-compatibility/2006">
                <mc:Choice xmlns:v="urn:schemas-microsoft-com:vml" Requires="v">
                  <p:oleObj name="Equation" r:id="rId12" imgW="965160" imgH="203040" progId="Equation.DSMT4">
                    <p:embed/>
                  </p:oleObj>
                </mc:Choice>
                <mc:Fallback>
                  <p:oleObj name="Equation" r:id="rId12" imgW="965160" imgH="203040" progId="Equation.DSMT4">
                    <p:embed/>
                    <p:pic>
                      <p:nvPicPr>
                        <p:cNvPr id="30" name="对象 29"/>
                        <p:cNvPicPr>
                          <a:picLocks noChangeAspect="1" noChangeArrowheads="1"/>
                        </p:cNvPicPr>
                        <p:nvPr/>
                      </p:nvPicPr>
                      <p:blipFill>
                        <a:blip r:embed="rId13"/>
                        <a:srcRect/>
                        <a:stretch>
                          <a:fillRect/>
                        </a:stretch>
                      </p:blipFill>
                      <p:spPr bwMode="auto">
                        <a:xfrm>
                          <a:off x="3136900" y="5424488"/>
                          <a:ext cx="1577975" cy="312737"/>
                        </a:xfrm>
                        <a:prstGeom prst="rect">
                          <a:avLst/>
                        </a:prstGeom>
                        <a:noFill/>
                      </p:spPr>
                    </p:pic>
                  </p:oleObj>
                </mc:Fallback>
              </mc:AlternateContent>
            </a:graphicData>
          </a:graphic>
        </p:graphicFrame>
      </p:grpSp>
      <p:sp>
        <p:nvSpPr>
          <p:cNvPr id="31" name="矩形 30"/>
          <p:cNvSpPr/>
          <p:nvPr/>
        </p:nvSpPr>
        <p:spPr>
          <a:xfrm>
            <a:off x="4643356" y="5367386"/>
            <a:ext cx="1604927" cy="400110"/>
          </a:xfrm>
          <a:prstGeom prst="rect">
            <a:avLst/>
          </a:prstGeom>
        </p:spPr>
        <p:txBody>
          <a:bodyPr wrap="none">
            <a:spAutoFit/>
          </a:bodyPr>
          <a:lstStyle/>
          <a:p>
            <a:pPr lvl="0" algn="just">
              <a:spcAft>
                <a:spcPts val="0"/>
              </a:spcAft>
            </a:pPr>
            <a:r>
              <a:rPr lang="zh-CN" altLang="zh-CN" sz="2000" b="1" kern="100" dirty="0">
                <a:latin typeface="+mn-ea"/>
                <a:cs typeface="Times New Roman" panose="02020603050405020304" pitchFamily="18" charset="0"/>
              </a:rPr>
              <a:t>方程</a:t>
            </a:r>
            <a:r>
              <a:rPr lang="zh-CN" altLang="en-US" sz="2000" b="1" kern="100" dirty="0">
                <a:latin typeface="+mn-ea"/>
                <a:cs typeface="Times New Roman" panose="02020603050405020304" pitchFamily="18" charset="0"/>
              </a:rPr>
              <a:t>组</a:t>
            </a:r>
            <a:r>
              <a:rPr lang="zh-CN" altLang="zh-CN" sz="2000" b="1" kern="100" dirty="0">
                <a:latin typeface="+mn-ea"/>
                <a:cs typeface="Times New Roman" panose="02020603050405020304" pitchFamily="18" charset="0"/>
              </a:rPr>
              <a:t>无解</a:t>
            </a:r>
            <a:r>
              <a:rPr lang="en-US" altLang="zh-CN" sz="2000" b="1" kern="100" dirty="0">
                <a:latin typeface="+mn-ea"/>
                <a:cs typeface="Times New Roman" panose="02020603050405020304" pitchFamily="18" charset="0"/>
              </a:rPr>
              <a:t>.</a:t>
            </a:r>
            <a:endParaRPr lang="zh-CN" altLang="zh-CN" sz="2000" b="1" kern="100" dirty="0">
              <a:latin typeface="+mn-ea"/>
              <a:cs typeface="Times New Roman" panose="02020603050405020304" pitchFamily="18" charset="0"/>
            </a:endParaRPr>
          </a:p>
        </p:txBody>
      </p:sp>
      <p:sp>
        <p:nvSpPr>
          <p:cNvPr id="32" name="文本框 31"/>
          <p:cNvSpPr txBox="1"/>
          <p:nvPr/>
        </p:nvSpPr>
        <p:spPr>
          <a:xfrm>
            <a:off x="1132114" y="5806758"/>
            <a:ext cx="1035617" cy="400110"/>
          </a:xfrm>
          <a:prstGeom prst="rect">
            <a:avLst/>
          </a:prstGeom>
          <a:noFill/>
        </p:spPr>
        <p:txBody>
          <a:bodyPr wrap="square" rtlCol="0">
            <a:spAutoFit/>
          </a:bodyPr>
          <a:lstStyle/>
          <a:p>
            <a:r>
              <a:rPr lang="en-US" altLang="zh-CN" sz="2000" b="1" dirty="0">
                <a:latin typeface="+mn-ea"/>
              </a:rPr>
              <a:t>(2) </a:t>
            </a:r>
            <a:r>
              <a:rPr lang="zh-CN" altLang="en-US" sz="2000" b="1" dirty="0">
                <a:latin typeface="+mn-ea"/>
              </a:rPr>
              <a:t>当</a:t>
            </a:r>
          </a:p>
        </p:txBody>
      </p:sp>
      <p:grpSp>
        <p:nvGrpSpPr>
          <p:cNvPr id="37" name="组合 36"/>
          <p:cNvGrpSpPr/>
          <p:nvPr/>
        </p:nvGrpSpPr>
        <p:grpSpPr>
          <a:xfrm>
            <a:off x="2081115" y="5816675"/>
            <a:ext cx="2622648" cy="403150"/>
            <a:chOff x="2081115" y="5816675"/>
            <a:chExt cx="2622648" cy="403150"/>
          </a:xfrm>
        </p:grpSpPr>
        <p:graphicFrame>
          <p:nvGraphicFramePr>
            <p:cNvPr id="33" name="对象 32"/>
            <p:cNvGraphicFramePr>
              <a:graphicFrameLocks noChangeAspect="1"/>
            </p:cNvGraphicFramePr>
            <p:nvPr/>
          </p:nvGraphicFramePr>
          <p:xfrm>
            <a:off x="2081115" y="5858767"/>
            <a:ext cx="592182" cy="296091"/>
          </p:xfrm>
          <a:graphic>
            <a:graphicData uri="http://schemas.openxmlformats.org/presentationml/2006/ole">
              <mc:AlternateContent xmlns:mc="http://schemas.openxmlformats.org/markup-compatibility/2006">
                <mc:Choice xmlns:v="urn:schemas-microsoft-com:vml" Requires="v">
                  <p:oleObj name="Equation" r:id="rId14" imgW="406080" imgH="177480" progId="Equation.DSMT4">
                    <p:embed/>
                  </p:oleObj>
                </mc:Choice>
                <mc:Fallback>
                  <p:oleObj name="Equation" r:id="rId14" imgW="406080" imgH="177480" progId="Equation.DSMT4">
                    <p:embed/>
                    <p:pic>
                      <p:nvPicPr>
                        <p:cNvPr id="33" name="对象 32"/>
                        <p:cNvPicPr>
                          <a:picLocks noChangeAspect="1" noChangeArrowheads="1"/>
                        </p:cNvPicPr>
                        <p:nvPr/>
                      </p:nvPicPr>
                      <p:blipFill>
                        <a:blip r:embed="rId15"/>
                        <a:srcRect/>
                        <a:stretch>
                          <a:fillRect/>
                        </a:stretch>
                      </p:blipFill>
                      <p:spPr bwMode="auto">
                        <a:xfrm>
                          <a:off x="2081115" y="5858767"/>
                          <a:ext cx="592182" cy="296091"/>
                        </a:xfrm>
                        <a:prstGeom prst="rect">
                          <a:avLst/>
                        </a:prstGeom>
                        <a:noFill/>
                      </p:spPr>
                    </p:pic>
                  </p:oleObj>
                </mc:Fallback>
              </mc:AlternateContent>
            </a:graphicData>
          </a:graphic>
        </p:graphicFrame>
        <p:sp>
          <p:nvSpPr>
            <p:cNvPr id="34" name="矩形 33"/>
            <p:cNvSpPr/>
            <p:nvPr/>
          </p:nvSpPr>
          <p:spPr>
            <a:xfrm>
              <a:off x="2586212" y="5816675"/>
              <a:ext cx="700833" cy="400110"/>
            </a:xfrm>
            <a:prstGeom prst="rect">
              <a:avLst/>
            </a:prstGeom>
          </p:spPr>
          <p:txBody>
            <a:bodyPr wrap="none">
              <a:spAutoFit/>
            </a:bodyPr>
            <a:lstStyle/>
            <a:p>
              <a:r>
                <a:rPr lang="zh-CN" altLang="zh-CN" sz="2000" b="1" dirty="0">
                  <a:cs typeface="Times New Roman" panose="02020603050405020304" pitchFamily="18" charset="0"/>
                </a:rPr>
                <a:t>时</a:t>
              </a:r>
              <a:r>
                <a:rPr lang="zh-CN" altLang="en-US" sz="2000" b="1" dirty="0">
                  <a:cs typeface="Times New Roman" panose="02020603050405020304" pitchFamily="18" charset="0"/>
                </a:rPr>
                <a:t>，</a:t>
              </a:r>
              <a:endParaRPr lang="zh-CN" altLang="en-US" sz="2000" b="1" dirty="0"/>
            </a:p>
          </p:txBody>
        </p:sp>
        <p:graphicFrame>
          <p:nvGraphicFramePr>
            <p:cNvPr id="35" name="对象 34"/>
            <p:cNvGraphicFramePr>
              <a:graphicFrameLocks noChangeAspect="1"/>
            </p:cNvGraphicFramePr>
            <p:nvPr/>
          </p:nvGraphicFramePr>
          <p:xfrm>
            <a:off x="3146425" y="5907088"/>
            <a:ext cx="1557338" cy="312737"/>
          </p:xfrm>
          <a:graphic>
            <a:graphicData uri="http://schemas.openxmlformats.org/presentationml/2006/ole">
              <mc:AlternateContent xmlns:mc="http://schemas.openxmlformats.org/markup-compatibility/2006">
                <mc:Choice xmlns:v="urn:schemas-microsoft-com:vml" Requires="v">
                  <p:oleObj name="Equation" r:id="rId16" imgW="952200" imgH="203040" progId="Equation.DSMT4">
                    <p:embed/>
                  </p:oleObj>
                </mc:Choice>
                <mc:Fallback>
                  <p:oleObj name="Equation" r:id="rId16" imgW="952200" imgH="203040" progId="Equation.DSMT4">
                    <p:embed/>
                    <p:pic>
                      <p:nvPicPr>
                        <p:cNvPr id="35" name="对象 34"/>
                        <p:cNvPicPr>
                          <a:picLocks noChangeAspect="1" noChangeArrowheads="1"/>
                        </p:cNvPicPr>
                        <p:nvPr/>
                      </p:nvPicPr>
                      <p:blipFill>
                        <a:blip r:embed="rId17"/>
                        <a:srcRect/>
                        <a:stretch>
                          <a:fillRect/>
                        </a:stretch>
                      </p:blipFill>
                      <p:spPr bwMode="auto">
                        <a:xfrm>
                          <a:off x="3146425" y="5907088"/>
                          <a:ext cx="1557338" cy="312737"/>
                        </a:xfrm>
                        <a:prstGeom prst="rect">
                          <a:avLst/>
                        </a:prstGeom>
                        <a:noFill/>
                      </p:spPr>
                    </p:pic>
                  </p:oleObj>
                </mc:Fallback>
              </mc:AlternateContent>
            </a:graphicData>
          </a:graphic>
        </p:graphicFrame>
      </p:grpSp>
      <p:sp>
        <p:nvSpPr>
          <p:cNvPr id="36" name="矩形 35"/>
          <p:cNvSpPr/>
          <p:nvPr/>
        </p:nvSpPr>
        <p:spPr>
          <a:xfrm>
            <a:off x="4643356" y="5825544"/>
            <a:ext cx="1604927" cy="400110"/>
          </a:xfrm>
          <a:prstGeom prst="rect">
            <a:avLst/>
          </a:prstGeom>
        </p:spPr>
        <p:txBody>
          <a:bodyPr wrap="none">
            <a:spAutoFit/>
          </a:bodyPr>
          <a:lstStyle/>
          <a:p>
            <a:pPr lvl="0" algn="just">
              <a:spcAft>
                <a:spcPts val="0"/>
              </a:spcAft>
            </a:pPr>
            <a:r>
              <a:rPr lang="zh-CN" altLang="zh-CN" sz="2000" b="1" kern="100" dirty="0">
                <a:latin typeface="+mn-ea"/>
                <a:cs typeface="Times New Roman" panose="02020603050405020304" pitchFamily="18" charset="0"/>
              </a:rPr>
              <a:t>方程</a:t>
            </a:r>
            <a:r>
              <a:rPr lang="zh-CN" altLang="en-US" sz="2000" b="1" kern="100" dirty="0">
                <a:latin typeface="+mn-ea"/>
                <a:cs typeface="Times New Roman" panose="02020603050405020304" pitchFamily="18" charset="0"/>
              </a:rPr>
              <a:t>组有</a:t>
            </a:r>
            <a:r>
              <a:rPr lang="zh-CN" altLang="zh-CN" sz="2000" b="1" kern="100" dirty="0">
                <a:latin typeface="+mn-ea"/>
                <a:cs typeface="Times New Roman" panose="02020603050405020304" pitchFamily="18" charset="0"/>
              </a:rPr>
              <a:t>解</a:t>
            </a:r>
            <a:r>
              <a:rPr lang="en-US" altLang="zh-CN" sz="2000" b="1" kern="100" dirty="0">
                <a:latin typeface="+mn-ea"/>
                <a:cs typeface="Times New Roman" panose="02020603050405020304" pitchFamily="18" charset="0"/>
              </a:rPr>
              <a:t>.</a:t>
            </a:r>
            <a:endParaRPr lang="zh-CN" altLang="zh-CN" sz="2000" b="1" kern="100" dirty="0">
              <a:latin typeface="+mn-ea"/>
              <a:cs typeface="Times New Roman" panose="02020603050405020304" pitchFamily="18" charset="0"/>
            </a:endParaRPr>
          </a:p>
        </p:txBody>
      </p:sp>
    </p:spTree>
    <p:extLst>
      <p:ext uri="{BB962C8B-B14F-4D97-AF65-F5344CB8AC3E}">
        <p14:creationId xmlns:p14="http://schemas.microsoft.com/office/powerpoint/2010/main" val="297474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17" grpId="0"/>
      <p:bldP spid="22" grpId="0"/>
      <p:bldP spid="25" grpId="0"/>
      <p:bldP spid="31" grpId="0"/>
      <p:bldP spid="32" grpId="0"/>
      <p:bldP spid="3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4" name="组合 33"/>
          <p:cNvGrpSpPr/>
          <p:nvPr/>
        </p:nvGrpSpPr>
        <p:grpSpPr>
          <a:xfrm>
            <a:off x="999840" y="1140811"/>
            <a:ext cx="3710145" cy="422969"/>
            <a:chOff x="999840" y="1140811"/>
            <a:chExt cx="3710145" cy="422969"/>
          </a:xfrm>
        </p:grpSpPr>
        <p:sp>
          <p:nvSpPr>
            <p:cNvPr id="9" name="文本框 8"/>
            <p:cNvSpPr txBox="1"/>
            <p:nvPr/>
          </p:nvSpPr>
          <p:spPr>
            <a:xfrm>
              <a:off x="999840" y="1140811"/>
              <a:ext cx="1035617" cy="400110"/>
            </a:xfrm>
            <a:prstGeom prst="rect">
              <a:avLst/>
            </a:prstGeom>
            <a:noFill/>
          </p:spPr>
          <p:txBody>
            <a:bodyPr wrap="square" rtlCol="0">
              <a:spAutoFit/>
            </a:bodyPr>
            <a:lstStyle/>
            <a:p>
              <a:r>
                <a:rPr lang="en-US" altLang="zh-CN" sz="2000" b="1" dirty="0">
                  <a:latin typeface="+mn-ea"/>
                </a:rPr>
                <a:t>(a) </a:t>
              </a:r>
              <a:r>
                <a:rPr lang="zh-CN" altLang="en-US" sz="2000" b="1" dirty="0">
                  <a:latin typeface="+mn-ea"/>
                </a:rPr>
                <a:t>当</a:t>
              </a:r>
            </a:p>
          </p:txBody>
        </p:sp>
        <p:graphicFrame>
          <p:nvGraphicFramePr>
            <p:cNvPr id="4" name="对象 3"/>
            <p:cNvGraphicFramePr>
              <a:graphicFrameLocks noChangeAspect="1"/>
            </p:cNvGraphicFramePr>
            <p:nvPr/>
          </p:nvGraphicFramePr>
          <p:xfrm>
            <a:off x="1854924" y="1192578"/>
            <a:ext cx="809055" cy="348343"/>
          </p:xfrm>
          <a:graphic>
            <a:graphicData uri="http://schemas.openxmlformats.org/presentationml/2006/ole">
              <mc:AlternateContent xmlns:mc="http://schemas.openxmlformats.org/markup-compatibility/2006">
                <mc:Choice xmlns:v="urn:schemas-microsoft-com:vml" Requires="v">
                  <p:oleObj name="Equation" r:id="rId2" imgW="457002" imgH="203112" progId="Equation.DSMT4">
                    <p:embed/>
                  </p:oleObj>
                </mc:Choice>
                <mc:Fallback>
                  <p:oleObj name="Equation" r:id="rId2" imgW="457002" imgH="203112" progId="Equation.DSMT4">
                    <p:embed/>
                    <p:pic>
                      <p:nvPicPr>
                        <p:cNvPr id="4"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4924" y="1192578"/>
                          <a:ext cx="809055" cy="348343"/>
                        </a:xfrm>
                        <a:prstGeom prst="rect">
                          <a:avLst/>
                        </a:prstGeom>
                        <a:noFill/>
                      </p:spPr>
                    </p:pic>
                  </p:oleObj>
                </mc:Fallback>
              </mc:AlternateContent>
            </a:graphicData>
          </a:graphic>
        </p:graphicFrame>
        <p:sp>
          <p:nvSpPr>
            <p:cNvPr id="12" name="矩形 11"/>
            <p:cNvSpPr/>
            <p:nvPr/>
          </p:nvSpPr>
          <p:spPr>
            <a:xfrm>
              <a:off x="2589013" y="1163670"/>
              <a:ext cx="700833" cy="400110"/>
            </a:xfrm>
            <a:prstGeom prst="rect">
              <a:avLst/>
            </a:prstGeom>
          </p:spPr>
          <p:txBody>
            <a:bodyPr wrap="none">
              <a:spAutoFit/>
            </a:bodyPr>
            <a:lstStyle/>
            <a:p>
              <a:r>
                <a:rPr lang="zh-CN" altLang="zh-CN" sz="2000" b="1" dirty="0">
                  <a:cs typeface="Times New Roman" panose="02020603050405020304" pitchFamily="18" charset="0"/>
                </a:rPr>
                <a:t>时</a:t>
              </a:r>
              <a:r>
                <a:rPr lang="zh-CN" altLang="en-US" sz="2000" b="1" dirty="0">
                  <a:cs typeface="Times New Roman" panose="02020603050405020304" pitchFamily="18" charset="0"/>
                </a:rPr>
                <a:t>，</a:t>
              </a:r>
              <a:endParaRPr lang="zh-CN" altLang="en-US" sz="2000" b="1" dirty="0"/>
            </a:p>
          </p:txBody>
        </p:sp>
        <p:sp>
          <p:nvSpPr>
            <p:cNvPr id="14" name="矩形 13"/>
            <p:cNvSpPr/>
            <p:nvPr/>
          </p:nvSpPr>
          <p:spPr>
            <a:xfrm>
              <a:off x="2976818" y="1140811"/>
              <a:ext cx="1733167" cy="400110"/>
            </a:xfrm>
            <a:prstGeom prst="rect">
              <a:avLst/>
            </a:prstGeom>
          </p:spPr>
          <p:txBody>
            <a:bodyPr wrap="none">
              <a:spAutoFit/>
            </a:bodyPr>
            <a:lstStyle/>
            <a:p>
              <a:pPr lvl="0" algn="just">
                <a:spcAft>
                  <a:spcPts val="0"/>
                </a:spcAft>
              </a:pPr>
              <a:r>
                <a:rPr lang="zh-CN" altLang="en-US" sz="2000" b="1" kern="100" dirty="0">
                  <a:latin typeface="+mn-ea"/>
                  <a:cs typeface="Times New Roman" panose="02020603050405020304" pitchFamily="18" charset="0"/>
                </a:rPr>
                <a:t>等价</a:t>
              </a:r>
              <a:r>
                <a:rPr lang="zh-CN" altLang="zh-CN" sz="2000" b="1" kern="100" dirty="0">
                  <a:latin typeface="+mn-ea"/>
                  <a:cs typeface="Times New Roman" panose="02020603050405020304" pitchFamily="18" charset="0"/>
                </a:rPr>
                <a:t>方程</a:t>
              </a:r>
              <a:r>
                <a:rPr lang="zh-CN" altLang="en-US" sz="2000" b="1" kern="100" dirty="0">
                  <a:latin typeface="+mn-ea"/>
                  <a:cs typeface="Times New Roman" panose="02020603050405020304" pitchFamily="18" charset="0"/>
                </a:rPr>
                <a:t>组为</a:t>
              </a:r>
              <a:endParaRPr lang="zh-CN" altLang="zh-CN" sz="2000" b="1" kern="100" dirty="0">
                <a:latin typeface="+mn-ea"/>
                <a:cs typeface="Times New Roman" panose="02020603050405020304" pitchFamily="18" charset="0"/>
              </a:endParaRPr>
            </a:p>
          </p:txBody>
        </p:sp>
      </p:grpSp>
      <p:graphicFrame>
        <p:nvGraphicFramePr>
          <p:cNvPr id="7" name="对象 6"/>
          <p:cNvGraphicFramePr>
            <a:graphicFrameLocks noChangeAspect="1"/>
          </p:cNvGraphicFramePr>
          <p:nvPr/>
        </p:nvGraphicFramePr>
        <p:xfrm>
          <a:off x="3938588" y="1677988"/>
          <a:ext cx="2039937" cy="768350"/>
        </p:xfrm>
        <a:graphic>
          <a:graphicData uri="http://schemas.openxmlformats.org/presentationml/2006/ole">
            <mc:AlternateContent xmlns:mc="http://schemas.openxmlformats.org/markup-compatibility/2006">
              <mc:Choice xmlns:v="urn:schemas-microsoft-com:vml" Requires="v">
                <p:oleObj name="Equation" r:id="rId4" imgW="1193760" imgH="482400" progId="Equation.DSMT4">
                  <p:embed/>
                </p:oleObj>
              </mc:Choice>
              <mc:Fallback>
                <p:oleObj name="Equation" r:id="rId4" imgW="1193760" imgH="482400" progId="Equation.DSMT4">
                  <p:embed/>
                  <p:pic>
                    <p:nvPicPr>
                      <p:cNvPr id="7" name="对象 6"/>
                      <p:cNvPicPr>
                        <a:picLocks noChangeAspect="1" noChangeArrowheads="1"/>
                      </p:cNvPicPr>
                      <p:nvPr/>
                    </p:nvPicPr>
                    <p:blipFill>
                      <a:blip r:embed="rId5"/>
                      <a:srcRect/>
                      <a:stretch>
                        <a:fillRect/>
                      </a:stretch>
                    </p:blipFill>
                    <p:spPr bwMode="auto">
                      <a:xfrm>
                        <a:off x="3938588" y="1677988"/>
                        <a:ext cx="2039937" cy="768350"/>
                      </a:xfrm>
                      <a:prstGeom prst="rect">
                        <a:avLst/>
                      </a:prstGeom>
                      <a:noFill/>
                    </p:spPr>
                  </p:pic>
                </p:oleObj>
              </mc:Fallback>
            </mc:AlternateContent>
          </a:graphicData>
        </a:graphic>
      </p:graphicFrame>
      <p:sp>
        <p:nvSpPr>
          <p:cNvPr id="16" name="矩形 15"/>
          <p:cNvSpPr/>
          <p:nvPr/>
        </p:nvSpPr>
        <p:spPr>
          <a:xfrm>
            <a:off x="999840" y="2940107"/>
            <a:ext cx="1217000" cy="400110"/>
          </a:xfrm>
          <a:prstGeom prst="rect">
            <a:avLst/>
          </a:prstGeom>
        </p:spPr>
        <p:txBody>
          <a:bodyPr wrap="none">
            <a:spAutoFit/>
          </a:bodyPr>
          <a:lstStyle/>
          <a:p>
            <a:pPr lvl="0" algn="just">
              <a:spcAft>
                <a:spcPts val="0"/>
              </a:spcAft>
            </a:pPr>
            <a:r>
              <a:rPr lang="zh-CN" altLang="en-US" sz="2000" b="1" kern="100" dirty="0">
                <a:latin typeface="+mn-ea"/>
                <a:cs typeface="Times New Roman" panose="02020603050405020304" pitchFamily="18" charset="0"/>
              </a:rPr>
              <a:t>其通解为</a:t>
            </a:r>
            <a:endParaRPr lang="zh-CN" altLang="zh-CN" sz="2000" b="1" kern="100" dirty="0">
              <a:latin typeface="+mn-ea"/>
              <a:cs typeface="Times New Roman" panose="02020603050405020304" pitchFamily="18" charset="0"/>
            </a:endParaRPr>
          </a:p>
        </p:txBody>
      </p:sp>
      <p:graphicFrame>
        <p:nvGraphicFramePr>
          <p:cNvPr id="17" name="对象 16"/>
          <p:cNvGraphicFramePr>
            <a:graphicFrameLocks noChangeAspect="1"/>
          </p:cNvGraphicFramePr>
          <p:nvPr/>
        </p:nvGraphicFramePr>
        <p:xfrm>
          <a:off x="2179510" y="2527993"/>
          <a:ext cx="2530475" cy="1274763"/>
        </p:xfrm>
        <a:graphic>
          <a:graphicData uri="http://schemas.openxmlformats.org/presentationml/2006/ole">
            <mc:AlternateContent xmlns:mc="http://schemas.openxmlformats.org/markup-compatibility/2006">
              <mc:Choice xmlns:v="urn:schemas-microsoft-com:vml" Requires="v">
                <p:oleObj name="Equation" r:id="rId6" imgW="1803240" imgH="914400" progId="Equation.DSMT4">
                  <p:embed/>
                </p:oleObj>
              </mc:Choice>
              <mc:Fallback>
                <p:oleObj name="Equation" r:id="rId6" imgW="1803240" imgH="914400" progId="Equation.DSMT4">
                  <p:embed/>
                  <p:pic>
                    <p:nvPicPr>
                      <p:cNvPr id="17" name="对象 16"/>
                      <p:cNvPicPr>
                        <a:picLocks noChangeAspect="1" noChangeArrowheads="1"/>
                      </p:cNvPicPr>
                      <p:nvPr/>
                    </p:nvPicPr>
                    <p:blipFill>
                      <a:blip r:embed="rId7"/>
                      <a:srcRect/>
                      <a:stretch>
                        <a:fillRect/>
                      </a:stretch>
                    </p:blipFill>
                    <p:spPr bwMode="auto">
                      <a:xfrm>
                        <a:off x="2179510" y="2527993"/>
                        <a:ext cx="2530475" cy="1274763"/>
                      </a:xfrm>
                      <a:prstGeom prst="rect">
                        <a:avLst/>
                      </a:prstGeom>
                      <a:noFill/>
                    </p:spPr>
                  </p:pic>
                </p:oleObj>
              </mc:Fallback>
            </mc:AlternateContent>
          </a:graphicData>
        </a:graphic>
      </p:graphicFrame>
      <p:grpSp>
        <p:nvGrpSpPr>
          <p:cNvPr id="35" name="组合 34"/>
          <p:cNvGrpSpPr/>
          <p:nvPr/>
        </p:nvGrpSpPr>
        <p:grpSpPr>
          <a:xfrm>
            <a:off x="4871971" y="2965319"/>
            <a:ext cx="2001545" cy="409479"/>
            <a:chOff x="4871971" y="2965319"/>
            <a:chExt cx="2001545" cy="409479"/>
          </a:xfrm>
        </p:grpSpPr>
        <p:graphicFrame>
          <p:nvGraphicFramePr>
            <p:cNvPr id="20" name="对象 19"/>
            <p:cNvGraphicFramePr>
              <a:graphicFrameLocks noChangeAspect="1"/>
            </p:cNvGraphicFramePr>
            <p:nvPr/>
          </p:nvGraphicFramePr>
          <p:xfrm>
            <a:off x="4871971" y="3000329"/>
            <a:ext cx="465803" cy="374469"/>
          </p:xfrm>
          <a:graphic>
            <a:graphicData uri="http://schemas.openxmlformats.org/presentationml/2006/ole">
              <mc:AlternateContent xmlns:mc="http://schemas.openxmlformats.org/markup-compatibility/2006">
                <mc:Choice xmlns:v="urn:schemas-microsoft-com:vml" Requires="v">
                  <p:oleObj name="Equation" r:id="rId8" imgW="330200" imgH="228600" progId="Equation.DSMT4">
                    <p:embed/>
                  </p:oleObj>
                </mc:Choice>
                <mc:Fallback>
                  <p:oleObj name="Equation" r:id="rId8" imgW="330200" imgH="228600" progId="Equation.DSMT4">
                    <p:embed/>
                    <p:pic>
                      <p:nvPicPr>
                        <p:cNvPr id="20" name="对象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1971" y="3000329"/>
                          <a:ext cx="465803" cy="374469"/>
                        </a:xfrm>
                        <a:prstGeom prst="rect">
                          <a:avLst/>
                        </a:prstGeom>
                        <a:noFill/>
                      </p:spPr>
                    </p:pic>
                  </p:oleObj>
                </mc:Fallback>
              </mc:AlternateContent>
            </a:graphicData>
          </a:graphic>
        </p:graphicFrame>
        <p:sp>
          <p:nvSpPr>
            <p:cNvPr id="21" name="矩形 20"/>
            <p:cNvSpPr/>
            <p:nvPr/>
          </p:nvSpPr>
          <p:spPr>
            <a:xfrm>
              <a:off x="5268589" y="2965319"/>
              <a:ext cx="1604927" cy="400110"/>
            </a:xfrm>
            <a:prstGeom prst="rect">
              <a:avLst/>
            </a:prstGeom>
          </p:spPr>
          <p:txBody>
            <a:bodyPr wrap="none">
              <a:spAutoFit/>
            </a:bodyPr>
            <a:lstStyle/>
            <a:p>
              <a:pPr lvl="0" algn="just">
                <a:spcAft>
                  <a:spcPts val="0"/>
                </a:spcAft>
              </a:pPr>
              <a:r>
                <a:rPr lang="zh-CN" altLang="en-US" sz="2000" b="1" kern="100" dirty="0">
                  <a:latin typeface="+mn-ea"/>
                  <a:cs typeface="Times New Roman" panose="02020603050405020304" pitchFamily="18" charset="0"/>
                </a:rPr>
                <a:t>为任意常数</a:t>
              </a:r>
              <a:r>
                <a:rPr lang="en-US" altLang="zh-CN" sz="2000" b="1" kern="100" dirty="0">
                  <a:latin typeface="+mn-ea"/>
                  <a:cs typeface="Times New Roman" panose="02020603050405020304" pitchFamily="18" charset="0"/>
                </a:rPr>
                <a:t>.</a:t>
              </a:r>
              <a:endParaRPr lang="zh-CN" altLang="zh-CN" sz="2000" b="1" kern="100" dirty="0">
                <a:latin typeface="+mn-ea"/>
                <a:cs typeface="Times New Roman" panose="02020603050405020304" pitchFamily="18" charset="0"/>
              </a:endParaRPr>
            </a:p>
          </p:txBody>
        </p:sp>
      </p:grpSp>
      <p:grpSp>
        <p:nvGrpSpPr>
          <p:cNvPr id="36" name="组合 35"/>
          <p:cNvGrpSpPr/>
          <p:nvPr/>
        </p:nvGrpSpPr>
        <p:grpSpPr>
          <a:xfrm>
            <a:off x="999839" y="4140416"/>
            <a:ext cx="3710146" cy="400607"/>
            <a:chOff x="999839" y="4140416"/>
            <a:chExt cx="3710146" cy="400607"/>
          </a:xfrm>
        </p:grpSpPr>
        <p:sp>
          <p:nvSpPr>
            <p:cNvPr id="22" name="文本框 21"/>
            <p:cNvSpPr txBox="1"/>
            <p:nvPr/>
          </p:nvSpPr>
          <p:spPr>
            <a:xfrm>
              <a:off x="999839" y="4140913"/>
              <a:ext cx="1035617" cy="400110"/>
            </a:xfrm>
            <a:prstGeom prst="rect">
              <a:avLst/>
            </a:prstGeom>
            <a:noFill/>
          </p:spPr>
          <p:txBody>
            <a:bodyPr wrap="square" rtlCol="0">
              <a:spAutoFit/>
            </a:bodyPr>
            <a:lstStyle/>
            <a:p>
              <a:r>
                <a:rPr lang="en-US" altLang="zh-CN" sz="2000" b="1" dirty="0">
                  <a:latin typeface="+mn-ea"/>
                </a:rPr>
                <a:t>(b) </a:t>
              </a:r>
              <a:r>
                <a:rPr lang="zh-CN" altLang="en-US" sz="2000" b="1" dirty="0">
                  <a:latin typeface="+mn-ea"/>
                </a:rPr>
                <a:t>当</a:t>
              </a:r>
            </a:p>
          </p:txBody>
        </p:sp>
        <p:graphicFrame>
          <p:nvGraphicFramePr>
            <p:cNvPr id="23" name="对象 22"/>
            <p:cNvGraphicFramePr>
              <a:graphicFrameLocks noChangeAspect="1"/>
            </p:cNvGraphicFramePr>
            <p:nvPr/>
          </p:nvGraphicFramePr>
          <p:xfrm>
            <a:off x="1854924" y="4166796"/>
            <a:ext cx="809055" cy="348343"/>
          </p:xfrm>
          <a:graphic>
            <a:graphicData uri="http://schemas.openxmlformats.org/presentationml/2006/ole">
              <mc:AlternateContent xmlns:mc="http://schemas.openxmlformats.org/markup-compatibility/2006">
                <mc:Choice xmlns:v="urn:schemas-microsoft-com:vml" Requires="v">
                  <p:oleObj name="Equation" r:id="rId10" imgW="457200" imgH="203040" progId="Equation.DSMT4">
                    <p:embed/>
                  </p:oleObj>
                </mc:Choice>
                <mc:Fallback>
                  <p:oleObj name="Equation" r:id="rId10" imgW="457200" imgH="203040" progId="Equation.DSMT4">
                    <p:embed/>
                    <p:pic>
                      <p:nvPicPr>
                        <p:cNvPr id="23" name="对象 22"/>
                        <p:cNvPicPr>
                          <a:picLocks noChangeAspect="1" noChangeArrowheads="1"/>
                        </p:cNvPicPr>
                        <p:nvPr/>
                      </p:nvPicPr>
                      <p:blipFill>
                        <a:blip r:embed="rId11"/>
                        <a:srcRect/>
                        <a:stretch>
                          <a:fillRect/>
                        </a:stretch>
                      </p:blipFill>
                      <p:spPr bwMode="auto">
                        <a:xfrm>
                          <a:off x="1854924" y="4166796"/>
                          <a:ext cx="809055" cy="348343"/>
                        </a:xfrm>
                        <a:prstGeom prst="rect">
                          <a:avLst/>
                        </a:prstGeom>
                        <a:noFill/>
                      </p:spPr>
                    </p:pic>
                  </p:oleObj>
                </mc:Fallback>
              </mc:AlternateContent>
            </a:graphicData>
          </a:graphic>
        </p:graphicFrame>
        <p:sp>
          <p:nvSpPr>
            <p:cNvPr id="24" name="矩形 23"/>
            <p:cNvSpPr/>
            <p:nvPr/>
          </p:nvSpPr>
          <p:spPr>
            <a:xfrm>
              <a:off x="2587500" y="4140913"/>
              <a:ext cx="700833" cy="400110"/>
            </a:xfrm>
            <a:prstGeom prst="rect">
              <a:avLst/>
            </a:prstGeom>
          </p:spPr>
          <p:txBody>
            <a:bodyPr wrap="none">
              <a:spAutoFit/>
            </a:bodyPr>
            <a:lstStyle/>
            <a:p>
              <a:r>
                <a:rPr lang="zh-CN" altLang="zh-CN" sz="2000" b="1" dirty="0">
                  <a:cs typeface="Times New Roman" panose="02020603050405020304" pitchFamily="18" charset="0"/>
                </a:rPr>
                <a:t>时</a:t>
              </a:r>
              <a:r>
                <a:rPr lang="zh-CN" altLang="en-US" sz="2000" b="1" dirty="0">
                  <a:cs typeface="Times New Roman" panose="02020603050405020304" pitchFamily="18" charset="0"/>
                </a:rPr>
                <a:t>，</a:t>
              </a:r>
              <a:endParaRPr lang="zh-CN" altLang="en-US" sz="2000" b="1" dirty="0"/>
            </a:p>
          </p:txBody>
        </p:sp>
        <p:sp>
          <p:nvSpPr>
            <p:cNvPr id="25" name="矩形 24"/>
            <p:cNvSpPr/>
            <p:nvPr/>
          </p:nvSpPr>
          <p:spPr>
            <a:xfrm>
              <a:off x="2976818" y="4140416"/>
              <a:ext cx="1733167" cy="400110"/>
            </a:xfrm>
            <a:prstGeom prst="rect">
              <a:avLst/>
            </a:prstGeom>
          </p:spPr>
          <p:txBody>
            <a:bodyPr wrap="none">
              <a:spAutoFit/>
            </a:bodyPr>
            <a:lstStyle/>
            <a:p>
              <a:pPr lvl="0" algn="just">
                <a:spcAft>
                  <a:spcPts val="0"/>
                </a:spcAft>
              </a:pPr>
              <a:r>
                <a:rPr lang="zh-CN" altLang="en-US" sz="2000" b="1" kern="100" dirty="0">
                  <a:latin typeface="+mn-ea"/>
                  <a:cs typeface="Times New Roman" panose="02020603050405020304" pitchFamily="18" charset="0"/>
                </a:rPr>
                <a:t>等价</a:t>
              </a:r>
              <a:r>
                <a:rPr lang="zh-CN" altLang="zh-CN" sz="2000" b="1" kern="100" dirty="0">
                  <a:latin typeface="+mn-ea"/>
                  <a:cs typeface="Times New Roman" panose="02020603050405020304" pitchFamily="18" charset="0"/>
                </a:rPr>
                <a:t>方程</a:t>
              </a:r>
              <a:r>
                <a:rPr lang="zh-CN" altLang="en-US" sz="2000" b="1" kern="100" dirty="0">
                  <a:latin typeface="+mn-ea"/>
                  <a:cs typeface="Times New Roman" panose="02020603050405020304" pitchFamily="18" charset="0"/>
                </a:rPr>
                <a:t>组为</a:t>
              </a:r>
              <a:endParaRPr lang="zh-CN" altLang="zh-CN" sz="2000" b="1" kern="100" dirty="0">
                <a:latin typeface="+mn-ea"/>
                <a:cs typeface="Times New Roman" panose="02020603050405020304" pitchFamily="18" charset="0"/>
              </a:endParaRPr>
            </a:p>
          </p:txBody>
        </p:sp>
      </p:grpSp>
      <p:graphicFrame>
        <p:nvGraphicFramePr>
          <p:cNvPr id="27" name="对象 26"/>
          <p:cNvGraphicFramePr>
            <a:graphicFrameLocks noChangeAspect="1"/>
          </p:cNvGraphicFramePr>
          <p:nvPr/>
        </p:nvGraphicFramePr>
        <p:xfrm>
          <a:off x="4681538" y="3830638"/>
          <a:ext cx="1833562" cy="1084262"/>
        </p:xfrm>
        <a:graphic>
          <a:graphicData uri="http://schemas.openxmlformats.org/presentationml/2006/ole">
            <mc:AlternateContent xmlns:mc="http://schemas.openxmlformats.org/markup-compatibility/2006">
              <mc:Choice xmlns:v="urn:schemas-microsoft-com:vml" Requires="v">
                <p:oleObj name="Equation" r:id="rId12" imgW="1193760" imgH="711000" progId="Equation.DSMT4">
                  <p:embed/>
                </p:oleObj>
              </mc:Choice>
              <mc:Fallback>
                <p:oleObj name="Equation" r:id="rId12" imgW="1193760" imgH="711000" progId="Equation.DSMT4">
                  <p:embed/>
                  <p:pic>
                    <p:nvPicPr>
                      <p:cNvPr id="27" name="对象 26"/>
                      <p:cNvPicPr>
                        <a:picLocks noChangeAspect="1" noChangeArrowheads="1"/>
                      </p:cNvPicPr>
                      <p:nvPr/>
                    </p:nvPicPr>
                    <p:blipFill>
                      <a:blip r:embed="rId13"/>
                      <a:srcRect/>
                      <a:stretch>
                        <a:fillRect/>
                      </a:stretch>
                    </p:blipFill>
                    <p:spPr bwMode="auto">
                      <a:xfrm>
                        <a:off x="4681538" y="3830638"/>
                        <a:ext cx="1833562" cy="1084262"/>
                      </a:xfrm>
                      <a:prstGeom prst="rect">
                        <a:avLst/>
                      </a:prstGeom>
                      <a:noFill/>
                    </p:spPr>
                  </p:pic>
                </p:oleObj>
              </mc:Fallback>
            </mc:AlternateContent>
          </a:graphicData>
        </a:graphic>
      </p:graphicFrame>
      <p:sp>
        <p:nvSpPr>
          <p:cNvPr id="28" name="矩形 27"/>
          <p:cNvSpPr/>
          <p:nvPr/>
        </p:nvSpPr>
        <p:spPr>
          <a:xfrm>
            <a:off x="999839" y="5312745"/>
            <a:ext cx="1217000" cy="400110"/>
          </a:xfrm>
          <a:prstGeom prst="rect">
            <a:avLst/>
          </a:prstGeom>
        </p:spPr>
        <p:txBody>
          <a:bodyPr wrap="none">
            <a:spAutoFit/>
          </a:bodyPr>
          <a:lstStyle/>
          <a:p>
            <a:pPr lvl="0" algn="just">
              <a:spcAft>
                <a:spcPts val="0"/>
              </a:spcAft>
            </a:pPr>
            <a:r>
              <a:rPr lang="zh-CN" altLang="en-US" sz="2000" b="1" kern="100" dirty="0">
                <a:latin typeface="+mn-ea"/>
                <a:cs typeface="Times New Roman" panose="02020603050405020304" pitchFamily="18" charset="0"/>
              </a:rPr>
              <a:t>其通解为</a:t>
            </a:r>
            <a:endParaRPr lang="zh-CN" altLang="zh-CN" sz="2000" b="1" kern="100" dirty="0">
              <a:latin typeface="+mn-ea"/>
              <a:cs typeface="Times New Roman" panose="02020603050405020304" pitchFamily="18" charset="0"/>
            </a:endParaRPr>
          </a:p>
        </p:txBody>
      </p:sp>
      <p:graphicFrame>
        <p:nvGraphicFramePr>
          <p:cNvPr id="30" name="对象 29"/>
          <p:cNvGraphicFramePr>
            <a:graphicFrameLocks noChangeAspect="1"/>
          </p:cNvGraphicFramePr>
          <p:nvPr/>
        </p:nvGraphicFramePr>
        <p:xfrm>
          <a:off x="2144713" y="4914900"/>
          <a:ext cx="1625600" cy="1277938"/>
        </p:xfrm>
        <a:graphic>
          <a:graphicData uri="http://schemas.openxmlformats.org/presentationml/2006/ole">
            <mc:AlternateContent xmlns:mc="http://schemas.openxmlformats.org/markup-compatibility/2006">
              <mc:Choice xmlns:v="urn:schemas-microsoft-com:vml" Requires="v">
                <p:oleObj name="Equation" r:id="rId14" imgW="1168200" imgH="914400" progId="Equation.DSMT4">
                  <p:embed/>
                </p:oleObj>
              </mc:Choice>
              <mc:Fallback>
                <p:oleObj name="Equation" r:id="rId14" imgW="1168200" imgH="914400" progId="Equation.DSMT4">
                  <p:embed/>
                  <p:pic>
                    <p:nvPicPr>
                      <p:cNvPr id="30" name="对象 29"/>
                      <p:cNvPicPr>
                        <a:picLocks noChangeAspect="1" noChangeArrowheads="1"/>
                      </p:cNvPicPr>
                      <p:nvPr/>
                    </p:nvPicPr>
                    <p:blipFill>
                      <a:blip r:embed="rId15"/>
                      <a:srcRect/>
                      <a:stretch>
                        <a:fillRect/>
                      </a:stretch>
                    </p:blipFill>
                    <p:spPr bwMode="auto">
                      <a:xfrm>
                        <a:off x="2144713" y="4914900"/>
                        <a:ext cx="1625600" cy="1277938"/>
                      </a:xfrm>
                      <a:prstGeom prst="rect">
                        <a:avLst/>
                      </a:prstGeom>
                      <a:noFill/>
                    </p:spPr>
                  </p:pic>
                </p:oleObj>
              </mc:Fallback>
            </mc:AlternateContent>
          </a:graphicData>
        </a:graphic>
      </p:graphicFrame>
      <p:grpSp>
        <p:nvGrpSpPr>
          <p:cNvPr id="37" name="组合 36"/>
          <p:cNvGrpSpPr/>
          <p:nvPr/>
        </p:nvGrpSpPr>
        <p:grpSpPr>
          <a:xfrm>
            <a:off x="3829731" y="5367386"/>
            <a:ext cx="1746304" cy="400110"/>
            <a:chOff x="3829731" y="5367386"/>
            <a:chExt cx="1746304" cy="400110"/>
          </a:xfrm>
        </p:grpSpPr>
        <p:graphicFrame>
          <p:nvGraphicFramePr>
            <p:cNvPr id="32" name="对象 31"/>
            <p:cNvGraphicFramePr>
              <a:graphicFrameLocks noChangeAspect="1"/>
            </p:cNvGraphicFramePr>
            <p:nvPr/>
          </p:nvGraphicFramePr>
          <p:xfrm>
            <a:off x="3829731" y="5406748"/>
            <a:ext cx="217714" cy="321387"/>
          </p:xfrm>
          <a:graphic>
            <a:graphicData uri="http://schemas.openxmlformats.org/presentationml/2006/ole">
              <mc:AlternateContent xmlns:mc="http://schemas.openxmlformats.org/markup-compatibility/2006">
                <mc:Choice xmlns:v="urn:schemas-microsoft-com:vml" Requires="v">
                  <p:oleObj name="Equation" r:id="rId16" imgW="126725" imgH="177415" progId="Equation.DSMT4">
                    <p:embed/>
                  </p:oleObj>
                </mc:Choice>
                <mc:Fallback>
                  <p:oleObj name="Equation" r:id="rId16" imgW="126725" imgH="177415" progId="Equation.DSMT4">
                    <p:embed/>
                    <p:pic>
                      <p:nvPicPr>
                        <p:cNvPr id="32" name="对象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29731" y="5406748"/>
                          <a:ext cx="217714" cy="321387"/>
                        </a:xfrm>
                        <a:prstGeom prst="rect">
                          <a:avLst/>
                        </a:prstGeom>
                        <a:noFill/>
                      </p:spPr>
                    </p:pic>
                  </p:oleObj>
                </mc:Fallback>
              </mc:AlternateContent>
            </a:graphicData>
          </a:graphic>
        </p:graphicFrame>
        <p:sp>
          <p:nvSpPr>
            <p:cNvPr id="33" name="矩形 32"/>
            <p:cNvSpPr/>
            <p:nvPr/>
          </p:nvSpPr>
          <p:spPr>
            <a:xfrm>
              <a:off x="3971108" y="5367386"/>
              <a:ext cx="1604927" cy="400110"/>
            </a:xfrm>
            <a:prstGeom prst="rect">
              <a:avLst/>
            </a:prstGeom>
          </p:spPr>
          <p:txBody>
            <a:bodyPr wrap="none">
              <a:spAutoFit/>
            </a:bodyPr>
            <a:lstStyle/>
            <a:p>
              <a:pPr lvl="0" algn="just">
                <a:spcAft>
                  <a:spcPts val="0"/>
                </a:spcAft>
              </a:pPr>
              <a:r>
                <a:rPr lang="zh-CN" altLang="en-US" sz="2000" b="1" kern="100" dirty="0">
                  <a:latin typeface="+mn-ea"/>
                  <a:cs typeface="Times New Roman" panose="02020603050405020304" pitchFamily="18" charset="0"/>
                </a:rPr>
                <a:t>为任意常数</a:t>
              </a:r>
              <a:r>
                <a:rPr lang="en-US" altLang="zh-CN" sz="2000" b="1" kern="100" dirty="0">
                  <a:latin typeface="+mn-ea"/>
                  <a:cs typeface="Times New Roman" panose="02020603050405020304" pitchFamily="18" charset="0"/>
                </a:rPr>
                <a:t>.</a:t>
              </a:r>
              <a:endParaRPr lang="zh-CN" altLang="zh-CN" sz="2000" b="1" kern="100" dirty="0">
                <a:latin typeface="+mn-ea"/>
                <a:cs typeface="Times New Roman" panose="02020603050405020304" pitchFamily="18" charset="0"/>
              </a:endParaRPr>
            </a:p>
          </p:txBody>
        </p:sp>
      </p:grpSp>
    </p:spTree>
    <p:extLst>
      <p:ext uri="{BB962C8B-B14F-4D97-AF65-F5344CB8AC3E}">
        <p14:creationId xmlns:p14="http://schemas.microsoft.com/office/powerpoint/2010/main" val="196106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94601" y="1103545"/>
            <a:ext cx="5989740" cy="707886"/>
          </a:xfrm>
          <a:prstGeom prst="rect">
            <a:avLst/>
          </a:prstGeom>
          <a:noFill/>
        </p:spPr>
        <p:txBody>
          <a:bodyPr wrap="square" rtlCol="0">
            <a:spAutoFit/>
          </a:bodyPr>
          <a:lstStyle/>
          <a:p>
            <a:r>
              <a:rPr lang="en-US" altLang="zh-CN" sz="4000" b="1" kern="100" dirty="0">
                <a:solidFill>
                  <a:srgbClr val="000099"/>
                </a:solidFill>
                <a:latin typeface="+mj-ea"/>
                <a:ea typeface="+mj-ea"/>
                <a:cs typeface="Times New Roman" panose="02020603050405020304" pitchFamily="18" charset="0"/>
              </a:rPr>
              <a:t>§4.5 </a:t>
            </a:r>
            <a:r>
              <a:rPr lang="zh-CN" altLang="en-US" sz="4000" b="1" dirty="0">
                <a:solidFill>
                  <a:srgbClr val="000099"/>
                </a:solidFill>
                <a:latin typeface="+mj-ea"/>
                <a:ea typeface="+mj-ea"/>
              </a:rPr>
              <a:t>线性方程组的应用</a:t>
            </a:r>
          </a:p>
        </p:txBody>
      </p:sp>
      <p:sp>
        <p:nvSpPr>
          <p:cNvPr id="5" name="文本框 4"/>
          <p:cNvSpPr txBox="1"/>
          <p:nvPr/>
        </p:nvSpPr>
        <p:spPr>
          <a:xfrm>
            <a:off x="3799315" y="2438404"/>
            <a:ext cx="5941033" cy="584775"/>
          </a:xfrm>
          <a:prstGeom prst="rect">
            <a:avLst/>
          </a:prstGeom>
          <a:noFill/>
        </p:spPr>
        <p:txBody>
          <a:bodyPr wrap="square" rtlCol="0">
            <a:spAutoFit/>
          </a:bodyPr>
          <a:lstStyle/>
          <a:p>
            <a:r>
              <a:rPr lang="en-US" altLang="zh-CN" sz="3200" b="1" dirty="0">
                <a:solidFill>
                  <a:srgbClr val="0000FF"/>
                </a:solidFill>
                <a:latin typeface="+mj-ea"/>
                <a:ea typeface="+mj-ea"/>
              </a:rPr>
              <a:t>4.5.1 </a:t>
            </a:r>
            <a:r>
              <a:rPr lang="zh-CN" altLang="en-US" sz="3200" b="1" dirty="0">
                <a:solidFill>
                  <a:srgbClr val="0000FF"/>
                </a:solidFill>
                <a:latin typeface="+mj-ea"/>
                <a:ea typeface="+mj-ea"/>
              </a:rPr>
              <a:t>线性方程组的代数应用</a:t>
            </a:r>
          </a:p>
        </p:txBody>
      </p:sp>
      <p:sp>
        <p:nvSpPr>
          <p:cNvPr id="6" name="文本框 5"/>
          <p:cNvSpPr txBox="1"/>
          <p:nvPr/>
        </p:nvSpPr>
        <p:spPr>
          <a:xfrm>
            <a:off x="3799315" y="3357764"/>
            <a:ext cx="5772069" cy="584775"/>
          </a:xfrm>
          <a:prstGeom prst="rect">
            <a:avLst/>
          </a:prstGeom>
          <a:noFill/>
        </p:spPr>
        <p:txBody>
          <a:bodyPr wrap="square" rtlCol="0">
            <a:spAutoFit/>
          </a:bodyPr>
          <a:lstStyle/>
          <a:p>
            <a:r>
              <a:rPr lang="en-US" altLang="zh-CN" sz="3200" b="1" dirty="0">
                <a:solidFill>
                  <a:srgbClr val="0000FF"/>
                </a:solidFill>
                <a:latin typeface="+mj-ea"/>
                <a:ea typeface="+mj-ea"/>
              </a:rPr>
              <a:t>4.5.2 </a:t>
            </a:r>
            <a:r>
              <a:rPr lang="zh-CN" altLang="en-US" sz="3200" b="1" dirty="0">
                <a:solidFill>
                  <a:srgbClr val="0000FF"/>
                </a:solidFill>
                <a:latin typeface="+mj-ea"/>
                <a:ea typeface="+mj-ea"/>
              </a:rPr>
              <a:t>线性方程组的几何应用</a:t>
            </a:r>
          </a:p>
        </p:txBody>
      </p:sp>
    </p:spTree>
    <p:extLst>
      <p:ext uri="{BB962C8B-B14F-4D97-AF65-F5344CB8AC3E}">
        <p14:creationId xmlns:p14="http://schemas.microsoft.com/office/powerpoint/2010/main" val="354296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740244" y="1004154"/>
            <a:ext cx="5989740" cy="523220"/>
          </a:xfrm>
          <a:prstGeom prst="rect">
            <a:avLst/>
          </a:prstGeom>
          <a:noFill/>
        </p:spPr>
        <p:txBody>
          <a:bodyPr wrap="square" rtlCol="0">
            <a:spAutoFit/>
          </a:bodyPr>
          <a:lstStyle/>
          <a:p>
            <a:r>
              <a:rPr lang="en-US" altLang="zh-CN" sz="2800" b="1" kern="100" dirty="0">
                <a:solidFill>
                  <a:srgbClr val="0000FF"/>
                </a:solidFill>
                <a:latin typeface="+mj-ea"/>
                <a:ea typeface="+mj-ea"/>
                <a:cs typeface="Times New Roman" panose="02020603050405020304" pitchFamily="18" charset="0"/>
              </a:rPr>
              <a:t>§4.5 </a:t>
            </a:r>
            <a:r>
              <a:rPr lang="zh-CN" altLang="en-US" sz="2800" b="1" dirty="0">
                <a:solidFill>
                  <a:srgbClr val="0000FF"/>
                </a:solidFill>
                <a:latin typeface="+mj-ea"/>
                <a:ea typeface="+mj-ea"/>
              </a:rPr>
              <a:t>线性方程组的应用</a:t>
            </a:r>
          </a:p>
        </p:txBody>
      </p:sp>
      <p:sp>
        <p:nvSpPr>
          <p:cNvPr id="11" name="文本框 10"/>
          <p:cNvSpPr txBox="1"/>
          <p:nvPr/>
        </p:nvSpPr>
        <p:spPr>
          <a:xfrm>
            <a:off x="916967" y="1633334"/>
            <a:ext cx="5192787" cy="461665"/>
          </a:xfrm>
          <a:prstGeom prst="rect">
            <a:avLst/>
          </a:prstGeom>
          <a:noFill/>
        </p:spPr>
        <p:txBody>
          <a:bodyPr wrap="square" rtlCol="0">
            <a:spAutoFit/>
          </a:bodyPr>
          <a:lstStyle/>
          <a:p>
            <a:r>
              <a:rPr lang="en-US" altLang="zh-CN" sz="2400" b="1" dirty="0">
                <a:solidFill>
                  <a:srgbClr val="0000FF"/>
                </a:solidFill>
                <a:latin typeface="+mj-ea"/>
                <a:ea typeface="+mj-ea"/>
              </a:rPr>
              <a:t>4.5.1 </a:t>
            </a:r>
            <a:r>
              <a:rPr lang="zh-CN" altLang="en-US" sz="2400" b="1" dirty="0">
                <a:solidFill>
                  <a:srgbClr val="0000FF"/>
                </a:solidFill>
                <a:latin typeface="+mj-ea"/>
                <a:ea typeface="+mj-ea"/>
              </a:rPr>
              <a:t>线性方程组的代数应用</a:t>
            </a:r>
          </a:p>
        </p:txBody>
      </p:sp>
      <p:grpSp>
        <p:nvGrpSpPr>
          <p:cNvPr id="64" name="组合 63"/>
          <p:cNvGrpSpPr/>
          <p:nvPr/>
        </p:nvGrpSpPr>
        <p:grpSpPr>
          <a:xfrm>
            <a:off x="966652" y="2334033"/>
            <a:ext cx="9030788" cy="400110"/>
            <a:chOff x="966652" y="2334033"/>
            <a:chExt cx="9030788" cy="400110"/>
          </a:xfrm>
        </p:grpSpPr>
        <p:sp>
          <p:nvSpPr>
            <p:cNvPr id="2" name="文本框 1"/>
            <p:cNvSpPr txBox="1"/>
            <p:nvPr/>
          </p:nvSpPr>
          <p:spPr>
            <a:xfrm>
              <a:off x="966652" y="2334033"/>
              <a:ext cx="9030788" cy="400110"/>
            </a:xfrm>
            <a:prstGeom prst="rect">
              <a:avLst/>
            </a:prstGeom>
            <a:noFill/>
          </p:spPr>
          <p:txBody>
            <a:bodyPr wrap="square" rtlCol="0">
              <a:spAutoFit/>
            </a:bodyPr>
            <a:lstStyle/>
            <a:p>
              <a:r>
                <a:rPr lang="zh-CN" altLang="en-US" sz="2000" b="1" dirty="0"/>
                <a:t>       </a:t>
              </a:r>
              <a:r>
                <a:rPr lang="zh-CN" altLang="en-US" sz="2000" b="1" dirty="0">
                  <a:latin typeface="+mn-ea"/>
                </a:rPr>
                <a:t>线性方程组的理论可以用来判断向量组的线性相关性</a:t>
              </a:r>
              <a:r>
                <a:rPr lang="en-US" altLang="zh-CN" sz="2000" b="1" dirty="0">
                  <a:latin typeface="+mn-ea"/>
                </a:rPr>
                <a:t>.</a:t>
              </a:r>
              <a:r>
                <a:rPr lang="zh-CN" altLang="en-US" sz="2000" b="1" dirty="0">
                  <a:latin typeface="+mn-ea"/>
                </a:rPr>
                <a:t>将向量组组成矩阵  ，</a:t>
              </a:r>
              <a:endParaRPr lang="en-US" altLang="zh-CN" sz="2000" b="1" dirty="0">
                <a:latin typeface="+mn-ea"/>
              </a:endParaRPr>
            </a:p>
          </p:txBody>
        </p:sp>
        <p:graphicFrame>
          <p:nvGraphicFramePr>
            <p:cNvPr id="5" name="对象 4"/>
            <p:cNvGraphicFramePr>
              <a:graphicFrameLocks noChangeAspect="1"/>
            </p:cNvGraphicFramePr>
            <p:nvPr/>
          </p:nvGraphicFramePr>
          <p:xfrm>
            <a:off x="9483633" y="2342735"/>
            <a:ext cx="322217" cy="322217"/>
          </p:xfrm>
          <a:graphic>
            <a:graphicData uri="http://schemas.openxmlformats.org/presentationml/2006/ole">
              <mc:AlternateContent xmlns:mc="http://schemas.openxmlformats.org/markup-compatibility/2006">
                <mc:Choice xmlns:v="urn:schemas-microsoft-com:vml" Requires="v">
                  <p:oleObj name="Equation" r:id="rId2" imgW="164885" imgH="164885" progId="Equation.DSMT4">
                    <p:embed/>
                  </p:oleObj>
                </mc:Choice>
                <mc:Fallback>
                  <p:oleObj name="Equation" r:id="rId2" imgW="164885" imgH="164885" progId="Equation.DSMT4">
                    <p:embed/>
                    <p:pic>
                      <p:nvPicPr>
                        <p:cNvPr id="5"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3633" y="2342735"/>
                          <a:ext cx="322217" cy="322217"/>
                        </a:xfrm>
                        <a:prstGeom prst="rect">
                          <a:avLst/>
                        </a:prstGeom>
                        <a:noFill/>
                      </p:spPr>
                    </p:pic>
                  </p:oleObj>
                </mc:Fallback>
              </mc:AlternateContent>
            </a:graphicData>
          </a:graphic>
        </p:graphicFrame>
      </p:grpSp>
      <p:grpSp>
        <p:nvGrpSpPr>
          <p:cNvPr id="65" name="组合 64"/>
          <p:cNvGrpSpPr/>
          <p:nvPr/>
        </p:nvGrpSpPr>
        <p:grpSpPr>
          <a:xfrm>
            <a:off x="855677" y="2342387"/>
            <a:ext cx="10674471" cy="870227"/>
            <a:chOff x="855677" y="2342387"/>
            <a:chExt cx="10674471" cy="870227"/>
          </a:xfrm>
        </p:grpSpPr>
        <p:sp>
          <p:nvSpPr>
            <p:cNvPr id="7" name="文本框 6"/>
            <p:cNvSpPr txBox="1"/>
            <p:nvPr/>
          </p:nvSpPr>
          <p:spPr>
            <a:xfrm>
              <a:off x="9805850" y="2342387"/>
              <a:ext cx="1724298" cy="400110"/>
            </a:xfrm>
            <a:prstGeom prst="rect">
              <a:avLst/>
            </a:prstGeom>
            <a:noFill/>
          </p:spPr>
          <p:txBody>
            <a:bodyPr wrap="square" rtlCol="0">
              <a:spAutoFit/>
            </a:bodyPr>
            <a:lstStyle/>
            <a:p>
              <a:r>
                <a:rPr lang="zh-CN" altLang="en-US" sz="2000" b="1" dirty="0"/>
                <a:t>通过</a:t>
              </a:r>
            </a:p>
          </p:txBody>
        </p:sp>
        <p:sp>
          <p:nvSpPr>
            <p:cNvPr id="12" name="矩形 11"/>
            <p:cNvSpPr/>
            <p:nvPr/>
          </p:nvSpPr>
          <p:spPr>
            <a:xfrm>
              <a:off x="855677" y="2812504"/>
              <a:ext cx="700833" cy="400110"/>
            </a:xfrm>
            <a:prstGeom prst="rect">
              <a:avLst/>
            </a:prstGeom>
          </p:spPr>
          <p:txBody>
            <a:bodyPr wrap="none">
              <a:spAutoFit/>
            </a:bodyPr>
            <a:lstStyle/>
            <a:p>
              <a:r>
                <a:rPr lang="zh-CN" altLang="en-US" sz="2000" b="1" dirty="0"/>
                <a:t>讨论</a:t>
              </a:r>
            </a:p>
          </p:txBody>
        </p:sp>
        <p:graphicFrame>
          <p:nvGraphicFramePr>
            <p:cNvPr id="16" name="对象 15"/>
            <p:cNvGraphicFramePr>
              <a:graphicFrameLocks noChangeAspect="1"/>
            </p:cNvGraphicFramePr>
            <p:nvPr/>
          </p:nvGraphicFramePr>
          <p:xfrm>
            <a:off x="1487296" y="2826469"/>
            <a:ext cx="811925" cy="331180"/>
          </p:xfrm>
          <a:graphic>
            <a:graphicData uri="http://schemas.openxmlformats.org/presentationml/2006/ole">
              <mc:AlternateContent xmlns:mc="http://schemas.openxmlformats.org/markup-compatibility/2006">
                <mc:Choice xmlns:v="urn:schemas-microsoft-com:vml" Requires="v">
                  <p:oleObj name="Equation" r:id="rId4" imgW="469696" imgH="177723" progId="Equation.DSMT4">
                    <p:embed/>
                  </p:oleObj>
                </mc:Choice>
                <mc:Fallback>
                  <p:oleObj name="Equation" r:id="rId4" imgW="469696" imgH="177723" progId="Equation.DSMT4">
                    <p:embed/>
                    <p:pic>
                      <p:nvPicPr>
                        <p:cNvPr id="16" name="对象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7296" y="2826469"/>
                          <a:ext cx="811925" cy="331180"/>
                        </a:xfrm>
                        <a:prstGeom prst="rect">
                          <a:avLst/>
                        </a:prstGeom>
                        <a:noFill/>
                      </p:spPr>
                    </p:pic>
                  </p:oleObj>
                </mc:Fallback>
              </mc:AlternateContent>
            </a:graphicData>
          </a:graphic>
        </p:graphicFrame>
        <p:sp>
          <p:nvSpPr>
            <p:cNvPr id="19" name="矩形 18"/>
            <p:cNvSpPr/>
            <p:nvPr/>
          </p:nvSpPr>
          <p:spPr>
            <a:xfrm>
              <a:off x="2267267" y="2812504"/>
              <a:ext cx="6049419" cy="400110"/>
            </a:xfrm>
            <a:prstGeom prst="rect">
              <a:avLst/>
            </a:prstGeom>
          </p:spPr>
          <p:txBody>
            <a:bodyPr wrap="square">
              <a:spAutoFit/>
            </a:bodyPr>
            <a:lstStyle/>
            <a:p>
              <a:r>
                <a:rPr lang="zh-CN" altLang="en-US" sz="2000" b="1" dirty="0"/>
                <a:t>是否有非零解来判断向量组线性相关还是线性无关</a:t>
              </a:r>
              <a:r>
                <a:rPr lang="en-US" altLang="zh-CN" sz="2000" b="1" dirty="0"/>
                <a:t>.</a:t>
              </a:r>
              <a:endParaRPr lang="zh-CN" altLang="en-US" sz="2000" b="1" dirty="0"/>
            </a:p>
          </p:txBody>
        </p:sp>
      </p:grpSp>
      <p:sp>
        <p:nvSpPr>
          <p:cNvPr id="20" name="文本框 19"/>
          <p:cNvSpPr txBox="1"/>
          <p:nvPr/>
        </p:nvSpPr>
        <p:spPr>
          <a:xfrm>
            <a:off x="855677" y="3425296"/>
            <a:ext cx="2261992" cy="400110"/>
          </a:xfrm>
          <a:prstGeom prst="rect">
            <a:avLst/>
          </a:prstGeom>
          <a:noFill/>
        </p:spPr>
        <p:txBody>
          <a:bodyPr wrap="square" rtlCol="0">
            <a:spAutoFit/>
          </a:bodyPr>
          <a:lstStyle/>
          <a:p>
            <a:r>
              <a:rPr lang="zh-CN" altLang="en-US" sz="2000" b="1" dirty="0">
                <a:solidFill>
                  <a:schemeClr val="accent1"/>
                </a:solidFill>
                <a:latin typeface="+mn-ea"/>
              </a:rPr>
              <a:t>例</a:t>
            </a:r>
            <a:r>
              <a:rPr lang="en-US" altLang="zh-CN" sz="2000" b="1" dirty="0">
                <a:solidFill>
                  <a:schemeClr val="accent1"/>
                </a:solidFill>
                <a:latin typeface="+mn-ea"/>
              </a:rPr>
              <a:t>1   </a:t>
            </a:r>
            <a:r>
              <a:rPr lang="zh-CN" altLang="en-US" sz="2000" b="1" dirty="0">
                <a:latin typeface="+mn-ea"/>
              </a:rPr>
              <a:t>判断向量组</a:t>
            </a:r>
          </a:p>
        </p:txBody>
      </p:sp>
      <p:grpSp>
        <p:nvGrpSpPr>
          <p:cNvPr id="66" name="组合 65"/>
          <p:cNvGrpSpPr/>
          <p:nvPr/>
        </p:nvGrpSpPr>
        <p:grpSpPr>
          <a:xfrm>
            <a:off x="3011488" y="3419475"/>
            <a:ext cx="6794362" cy="406400"/>
            <a:chOff x="3011488" y="3419475"/>
            <a:chExt cx="6794362" cy="406400"/>
          </a:xfrm>
        </p:grpSpPr>
        <p:graphicFrame>
          <p:nvGraphicFramePr>
            <p:cNvPr id="21" name="对象 20"/>
            <p:cNvGraphicFramePr>
              <a:graphicFrameLocks noChangeAspect="1"/>
            </p:cNvGraphicFramePr>
            <p:nvPr/>
          </p:nvGraphicFramePr>
          <p:xfrm>
            <a:off x="3011488" y="3441700"/>
            <a:ext cx="1731962" cy="384175"/>
          </p:xfrm>
          <a:graphic>
            <a:graphicData uri="http://schemas.openxmlformats.org/presentationml/2006/ole">
              <mc:AlternateContent xmlns:mc="http://schemas.openxmlformats.org/markup-compatibility/2006">
                <mc:Choice xmlns:v="urn:schemas-microsoft-com:vml" Requires="v">
                  <p:oleObj name="Equation" r:id="rId6" imgW="1143000" imgH="241200" progId="Equation.DSMT4">
                    <p:embed/>
                  </p:oleObj>
                </mc:Choice>
                <mc:Fallback>
                  <p:oleObj name="Equation" r:id="rId6" imgW="1143000" imgH="241200" progId="Equation.DSMT4">
                    <p:embed/>
                    <p:pic>
                      <p:nvPicPr>
                        <p:cNvPr id="21" name="对象 20"/>
                        <p:cNvPicPr>
                          <a:picLocks noChangeAspect="1" noChangeArrowheads="1"/>
                        </p:cNvPicPr>
                        <p:nvPr/>
                      </p:nvPicPr>
                      <p:blipFill>
                        <a:blip r:embed="rId7"/>
                        <a:srcRect/>
                        <a:stretch>
                          <a:fillRect/>
                        </a:stretch>
                      </p:blipFill>
                      <p:spPr bwMode="auto">
                        <a:xfrm>
                          <a:off x="3011488" y="3441700"/>
                          <a:ext cx="1731962" cy="384175"/>
                        </a:xfrm>
                        <a:prstGeom prst="rect">
                          <a:avLst/>
                        </a:prstGeom>
                        <a:noFill/>
                      </p:spPr>
                    </p:pic>
                  </p:oleObj>
                </mc:Fallback>
              </mc:AlternateContent>
            </a:graphicData>
          </a:graphic>
        </p:graphicFrame>
        <p:graphicFrame>
          <p:nvGraphicFramePr>
            <p:cNvPr id="23" name="对象 22"/>
            <p:cNvGraphicFramePr>
              <a:graphicFrameLocks noChangeAspect="1"/>
            </p:cNvGraphicFramePr>
            <p:nvPr/>
          </p:nvGraphicFramePr>
          <p:xfrm>
            <a:off x="4773612" y="3440113"/>
            <a:ext cx="1643063" cy="371475"/>
          </p:xfrm>
          <a:graphic>
            <a:graphicData uri="http://schemas.openxmlformats.org/presentationml/2006/ole">
              <mc:AlternateContent xmlns:mc="http://schemas.openxmlformats.org/markup-compatibility/2006">
                <mc:Choice xmlns:v="urn:schemas-microsoft-com:vml" Requires="v">
                  <p:oleObj name="Equation" r:id="rId8" imgW="1117440" imgH="241200" progId="Equation.DSMT4">
                    <p:embed/>
                  </p:oleObj>
                </mc:Choice>
                <mc:Fallback>
                  <p:oleObj name="Equation" r:id="rId8" imgW="1117440" imgH="241200" progId="Equation.DSMT4">
                    <p:embed/>
                    <p:pic>
                      <p:nvPicPr>
                        <p:cNvPr id="23" name="对象 22"/>
                        <p:cNvPicPr>
                          <a:picLocks noChangeAspect="1" noChangeArrowheads="1"/>
                        </p:cNvPicPr>
                        <p:nvPr/>
                      </p:nvPicPr>
                      <p:blipFill>
                        <a:blip r:embed="rId9"/>
                        <a:srcRect/>
                        <a:stretch>
                          <a:fillRect/>
                        </a:stretch>
                      </p:blipFill>
                      <p:spPr bwMode="auto">
                        <a:xfrm>
                          <a:off x="4773612" y="3440113"/>
                          <a:ext cx="1643063" cy="371475"/>
                        </a:xfrm>
                        <a:prstGeom prst="rect">
                          <a:avLst/>
                        </a:prstGeom>
                        <a:noFill/>
                      </p:spPr>
                    </p:pic>
                  </p:oleObj>
                </mc:Fallback>
              </mc:AlternateContent>
            </a:graphicData>
          </a:graphic>
        </p:graphicFrame>
        <p:graphicFrame>
          <p:nvGraphicFramePr>
            <p:cNvPr id="25" name="对象 24"/>
            <p:cNvGraphicFramePr>
              <a:graphicFrameLocks noChangeAspect="1"/>
            </p:cNvGraphicFramePr>
            <p:nvPr/>
          </p:nvGraphicFramePr>
          <p:xfrm>
            <a:off x="6506844" y="3446757"/>
            <a:ext cx="1506537" cy="357188"/>
          </p:xfrm>
          <a:graphic>
            <a:graphicData uri="http://schemas.openxmlformats.org/presentationml/2006/ole">
              <mc:AlternateContent xmlns:mc="http://schemas.openxmlformats.org/markup-compatibility/2006">
                <mc:Choice xmlns:v="urn:schemas-microsoft-com:vml" Requires="v">
                  <p:oleObj name="Equation" r:id="rId10" imgW="1104840" imgH="241200" progId="Equation.DSMT4">
                    <p:embed/>
                  </p:oleObj>
                </mc:Choice>
                <mc:Fallback>
                  <p:oleObj name="Equation" r:id="rId10" imgW="1104840" imgH="241200" progId="Equation.DSMT4">
                    <p:embed/>
                    <p:pic>
                      <p:nvPicPr>
                        <p:cNvPr id="25" name="对象 24"/>
                        <p:cNvPicPr>
                          <a:picLocks noChangeAspect="1" noChangeArrowheads="1"/>
                        </p:cNvPicPr>
                        <p:nvPr/>
                      </p:nvPicPr>
                      <p:blipFill>
                        <a:blip r:embed="rId11"/>
                        <a:srcRect/>
                        <a:stretch>
                          <a:fillRect/>
                        </a:stretch>
                      </p:blipFill>
                      <p:spPr bwMode="auto">
                        <a:xfrm>
                          <a:off x="6506844" y="3446757"/>
                          <a:ext cx="1506537" cy="357188"/>
                        </a:xfrm>
                        <a:prstGeom prst="rect">
                          <a:avLst/>
                        </a:prstGeom>
                        <a:noFill/>
                      </p:spPr>
                    </p:pic>
                  </p:oleObj>
                </mc:Fallback>
              </mc:AlternateContent>
            </a:graphicData>
          </a:graphic>
        </p:graphicFrame>
        <p:graphicFrame>
          <p:nvGraphicFramePr>
            <p:cNvPr id="27" name="对象 26"/>
            <p:cNvGraphicFramePr>
              <a:graphicFrameLocks noChangeAspect="1"/>
            </p:cNvGraphicFramePr>
            <p:nvPr/>
          </p:nvGraphicFramePr>
          <p:xfrm>
            <a:off x="8132625" y="3419475"/>
            <a:ext cx="1673225" cy="392113"/>
          </p:xfrm>
          <a:graphic>
            <a:graphicData uri="http://schemas.openxmlformats.org/presentationml/2006/ole">
              <mc:AlternateContent xmlns:mc="http://schemas.openxmlformats.org/markup-compatibility/2006">
                <mc:Choice xmlns:v="urn:schemas-microsoft-com:vml" Requires="v">
                  <p:oleObj name="Equation" r:id="rId12" imgW="1130040" imgH="241200" progId="Equation.DSMT4">
                    <p:embed/>
                  </p:oleObj>
                </mc:Choice>
                <mc:Fallback>
                  <p:oleObj name="Equation" r:id="rId12" imgW="1130040" imgH="241200" progId="Equation.DSMT4">
                    <p:embed/>
                    <p:pic>
                      <p:nvPicPr>
                        <p:cNvPr id="27" name="对象 26"/>
                        <p:cNvPicPr>
                          <a:picLocks noChangeAspect="1" noChangeArrowheads="1"/>
                        </p:cNvPicPr>
                        <p:nvPr/>
                      </p:nvPicPr>
                      <p:blipFill>
                        <a:blip r:embed="rId13"/>
                        <a:srcRect/>
                        <a:stretch>
                          <a:fillRect/>
                        </a:stretch>
                      </p:blipFill>
                      <p:spPr bwMode="auto">
                        <a:xfrm>
                          <a:off x="8132625" y="3419475"/>
                          <a:ext cx="1673225" cy="392113"/>
                        </a:xfrm>
                        <a:prstGeom prst="rect">
                          <a:avLst/>
                        </a:prstGeom>
                        <a:noFill/>
                      </p:spPr>
                    </p:pic>
                  </p:oleObj>
                </mc:Fallback>
              </mc:AlternateContent>
            </a:graphicData>
          </a:graphic>
        </p:graphicFrame>
      </p:grpSp>
      <p:grpSp>
        <p:nvGrpSpPr>
          <p:cNvPr id="67" name="组合 66"/>
          <p:cNvGrpSpPr/>
          <p:nvPr/>
        </p:nvGrpSpPr>
        <p:grpSpPr>
          <a:xfrm>
            <a:off x="868334" y="3433732"/>
            <a:ext cx="9888090" cy="1002764"/>
            <a:chOff x="868334" y="3433732"/>
            <a:chExt cx="9888090" cy="1002764"/>
          </a:xfrm>
        </p:grpSpPr>
        <p:sp>
          <p:nvSpPr>
            <p:cNvPr id="28" name="矩形 27"/>
            <p:cNvSpPr/>
            <p:nvPr/>
          </p:nvSpPr>
          <p:spPr>
            <a:xfrm>
              <a:off x="9805850" y="3433732"/>
              <a:ext cx="950574" cy="400110"/>
            </a:xfrm>
            <a:prstGeom prst="rect">
              <a:avLst/>
            </a:prstGeom>
          </p:spPr>
          <p:txBody>
            <a:bodyPr wrap="square">
              <a:spAutoFit/>
            </a:bodyPr>
            <a:lstStyle/>
            <a:p>
              <a:r>
                <a:rPr lang="zh-CN" altLang="en-US" sz="2000" b="1" dirty="0"/>
                <a:t>线性</a:t>
              </a:r>
            </a:p>
          </p:txBody>
        </p:sp>
        <p:sp>
          <p:nvSpPr>
            <p:cNvPr id="29" name="矩形 28"/>
            <p:cNvSpPr/>
            <p:nvPr/>
          </p:nvSpPr>
          <p:spPr>
            <a:xfrm>
              <a:off x="868334" y="4036386"/>
              <a:ext cx="4278431" cy="400110"/>
            </a:xfrm>
            <a:prstGeom prst="rect">
              <a:avLst/>
            </a:prstGeom>
          </p:spPr>
          <p:txBody>
            <a:bodyPr wrap="square">
              <a:spAutoFit/>
            </a:bodyPr>
            <a:lstStyle/>
            <a:p>
              <a:r>
                <a:rPr lang="zh-CN" altLang="en-US" sz="2000" b="1" dirty="0"/>
                <a:t>相关还是线性无关</a:t>
              </a:r>
              <a:r>
                <a:rPr lang="en-US" altLang="zh-CN" sz="2000" b="1" dirty="0">
                  <a:latin typeface="+mn-ea"/>
                </a:rPr>
                <a:t>(</a:t>
              </a:r>
              <a:r>
                <a:rPr lang="zh-CN" altLang="en-US" sz="2000" b="1" dirty="0">
                  <a:latin typeface="+mn-ea"/>
                </a:rPr>
                <a:t>其中</a:t>
              </a:r>
              <a:endParaRPr lang="zh-CN" altLang="en-US" sz="2000" b="1" dirty="0"/>
            </a:p>
          </p:txBody>
        </p:sp>
        <p:graphicFrame>
          <p:nvGraphicFramePr>
            <p:cNvPr id="31" name="对象 30"/>
            <p:cNvGraphicFramePr>
              <a:graphicFrameLocks noChangeAspect="1"/>
            </p:cNvGraphicFramePr>
            <p:nvPr/>
          </p:nvGraphicFramePr>
          <p:xfrm>
            <a:off x="3640182" y="4065846"/>
            <a:ext cx="980429" cy="370650"/>
          </p:xfrm>
          <a:graphic>
            <a:graphicData uri="http://schemas.openxmlformats.org/presentationml/2006/ole">
              <mc:AlternateContent xmlns:mc="http://schemas.openxmlformats.org/markup-compatibility/2006">
                <mc:Choice xmlns:v="urn:schemas-microsoft-com:vml" Requires="v">
                  <p:oleObj name="Equation" r:id="rId14" imgW="533169" imgH="203112" progId="Equation.DSMT4">
                    <p:embed/>
                  </p:oleObj>
                </mc:Choice>
                <mc:Fallback>
                  <p:oleObj name="Equation" r:id="rId14" imgW="533169" imgH="203112" progId="Equation.DSMT4">
                    <p:embed/>
                    <p:pic>
                      <p:nvPicPr>
                        <p:cNvPr id="31" name="对象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40182" y="4065846"/>
                          <a:ext cx="980429" cy="370650"/>
                        </a:xfrm>
                        <a:prstGeom prst="rect">
                          <a:avLst/>
                        </a:prstGeom>
                        <a:noFill/>
                      </p:spPr>
                    </p:pic>
                  </p:oleObj>
                </mc:Fallback>
              </mc:AlternateContent>
            </a:graphicData>
          </a:graphic>
        </p:graphicFrame>
        <p:sp>
          <p:nvSpPr>
            <p:cNvPr id="32" name="矩形 31"/>
            <p:cNvSpPr/>
            <p:nvPr/>
          </p:nvSpPr>
          <p:spPr>
            <a:xfrm>
              <a:off x="4531472" y="4032631"/>
              <a:ext cx="2313945" cy="400110"/>
            </a:xfrm>
            <a:prstGeom prst="rect">
              <a:avLst/>
            </a:prstGeom>
          </p:spPr>
          <p:txBody>
            <a:bodyPr wrap="square">
              <a:spAutoFit/>
            </a:bodyPr>
            <a:lstStyle/>
            <a:p>
              <a:r>
                <a:rPr lang="zh-CN" altLang="en-US" sz="2000" b="1" dirty="0"/>
                <a:t>各不相同的数</a:t>
              </a:r>
              <a:r>
                <a:rPr lang="en-US" altLang="zh-CN" sz="2000" b="1" dirty="0">
                  <a:latin typeface="+mn-ea"/>
                </a:rPr>
                <a:t>).</a:t>
              </a:r>
              <a:endParaRPr lang="zh-CN" altLang="en-US" sz="2000" b="1" dirty="0">
                <a:latin typeface="+mn-ea"/>
              </a:endParaRPr>
            </a:p>
          </p:txBody>
        </p:sp>
      </p:grpSp>
      <p:sp>
        <p:nvSpPr>
          <p:cNvPr id="33" name="文本框 32"/>
          <p:cNvSpPr txBox="1"/>
          <p:nvPr/>
        </p:nvSpPr>
        <p:spPr>
          <a:xfrm>
            <a:off x="868334" y="4647007"/>
            <a:ext cx="559706" cy="400110"/>
          </a:xfrm>
          <a:prstGeom prst="rect">
            <a:avLst/>
          </a:prstGeom>
          <a:noFill/>
        </p:spPr>
        <p:txBody>
          <a:bodyPr wrap="square" rtlCol="0">
            <a:spAutoFit/>
          </a:bodyPr>
          <a:lstStyle/>
          <a:p>
            <a:r>
              <a:rPr lang="zh-CN" altLang="en-US" sz="2000" b="1" dirty="0">
                <a:solidFill>
                  <a:schemeClr val="accent1"/>
                </a:solidFill>
              </a:rPr>
              <a:t>解</a:t>
            </a:r>
          </a:p>
        </p:txBody>
      </p:sp>
      <p:grpSp>
        <p:nvGrpSpPr>
          <p:cNvPr id="68" name="组合 67"/>
          <p:cNvGrpSpPr/>
          <p:nvPr/>
        </p:nvGrpSpPr>
        <p:grpSpPr>
          <a:xfrm>
            <a:off x="1566434" y="4647007"/>
            <a:ext cx="3808137" cy="424687"/>
            <a:chOff x="1566434" y="4647007"/>
            <a:chExt cx="3808137" cy="424687"/>
          </a:xfrm>
        </p:grpSpPr>
        <p:sp>
          <p:nvSpPr>
            <p:cNvPr id="34" name="矩形 33"/>
            <p:cNvSpPr/>
            <p:nvPr/>
          </p:nvSpPr>
          <p:spPr>
            <a:xfrm>
              <a:off x="1566434" y="4647007"/>
              <a:ext cx="700833" cy="400110"/>
            </a:xfrm>
            <a:prstGeom prst="rect">
              <a:avLst/>
            </a:prstGeom>
          </p:spPr>
          <p:txBody>
            <a:bodyPr wrap="none">
              <a:spAutoFit/>
            </a:bodyPr>
            <a:lstStyle/>
            <a:p>
              <a:r>
                <a:rPr lang="zh-CN" altLang="zh-CN" sz="2000" b="1" dirty="0">
                  <a:cs typeface="Times New Roman" panose="02020603050405020304" pitchFamily="18" charset="0"/>
                </a:rPr>
                <a:t>设由</a:t>
              </a:r>
              <a:endParaRPr lang="zh-CN" altLang="en-US" sz="2000" b="1" dirty="0"/>
            </a:p>
          </p:txBody>
        </p:sp>
        <p:graphicFrame>
          <p:nvGraphicFramePr>
            <p:cNvPr id="36" name="对象 35"/>
            <p:cNvGraphicFramePr>
              <a:graphicFrameLocks noChangeAspect="1"/>
            </p:cNvGraphicFramePr>
            <p:nvPr/>
          </p:nvGraphicFramePr>
          <p:xfrm>
            <a:off x="2194560" y="4660437"/>
            <a:ext cx="1175658" cy="391886"/>
          </p:xfrm>
          <a:graphic>
            <a:graphicData uri="http://schemas.openxmlformats.org/presentationml/2006/ole">
              <mc:AlternateContent xmlns:mc="http://schemas.openxmlformats.org/markup-compatibility/2006">
                <mc:Choice xmlns:v="urn:schemas-microsoft-com:vml" Requires="v">
                  <p:oleObj name="Equation" r:id="rId16" imgW="800100" imgH="228600" progId="Equation.DSMT4">
                    <p:embed/>
                  </p:oleObj>
                </mc:Choice>
                <mc:Fallback>
                  <p:oleObj name="Equation" r:id="rId16" imgW="800100" imgH="228600" progId="Equation.DSMT4">
                    <p:embed/>
                    <p:pic>
                      <p:nvPicPr>
                        <p:cNvPr id="36" name="对象 3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94560" y="4660437"/>
                          <a:ext cx="1175658" cy="391886"/>
                        </a:xfrm>
                        <a:prstGeom prst="rect">
                          <a:avLst/>
                        </a:prstGeom>
                        <a:noFill/>
                      </p:spPr>
                    </p:pic>
                  </p:oleObj>
                </mc:Fallback>
              </mc:AlternateContent>
            </a:graphicData>
          </a:graphic>
        </p:graphicFrame>
        <p:sp>
          <p:nvSpPr>
            <p:cNvPr id="37" name="矩形 36"/>
            <p:cNvSpPr/>
            <p:nvPr/>
          </p:nvSpPr>
          <p:spPr>
            <a:xfrm>
              <a:off x="3341257" y="4671584"/>
              <a:ext cx="1733167" cy="400110"/>
            </a:xfrm>
            <a:prstGeom prst="rect">
              <a:avLst/>
            </a:prstGeom>
          </p:spPr>
          <p:txBody>
            <a:bodyPr wrap="none">
              <a:spAutoFit/>
            </a:bodyPr>
            <a:lstStyle/>
            <a:p>
              <a:r>
                <a:rPr lang="zh-CN" altLang="zh-CN" sz="2000" b="1" dirty="0">
                  <a:cs typeface="Times New Roman" panose="02020603050405020304" pitchFamily="18" charset="0"/>
                </a:rPr>
                <a:t>组成的矩阵为</a:t>
              </a:r>
              <a:endParaRPr lang="zh-CN" altLang="en-US" sz="2000" b="1" dirty="0"/>
            </a:p>
          </p:txBody>
        </p:sp>
        <p:graphicFrame>
          <p:nvGraphicFramePr>
            <p:cNvPr id="39" name="对象 38"/>
            <p:cNvGraphicFramePr>
              <a:graphicFrameLocks noChangeAspect="1"/>
            </p:cNvGraphicFramePr>
            <p:nvPr/>
          </p:nvGraphicFramePr>
          <p:xfrm>
            <a:off x="4918958" y="4729135"/>
            <a:ext cx="455613" cy="331787"/>
          </p:xfrm>
          <a:graphic>
            <a:graphicData uri="http://schemas.openxmlformats.org/presentationml/2006/ole">
              <mc:AlternateContent xmlns:mc="http://schemas.openxmlformats.org/markup-compatibility/2006">
                <mc:Choice xmlns:v="urn:schemas-microsoft-com:vml" Requires="v">
                  <p:oleObj name="Equation" r:id="rId18" imgW="203040" imgH="203040" progId="Equation.DSMT4">
                    <p:embed/>
                  </p:oleObj>
                </mc:Choice>
                <mc:Fallback>
                  <p:oleObj name="Equation" r:id="rId18" imgW="203040" imgH="203040" progId="Equation.DSMT4">
                    <p:embed/>
                    <p:pic>
                      <p:nvPicPr>
                        <p:cNvPr id="39" name="对象 38"/>
                        <p:cNvPicPr>
                          <a:picLocks noChangeAspect="1" noChangeArrowheads="1"/>
                        </p:cNvPicPr>
                        <p:nvPr/>
                      </p:nvPicPr>
                      <p:blipFill>
                        <a:blip r:embed="rId19"/>
                        <a:srcRect/>
                        <a:stretch>
                          <a:fillRect/>
                        </a:stretch>
                      </p:blipFill>
                      <p:spPr bwMode="auto">
                        <a:xfrm>
                          <a:off x="4918958" y="4729135"/>
                          <a:ext cx="455613" cy="331787"/>
                        </a:xfrm>
                        <a:prstGeom prst="rect">
                          <a:avLst/>
                        </a:prstGeom>
                        <a:noFill/>
                      </p:spPr>
                    </p:pic>
                  </p:oleObj>
                </mc:Fallback>
              </mc:AlternateContent>
            </a:graphicData>
          </a:graphic>
        </p:graphicFrame>
      </p:grpSp>
      <p:grpSp>
        <p:nvGrpSpPr>
          <p:cNvPr id="69" name="组合 68"/>
          <p:cNvGrpSpPr/>
          <p:nvPr/>
        </p:nvGrpSpPr>
        <p:grpSpPr>
          <a:xfrm>
            <a:off x="855677" y="4661534"/>
            <a:ext cx="9722524" cy="927216"/>
            <a:chOff x="855677" y="4661534"/>
            <a:chExt cx="9722524" cy="927216"/>
          </a:xfrm>
        </p:grpSpPr>
        <p:sp>
          <p:nvSpPr>
            <p:cNvPr id="40" name="矩形 39"/>
            <p:cNvSpPr/>
            <p:nvPr/>
          </p:nvSpPr>
          <p:spPr>
            <a:xfrm>
              <a:off x="5223091" y="4661534"/>
              <a:ext cx="958917" cy="400110"/>
            </a:xfrm>
            <a:prstGeom prst="rect">
              <a:avLst/>
            </a:prstGeom>
          </p:spPr>
          <p:txBody>
            <a:bodyPr wrap="none">
              <a:spAutoFit/>
            </a:bodyPr>
            <a:lstStyle/>
            <a:p>
              <a:r>
                <a:rPr lang="zh-CN" altLang="zh-CN" sz="2000" b="1" dirty="0">
                  <a:cs typeface="Times New Roman" panose="02020603050405020304" pitchFamily="18" charset="0"/>
                </a:rPr>
                <a:t>又</a:t>
              </a:r>
              <a:r>
                <a:rPr lang="zh-CN" altLang="en-US" sz="2000" b="1" dirty="0">
                  <a:cs typeface="Times New Roman" panose="02020603050405020304" pitchFamily="18" charset="0"/>
                </a:rPr>
                <a:t>因为</a:t>
              </a:r>
              <a:endParaRPr lang="zh-CN" altLang="en-US" sz="2000" b="1" dirty="0"/>
            </a:p>
          </p:txBody>
        </p:sp>
        <p:graphicFrame>
          <p:nvGraphicFramePr>
            <p:cNvPr id="42" name="对象 41"/>
            <p:cNvGraphicFramePr>
              <a:graphicFrameLocks noChangeAspect="1"/>
            </p:cNvGraphicFramePr>
            <p:nvPr/>
          </p:nvGraphicFramePr>
          <p:xfrm>
            <a:off x="6090598" y="4717824"/>
            <a:ext cx="768603" cy="313509"/>
          </p:xfrm>
          <a:graphic>
            <a:graphicData uri="http://schemas.openxmlformats.org/presentationml/2006/ole">
              <mc:AlternateContent xmlns:mc="http://schemas.openxmlformats.org/markup-compatibility/2006">
                <mc:Choice xmlns:v="urn:schemas-microsoft-com:vml" Requires="v">
                  <p:oleObj name="Equation" r:id="rId20" imgW="469696" imgH="177723" progId="Equation.DSMT4">
                    <p:embed/>
                  </p:oleObj>
                </mc:Choice>
                <mc:Fallback>
                  <p:oleObj name="Equation" r:id="rId20" imgW="469696" imgH="177723" progId="Equation.DSMT4">
                    <p:embed/>
                    <p:pic>
                      <p:nvPicPr>
                        <p:cNvPr id="42" name="对象 4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090598" y="4717824"/>
                          <a:ext cx="768603" cy="313509"/>
                        </a:xfrm>
                        <a:prstGeom prst="rect">
                          <a:avLst/>
                        </a:prstGeom>
                        <a:noFill/>
                      </p:spPr>
                    </p:pic>
                  </p:oleObj>
                </mc:Fallback>
              </mc:AlternateContent>
            </a:graphicData>
          </a:graphic>
        </p:graphicFrame>
        <p:sp>
          <p:nvSpPr>
            <p:cNvPr id="43" name="矩形 42"/>
            <p:cNvSpPr/>
            <p:nvPr/>
          </p:nvSpPr>
          <p:spPr>
            <a:xfrm>
              <a:off x="6749785" y="4664094"/>
              <a:ext cx="1475084" cy="400110"/>
            </a:xfrm>
            <a:prstGeom prst="rect">
              <a:avLst/>
            </a:prstGeom>
          </p:spPr>
          <p:txBody>
            <a:bodyPr wrap="none">
              <a:spAutoFit/>
            </a:bodyPr>
            <a:lstStyle/>
            <a:p>
              <a:r>
                <a:rPr lang="zh-CN" altLang="zh-CN" sz="2000" b="1" dirty="0">
                  <a:cs typeface="Times New Roman" panose="02020603050405020304" pitchFamily="18" charset="0"/>
                </a:rPr>
                <a:t>的系数矩阵</a:t>
              </a:r>
              <a:endParaRPr lang="zh-CN" altLang="en-US" sz="2000" b="1" dirty="0"/>
            </a:p>
          </p:txBody>
        </p:sp>
        <p:graphicFrame>
          <p:nvGraphicFramePr>
            <p:cNvPr id="45" name="对象 44"/>
            <p:cNvGraphicFramePr>
              <a:graphicFrameLocks noChangeAspect="1"/>
            </p:cNvGraphicFramePr>
            <p:nvPr/>
          </p:nvGraphicFramePr>
          <p:xfrm>
            <a:off x="8132625" y="4706155"/>
            <a:ext cx="296091" cy="296091"/>
          </p:xfrm>
          <a:graphic>
            <a:graphicData uri="http://schemas.openxmlformats.org/presentationml/2006/ole">
              <mc:AlternateContent xmlns:mc="http://schemas.openxmlformats.org/markup-compatibility/2006">
                <mc:Choice xmlns:v="urn:schemas-microsoft-com:vml" Requires="v">
                  <p:oleObj name="Equation" r:id="rId2" imgW="164885" imgH="164885" progId="Equation.DSMT4">
                    <p:embed/>
                  </p:oleObj>
                </mc:Choice>
                <mc:Fallback>
                  <p:oleObj name="Equation" r:id="rId2" imgW="164885" imgH="164885" progId="Equation.DSMT4">
                    <p:embed/>
                    <p:pic>
                      <p:nvPicPr>
                        <p:cNvPr id="45" name="对象 4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132625" y="4706155"/>
                          <a:ext cx="296091" cy="296091"/>
                        </a:xfrm>
                        <a:prstGeom prst="rect">
                          <a:avLst/>
                        </a:prstGeom>
                        <a:noFill/>
                      </p:spPr>
                    </p:pic>
                  </p:oleObj>
                </mc:Fallback>
              </mc:AlternateContent>
            </a:graphicData>
          </a:graphic>
        </p:graphicFrame>
        <p:sp>
          <p:nvSpPr>
            <p:cNvPr id="46" name="矩形 45"/>
            <p:cNvSpPr/>
            <p:nvPr/>
          </p:nvSpPr>
          <p:spPr>
            <a:xfrm>
              <a:off x="8328867" y="4663524"/>
              <a:ext cx="2249334" cy="400110"/>
            </a:xfrm>
            <a:prstGeom prst="rect">
              <a:avLst/>
            </a:prstGeom>
          </p:spPr>
          <p:txBody>
            <a:bodyPr wrap="none">
              <a:spAutoFit/>
            </a:bodyPr>
            <a:lstStyle/>
            <a:p>
              <a:r>
                <a:rPr lang="zh-CN" altLang="zh-CN" sz="2000" b="1" dirty="0">
                  <a:latin typeface="+mn-ea"/>
                  <a:cs typeface="Times New Roman" panose="02020603050405020304" pitchFamily="18" charset="0"/>
                </a:rPr>
                <a:t>的行列式是范德蒙</a:t>
              </a:r>
              <a:endParaRPr lang="zh-CN" altLang="en-US" sz="2000" b="1" dirty="0">
                <a:latin typeface="+mn-ea"/>
              </a:endParaRPr>
            </a:p>
          </p:txBody>
        </p:sp>
        <p:sp>
          <p:nvSpPr>
            <p:cNvPr id="47" name="矩形 46"/>
            <p:cNvSpPr/>
            <p:nvPr/>
          </p:nvSpPr>
          <p:spPr>
            <a:xfrm>
              <a:off x="855677" y="5188640"/>
              <a:ext cx="1604927" cy="400110"/>
            </a:xfrm>
            <a:prstGeom prst="rect">
              <a:avLst/>
            </a:prstGeom>
          </p:spPr>
          <p:txBody>
            <a:bodyPr wrap="none">
              <a:spAutoFit/>
            </a:bodyPr>
            <a:lstStyle/>
            <a:p>
              <a:r>
                <a:rPr lang="zh-CN" altLang="zh-CN" sz="2000" b="1" dirty="0">
                  <a:latin typeface="+mn-ea"/>
                  <a:cs typeface="Times New Roman" panose="02020603050405020304" pitchFamily="18" charset="0"/>
                </a:rPr>
                <a:t>德行列式</a:t>
              </a:r>
              <a:r>
                <a:rPr lang="en-US" altLang="zh-CN" sz="2000" b="1" dirty="0">
                  <a:latin typeface="+mn-ea"/>
                  <a:cs typeface="Times New Roman" panose="02020603050405020304" pitchFamily="18" charset="0"/>
                </a:rPr>
                <a:t>,</a:t>
              </a:r>
              <a:r>
                <a:rPr lang="zh-CN" altLang="zh-CN" sz="2000" b="1" dirty="0">
                  <a:latin typeface="+mn-ea"/>
                  <a:cs typeface="Times New Roman" panose="02020603050405020304" pitchFamily="18" charset="0"/>
                </a:rPr>
                <a:t>即</a:t>
              </a:r>
              <a:endParaRPr lang="zh-CN" altLang="en-US" sz="2000" dirty="0"/>
            </a:p>
          </p:txBody>
        </p:sp>
      </p:grpSp>
      <p:graphicFrame>
        <p:nvGraphicFramePr>
          <p:cNvPr id="49" name="对象 48"/>
          <p:cNvGraphicFramePr>
            <a:graphicFrameLocks noChangeAspect="1"/>
          </p:cNvGraphicFramePr>
          <p:nvPr/>
        </p:nvGraphicFramePr>
        <p:xfrm>
          <a:off x="2357390" y="5219575"/>
          <a:ext cx="4348163" cy="406400"/>
        </p:xfrm>
        <a:graphic>
          <a:graphicData uri="http://schemas.openxmlformats.org/presentationml/2006/ole">
            <mc:AlternateContent xmlns:mc="http://schemas.openxmlformats.org/markup-compatibility/2006">
              <mc:Choice xmlns:v="urn:schemas-microsoft-com:vml" Requires="v">
                <p:oleObj name="Equation" r:id="rId23" imgW="2768400" imgH="253800" progId="Equation.DSMT4">
                  <p:embed/>
                </p:oleObj>
              </mc:Choice>
              <mc:Fallback>
                <p:oleObj name="Equation" r:id="rId23" imgW="2768400" imgH="253800" progId="Equation.DSMT4">
                  <p:embed/>
                  <p:pic>
                    <p:nvPicPr>
                      <p:cNvPr id="49" name="对象 48"/>
                      <p:cNvPicPr>
                        <a:picLocks noChangeAspect="1" noChangeArrowheads="1"/>
                      </p:cNvPicPr>
                      <p:nvPr/>
                    </p:nvPicPr>
                    <p:blipFill>
                      <a:blip r:embed="rId24"/>
                      <a:srcRect/>
                      <a:stretch>
                        <a:fillRect/>
                      </a:stretch>
                    </p:blipFill>
                    <p:spPr bwMode="auto">
                      <a:xfrm>
                        <a:off x="2357390" y="5219575"/>
                        <a:ext cx="4348163" cy="406400"/>
                      </a:xfrm>
                      <a:prstGeom prst="rect">
                        <a:avLst/>
                      </a:prstGeom>
                      <a:noFill/>
                    </p:spPr>
                  </p:pic>
                </p:oleObj>
              </mc:Fallback>
            </mc:AlternateContent>
          </a:graphicData>
        </a:graphic>
      </p:graphicFrame>
      <p:grpSp>
        <p:nvGrpSpPr>
          <p:cNvPr id="70" name="组合 69"/>
          <p:cNvGrpSpPr/>
          <p:nvPr/>
        </p:nvGrpSpPr>
        <p:grpSpPr>
          <a:xfrm>
            <a:off x="6624042" y="5220610"/>
            <a:ext cx="3463450" cy="403153"/>
            <a:chOff x="6624042" y="5220610"/>
            <a:chExt cx="3463450" cy="403153"/>
          </a:xfrm>
        </p:grpSpPr>
        <p:sp>
          <p:nvSpPr>
            <p:cNvPr id="50" name="矩形 49"/>
            <p:cNvSpPr/>
            <p:nvPr/>
          </p:nvSpPr>
          <p:spPr>
            <a:xfrm>
              <a:off x="6624042" y="5220610"/>
              <a:ext cx="442750" cy="400110"/>
            </a:xfrm>
            <a:prstGeom prst="rect">
              <a:avLst/>
            </a:prstGeom>
          </p:spPr>
          <p:txBody>
            <a:bodyPr wrap="none">
              <a:spAutoFit/>
            </a:bodyPr>
            <a:lstStyle/>
            <a:p>
              <a:r>
                <a:rPr lang="zh-CN" altLang="zh-CN" sz="2000" b="1" dirty="0">
                  <a:cs typeface="Times New Roman" panose="02020603050405020304" pitchFamily="18" charset="0"/>
                </a:rPr>
                <a:t>由</a:t>
              </a:r>
              <a:endParaRPr lang="zh-CN" altLang="en-US" sz="2000" b="1" dirty="0"/>
            </a:p>
          </p:txBody>
        </p:sp>
        <p:graphicFrame>
          <p:nvGraphicFramePr>
            <p:cNvPr id="52" name="对象 51"/>
            <p:cNvGraphicFramePr>
              <a:graphicFrameLocks noChangeAspect="1"/>
            </p:cNvGraphicFramePr>
            <p:nvPr/>
          </p:nvGraphicFramePr>
          <p:xfrm>
            <a:off x="6975565" y="5258003"/>
            <a:ext cx="967494" cy="365760"/>
          </p:xfrm>
          <a:graphic>
            <a:graphicData uri="http://schemas.openxmlformats.org/presentationml/2006/ole">
              <mc:AlternateContent xmlns:mc="http://schemas.openxmlformats.org/markup-compatibility/2006">
                <mc:Choice xmlns:v="urn:schemas-microsoft-com:vml" Requires="v">
                  <p:oleObj name="Equation" r:id="rId14" imgW="533169" imgH="203112" progId="Equation.DSMT4">
                    <p:embed/>
                  </p:oleObj>
                </mc:Choice>
                <mc:Fallback>
                  <p:oleObj name="Equation" r:id="rId14" imgW="533169" imgH="203112" progId="Equation.DSMT4">
                    <p:embed/>
                    <p:pic>
                      <p:nvPicPr>
                        <p:cNvPr id="52" name="对象 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75565" y="5258003"/>
                          <a:ext cx="967494" cy="365760"/>
                        </a:xfrm>
                        <a:prstGeom prst="rect">
                          <a:avLst/>
                        </a:prstGeom>
                        <a:noFill/>
                      </p:spPr>
                    </p:pic>
                  </p:oleObj>
                </mc:Fallback>
              </mc:AlternateContent>
            </a:graphicData>
          </a:graphic>
        </p:graphicFrame>
        <p:sp>
          <p:nvSpPr>
            <p:cNvPr id="53" name="矩形 52"/>
            <p:cNvSpPr/>
            <p:nvPr/>
          </p:nvSpPr>
          <p:spPr>
            <a:xfrm>
              <a:off x="7850982" y="5220610"/>
              <a:ext cx="2236510" cy="400110"/>
            </a:xfrm>
            <a:prstGeom prst="rect">
              <a:avLst/>
            </a:prstGeom>
          </p:spPr>
          <p:txBody>
            <a:bodyPr wrap="none">
              <a:spAutoFit/>
            </a:bodyPr>
            <a:lstStyle/>
            <a:p>
              <a:r>
                <a:rPr lang="zh-CN" altLang="zh-CN" sz="2000" b="1" dirty="0">
                  <a:cs typeface="Times New Roman" panose="02020603050405020304" pitchFamily="18" charset="0"/>
                </a:rPr>
                <a:t>是各不相同的数得</a:t>
              </a:r>
              <a:endParaRPr lang="zh-CN" altLang="en-US" sz="2000" b="1" dirty="0"/>
            </a:p>
          </p:txBody>
        </p:sp>
      </p:grpSp>
      <p:graphicFrame>
        <p:nvGraphicFramePr>
          <p:cNvPr id="55" name="对象 54"/>
          <p:cNvGraphicFramePr>
            <a:graphicFrameLocks noChangeAspect="1"/>
          </p:cNvGraphicFramePr>
          <p:nvPr/>
        </p:nvGraphicFramePr>
        <p:xfrm>
          <a:off x="9979025" y="5229225"/>
          <a:ext cx="711200" cy="382588"/>
        </p:xfrm>
        <a:graphic>
          <a:graphicData uri="http://schemas.openxmlformats.org/presentationml/2006/ole">
            <mc:AlternateContent xmlns:mc="http://schemas.openxmlformats.org/markup-compatibility/2006">
              <mc:Choice xmlns:v="urn:schemas-microsoft-com:vml" Requires="v">
                <p:oleObj name="Equation" r:id="rId25" imgW="457200" imgH="253800" progId="Equation.DSMT4">
                  <p:embed/>
                </p:oleObj>
              </mc:Choice>
              <mc:Fallback>
                <p:oleObj name="Equation" r:id="rId25" imgW="457200" imgH="253800" progId="Equation.DSMT4">
                  <p:embed/>
                  <p:pic>
                    <p:nvPicPr>
                      <p:cNvPr id="55" name="对象 54"/>
                      <p:cNvPicPr>
                        <a:picLocks noChangeAspect="1" noChangeArrowheads="1"/>
                      </p:cNvPicPr>
                      <p:nvPr/>
                    </p:nvPicPr>
                    <p:blipFill>
                      <a:blip r:embed="rId26"/>
                      <a:srcRect/>
                      <a:stretch>
                        <a:fillRect/>
                      </a:stretch>
                    </p:blipFill>
                    <p:spPr bwMode="auto">
                      <a:xfrm>
                        <a:off x="9979025" y="5229225"/>
                        <a:ext cx="711200" cy="382588"/>
                      </a:xfrm>
                      <a:prstGeom prst="rect">
                        <a:avLst/>
                      </a:prstGeom>
                      <a:noFill/>
                    </p:spPr>
                  </p:pic>
                </p:oleObj>
              </mc:Fallback>
            </mc:AlternateContent>
          </a:graphicData>
        </a:graphic>
      </p:graphicFrame>
      <p:grpSp>
        <p:nvGrpSpPr>
          <p:cNvPr id="71" name="组合 70"/>
          <p:cNvGrpSpPr/>
          <p:nvPr/>
        </p:nvGrpSpPr>
        <p:grpSpPr>
          <a:xfrm>
            <a:off x="855677" y="5722071"/>
            <a:ext cx="2900592" cy="403106"/>
            <a:chOff x="855677" y="5722071"/>
            <a:chExt cx="2900592" cy="403106"/>
          </a:xfrm>
        </p:grpSpPr>
        <p:sp>
          <p:nvSpPr>
            <p:cNvPr id="56" name="矩形 55"/>
            <p:cNvSpPr/>
            <p:nvPr/>
          </p:nvSpPr>
          <p:spPr>
            <a:xfrm>
              <a:off x="855677" y="5725067"/>
              <a:ext cx="442750" cy="400110"/>
            </a:xfrm>
            <a:prstGeom prst="rect">
              <a:avLst/>
            </a:prstGeom>
          </p:spPr>
          <p:txBody>
            <a:bodyPr wrap="none">
              <a:spAutoFit/>
            </a:bodyPr>
            <a:lstStyle/>
            <a:p>
              <a:r>
                <a:rPr lang="zh-CN" altLang="zh-CN" sz="2000" b="1" dirty="0">
                  <a:latin typeface="+mn-ea"/>
                  <a:cs typeface="Times New Roman" panose="02020603050405020304" pitchFamily="18" charset="0"/>
                </a:rPr>
                <a:t>即</a:t>
              </a:r>
              <a:endParaRPr lang="zh-CN" altLang="en-US" sz="2000" dirty="0"/>
            </a:p>
          </p:txBody>
        </p:sp>
        <p:graphicFrame>
          <p:nvGraphicFramePr>
            <p:cNvPr id="58" name="对象 57"/>
            <p:cNvGraphicFramePr>
              <a:graphicFrameLocks noChangeAspect="1"/>
            </p:cNvGraphicFramePr>
            <p:nvPr/>
          </p:nvGraphicFramePr>
          <p:xfrm>
            <a:off x="1192808" y="5769726"/>
            <a:ext cx="747252" cy="304800"/>
          </p:xfrm>
          <a:graphic>
            <a:graphicData uri="http://schemas.openxmlformats.org/presentationml/2006/ole">
              <mc:AlternateContent xmlns:mc="http://schemas.openxmlformats.org/markup-compatibility/2006">
                <mc:Choice xmlns:v="urn:schemas-microsoft-com:vml" Requires="v">
                  <p:oleObj name="Equation" r:id="rId27" imgW="469696" imgH="177723" progId="Equation.DSMT4">
                    <p:embed/>
                  </p:oleObj>
                </mc:Choice>
                <mc:Fallback>
                  <p:oleObj name="Equation" r:id="rId27" imgW="469696" imgH="177723" progId="Equation.DSMT4">
                    <p:embed/>
                    <p:pic>
                      <p:nvPicPr>
                        <p:cNvPr id="58" name="对象 5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92808" y="5769726"/>
                          <a:ext cx="747252" cy="304800"/>
                        </a:xfrm>
                        <a:prstGeom prst="rect">
                          <a:avLst/>
                        </a:prstGeom>
                        <a:noFill/>
                      </p:spPr>
                    </p:pic>
                  </p:oleObj>
                </mc:Fallback>
              </mc:AlternateContent>
            </a:graphicData>
          </a:graphic>
        </p:graphicFrame>
        <p:sp>
          <p:nvSpPr>
            <p:cNvPr id="59" name="矩形 58"/>
            <p:cNvSpPr/>
            <p:nvPr/>
          </p:nvSpPr>
          <p:spPr>
            <a:xfrm>
              <a:off x="1893258" y="5722071"/>
              <a:ext cx="1863011" cy="400110"/>
            </a:xfrm>
            <a:prstGeom prst="rect">
              <a:avLst/>
            </a:prstGeom>
          </p:spPr>
          <p:txBody>
            <a:bodyPr wrap="none">
              <a:spAutoFit/>
            </a:bodyPr>
            <a:lstStyle/>
            <a:p>
              <a:r>
                <a:rPr lang="zh-CN" altLang="zh-CN" sz="2000" b="1" dirty="0">
                  <a:latin typeface="+mn-ea"/>
                  <a:cs typeface="Times New Roman" panose="02020603050405020304" pitchFamily="18" charset="0"/>
                </a:rPr>
                <a:t>只有零解</a:t>
              </a:r>
              <a:r>
                <a:rPr lang="en-US" altLang="zh-CN" sz="2000" b="1" dirty="0">
                  <a:latin typeface="+mn-ea"/>
                  <a:cs typeface="Times New Roman" panose="02020603050405020304" pitchFamily="18" charset="0"/>
                </a:rPr>
                <a:t>,</a:t>
              </a:r>
              <a:r>
                <a:rPr lang="zh-CN" altLang="zh-CN" sz="2000" b="1" dirty="0">
                  <a:latin typeface="+mn-ea"/>
                  <a:cs typeface="Times New Roman" panose="02020603050405020304" pitchFamily="18" charset="0"/>
                </a:rPr>
                <a:t>所以</a:t>
              </a:r>
              <a:endParaRPr lang="zh-CN" altLang="en-US" sz="2000" b="1" dirty="0">
                <a:latin typeface="+mn-ea"/>
              </a:endParaRPr>
            </a:p>
          </p:txBody>
        </p:sp>
      </p:grpSp>
      <p:grpSp>
        <p:nvGrpSpPr>
          <p:cNvPr id="72" name="组合 71"/>
          <p:cNvGrpSpPr/>
          <p:nvPr/>
        </p:nvGrpSpPr>
        <p:grpSpPr>
          <a:xfrm>
            <a:off x="3665265" y="5726482"/>
            <a:ext cx="2455191" cy="400110"/>
            <a:chOff x="3665265" y="5726482"/>
            <a:chExt cx="2455191" cy="400110"/>
          </a:xfrm>
        </p:grpSpPr>
        <p:graphicFrame>
          <p:nvGraphicFramePr>
            <p:cNvPr id="61" name="对象 60"/>
            <p:cNvGraphicFramePr>
              <a:graphicFrameLocks noChangeAspect="1"/>
            </p:cNvGraphicFramePr>
            <p:nvPr/>
          </p:nvGraphicFramePr>
          <p:xfrm>
            <a:off x="3665265" y="5726581"/>
            <a:ext cx="1175658" cy="391886"/>
          </p:xfrm>
          <a:graphic>
            <a:graphicData uri="http://schemas.openxmlformats.org/presentationml/2006/ole">
              <mc:AlternateContent xmlns:mc="http://schemas.openxmlformats.org/markup-compatibility/2006">
                <mc:Choice xmlns:v="urn:schemas-microsoft-com:vml" Requires="v">
                  <p:oleObj name="Equation" r:id="rId29" imgW="800100" imgH="228600" progId="Equation.DSMT4">
                    <p:embed/>
                  </p:oleObj>
                </mc:Choice>
                <mc:Fallback>
                  <p:oleObj name="Equation" r:id="rId29" imgW="800100" imgH="228600" progId="Equation.DSMT4">
                    <p:embed/>
                    <p:pic>
                      <p:nvPicPr>
                        <p:cNvPr id="61" name="对象 6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65265" y="5726581"/>
                          <a:ext cx="1175658" cy="391886"/>
                        </a:xfrm>
                        <a:prstGeom prst="rect">
                          <a:avLst/>
                        </a:prstGeom>
                        <a:noFill/>
                      </p:spPr>
                    </p:pic>
                  </p:oleObj>
                </mc:Fallback>
              </mc:AlternateContent>
            </a:graphicData>
          </a:graphic>
        </p:graphicFrame>
        <p:sp>
          <p:nvSpPr>
            <p:cNvPr id="62" name="矩形 61"/>
            <p:cNvSpPr/>
            <p:nvPr/>
          </p:nvSpPr>
          <p:spPr>
            <a:xfrm>
              <a:off x="4773612" y="5726482"/>
              <a:ext cx="1346844" cy="400110"/>
            </a:xfrm>
            <a:prstGeom prst="rect">
              <a:avLst/>
            </a:prstGeom>
          </p:spPr>
          <p:txBody>
            <a:bodyPr wrap="none">
              <a:spAutoFit/>
            </a:bodyPr>
            <a:lstStyle/>
            <a:p>
              <a:r>
                <a:rPr lang="zh-CN" altLang="zh-CN" sz="2000" b="1" dirty="0">
                  <a:latin typeface="+mn-ea"/>
                  <a:cs typeface="Times New Roman" panose="02020603050405020304" pitchFamily="18" charset="0"/>
                </a:rPr>
                <a:t>线性无关</a:t>
              </a:r>
              <a:r>
                <a:rPr lang="en-US" altLang="zh-CN" sz="2000" b="1" dirty="0">
                  <a:latin typeface="+mn-ea"/>
                  <a:cs typeface="Times New Roman" panose="02020603050405020304" pitchFamily="18" charset="0"/>
                </a:rPr>
                <a:t>.</a:t>
              </a:r>
              <a:endParaRPr lang="zh-CN" altLang="en-US" sz="2000" b="1" dirty="0">
                <a:latin typeface="+mn-ea"/>
              </a:endParaRPr>
            </a:p>
          </p:txBody>
        </p:sp>
      </p:grpSp>
    </p:spTree>
    <p:extLst>
      <p:ext uri="{BB962C8B-B14F-4D97-AF65-F5344CB8AC3E}">
        <p14:creationId xmlns:p14="http://schemas.microsoft.com/office/powerpoint/2010/main" val="19721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20" grpId="0"/>
      <p:bldP spid="3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文本框 8"/>
          <p:cNvSpPr txBox="1"/>
          <p:nvPr/>
        </p:nvSpPr>
        <p:spPr>
          <a:xfrm>
            <a:off x="934053" y="1320162"/>
            <a:ext cx="2270701" cy="400110"/>
          </a:xfrm>
          <a:prstGeom prst="rect">
            <a:avLst/>
          </a:prstGeom>
          <a:noFill/>
        </p:spPr>
        <p:txBody>
          <a:bodyPr wrap="square" rtlCol="0">
            <a:spAutoFit/>
          </a:bodyPr>
          <a:lstStyle/>
          <a:p>
            <a:r>
              <a:rPr lang="zh-CN" altLang="en-US" sz="2000" b="1" dirty="0">
                <a:solidFill>
                  <a:schemeClr val="accent1"/>
                </a:solidFill>
                <a:latin typeface="+mn-ea"/>
              </a:rPr>
              <a:t>例</a:t>
            </a:r>
            <a:r>
              <a:rPr lang="en-US" altLang="zh-CN" sz="2000" b="1" dirty="0">
                <a:solidFill>
                  <a:schemeClr val="accent1"/>
                </a:solidFill>
                <a:latin typeface="+mn-ea"/>
              </a:rPr>
              <a:t>2   </a:t>
            </a:r>
            <a:r>
              <a:rPr lang="zh-CN" altLang="en-US" sz="2000" b="1" dirty="0">
                <a:latin typeface="+mn-ea"/>
              </a:rPr>
              <a:t>证明：任意</a:t>
            </a:r>
          </a:p>
        </p:txBody>
      </p:sp>
      <p:sp>
        <p:nvSpPr>
          <p:cNvPr id="16" name="文本框 15"/>
          <p:cNvSpPr txBox="1"/>
          <p:nvPr/>
        </p:nvSpPr>
        <p:spPr>
          <a:xfrm>
            <a:off x="957943" y="2039692"/>
            <a:ext cx="559706" cy="400110"/>
          </a:xfrm>
          <a:prstGeom prst="rect">
            <a:avLst/>
          </a:prstGeom>
          <a:noFill/>
        </p:spPr>
        <p:txBody>
          <a:bodyPr wrap="square" rtlCol="0">
            <a:spAutoFit/>
          </a:bodyPr>
          <a:lstStyle/>
          <a:p>
            <a:r>
              <a:rPr lang="zh-CN" altLang="en-US" sz="2000" b="1" dirty="0">
                <a:solidFill>
                  <a:schemeClr val="accent1"/>
                </a:solidFill>
              </a:rPr>
              <a:t>证</a:t>
            </a:r>
          </a:p>
        </p:txBody>
      </p:sp>
      <p:grpSp>
        <p:nvGrpSpPr>
          <p:cNvPr id="46" name="组合 45"/>
          <p:cNvGrpSpPr/>
          <p:nvPr/>
        </p:nvGrpSpPr>
        <p:grpSpPr>
          <a:xfrm>
            <a:off x="1718986" y="2012950"/>
            <a:ext cx="3270527" cy="426852"/>
            <a:chOff x="1718986" y="2012950"/>
            <a:chExt cx="3270527" cy="426852"/>
          </a:xfrm>
        </p:grpSpPr>
        <p:sp>
          <p:nvSpPr>
            <p:cNvPr id="12" name="矩形 11"/>
            <p:cNvSpPr/>
            <p:nvPr/>
          </p:nvSpPr>
          <p:spPr>
            <a:xfrm>
              <a:off x="2474333" y="2036540"/>
              <a:ext cx="1217000" cy="400110"/>
            </a:xfrm>
            <a:prstGeom prst="rect">
              <a:avLst/>
            </a:prstGeom>
          </p:spPr>
          <p:txBody>
            <a:bodyPr wrap="none">
              <a:spAutoFit/>
            </a:bodyPr>
            <a:lstStyle/>
            <a:p>
              <a:r>
                <a:rPr lang="zh-CN" altLang="zh-CN" sz="2000" b="1" kern="0" dirty="0">
                  <a:cs typeface="AdobeSongStd-Light"/>
                </a:rPr>
                <a:t>维向量组</a:t>
              </a:r>
              <a:endParaRPr lang="zh-CN" altLang="en-US" sz="2000" b="1" dirty="0"/>
            </a:p>
          </p:txBody>
        </p:sp>
        <p:sp>
          <p:nvSpPr>
            <p:cNvPr id="19" name="矩形 18"/>
            <p:cNvSpPr/>
            <p:nvPr/>
          </p:nvSpPr>
          <p:spPr>
            <a:xfrm>
              <a:off x="1718986" y="2039692"/>
              <a:ext cx="700833" cy="400110"/>
            </a:xfrm>
            <a:prstGeom prst="rect">
              <a:avLst/>
            </a:prstGeom>
          </p:spPr>
          <p:txBody>
            <a:bodyPr wrap="none">
              <a:spAutoFit/>
            </a:bodyPr>
            <a:lstStyle/>
            <a:p>
              <a:r>
                <a:rPr lang="zh-CN" altLang="en-US" sz="2000" b="1" kern="0" dirty="0"/>
                <a:t>给定</a:t>
              </a:r>
              <a:endParaRPr lang="zh-CN" altLang="en-US" sz="2000" b="1" dirty="0"/>
            </a:p>
          </p:txBody>
        </p:sp>
        <p:graphicFrame>
          <p:nvGraphicFramePr>
            <p:cNvPr id="20" name="对象 19"/>
            <p:cNvGraphicFramePr>
              <a:graphicFrameLocks noChangeAspect="1"/>
            </p:cNvGraphicFramePr>
            <p:nvPr/>
          </p:nvGraphicFramePr>
          <p:xfrm>
            <a:off x="2308197" y="2083267"/>
            <a:ext cx="312959" cy="312959"/>
          </p:xfrm>
          <a:graphic>
            <a:graphicData uri="http://schemas.openxmlformats.org/presentationml/2006/ole">
              <mc:AlternateContent xmlns:mc="http://schemas.openxmlformats.org/markup-compatibility/2006">
                <mc:Choice xmlns:v="urn:schemas-microsoft-com:vml" Requires="v">
                  <p:oleObj name="Equation" r:id="rId2" imgW="126835" imgH="139518" progId="Equation.DSMT4">
                    <p:embed/>
                  </p:oleObj>
                </mc:Choice>
                <mc:Fallback>
                  <p:oleObj name="Equation" r:id="rId2" imgW="126835" imgH="139518" progId="Equation.DSMT4">
                    <p:embed/>
                    <p:pic>
                      <p:nvPicPr>
                        <p:cNvPr id="20" name="对象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8197" y="2083267"/>
                          <a:ext cx="312959" cy="312959"/>
                        </a:xfrm>
                        <a:prstGeom prst="rect">
                          <a:avLst/>
                        </a:prstGeom>
                        <a:noFill/>
                      </p:spPr>
                    </p:pic>
                  </p:oleObj>
                </mc:Fallback>
              </mc:AlternateContent>
            </a:graphicData>
          </a:graphic>
        </p:graphicFrame>
        <p:graphicFrame>
          <p:nvGraphicFramePr>
            <p:cNvPr id="22" name="对象 21"/>
            <p:cNvGraphicFramePr>
              <a:graphicFrameLocks noChangeAspect="1"/>
            </p:cNvGraphicFramePr>
            <p:nvPr/>
          </p:nvGraphicFramePr>
          <p:xfrm>
            <a:off x="3589338" y="2012950"/>
            <a:ext cx="1400175" cy="403225"/>
          </p:xfrm>
          <a:graphic>
            <a:graphicData uri="http://schemas.openxmlformats.org/presentationml/2006/ole">
              <mc:AlternateContent xmlns:mc="http://schemas.openxmlformats.org/markup-compatibility/2006">
                <mc:Choice xmlns:v="urn:schemas-microsoft-com:vml" Requires="v">
                  <p:oleObj name="Equation" r:id="rId4" imgW="927000" imgH="228600" progId="Equation.DSMT4">
                    <p:embed/>
                  </p:oleObj>
                </mc:Choice>
                <mc:Fallback>
                  <p:oleObj name="Equation" r:id="rId4" imgW="927000" imgH="228600" progId="Equation.DSMT4">
                    <p:embed/>
                    <p:pic>
                      <p:nvPicPr>
                        <p:cNvPr id="22" name="对象 21"/>
                        <p:cNvPicPr>
                          <a:picLocks noChangeAspect="1" noChangeArrowheads="1"/>
                        </p:cNvPicPr>
                        <p:nvPr/>
                      </p:nvPicPr>
                      <p:blipFill>
                        <a:blip r:embed="rId5"/>
                        <a:srcRect/>
                        <a:stretch>
                          <a:fillRect/>
                        </a:stretch>
                      </p:blipFill>
                      <p:spPr bwMode="auto">
                        <a:xfrm>
                          <a:off x="3589338" y="2012950"/>
                          <a:ext cx="1400175" cy="403225"/>
                        </a:xfrm>
                        <a:prstGeom prst="rect">
                          <a:avLst/>
                        </a:prstGeom>
                        <a:noFill/>
                      </p:spPr>
                    </p:pic>
                  </p:oleObj>
                </mc:Fallback>
              </mc:AlternateContent>
            </a:graphicData>
          </a:graphic>
        </p:graphicFrame>
      </p:grpSp>
      <p:grpSp>
        <p:nvGrpSpPr>
          <p:cNvPr id="47" name="组合 46"/>
          <p:cNvGrpSpPr/>
          <p:nvPr/>
        </p:nvGrpSpPr>
        <p:grpSpPr>
          <a:xfrm>
            <a:off x="961740" y="2017713"/>
            <a:ext cx="9764998" cy="1000087"/>
            <a:chOff x="961740" y="2017713"/>
            <a:chExt cx="9764998" cy="1000087"/>
          </a:xfrm>
        </p:grpSpPr>
        <p:sp>
          <p:nvSpPr>
            <p:cNvPr id="24" name="矩形 23"/>
            <p:cNvSpPr/>
            <p:nvPr/>
          </p:nvSpPr>
          <p:spPr>
            <a:xfrm>
              <a:off x="4981345" y="2026303"/>
              <a:ext cx="3023585" cy="400110"/>
            </a:xfrm>
            <a:prstGeom prst="rect">
              <a:avLst/>
            </a:prstGeom>
          </p:spPr>
          <p:txBody>
            <a:bodyPr wrap="none">
              <a:spAutoFit/>
            </a:bodyPr>
            <a:lstStyle/>
            <a:p>
              <a:r>
                <a:rPr lang="zh-CN" altLang="zh-CN" sz="2000" b="1" kern="0" dirty="0">
                  <a:cs typeface="AdobeSongStd-Light"/>
                </a:rPr>
                <a:t>在相应的齐次线性方程组</a:t>
              </a:r>
              <a:endParaRPr lang="zh-CN" altLang="en-US" sz="2000" b="1" dirty="0"/>
            </a:p>
          </p:txBody>
        </p:sp>
        <p:graphicFrame>
          <p:nvGraphicFramePr>
            <p:cNvPr id="26" name="对象 25"/>
            <p:cNvGraphicFramePr>
              <a:graphicFrameLocks noChangeAspect="1"/>
            </p:cNvGraphicFramePr>
            <p:nvPr/>
          </p:nvGraphicFramePr>
          <p:xfrm>
            <a:off x="7821613" y="2017713"/>
            <a:ext cx="2905125" cy="412750"/>
          </p:xfrm>
          <a:graphic>
            <a:graphicData uri="http://schemas.openxmlformats.org/presentationml/2006/ole">
              <mc:AlternateContent xmlns:mc="http://schemas.openxmlformats.org/markup-compatibility/2006">
                <mc:Choice xmlns:v="urn:schemas-microsoft-com:vml" Requires="v">
                  <p:oleObj name="Equation" r:id="rId6" imgW="1828800" imgH="228600" progId="Equation.DSMT4">
                    <p:embed/>
                  </p:oleObj>
                </mc:Choice>
                <mc:Fallback>
                  <p:oleObj name="Equation" r:id="rId6" imgW="1828800" imgH="228600" progId="Equation.DSMT4">
                    <p:embed/>
                    <p:pic>
                      <p:nvPicPr>
                        <p:cNvPr id="26" name="对象 25"/>
                        <p:cNvPicPr>
                          <a:picLocks noChangeAspect="1" noChangeArrowheads="1"/>
                        </p:cNvPicPr>
                        <p:nvPr/>
                      </p:nvPicPr>
                      <p:blipFill>
                        <a:blip r:embed="rId7"/>
                        <a:srcRect/>
                        <a:stretch>
                          <a:fillRect/>
                        </a:stretch>
                      </p:blipFill>
                      <p:spPr bwMode="auto">
                        <a:xfrm>
                          <a:off x="7821613" y="2017713"/>
                          <a:ext cx="2905125" cy="412750"/>
                        </a:xfrm>
                        <a:prstGeom prst="rect">
                          <a:avLst/>
                        </a:prstGeom>
                        <a:noFill/>
                      </p:spPr>
                    </p:pic>
                  </p:oleObj>
                </mc:Fallback>
              </mc:AlternateContent>
            </a:graphicData>
          </a:graphic>
        </p:graphicFrame>
        <p:sp>
          <p:nvSpPr>
            <p:cNvPr id="27" name="矩形 26"/>
            <p:cNvSpPr/>
            <p:nvPr/>
          </p:nvSpPr>
          <p:spPr>
            <a:xfrm>
              <a:off x="961740" y="2617690"/>
              <a:ext cx="2121093" cy="400110"/>
            </a:xfrm>
            <a:prstGeom prst="rect">
              <a:avLst/>
            </a:prstGeom>
          </p:spPr>
          <p:txBody>
            <a:bodyPr wrap="none">
              <a:spAutoFit/>
            </a:bodyPr>
            <a:lstStyle/>
            <a:p>
              <a:r>
                <a:rPr lang="zh-CN" altLang="zh-CN" sz="2000" b="1" kern="0" dirty="0">
                  <a:latin typeface="+mn-ea"/>
                  <a:cs typeface="AdobeSongStd-Light"/>
                </a:rPr>
                <a:t>中</a:t>
              </a:r>
              <a:r>
                <a:rPr lang="en-US" altLang="zh-CN" sz="2000" b="1" kern="0" dirty="0">
                  <a:latin typeface="+mn-ea"/>
                  <a:cs typeface="Times New Roman" panose="02020603050405020304" pitchFamily="18" charset="0"/>
                </a:rPr>
                <a:t>,</a:t>
              </a:r>
              <a:r>
                <a:rPr lang="zh-CN" altLang="zh-CN" sz="2000" b="1" kern="0" dirty="0">
                  <a:latin typeface="+mn-ea"/>
                  <a:cs typeface="AdobeSongStd-Light"/>
                </a:rPr>
                <a:t>未知量的个数</a:t>
              </a:r>
              <a:endParaRPr lang="zh-CN" altLang="en-US" sz="2000" b="1" dirty="0">
                <a:latin typeface="+mn-ea"/>
              </a:endParaRPr>
            </a:p>
          </p:txBody>
        </p:sp>
      </p:grpSp>
      <p:graphicFrame>
        <p:nvGraphicFramePr>
          <p:cNvPr id="29" name="对象 28"/>
          <p:cNvGraphicFramePr>
            <a:graphicFrameLocks noChangeAspect="1"/>
          </p:cNvGraphicFramePr>
          <p:nvPr/>
        </p:nvGraphicFramePr>
        <p:xfrm>
          <a:off x="3040445" y="2658114"/>
          <a:ext cx="958263" cy="319421"/>
        </p:xfrm>
        <a:graphic>
          <a:graphicData uri="http://schemas.openxmlformats.org/presentationml/2006/ole">
            <mc:AlternateContent xmlns:mc="http://schemas.openxmlformats.org/markup-compatibility/2006">
              <mc:Choice xmlns:v="urn:schemas-microsoft-com:vml" Requires="v">
                <p:oleObj name="Equation" r:id="rId8" imgW="571004" imgH="177646" progId="Equation.DSMT4">
                  <p:embed/>
                </p:oleObj>
              </mc:Choice>
              <mc:Fallback>
                <p:oleObj name="Equation" r:id="rId8" imgW="571004" imgH="177646" progId="Equation.DSMT4">
                  <p:embed/>
                  <p:pic>
                    <p:nvPicPr>
                      <p:cNvPr id="29" name="对象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0445" y="2658114"/>
                        <a:ext cx="958263" cy="319421"/>
                      </a:xfrm>
                      <a:prstGeom prst="rect">
                        <a:avLst/>
                      </a:prstGeom>
                      <a:noFill/>
                    </p:spPr>
                  </p:pic>
                </p:oleObj>
              </mc:Fallback>
            </mc:AlternateContent>
          </a:graphicData>
        </a:graphic>
      </p:graphicFrame>
      <p:grpSp>
        <p:nvGrpSpPr>
          <p:cNvPr id="48" name="组合 47"/>
          <p:cNvGrpSpPr/>
          <p:nvPr/>
        </p:nvGrpSpPr>
        <p:grpSpPr>
          <a:xfrm>
            <a:off x="3909986" y="2617690"/>
            <a:ext cx="2011128" cy="422948"/>
            <a:chOff x="3909986" y="2617690"/>
            <a:chExt cx="2011128" cy="422948"/>
          </a:xfrm>
        </p:grpSpPr>
        <p:sp>
          <p:nvSpPr>
            <p:cNvPr id="30" name="矩形 29"/>
            <p:cNvSpPr/>
            <p:nvPr/>
          </p:nvSpPr>
          <p:spPr>
            <a:xfrm>
              <a:off x="3909986" y="2617690"/>
              <a:ext cx="1733167" cy="400110"/>
            </a:xfrm>
            <a:prstGeom prst="rect">
              <a:avLst/>
            </a:prstGeom>
          </p:spPr>
          <p:txBody>
            <a:bodyPr wrap="none">
              <a:spAutoFit/>
            </a:bodyPr>
            <a:lstStyle/>
            <a:p>
              <a:r>
                <a:rPr lang="zh-CN" altLang="zh-CN" sz="2000" b="1" kern="0" dirty="0">
                  <a:cs typeface="AdobeSongStd-Light"/>
                </a:rPr>
                <a:t>大于方程个数</a:t>
              </a:r>
              <a:endParaRPr lang="zh-CN" altLang="en-US" sz="2000" b="1" dirty="0"/>
            </a:p>
          </p:txBody>
        </p:sp>
        <p:graphicFrame>
          <p:nvGraphicFramePr>
            <p:cNvPr id="31" name="对象 30"/>
            <p:cNvGraphicFramePr>
              <a:graphicFrameLocks noChangeAspect="1"/>
            </p:cNvGraphicFramePr>
            <p:nvPr/>
          </p:nvGraphicFramePr>
          <p:xfrm>
            <a:off x="5514714" y="2670751"/>
            <a:ext cx="406400" cy="369887"/>
          </p:xfrm>
          <a:graphic>
            <a:graphicData uri="http://schemas.openxmlformats.org/presentationml/2006/ole">
              <mc:AlternateContent xmlns:mc="http://schemas.openxmlformats.org/markup-compatibility/2006">
                <mc:Choice xmlns:v="urn:schemas-microsoft-com:vml" Requires="v">
                  <p:oleObj name="Equation" r:id="rId10" imgW="164880" imgH="164880" progId="Equation.DSMT4">
                    <p:embed/>
                  </p:oleObj>
                </mc:Choice>
                <mc:Fallback>
                  <p:oleObj name="Equation" r:id="rId10" imgW="164880" imgH="164880" progId="Equation.DSMT4">
                    <p:embed/>
                    <p:pic>
                      <p:nvPicPr>
                        <p:cNvPr id="31" name="对象 30"/>
                        <p:cNvPicPr>
                          <a:picLocks noChangeAspect="1" noChangeArrowheads="1"/>
                        </p:cNvPicPr>
                        <p:nvPr/>
                      </p:nvPicPr>
                      <p:blipFill>
                        <a:blip r:embed="rId11"/>
                        <a:srcRect/>
                        <a:stretch>
                          <a:fillRect/>
                        </a:stretch>
                      </p:blipFill>
                      <p:spPr bwMode="auto">
                        <a:xfrm>
                          <a:off x="5514714" y="2670751"/>
                          <a:ext cx="406400" cy="369887"/>
                        </a:xfrm>
                        <a:prstGeom prst="rect">
                          <a:avLst/>
                        </a:prstGeom>
                        <a:noFill/>
                      </p:spPr>
                    </p:pic>
                  </p:oleObj>
                </mc:Fallback>
              </mc:AlternateContent>
            </a:graphicData>
          </a:graphic>
        </p:graphicFrame>
      </p:grpSp>
      <p:sp>
        <p:nvSpPr>
          <p:cNvPr id="32" name="矩形 31"/>
          <p:cNvSpPr/>
          <p:nvPr/>
        </p:nvSpPr>
        <p:spPr>
          <a:xfrm>
            <a:off x="5797183" y="2594209"/>
            <a:ext cx="4929555" cy="400110"/>
          </a:xfrm>
          <a:prstGeom prst="rect">
            <a:avLst/>
          </a:prstGeom>
        </p:spPr>
        <p:txBody>
          <a:bodyPr wrap="none">
            <a:spAutoFit/>
          </a:bodyPr>
          <a:lstStyle/>
          <a:p>
            <a:r>
              <a:rPr lang="zh-CN" altLang="zh-CN" sz="2000" b="1" kern="0" dirty="0">
                <a:latin typeface="+mn-ea"/>
                <a:cs typeface="AdobeSongStd-Light"/>
              </a:rPr>
              <a:t>所以必有自由未知量</a:t>
            </a:r>
            <a:r>
              <a:rPr lang="en-US" altLang="zh-CN" sz="2000" b="1" kern="0" dirty="0">
                <a:latin typeface="+mn-ea"/>
                <a:cs typeface="Times New Roman" panose="02020603050405020304" pitchFamily="18" charset="0"/>
              </a:rPr>
              <a:t>,</a:t>
            </a:r>
            <a:r>
              <a:rPr lang="zh-CN" altLang="zh-CN" sz="2000" b="1" kern="0" dirty="0">
                <a:latin typeface="+mn-ea"/>
                <a:cs typeface="AdobeSongStd-Light"/>
              </a:rPr>
              <a:t>从而有非零解</a:t>
            </a:r>
            <a:r>
              <a:rPr lang="en-US" altLang="zh-CN" sz="2000" b="1" kern="0" dirty="0">
                <a:latin typeface="+mn-ea"/>
                <a:cs typeface="Times New Roman" panose="02020603050405020304" pitchFamily="18" charset="0"/>
              </a:rPr>
              <a:t>, </a:t>
            </a:r>
            <a:r>
              <a:rPr lang="zh-CN" altLang="zh-CN" sz="2000" b="1" kern="0" dirty="0">
                <a:latin typeface="+mn-ea"/>
                <a:cs typeface="AdobeSongStd-Light"/>
              </a:rPr>
              <a:t>因此</a:t>
            </a:r>
            <a:endParaRPr lang="zh-CN" altLang="en-US" sz="2000" b="1" dirty="0">
              <a:latin typeface="+mn-ea"/>
            </a:endParaRPr>
          </a:p>
        </p:txBody>
      </p:sp>
      <p:grpSp>
        <p:nvGrpSpPr>
          <p:cNvPr id="49" name="组合 48"/>
          <p:cNvGrpSpPr/>
          <p:nvPr/>
        </p:nvGrpSpPr>
        <p:grpSpPr>
          <a:xfrm>
            <a:off x="1049381" y="3152113"/>
            <a:ext cx="4358266" cy="409093"/>
            <a:chOff x="1049381" y="3152113"/>
            <a:chExt cx="4358266" cy="409093"/>
          </a:xfrm>
        </p:grpSpPr>
        <p:sp>
          <p:nvSpPr>
            <p:cNvPr id="2" name="矩形 1"/>
            <p:cNvSpPr/>
            <p:nvPr/>
          </p:nvSpPr>
          <p:spPr>
            <a:xfrm>
              <a:off x="2069402" y="3152113"/>
              <a:ext cx="3338245" cy="400110"/>
            </a:xfrm>
            <a:prstGeom prst="rect">
              <a:avLst/>
            </a:prstGeom>
          </p:spPr>
          <p:txBody>
            <a:bodyPr wrap="square">
              <a:spAutoFit/>
            </a:bodyPr>
            <a:lstStyle/>
            <a:p>
              <a:r>
                <a:rPr lang="zh-CN" altLang="en-US" sz="2000" b="1" dirty="0">
                  <a:latin typeface="+mn-ea"/>
                </a:rPr>
                <a:t>维向量必线性相关</a:t>
              </a:r>
              <a:r>
                <a:rPr lang="en-US" altLang="zh-CN" sz="2000" b="1" dirty="0">
                  <a:latin typeface="+mn-ea"/>
                </a:rPr>
                <a:t>.</a:t>
              </a:r>
              <a:endParaRPr lang="zh-CN" altLang="en-US" sz="2000" b="1" dirty="0">
                <a:latin typeface="+mn-ea"/>
              </a:endParaRPr>
            </a:p>
          </p:txBody>
        </p:sp>
        <p:graphicFrame>
          <p:nvGraphicFramePr>
            <p:cNvPr id="33" name="对象 32"/>
            <p:cNvGraphicFramePr>
              <a:graphicFrameLocks noChangeAspect="1"/>
            </p:cNvGraphicFramePr>
            <p:nvPr/>
          </p:nvGraphicFramePr>
          <p:xfrm>
            <a:off x="1049381" y="3195688"/>
            <a:ext cx="544427" cy="330926"/>
          </p:xfrm>
          <a:graphic>
            <a:graphicData uri="http://schemas.openxmlformats.org/presentationml/2006/ole">
              <mc:AlternateContent xmlns:mc="http://schemas.openxmlformats.org/markup-compatibility/2006">
                <mc:Choice xmlns:v="urn:schemas-microsoft-com:vml" Requires="v">
                  <p:oleObj name="Equation" r:id="rId12" imgW="304404" imgH="177569" progId="Equation.DSMT4">
                    <p:embed/>
                  </p:oleObj>
                </mc:Choice>
                <mc:Fallback>
                  <p:oleObj name="Equation" r:id="rId12" imgW="304404" imgH="177569" progId="Equation.DSMT4">
                    <p:embed/>
                    <p:pic>
                      <p:nvPicPr>
                        <p:cNvPr id="33" name="对象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9381" y="3195688"/>
                          <a:ext cx="544427" cy="330926"/>
                        </a:xfrm>
                        <a:prstGeom prst="rect">
                          <a:avLst/>
                        </a:prstGeom>
                        <a:noFill/>
                      </p:spPr>
                    </p:pic>
                  </p:oleObj>
                </mc:Fallback>
              </mc:AlternateContent>
            </a:graphicData>
          </a:graphic>
        </p:graphicFrame>
        <p:sp>
          <p:nvSpPr>
            <p:cNvPr id="34" name="矩形 33"/>
            <p:cNvSpPr/>
            <p:nvPr/>
          </p:nvSpPr>
          <p:spPr>
            <a:xfrm>
              <a:off x="1517649" y="3161096"/>
              <a:ext cx="442750" cy="400110"/>
            </a:xfrm>
            <a:prstGeom prst="rect">
              <a:avLst/>
            </a:prstGeom>
          </p:spPr>
          <p:txBody>
            <a:bodyPr wrap="none">
              <a:spAutoFit/>
            </a:bodyPr>
            <a:lstStyle/>
            <a:p>
              <a:r>
                <a:rPr lang="zh-CN" altLang="en-US" sz="2000" b="1" dirty="0">
                  <a:latin typeface="+mn-ea"/>
                </a:rPr>
                <a:t>个</a:t>
              </a:r>
            </a:p>
          </p:txBody>
        </p:sp>
        <p:graphicFrame>
          <p:nvGraphicFramePr>
            <p:cNvPr id="35" name="对象 34"/>
            <p:cNvGraphicFramePr>
              <a:graphicFrameLocks noChangeAspect="1"/>
            </p:cNvGraphicFramePr>
            <p:nvPr/>
          </p:nvGraphicFramePr>
          <p:xfrm>
            <a:off x="1865806" y="3239264"/>
            <a:ext cx="312959" cy="312959"/>
          </p:xfrm>
          <a:graphic>
            <a:graphicData uri="http://schemas.openxmlformats.org/presentationml/2006/ole">
              <mc:AlternateContent xmlns:mc="http://schemas.openxmlformats.org/markup-compatibility/2006">
                <mc:Choice xmlns:v="urn:schemas-microsoft-com:vml" Requires="v">
                  <p:oleObj name="Equation" r:id="rId2" imgW="126835" imgH="139518" progId="Equation.DSMT4">
                    <p:embed/>
                  </p:oleObj>
                </mc:Choice>
                <mc:Fallback>
                  <p:oleObj name="Equation" r:id="rId2" imgW="126835" imgH="139518" progId="Equation.DSMT4">
                    <p:embed/>
                    <p:pic>
                      <p:nvPicPr>
                        <p:cNvPr id="35" name="对象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5806" y="3239264"/>
                          <a:ext cx="312959" cy="312959"/>
                        </a:xfrm>
                        <a:prstGeom prst="rect">
                          <a:avLst/>
                        </a:prstGeom>
                        <a:noFill/>
                      </p:spPr>
                    </p:pic>
                  </p:oleObj>
                </mc:Fallback>
              </mc:AlternateContent>
            </a:graphicData>
          </a:graphic>
        </p:graphicFrame>
      </p:grpSp>
      <p:grpSp>
        <p:nvGrpSpPr>
          <p:cNvPr id="45" name="组合 44"/>
          <p:cNvGrpSpPr/>
          <p:nvPr/>
        </p:nvGrpSpPr>
        <p:grpSpPr>
          <a:xfrm>
            <a:off x="3082833" y="1320162"/>
            <a:ext cx="4362329" cy="425528"/>
            <a:chOff x="3082833" y="1320162"/>
            <a:chExt cx="4362329" cy="425528"/>
          </a:xfrm>
        </p:grpSpPr>
        <p:graphicFrame>
          <p:nvGraphicFramePr>
            <p:cNvPr id="5" name="对象 4"/>
            <p:cNvGraphicFramePr>
              <a:graphicFrameLocks noChangeAspect="1"/>
            </p:cNvGraphicFramePr>
            <p:nvPr/>
          </p:nvGraphicFramePr>
          <p:xfrm>
            <a:off x="3082833" y="1388835"/>
            <a:ext cx="544427" cy="330926"/>
          </p:xfrm>
          <a:graphic>
            <a:graphicData uri="http://schemas.openxmlformats.org/presentationml/2006/ole">
              <mc:AlternateContent xmlns:mc="http://schemas.openxmlformats.org/markup-compatibility/2006">
                <mc:Choice xmlns:v="urn:schemas-microsoft-com:vml" Requires="v">
                  <p:oleObj name="Equation" r:id="rId12" imgW="304404" imgH="177569" progId="Equation.DSMT4">
                    <p:embed/>
                  </p:oleObj>
                </mc:Choice>
                <mc:Fallback>
                  <p:oleObj name="Equation" r:id="rId12" imgW="304404" imgH="177569" progId="Equation.DSMT4">
                    <p:embed/>
                    <p:pic>
                      <p:nvPicPr>
                        <p:cNvPr id="5" name="对象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82833" y="1388835"/>
                          <a:ext cx="544427" cy="330926"/>
                        </a:xfrm>
                        <a:prstGeom prst="rect">
                          <a:avLst/>
                        </a:prstGeom>
                        <a:noFill/>
                      </p:spPr>
                    </p:pic>
                  </p:oleObj>
                </mc:Fallback>
              </mc:AlternateContent>
            </a:graphicData>
          </a:graphic>
        </p:graphicFrame>
        <p:sp>
          <p:nvSpPr>
            <p:cNvPr id="14" name="矩形 13"/>
            <p:cNvSpPr/>
            <p:nvPr/>
          </p:nvSpPr>
          <p:spPr>
            <a:xfrm>
              <a:off x="3555958" y="1320162"/>
              <a:ext cx="442750" cy="400110"/>
            </a:xfrm>
            <a:prstGeom prst="rect">
              <a:avLst/>
            </a:prstGeom>
          </p:spPr>
          <p:txBody>
            <a:bodyPr wrap="none">
              <a:spAutoFit/>
            </a:bodyPr>
            <a:lstStyle/>
            <a:p>
              <a:r>
                <a:rPr lang="zh-CN" altLang="en-US" sz="2000" b="1" dirty="0">
                  <a:latin typeface="+mn-ea"/>
                </a:rPr>
                <a:t>个</a:t>
              </a:r>
            </a:p>
          </p:txBody>
        </p:sp>
        <p:graphicFrame>
          <p:nvGraphicFramePr>
            <p:cNvPr id="11" name="对象 10"/>
            <p:cNvGraphicFramePr>
              <a:graphicFrameLocks noChangeAspect="1"/>
            </p:cNvGraphicFramePr>
            <p:nvPr/>
          </p:nvGraphicFramePr>
          <p:xfrm>
            <a:off x="3863725" y="1411761"/>
            <a:ext cx="312959" cy="312959"/>
          </p:xfrm>
          <a:graphic>
            <a:graphicData uri="http://schemas.openxmlformats.org/presentationml/2006/ole">
              <mc:AlternateContent xmlns:mc="http://schemas.openxmlformats.org/markup-compatibility/2006">
                <mc:Choice xmlns:v="urn:schemas-microsoft-com:vml" Requires="v">
                  <p:oleObj name="Equation" r:id="rId2" imgW="126835" imgH="139518" progId="Equation.DSMT4">
                    <p:embed/>
                  </p:oleObj>
                </mc:Choice>
                <mc:Fallback>
                  <p:oleObj name="Equation" r:id="rId2" imgW="126835" imgH="139518" progId="Equation.DSMT4">
                    <p:embed/>
                    <p:pic>
                      <p:nvPicPr>
                        <p:cNvPr id="11" name="对象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725" y="1411761"/>
                          <a:ext cx="312959" cy="312959"/>
                        </a:xfrm>
                        <a:prstGeom prst="rect">
                          <a:avLst/>
                        </a:prstGeom>
                        <a:noFill/>
                      </p:spPr>
                    </p:pic>
                  </p:oleObj>
                </mc:Fallback>
              </mc:AlternateContent>
            </a:graphicData>
          </a:graphic>
        </p:graphicFrame>
        <p:sp>
          <p:nvSpPr>
            <p:cNvPr id="36" name="矩形 35"/>
            <p:cNvSpPr/>
            <p:nvPr/>
          </p:nvSpPr>
          <p:spPr>
            <a:xfrm>
              <a:off x="4106917" y="1345580"/>
              <a:ext cx="3338245" cy="400110"/>
            </a:xfrm>
            <a:prstGeom prst="rect">
              <a:avLst/>
            </a:prstGeom>
          </p:spPr>
          <p:txBody>
            <a:bodyPr wrap="square">
              <a:spAutoFit/>
            </a:bodyPr>
            <a:lstStyle/>
            <a:p>
              <a:r>
                <a:rPr lang="zh-CN" altLang="en-US" sz="2000" b="1" dirty="0">
                  <a:latin typeface="+mn-ea"/>
                </a:rPr>
                <a:t>维向量必线性相关</a:t>
              </a:r>
              <a:r>
                <a:rPr lang="en-US" altLang="zh-CN" sz="2000" b="1" dirty="0">
                  <a:latin typeface="+mn-ea"/>
                </a:rPr>
                <a:t>.</a:t>
              </a:r>
              <a:endParaRPr lang="zh-CN" altLang="en-US" sz="2000" b="1" dirty="0">
                <a:latin typeface="+mn-ea"/>
              </a:endParaRPr>
            </a:p>
          </p:txBody>
        </p:sp>
      </p:grpSp>
      <p:sp>
        <p:nvSpPr>
          <p:cNvPr id="37" name="文本框 36"/>
          <p:cNvSpPr txBox="1"/>
          <p:nvPr/>
        </p:nvSpPr>
        <p:spPr>
          <a:xfrm>
            <a:off x="957943" y="3822779"/>
            <a:ext cx="559706" cy="400110"/>
          </a:xfrm>
          <a:prstGeom prst="rect">
            <a:avLst/>
          </a:prstGeom>
          <a:noFill/>
        </p:spPr>
        <p:txBody>
          <a:bodyPr wrap="square" rtlCol="0">
            <a:spAutoFit/>
          </a:bodyPr>
          <a:lstStyle/>
          <a:p>
            <a:r>
              <a:rPr lang="zh-CN" altLang="en-US" sz="2000" b="1" dirty="0">
                <a:solidFill>
                  <a:schemeClr val="accent1"/>
                </a:solidFill>
              </a:rPr>
              <a:t>注</a:t>
            </a:r>
          </a:p>
        </p:txBody>
      </p:sp>
      <p:sp>
        <p:nvSpPr>
          <p:cNvPr id="38" name="矩形 37"/>
          <p:cNvSpPr/>
          <p:nvPr/>
        </p:nvSpPr>
        <p:spPr>
          <a:xfrm>
            <a:off x="1744302" y="4435538"/>
            <a:ext cx="7352725" cy="400110"/>
          </a:xfrm>
          <a:prstGeom prst="rect">
            <a:avLst/>
          </a:prstGeom>
        </p:spPr>
        <p:txBody>
          <a:bodyPr wrap="square">
            <a:spAutoFit/>
          </a:bodyPr>
          <a:lstStyle/>
          <a:p>
            <a:r>
              <a:rPr lang="en-US" altLang="zh-CN" sz="2000" b="1" dirty="0">
                <a:latin typeface="+mn-ea"/>
              </a:rPr>
              <a:t>2.</a:t>
            </a:r>
            <a:r>
              <a:rPr lang="zh-CN" altLang="en-US" sz="2000" b="1" dirty="0">
                <a:latin typeface="+mn-ea"/>
              </a:rPr>
              <a:t>其它证明方法可参见第</a:t>
            </a:r>
            <a:r>
              <a:rPr lang="en-US" altLang="zh-CN" sz="2000" b="1" dirty="0">
                <a:latin typeface="+mn-ea"/>
              </a:rPr>
              <a:t>2</a:t>
            </a:r>
            <a:r>
              <a:rPr lang="zh-CN" altLang="en-US" sz="2000" b="1" dirty="0">
                <a:latin typeface="+mn-ea"/>
              </a:rPr>
              <a:t>章第</a:t>
            </a:r>
            <a:r>
              <a:rPr lang="en-US" altLang="zh-CN" sz="2000" b="1" dirty="0">
                <a:latin typeface="+mn-ea"/>
              </a:rPr>
              <a:t>3</a:t>
            </a:r>
            <a:r>
              <a:rPr lang="zh-CN" altLang="en-US" sz="2000" b="1" dirty="0">
                <a:latin typeface="+mn-ea"/>
              </a:rPr>
              <a:t>节定理</a:t>
            </a:r>
            <a:r>
              <a:rPr lang="en-US" altLang="zh-CN" sz="2000" b="1" dirty="0">
                <a:latin typeface="+mn-ea"/>
              </a:rPr>
              <a:t>2</a:t>
            </a:r>
            <a:r>
              <a:rPr lang="zh-CN" altLang="en-US" sz="2000" b="1" dirty="0">
                <a:latin typeface="+mn-ea"/>
              </a:rPr>
              <a:t>和第</a:t>
            </a:r>
            <a:r>
              <a:rPr lang="en-US" altLang="zh-CN" sz="2000" b="1" dirty="0">
                <a:latin typeface="+mn-ea"/>
              </a:rPr>
              <a:t>2</a:t>
            </a:r>
            <a:r>
              <a:rPr lang="zh-CN" altLang="en-US" sz="2000" b="1" dirty="0">
                <a:latin typeface="+mn-ea"/>
              </a:rPr>
              <a:t>章第</a:t>
            </a:r>
            <a:r>
              <a:rPr lang="en-US" altLang="zh-CN" sz="2000" b="1" dirty="0">
                <a:latin typeface="+mn-ea"/>
              </a:rPr>
              <a:t>4</a:t>
            </a:r>
            <a:r>
              <a:rPr lang="zh-CN" altLang="en-US" sz="2000" b="1" dirty="0">
                <a:latin typeface="+mn-ea"/>
              </a:rPr>
              <a:t>节例题</a:t>
            </a:r>
            <a:r>
              <a:rPr lang="en-US" altLang="zh-CN" sz="2000" b="1" dirty="0">
                <a:latin typeface="+mn-ea"/>
              </a:rPr>
              <a:t>1.</a:t>
            </a:r>
            <a:endParaRPr lang="zh-CN" altLang="en-US" sz="2000" b="1" dirty="0">
              <a:latin typeface="+mn-ea"/>
            </a:endParaRPr>
          </a:p>
        </p:txBody>
      </p:sp>
      <p:grpSp>
        <p:nvGrpSpPr>
          <p:cNvPr id="50" name="组合 49"/>
          <p:cNvGrpSpPr/>
          <p:nvPr/>
        </p:nvGrpSpPr>
        <p:grpSpPr>
          <a:xfrm>
            <a:off x="1718986" y="3798317"/>
            <a:ext cx="7601550" cy="400110"/>
            <a:chOff x="1718986" y="3798317"/>
            <a:chExt cx="7601550" cy="400110"/>
          </a:xfrm>
        </p:grpSpPr>
        <p:sp>
          <p:nvSpPr>
            <p:cNvPr id="39" name="矩形 38"/>
            <p:cNvSpPr/>
            <p:nvPr/>
          </p:nvSpPr>
          <p:spPr>
            <a:xfrm>
              <a:off x="1718986" y="3798317"/>
              <a:ext cx="755347" cy="400110"/>
            </a:xfrm>
            <a:prstGeom prst="rect">
              <a:avLst/>
            </a:prstGeom>
          </p:spPr>
          <p:txBody>
            <a:bodyPr wrap="square">
              <a:spAutoFit/>
            </a:bodyPr>
            <a:lstStyle/>
            <a:p>
              <a:r>
                <a:rPr lang="en-US" altLang="zh-CN" sz="2000" b="1" dirty="0">
                  <a:latin typeface="+mn-ea"/>
                </a:rPr>
                <a:t>1.</a:t>
              </a:r>
              <a:r>
                <a:rPr lang="zh-CN" altLang="en-US" sz="2000" b="1" dirty="0">
                  <a:latin typeface="+mn-ea"/>
                </a:rPr>
                <a:t>当</a:t>
              </a:r>
            </a:p>
          </p:txBody>
        </p:sp>
        <p:graphicFrame>
          <p:nvGraphicFramePr>
            <p:cNvPr id="18" name="对象 17"/>
            <p:cNvGraphicFramePr>
              <a:graphicFrameLocks noChangeAspect="1"/>
            </p:cNvGraphicFramePr>
            <p:nvPr/>
          </p:nvGraphicFramePr>
          <p:xfrm>
            <a:off x="2407712" y="3887851"/>
            <a:ext cx="797042" cy="269966"/>
          </p:xfrm>
          <a:graphic>
            <a:graphicData uri="http://schemas.openxmlformats.org/presentationml/2006/ole">
              <mc:AlternateContent xmlns:mc="http://schemas.openxmlformats.org/markup-compatibility/2006">
                <mc:Choice xmlns:v="urn:schemas-microsoft-com:vml" Requires="v">
                  <p:oleObj name="Equation" r:id="rId14" imgW="393529" imgH="139639" progId="Equation.DSMT4">
                    <p:embed/>
                  </p:oleObj>
                </mc:Choice>
                <mc:Fallback>
                  <p:oleObj name="Equation" r:id="rId14" imgW="393529" imgH="139639" progId="Equation.DSMT4">
                    <p:embed/>
                    <p:pic>
                      <p:nvPicPr>
                        <p:cNvPr id="18" name="对象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07712" y="3887851"/>
                          <a:ext cx="797042" cy="269966"/>
                        </a:xfrm>
                        <a:prstGeom prst="rect">
                          <a:avLst/>
                        </a:prstGeom>
                        <a:noFill/>
                      </p:spPr>
                    </p:pic>
                  </p:oleObj>
                </mc:Fallback>
              </mc:AlternateContent>
            </a:graphicData>
          </a:graphic>
        </p:graphicFrame>
        <p:sp>
          <p:nvSpPr>
            <p:cNvPr id="40" name="矩形 39"/>
            <p:cNvSpPr/>
            <p:nvPr/>
          </p:nvSpPr>
          <p:spPr>
            <a:xfrm>
              <a:off x="3107446" y="3798317"/>
              <a:ext cx="583887" cy="400110"/>
            </a:xfrm>
            <a:prstGeom prst="rect">
              <a:avLst/>
            </a:prstGeom>
          </p:spPr>
          <p:txBody>
            <a:bodyPr wrap="square">
              <a:spAutoFit/>
            </a:bodyPr>
            <a:lstStyle/>
            <a:p>
              <a:r>
                <a:rPr lang="zh-CN" altLang="en-US" sz="2000" b="1" dirty="0">
                  <a:latin typeface="+mn-ea"/>
                </a:rPr>
                <a:t>时，</a:t>
              </a:r>
            </a:p>
          </p:txBody>
        </p:sp>
        <p:graphicFrame>
          <p:nvGraphicFramePr>
            <p:cNvPr id="41" name="对象 40"/>
            <p:cNvGraphicFramePr>
              <a:graphicFrameLocks noChangeAspect="1"/>
            </p:cNvGraphicFramePr>
            <p:nvPr/>
          </p:nvGraphicFramePr>
          <p:xfrm>
            <a:off x="3589338" y="3885468"/>
            <a:ext cx="312959" cy="312959"/>
          </p:xfrm>
          <a:graphic>
            <a:graphicData uri="http://schemas.openxmlformats.org/presentationml/2006/ole">
              <mc:AlternateContent xmlns:mc="http://schemas.openxmlformats.org/markup-compatibility/2006">
                <mc:Choice xmlns:v="urn:schemas-microsoft-com:vml" Requires="v">
                  <p:oleObj name="Equation" r:id="rId2" imgW="126835" imgH="139518" progId="Equation.DSMT4">
                    <p:embed/>
                  </p:oleObj>
                </mc:Choice>
                <mc:Fallback>
                  <p:oleObj name="Equation" r:id="rId2" imgW="126835" imgH="139518" progId="Equation.DSMT4">
                    <p:embed/>
                    <p:pic>
                      <p:nvPicPr>
                        <p:cNvPr id="41" name="对象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9338" y="3885468"/>
                          <a:ext cx="312959" cy="312959"/>
                        </a:xfrm>
                        <a:prstGeom prst="rect">
                          <a:avLst/>
                        </a:prstGeom>
                        <a:noFill/>
                      </p:spPr>
                    </p:pic>
                  </p:oleObj>
                </mc:Fallback>
              </mc:AlternateContent>
            </a:graphicData>
          </a:graphic>
        </p:graphicFrame>
        <p:sp>
          <p:nvSpPr>
            <p:cNvPr id="42" name="矩形 41"/>
            <p:cNvSpPr/>
            <p:nvPr/>
          </p:nvSpPr>
          <p:spPr>
            <a:xfrm>
              <a:off x="3818866" y="3798317"/>
              <a:ext cx="979558" cy="400110"/>
            </a:xfrm>
            <a:prstGeom prst="rect">
              <a:avLst/>
            </a:prstGeom>
          </p:spPr>
          <p:txBody>
            <a:bodyPr wrap="square">
              <a:spAutoFit/>
            </a:bodyPr>
            <a:lstStyle/>
            <a:p>
              <a:r>
                <a:rPr lang="zh-CN" altLang="en-US" sz="2000" b="1" dirty="0">
                  <a:latin typeface="+mn-ea"/>
                </a:rPr>
                <a:t>维向量</a:t>
              </a:r>
            </a:p>
          </p:txBody>
        </p:sp>
        <p:sp>
          <p:nvSpPr>
            <p:cNvPr id="43" name="矩形 42"/>
            <p:cNvSpPr/>
            <p:nvPr/>
          </p:nvSpPr>
          <p:spPr>
            <a:xfrm>
              <a:off x="5982291" y="3798317"/>
              <a:ext cx="3338245" cy="400110"/>
            </a:xfrm>
            <a:prstGeom prst="rect">
              <a:avLst/>
            </a:prstGeom>
          </p:spPr>
          <p:txBody>
            <a:bodyPr wrap="square">
              <a:spAutoFit/>
            </a:bodyPr>
            <a:lstStyle/>
            <a:p>
              <a:r>
                <a:rPr lang="zh-CN" altLang="en-US" sz="2000" b="1" dirty="0">
                  <a:latin typeface="+mn-ea"/>
                </a:rPr>
                <a:t>必线性相关</a:t>
              </a:r>
              <a:r>
                <a:rPr lang="en-US" altLang="zh-CN" sz="2000" b="1" dirty="0">
                  <a:latin typeface="+mn-ea"/>
                </a:rPr>
                <a:t>.</a:t>
              </a:r>
              <a:endParaRPr lang="zh-CN" altLang="en-US" sz="2000" b="1" dirty="0">
                <a:latin typeface="+mn-ea"/>
              </a:endParaRPr>
            </a:p>
          </p:txBody>
        </p:sp>
        <p:graphicFrame>
          <p:nvGraphicFramePr>
            <p:cNvPr id="44" name="对象 43"/>
            <p:cNvGraphicFramePr>
              <a:graphicFrameLocks noChangeAspect="1"/>
            </p:cNvGraphicFramePr>
            <p:nvPr/>
          </p:nvGraphicFramePr>
          <p:xfrm>
            <a:off x="4784984" y="3809571"/>
            <a:ext cx="1245326" cy="383898"/>
          </p:xfrm>
          <a:graphic>
            <a:graphicData uri="http://schemas.openxmlformats.org/presentationml/2006/ole">
              <mc:AlternateContent xmlns:mc="http://schemas.openxmlformats.org/markup-compatibility/2006">
                <mc:Choice xmlns:v="urn:schemas-microsoft-com:vml" Requires="v">
                  <p:oleObj name="Equation" r:id="rId16" imgW="825500" imgH="228600" progId="Equation.DSMT4">
                    <p:embed/>
                  </p:oleObj>
                </mc:Choice>
                <mc:Fallback>
                  <p:oleObj name="Equation" r:id="rId16" imgW="825500" imgH="228600" progId="Equation.DSMT4">
                    <p:embed/>
                    <p:pic>
                      <p:nvPicPr>
                        <p:cNvPr id="44" name="对象 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84984" y="3809571"/>
                          <a:ext cx="1245326" cy="383898"/>
                        </a:xfrm>
                        <a:prstGeom prst="rect">
                          <a:avLst/>
                        </a:prstGeom>
                        <a:noFill/>
                      </p:spPr>
                    </p:pic>
                  </p:oleObj>
                </mc:Fallback>
              </mc:AlternateContent>
            </a:graphicData>
          </a:graphic>
        </p:graphicFrame>
      </p:grpSp>
    </p:spTree>
    <p:extLst>
      <p:ext uri="{BB962C8B-B14F-4D97-AF65-F5344CB8AC3E}">
        <p14:creationId xmlns:p14="http://schemas.microsoft.com/office/powerpoint/2010/main" val="350143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32" grpId="0"/>
      <p:bldP spid="37" grpId="0"/>
      <p:bldP spid="3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文本框 8"/>
          <p:cNvSpPr txBox="1"/>
          <p:nvPr/>
        </p:nvSpPr>
        <p:spPr>
          <a:xfrm>
            <a:off x="1283397" y="1096268"/>
            <a:ext cx="5192787" cy="461665"/>
          </a:xfrm>
          <a:prstGeom prst="rect">
            <a:avLst/>
          </a:prstGeom>
          <a:noFill/>
        </p:spPr>
        <p:txBody>
          <a:bodyPr wrap="square" rtlCol="0">
            <a:spAutoFit/>
          </a:bodyPr>
          <a:lstStyle/>
          <a:p>
            <a:r>
              <a:rPr lang="en-US" altLang="zh-CN" sz="2400" b="1" dirty="0">
                <a:solidFill>
                  <a:srgbClr val="0000FF"/>
                </a:solidFill>
                <a:latin typeface="+mj-ea"/>
                <a:ea typeface="+mj-ea"/>
              </a:rPr>
              <a:t>4.5.2 </a:t>
            </a:r>
            <a:r>
              <a:rPr lang="zh-CN" altLang="en-US" sz="2400" b="1" dirty="0">
                <a:solidFill>
                  <a:srgbClr val="0000FF"/>
                </a:solidFill>
                <a:latin typeface="+mj-ea"/>
                <a:ea typeface="+mj-ea"/>
              </a:rPr>
              <a:t>线性方程组的几何应用</a:t>
            </a:r>
          </a:p>
        </p:txBody>
      </p:sp>
      <p:sp>
        <p:nvSpPr>
          <p:cNvPr id="11" name="文本框 10"/>
          <p:cNvSpPr txBox="1"/>
          <p:nvPr/>
        </p:nvSpPr>
        <p:spPr>
          <a:xfrm>
            <a:off x="1127759" y="1827327"/>
            <a:ext cx="9030788" cy="400110"/>
          </a:xfrm>
          <a:prstGeom prst="rect">
            <a:avLst/>
          </a:prstGeom>
          <a:noFill/>
        </p:spPr>
        <p:txBody>
          <a:bodyPr wrap="square" rtlCol="0">
            <a:spAutoFit/>
          </a:bodyPr>
          <a:lstStyle/>
          <a:p>
            <a:r>
              <a:rPr lang="zh-CN" altLang="en-US" sz="2000" b="1" dirty="0"/>
              <a:t>       </a:t>
            </a:r>
            <a:r>
              <a:rPr lang="zh-CN" altLang="en-US" sz="2000" b="1" dirty="0">
                <a:latin typeface="+mn-ea"/>
              </a:rPr>
              <a:t>线性方程组的理论可以用来讨论空间平面、直线的位置关系</a:t>
            </a:r>
            <a:r>
              <a:rPr lang="en-US" altLang="zh-CN" sz="2000" b="1" dirty="0">
                <a:latin typeface="+mn-ea"/>
              </a:rPr>
              <a:t>.</a:t>
            </a:r>
          </a:p>
        </p:txBody>
      </p:sp>
      <p:sp>
        <p:nvSpPr>
          <p:cNvPr id="12" name="文本框 11"/>
          <p:cNvSpPr txBox="1"/>
          <p:nvPr/>
        </p:nvSpPr>
        <p:spPr>
          <a:xfrm>
            <a:off x="1517649" y="2517199"/>
            <a:ext cx="3404968" cy="400110"/>
          </a:xfrm>
          <a:prstGeom prst="rect">
            <a:avLst/>
          </a:prstGeom>
          <a:noFill/>
        </p:spPr>
        <p:txBody>
          <a:bodyPr wrap="square" rtlCol="0">
            <a:spAutoFit/>
          </a:bodyPr>
          <a:lstStyle/>
          <a:p>
            <a:r>
              <a:rPr lang="en-US" altLang="zh-CN" sz="2000" b="1" dirty="0">
                <a:latin typeface="+mn-ea"/>
              </a:rPr>
              <a:t>1. </a:t>
            </a:r>
            <a:r>
              <a:rPr lang="zh-CN" altLang="en-US" sz="2000" b="1" dirty="0">
                <a:latin typeface="+mn-ea"/>
              </a:rPr>
              <a:t>对于两条过原点的直线</a:t>
            </a:r>
          </a:p>
        </p:txBody>
      </p:sp>
      <p:graphicFrame>
        <p:nvGraphicFramePr>
          <p:cNvPr id="4" name="对象 3"/>
          <p:cNvGraphicFramePr>
            <a:graphicFrameLocks noChangeAspect="1"/>
          </p:cNvGraphicFramePr>
          <p:nvPr/>
        </p:nvGraphicFramePr>
        <p:xfrm>
          <a:off x="3024188" y="2987675"/>
          <a:ext cx="4457700" cy="852488"/>
        </p:xfrm>
        <a:graphic>
          <a:graphicData uri="http://schemas.openxmlformats.org/presentationml/2006/ole">
            <mc:AlternateContent xmlns:mc="http://schemas.openxmlformats.org/markup-compatibility/2006">
              <mc:Choice xmlns:v="urn:schemas-microsoft-com:vml" Requires="v">
                <p:oleObj name="Equation" r:id="rId2" imgW="2400120" imgH="482400" progId="Equation.DSMT4">
                  <p:embed/>
                </p:oleObj>
              </mc:Choice>
              <mc:Fallback>
                <p:oleObj name="Equation" r:id="rId2" imgW="2400120" imgH="482400" progId="Equation.DSMT4">
                  <p:embed/>
                  <p:pic>
                    <p:nvPicPr>
                      <p:cNvPr id="4" name="对象 3"/>
                      <p:cNvPicPr>
                        <a:picLocks noChangeAspect="1" noChangeArrowheads="1"/>
                      </p:cNvPicPr>
                      <p:nvPr/>
                    </p:nvPicPr>
                    <p:blipFill>
                      <a:blip r:embed="rId3"/>
                      <a:srcRect/>
                      <a:stretch>
                        <a:fillRect/>
                      </a:stretch>
                    </p:blipFill>
                    <p:spPr bwMode="auto">
                      <a:xfrm>
                        <a:off x="3024188" y="2987675"/>
                        <a:ext cx="4457700" cy="852488"/>
                      </a:xfrm>
                      <a:prstGeom prst="rect">
                        <a:avLst/>
                      </a:prstGeom>
                      <a:noFill/>
                    </p:spPr>
                  </p:pic>
                </p:oleObj>
              </mc:Fallback>
            </mc:AlternateContent>
          </a:graphicData>
        </a:graphic>
      </p:graphicFrame>
      <p:grpSp>
        <p:nvGrpSpPr>
          <p:cNvPr id="20" name="组合 19"/>
          <p:cNvGrpSpPr/>
          <p:nvPr/>
        </p:nvGrpSpPr>
        <p:grpSpPr>
          <a:xfrm>
            <a:off x="1517649" y="3947181"/>
            <a:ext cx="2739816" cy="756446"/>
            <a:chOff x="1517649" y="3947181"/>
            <a:chExt cx="2739816" cy="756446"/>
          </a:xfrm>
        </p:grpSpPr>
        <p:sp>
          <p:nvSpPr>
            <p:cNvPr id="14" name="矩形 13"/>
            <p:cNvSpPr/>
            <p:nvPr/>
          </p:nvSpPr>
          <p:spPr>
            <a:xfrm>
              <a:off x="1517649" y="4065177"/>
              <a:ext cx="755347" cy="400110"/>
            </a:xfrm>
            <a:prstGeom prst="rect">
              <a:avLst/>
            </a:prstGeom>
          </p:spPr>
          <p:txBody>
            <a:bodyPr wrap="square">
              <a:spAutoFit/>
            </a:bodyPr>
            <a:lstStyle/>
            <a:p>
              <a:r>
                <a:rPr lang="zh-CN" altLang="en-US" sz="2000" b="1" dirty="0">
                  <a:latin typeface="+mn-ea"/>
                </a:rPr>
                <a:t>令</a:t>
              </a:r>
            </a:p>
          </p:txBody>
        </p:sp>
        <p:graphicFrame>
          <p:nvGraphicFramePr>
            <p:cNvPr id="7" name="对象 6"/>
            <p:cNvGraphicFramePr>
              <a:graphicFrameLocks noChangeAspect="1"/>
            </p:cNvGraphicFramePr>
            <p:nvPr/>
          </p:nvGraphicFramePr>
          <p:xfrm>
            <a:off x="1885949" y="3960812"/>
            <a:ext cx="1506457" cy="742815"/>
          </p:xfrm>
          <a:graphic>
            <a:graphicData uri="http://schemas.openxmlformats.org/presentationml/2006/ole">
              <mc:AlternateContent xmlns:mc="http://schemas.openxmlformats.org/markup-compatibility/2006">
                <mc:Choice xmlns:v="urn:schemas-microsoft-com:vml" Requires="v">
                  <p:oleObj name="Equation" r:id="rId4" imgW="927000" imgH="482400" progId="Equation.DSMT4">
                    <p:embed/>
                  </p:oleObj>
                </mc:Choice>
                <mc:Fallback>
                  <p:oleObj name="Equation" r:id="rId4" imgW="927000" imgH="482400" progId="Equation.DSMT4">
                    <p:embed/>
                    <p:pic>
                      <p:nvPicPr>
                        <p:cNvPr id="7" name="对象 6"/>
                        <p:cNvPicPr>
                          <a:picLocks noChangeAspect="1" noChangeArrowheads="1"/>
                        </p:cNvPicPr>
                        <p:nvPr/>
                      </p:nvPicPr>
                      <p:blipFill>
                        <a:blip r:embed="rId5"/>
                        <a:srcRect/>
                        <a:stretch>
                          <a:fillRect/>
                        </a:stretch>
                      </p:blipFill>
                      <p:spPr bwMode="auto">
                        <a:xfrm>
                          <a:off x="1885949" y="3960812"/>
                          <a:ext cx="1506457" cy="742815"/>
                        </a:xfrm>
                        <a:prstGeom prst="rect">
                          <a:avLst/>
                        </a:prstGeom>
                        <a:noFill/>
                      </p:spPr>
                    </p:pic>
                  </p:oleObj>
                </mc:Fallback>
              </mc:AlternateContent>
            </a:graphicData>
          </a:graphic>
        </p:graphicFrame>
        <p:graphicFrame>
          <p:nvGraphicFramePr>
            <p:cNvPr id="17" name="对象 16"/>
            <p:cNvGraphicFramePr>
              <a:graphicFrameLocks noChangeAspect="1"/>
            </p:cNvGraphicFramePr>
            <p:nvPr/>
          </p:nvGraphicFramePr>
          <p:xfrm>
            <a:off x="3348620" y="3947181"/>
            <a:ext cx="908845" cy="756446"/>
          </p:xfrm>
          <a:graphic>
            <a:graphicData uri="http://schemas.openxmlformats.org/presentationml/2006/ole">
              <mc:AlternateContent xmlns:mc="http://schemas.openxmlformats.org/markup-compatibility/2006">
                <mc:Choice xmlns:v="urn:schemas-microsoft-com:vml" Requires="v">
                  <p:oleObj name="Equation" r:id="rId6" imgW="520560" imgH="457200" progId="Equation.DSMT4">
                    <p:embed/>
                  </p:oleObj>
                </mc:Choice>
                <mc:Fallback>
                  <p:oleObj name="Equation" r:id="rId6" imgW="520560" imgH="457200" progId="Equation.DSMT4">
                    <p:embed/>
                    <p:pic>
                      <p:nvPicPr>
                        <p:cNvPr id="17" name="对象 16"/>
                        <p:cNvPicPr>
                          <a:picLocks noChangeAspect="1" noChangeArrowheads="1"/>
                        </p:cNvPicPr>
                        <p:nvPr/>
                      </p:nvPicPr>
                      <p:blipFill>
                        <a:blip r:embed="rId7"/>
                        <a:srcRect/>
                        <a:stretch>
                          <a:fillRect/>
                        </a:stretch>
                      </p:blipFill>
                      <p:spPr bwMode="auto">
                        <a:xfrm>
                          <a:off x="3348620" y="3947181"/>
                          <a:ext cx="908845" cy="756446"/>
                        </a:xfrm>
                        <a:prstGeom prst="rect">
                          <a:avLst/>
                        </a:prstGeom>
                        <a:noFill/>
                      </p:spPr>
                    </p:pic>
                  </p:oleObj>
                </mc:Fallback>
              </mc:AlternateContent>
            </a:graphicData>
          </a:graphic>
        </p:graphicFrame>
      </p:grpSp>
      <p:sp>
        <p:nvSpPr>
          <p:cNvPr id="19" name="矩形 18"/>
          <p:cNvSpPr/>
          <p:nvPr/>
        </p:nvSpPr>
        <p:spPr>
          <a:xfrm>
            <a:off x="1517648" y="4807992"/>
            <a:ext cx="1016546" cy="400110"/>
          </a:xfrm>
          <a:prstGeom prst="rect">
            <a:avLst/>
          </a:prstGeom>
        </p:spPr>
        <p:txBody>
          <a:bodyPr wrap="square">
            <a:spAutoFit/>
          </a:bodyPr>
          <a:lstStyle/>
          <a:p>
            <a:r>
              <a:rPr lang="en-US" altLang="zh-CN" sz="2000" b="1" dirty="0">
                <a:latin typeface="+mn-ea"/>
              </a:rPr>
              <a:t>(1) </a:t>
            </a:r>
            <a:r>
              <a:rPr lang="zh-CN" altLang="en-US" sz="2000" b="1" dirty="0">
                <a:latin typeface="+mn-ea"/>
              </a:rPr>
              <a:t>若</a:t>
            </a:r>
            <a:r>
              <a:rPr lang="en-US" altLang="zh-CN" sz="2000" b="1" dirty="0">
                <a:latin typeface="+mn-ea"/>
              </a:rPr>
              <a:t>  </a:t>
            </a:r>
            <a:endParaRPr lang="zh-CN" altLang="en-US" sz="2000" b="1" dirty="0">
              <a:latin typeface="+mn-ea"/>
            </a:endParaRPr>
          </a:p>
        </p:txBody>
      </p:sp>
      <p:graphicFrame>
        <p:nvGraphicFramePr>
          <p:cNvPr id="22" name="对象 21"/>
          <p:cNvGraphicFramePr>
            <a:graphicFrameLocks noChangeAspect="1"/>
          </p:cNvGraphicFramePr>
          <p:nvPr/>
        </p:nvGraphicFramePr>
        <p:xfrm>
          <a:off x="2416175" y="4854575"/>
          <a:ext cx="1141413" cy="363538"/>
        </p:xfrm>
        <a:graphic>
          <a:graphicData uri="http://schemas.openxmlformats.org/presentationml/2006/ole">
            <mc:AlternateContent xmlns:mc="http://schemas.openxmlformats.org/markup-compatibility/2006">
              <mc:Choice xmlns:v="urn:schemas-microsoft-com:vml" Requires="v">
                <p:oleObj name="Equation" r:id="rId8" imgW="609480" imgH="203040" progId="Equation.DSMT4">
                  <p:embed/>
                </p:oleObj>
              </mc:Choice>
              <mc:Fallback>
                <p:oleObj name="Equation" r:id="rId8" imgW="609480" imgH="203040" progId="Equation.DSMT4">
                  <p:embed/>
                  <p:pic>
                    <p:nvPicPr>
                      <p:cNvPr id="22" name="对象 21"/>
                      <p:cNvPicPr>
                        <a:picLocks noChangeAspect="1" noChangeArrowheads="1"/>
                      </p:cNvPicPr>
                      <p:nvPr/>
                    </p:nvPicPr>
                    <p:blipFill>
                      <a:blip r:embed="rId9"/>
                      <a:srcRect/>
                      <a:stretch>
                        <a:fillRect/>
                      </a:stretch>
                    </p:blipFill>
                    <p:spPr bwMode="auto">
                      <a:xfrm>
                        <a:off x="2416175" y="4854575"/>
                        <a:ext cx="1141413" cy="363538"/>
                      </a:xfrm>
                      <a:prstGeom prst="rect">
                        <a:avLst/>
                      </a:prstGeom>
                      <a:noFill/>
                    </p:spPr>
                  </p:pic>
                </p:oleObj>
              </mc:Fallback>
            </mc:AlternateContent>
          </a:graphicData>
        </a:graphic>
      </p:graphicFrame>
      <p:grpSp>
        <p:nvGrpSpPr>
          <p:cNvPr id="43" name="组合 42"/>
          <p:cNvGrpSpPr/>
          <p:nvPr/>
        </p:nvGrpSpPr>
        <p:grpSpPr>
          <a:xfrm>
            <a:off x="3527811" y="4799429"/>
            <a:ext cx="6499116" cy="408673"/>
            <a:chOff x="3527811" y="4799429"/>
            <a:chExt cx="6499116" cy="408673"/>
          </a:xfrm>
        </p:grpSpPr>
        <p:sp>
          <p:nvSpPr>
            <p:cNvPr id="23" name="矩形 22"/>
            <p:cNvSpPr/>
            <p:nvPr/>
          </p:nvSpPr>
          <p:spPr>
            <a:xfrm>
              <a:off x="3527811" y="4799429"/>
              <a:ext cx="1600697" cy="400110"/>
            </a:xfrm>
            <a:prstGeom prst="rect">
              <a:avLst/>
            </a:prstGeom>
          </p:spPr>
          <p:txBody>
            <a:bodyPr wrap="square">
              <a:spAutoFit/>
            </a:bodyPr>
            <a:lstStyle/>
            <a:p>
              <a:r>
                <a:rPr lang="zh-CN" altLang="en-US" sz="2000" b="1" dirty="0">
                  <a:latin typeface="+mn-ea"/>
                </a:rPr>
                <a:t>线性方程组</a:t>
              </a:r>
            </a:p>
          </p:txBody>
        </p:sp>
        <p:graphicFrame>
          <p:nvGraphicFramePr>
            <p:cNvPr id="25" name="对象 24"/>
            <p:cNvGraphicFramePr>
              <a:graphicFrameLocks noChangeAspect="1"/>
            </p:cNvGraphicFramePr>
            <p:nvPr/>
          </p:nvGraphicFramePr>
          <p:xfrm>
            <a:off x="4922618" y="4838965"/>
            <a:ext cx="811302" cy="330926"/>
          </p:xfrm>
          <a:graphic>
            <a:graphicData uri="http://schemas.openxmlformats.org/presentationml/2006/ole">
              <mc:AlternateContent xmlns:mc="http://schemas.openxmlformats.org/markup-compatibility/2006">
                <mc:Choice xmlns:v="urn:schemas-microsoft-com:vml" Requires="v">
                  <p:oleObj name="Equation" r:id="rId10" imgW="469696" imgH="177723" progId="Equation.DSMT4">
                    <p:embed/>
                  </p:oleObj>
                </mc:Choice>
                <mc:Fallback>
                  <p:oleObj name="Equation" r:id="rId10" imgW="469696" imgH="177723" progId="Equation.DSMT4">
                    <p:embed/>
                    <p:pic>
                      <p:nvPicPr>
                        <p:cNvPr id="25" name="对象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22618" y="4838965"/>
                          <a:ext cx="811302" cy="330926"/>
                        </a:xfrm>
                        <a:prstGeom prst="rect">
                          <a:avLst/>
                        </a:prstGeom>
                        <a:noFill/>
                      </p:spPr>
                    </p:pic>
                  </p:oleObj>
                </mc:Fallback>
              </mc:AlternateContent>
            </a:graphicData>
          </a:graphic>
        </p:graphicFrame>
        <p:sp>
          <p:nvSpPr>
            <p:cNvPr id="26" name="矩形 25"/>
            <p:cNvSpPr/>
            <p:nvPr/>
          </p:nvSpPr>
          <p:spPr>
            <a:xfrm>
              <a:off x="5711322" y="4807992"/>
              <a:ext cx="4315605" cy="400110"/>
            </a:xfrm>
            <a:prstGeom prst="rect">
              <a:avLst/>
            </a:prstGeom>
          </p:spPr>
          <p:txBody>
            <a:bodyPr wrap="none">
              <a:spAutoFit/>
            </a:bodyPr>
            <a:lstStyle/>
            <a:p>
              <a:r>
                <a:rPr lang="zh-CN" altLang="zh-CN" sz="2000" b="1" dirty="0">
                  <a:latin typeface="+mn-ea"/>
                  <a:cs typeface="Times New Roman" panose="02020603050405020304" pitchFamily="18" charset="0"/>
                </a:rPr>
                <a:t>有</a:t>
              </a:r>
              <a:r>
                <a:rPr lang="zh-CN" altLang="en-US" sz="2000" b="1" dirty="0">
                  <a:latin typeface="+mn-ea"/>
                  <a:cs typeface="Times New Roman" panose="02020603050405020304" pitchFamily="18" charset="0"/>
                </a:rPr>
                <a:t>唯</a:t>
              </a:r>
              <a:r>
                <a:rPr lang="zh-CN" altLang="zh-CN" sz="2000" b="1" dirty="0">
                  <a:latin typeface="+mn-ea"/>
                  <a:cs typeface="Times New Roman" panose="02020603050405020304" pitchFamily="18" charset="0"/>
                </a:rPr>
                <a:t>一零解</a:t>
              </a:r>
              <a:r>
                <a:rPr lang="en-US" altLang="zh-CN" sz="2000" b="1" dirty="0">
                  <a:latin typeface="+mn-ea"/>
                  <a:cs typeface="Times New Roman" panose="02020603050405020304" pitchFamily="18" charset="0"/>
                </a:rPr>
                <a:t>,</a:t>
              </a:r>
              <a:r>
                <a:rPr lang="zh-CN" altLang="zh-CN" sz="2000" b="1" dirty="0">
                  <a:latin typeface="+mn-ea"/>
                  <a:cs typeface="Times New Roman" panose="02020603050405020304" pitchFamily="18" charset="0"/>
                </a:rPr>
                <a:t>即两条直线相交于零点</a:t>
              </a:r>
              <a:r>
                <a:rPr lang="en-US" altLang="zh-CN" sz="2000" b="1" dirty="0">
                  <a:latin typeface="+mn-ea"/>
                  <a:cs typeface="Times New Roman" panose="02020603050405020304" pitchFamily="18" charset="0"/>
                </a:rPr>
                <a:t>.</a:t>
              </a:r>
              <a:endParaRPr lang="zh-CN" altLang="en-US" sz="2000" b="1" dirty="0">
                <a:latin typeface="+mn-ea"/>
              </a:endParaRPr>
            </a:p>
          </p:txBody>
        </p:sp>
      </p:grpSp>
      <p:sp>
        <p:nvSpPr>
          <p:cNvPr id="27" name="矩形 26"/>
          <p:cNvSpPr/>
          <p:nvPr/>
        </p:nvSpPr>
        <p:spPr>
          <a:xfrm>
            <a:off x="1488985" y="5366709"/>
            <a:ext cx="1016546" cy="400110"/>
          </a:xfrm>
          <a:prstGeom prst="rect">
            <a:avLst/>
          </a:prstGeom>
        </p:spPr>
        <p:txBody>
          <a:bodyPr wrap="square">
            <a:spAutoFit/>
          </a:bodyPr>
          <a:lstStyle/>
          <a:p>
            <a:r>
              <a:rPr lang="en-US" altLang="zh-CN" sz="2000" b="1" dirty="0">
                <a:latin typeface="+mn-ea"/>
              </a:rPr>
              <a:t>(2) </a:t>
            </a:r>
            <a:r>
              <a:rPr lang="zh-CN" altLang="en-US" sz="2000" b="1" dirty="0">
                <a:latin typeface="+mn-ea"/>
              </a:rPr>
              <a:t>若</a:t>
            </a:r>
            <a:r>
              <a:rPr lang="en-US" altLang="zh-CN" sz="2000" b="1" dirty="0">
                <a:latin typeface="+mn-ea"/>
              </a:rPr>
              <a:t>  </a:t>
            </a:r>
            <a:endParaRPr lang="zh-CN" altLang="en-US" sz="2000" b="1" dirty="0">
              <a:latin typeface="+mn-ea"/>
            </a:endParaRPr>
          </a:p>
        </p:txBody>
      </p:sp>
      <p:graphicFrame>
        <p:nvGraphicFramePr>
          <p:cNvPr id="28" name="对象 27"/>
          <p:cNvGraphicFramePr>
            <a:graphicFrameLocks noChangeAspect="1"/>
          </p:cNvGraphicFramePr>
          <p:nvPr/>
        </p:nvGraphicFramePr>
        <p:xfrm>
          <a:off x="2397125" y="5403850"/>
          <a:ext cx="1117600" cy="363538"/>
        </p:xfrm>
        <a:graphic>
          <a:graphicData uri="http://schemas.openxmlformats.org/presentationml/2006/ole">
            <mc:AlternateContent xmlns:mc="http://schemas.openxmlformats.org/markup-compatibility/2006">
              <mc:Choice xmlns:v="urn:schemas-microsoft-com:vml" Requires="v">
                <p:oleObj name="Equation" r:id="rId12" imgW="596880" imgH="203040" progId="Equation.DSMT4">
                  <p:embed/>
                </p:oleObj>
              </mc:Choice>
              <mc:Fallback>
                <p:oleObj name="Equation" r:id="rId12" imgW="596880" imgH="203040" progId="Equation.DSMT4">
                  <p:embed/>
                  <p:pic>
                    <p:nvPicPr>
                      <p:cNvPr id="28" name="对象 27"/>
                      <p:cNvPicPr>
                        <a:picLocks noChangeAspect="1" noChangeArrowheads="1"/>
                      </p:cNvPicPr>
                      <p:nvPr/>
                    </p:nvPicPr>
                    <p:blipFill>
                      <a:blip r:embed="rId13"/>
                      <a:srcRect/>
                      <a:stretch>
                        <a:fillRect/>
                      </a:stretch>
                    </p:blipFill>
                    <p:spPr bwMode="auto">
                      <a:xfrm>
                        <a:off x="2397125" y="5403850"/>
                        <a:ext cx="1117600" cy="363538"/>
                      </a:xfrm>
                      <a:prstGeom prst="rect">
                        <a:avLst/>
                      </a:prstGeom>
                      <a:noFill/>
                    </p:spPr>
                  </p:pic>
                </p:oleObj>
              </mc:Fallback>
            </mc:AlternateContent>
          </a:graphicData>
        </a:graphic>
      </p:graphicFrame>
      <p:grpSp>
        <p:nvGrpSpPr>
          <p:cNvPr id="40" name="组合 39"/>
          <p:cNvGrpSpPr/>
          <p:nvPr/>
        </p:nvGrpSpPr>
        <p:grpSpPr>
          <a:xfrm>
            <a:off x="3502118" y="5356816"/>
            <a:ext cx="2736757" cy="410572"/>
            <a:chOff x="3502118" y="5356816"/>
            <a:chExt cx="2736757" cy="410572"/>
          </a:xfrm>
        </p:grpSpPr>
        <p:sp>
          <p:nvSpPr>
            <p:cNvPr id="29" name="矩形 28"/>
            <p:cNvSpPr/>
            <p:nvPr/>
          </p:nvSpPr>
          <p:spPr>
            <a:xfrm>
              <a:off x="3502118" y="5356816"/>
              <a:ext cx="755347" cy="400110"/>
            </a:xfrm>
            <a:prstGeom prst="rect">
              <a:avLst/>
            </a:prstGeom>
          </p:spPr>
          <p:txBody>
            <a:bodyPr wrap="square">
              <a:spAutoFit/>
            </a:bodyPr>
            <a:lstStyle/>
            <a:p>
              <a:r>
                <a:rPr lang="zh-CN" altLang="en-US" sz="2000" b="1" dirty="0">
                  <a:latin typeface="+mn-ea"/>
                </a:rPr>
                <a:t>由</a:t>
              </a:r>
            </a:p>
          </p:txBody>
        </p:sp>
        <p:graphicFrame>
          <p:nvGraphicFramePr>
            <p:cNvPr id="31" name="对象 30"/>
            <p:cNvGraphicFramePr>
              <a:graphicFrameLocks noChangeAspect="1"/>
            </p:cNvGraphicFramePr>
            <p:nvPr/>
          </p:nvGraphicFramePr>
          <p:xfrm>
            <a:off x="3884613" y="5387975"/>
            <a:ext cx="1098550" cy="379413"/>
          </p:xfrm>
          <a:graphic>
            <a:graphicData uri="http://schemas.openxmlformats.org/presentationml/2006/ole">
              <mc:AlternateContent xmlns:mc="http://schemas.openxmlformats.org/markup-compatibility/2006">
                <mc:Choice xmlns:v="urn:schemas-microsoft-com:vml" Requires="v">
                  <p:oleObj name="Equation" r:id="rId14" imgW="736560" imgH="241200" progId="Equation.DSMT4">
                    <p:embed/>
                  </p:oleObj>
                </mc:Choice>
                <mc:Fallback>
                  <p:oleObj name="Equation" r:id="rId14" imgW="736560" imgH="241200" progId="Equation.DSMT4">
                    <p:embed/>
                    <p:pic>
                      <p:nvPicPr>
                        <p:cNvPr id="31" name="对象 30"/>
                        <p:cNvPicPr>
                          <a:picLocks noChangeAspect="1" noChangeArrowheads="1"/>
                        </p:cNvPicPr>
                        <p:nvPr/>
                      </p:nvPicPr>
                      <p:blipFill>
                        <a:blip r:embed="rId15"/>
                        <a:srcRect/>
                        <a:stretch>
                          <a:fillRect/>
                        </a:stretch>
                      </p:blipFill>
                      <p:spPr bwMode="auto">
                        <a:xfrm>
                          <a:off x="3884613" y="5387975"/>
                          <a:ext cx="1098550" cy="379413"/>
                        </a:xfrm>
                        <a:prstGeom prst="rect">
                          <a:avLst/>
                        </a:prstGeom>
                        <a:noFill/>
                      </p:spPr>
                    </p:pic>
                  </p:oleObj>
                </mc:Fallback>
              </mc:AlternateContent>
            </a:graphicData>
          </a:graphic>
        </p:graphicFrame>
        <p:sp>
          <p:nvSpPr>
            <p:cNvPr id="32" name="矩形 31"/>
            <p:cNvSpPr/>
            <p:nvPr/>
          </p:nvSpPr>
          <p:spPr>
            <a:xfrm>
              <a:off x="4895651" y="5356816"/>
              <a:ext cx="755347" cy="400110"/>
            </a:xfrm>
            <a:prstGeom prst="rect">
              <a:avLst/>
            </a:prstGeom>
          </p:spPr>
          <p:txBody>
            <a:bodyPr wrap="square">
              <a:spAutoFit/>
            </a:bodyPr>
            <a:lstStyle/>
            <a:p>
              <a:r>
                <a:rPr lang="zh-CN" altLang="en-US" sz="2000" b="1" dirty="0">
                  <a:latin typeface="+mn-ea"/>
                </a:rPr>
                <a:t>则</a:t>
              </a:r>
            </a:p>
          </p:txBody>
        </p:sp>
        <p:graphicFrame>
          <p:nvGraphicFramePr>
            <p:cNvPr id="34" name="对象 33"/>
            <p:cNvGraphicFramePr>
              <a:graphicFrameLocks noChangeAspect="1"/>
            </p:cNvGraphicFramePr>
            <p:nvPr/>
          </p:nvGraphicFramePr>
          <p:xfrm>
            <a:off x="5256213" y="5426075"/>
            <a:ext cx="982662" cy="322263"/>
          </p:xfrm>
          <a:graphic>
            <a:graphicData uri="http://schemas.openxmlformats.org/presentationml/2006/ole">
              <mc:AlternateContent xmlns:mc="http://schemas.openxmlformats.org/markup-compatibility/2006">
                <mc:Choice xmlns:v="urn:schemas-microsoft-com:vml" Requires="v">
                  <p:oleObj name="Equation" r:id="rId16" imgW="571320" imgH="203040" progId="Equation.DSMT4">
                    <p:embed/>
                  </p:oleObj>
                </mc:Choice>
                <mc:Fallback>
                  <p:oleObj name="Equation" r:id="rId16" imgW="571320" imgH="203040" progId="Equation.DSMT4">
                    <p:embed/>
                    <p:pic>
                      <p:nvPicPr>
                        <p:cNvPr id="34" name="对象 33"/>
                        <p:cNvPicPr>
                          <a:picLocks noChangeAspect="1" noChangeArrowheads="1"/>
                        </p:cNvPicPr>
                        <p:nvPr/>
                      </p:nvPicPr>
                      <p:blipFill>
                        <a:blip r:embed="rId17"/>
                        <a:srcRect/>
                        <a:stretch>
                          <a:fillRect/>
                        </a:stretch>
                      </p:blipFill>
                      <p:spPr bwMode="auto">
                        <a:xfrm>
                          <a:off x="5256213" y="5426075"/>
                          <a:ext cx="982662" cy="322263"/>
                        </a:xfrm>
                        <a:prstGeom prst="rect">
                          <a:avLst/>
                        </a:prstGeom>
                        <a:noFill/>
                      </p:spPr>
                    </p:pic>
                  </p:oleObj>
                </mc:Fallback>
              </mc:AlternateContent>
            </a:graphicData>
          </a:graphic>
        </p:graphicFrame>
      </p:grpSp>
      <p:grpSp>
        <p:nvGrpSpPr>
          <p:cNvPr id="42" name="组合 41"/>
          <p:cNvGrpSpPr/>
          <p:nvPr/>
        </p:nvGrpSpPr>
        <p:grpSpPr>
          <a:xfrm>
            <a:off x="6141230" y="5246688"/>
            <a:ext cx="1146983" cy="636587"/>
            <a:chOff x="6141230" y="5246688"/>
            <a:chExt cx="1146983" cy="636587"/>
          </a:xfrm>
        </p:grpSpPr>
        <p:sp>
          <p:nvSpPr>
            <p:cNvPr id="35" name="矩形 34"/>
            <p:cNvSpPr/>
            <p:nvPr/>
          </p:nvSpPr>
          <p:spPr>
            <a:xfrm>
              <a:off x="6141230" y="5374301"/>
              <a:ext cx="755347" cy="400110"/>
            </a:xfrm>
            <a:prstGeom prst="rect">
              <a:avLst/>
            </a:prstGeom>
          </p:spPr>
          <p:txBody>
            <a:bodyPr wrap="square">
              <a:spAutoFit/>
            </a:bodyPr>
            <a:lstStyle/>
            <a:p>
              <a:r>
                <a:rPr lang="zh-CN" altLang="en-US" sz="2000" b="1" dirty="0">
                  <a:latin typeface="+mn-ea"/>
                </a:rPr>
                <a:t>即</a:t>
              </a:r>
            </a:p>
          </p:txBody>
        </p:sp>
        <p:graphicFrame>
          <p:nvGraphicFramePr>
            <p:cNvPr id="37" name="对象 36"/>
            <p:cNvGraphicFramePr>
              <a:graphicFrameLocks noChangeAspect="1"/>
            </p:cNvGraphicFramePr>
            <p:nvPr/>
          </p:nvGraphicFramePr>
          <p:xfrm>
            <a:off x="6491288" y="5246688"/>
            <a:ext cx="796925" cy="636587"/>
          </p:xfrm>
          <a:graphic>
            <a:graphicData uri="http://schemas.openxmlformats.org/presentationml/2006/ole">
              <mc:AlternateContent xmlns:mc="http://schemas.openxmlformats.org/markup-compatibility/2006">
                <mc:Choice xmlns:v="urn:schemas-microsoft-com:vml" Requires="v">
                  <p:oleObj name="Equation" r:id="rId18" imgW="558720" imgH="431640" progId="Equation.DSMT4">
                    <p:embed/>
                  </p:oleObj>
                </mc:Choice>
                <mc:Fallback>
                  <p:oleObj name="Equation" r:id="rId18" imgW="558720" imgH="431640" progId="Equation.DSMT4">
                    <p:embed/>
                    <p:pic>
                      <p:nvPicPr>
                        <p:cNvPr id="37" name="对象 36"/>
                        <p:cNvPicPr>
                          <a:picLocks noChangeAspect="1" noChangeArrowheads="1"/>
                        </p:cNvPicPr>
                        <p:nvPr/>
                      </p:nvPicPr>
                      <p:blipFill>
                        <a:blip r:embed="rId19"/>
                        <a:srcRect/>
                        <a:stretch>
                          <a:fillRect/>
                        </a:stretch>
                      </p:blipFill>
                      <p:spPr bwMode="auto">
                        <a:xfrm>
                          <a:off x="6491288" y="5246688"/>
                          <a:ext cx="796925" cy="636587"/>
                        </a:xfrm>
                        <a:prstGeom prst="rect">
                          <a:avLst/>
                        </a:prstGeom>
                        <a:noFill/>
                      </p:spPr>
                    </p:pic>
                  </p:oleObj>
                </mc:Fallback>
              </mc:AlternateContent>
            </a:graphicData>
          </a:graphic>
        </p:graphicFrame>
      </p:grpSp>
      <p:sp>
        <p:nvSpPr>
          <p:cNvPr id="38" name="矩形 37"/>
          <p:cNvSpPr/>
          <p:nvPr/>
        </p:nvSpPr>
        <p:spPr>
          <a:xfrm>
            <a:off x="6752228" y="5355068"/>
            <a:ext cx="3783408" cy="400110"/>
          </a:xfrm>
          <a:prstGeom prst="rect">
            <a:avLst/>
          </a:prstGeom>
        </p:spPr>
        <p:txBody>
          <a:bodyPr wrap="none">
            <a:spAutoFit/>
          </a:bodyPr>
          <a:lstStyle/>
          <a:p>
            <a:pPr marL="228600" indent="266700" algn="just">
              <a:spcAft>
                <a:spcPts val="0"/>
              </a:spcAft>
            </a:pPr>
            <a:r>
              <a:rPr lang="zh-CN" altLang="zh-CN" sz="2000" b="1" kern="100" dirty="0">
                <a:latin typeface="+mn-ea"/>
                <a:cs typeface="Times New Roman" panose="02020603050405020304" pitchFamily="18" charset="0"/>
              </a:rPr>
              <a:t>线性方程组有无穷多个解</a:t>
            </a:r>
            <a:r>
              <a:rPr lang="en-US" altLang="zh-CN" sz="2000" b="1" kern="100" dirty="0">
                <a:latin typeface="+mn-ea"/>
                <a:cs typeface="Times New Roman" panose="02020603050405020304" pitchFamily="18" charset="0"/>
              </a:rPr>
              <a:t>,</a:t>
            </a:r>
            <a:endParaRPr lang="zh-CN" altLang="zh-CN" sz="2000" b="1" kern="100" dirty="0">
              <a:latin typeface="+mn-ea"/>
              <a:cs typeface="Times New Roman" panose="02020603050405020304" pitchFamily="18" charset="0"/>
            </a:endParaRPr>
          </a:p>
        </p:txBody>
      </p:sp>
      <p:sp>
        <p:nvSpPr>
          <p:cNvPr id="39" name="矩形 38"/>
          <p:cNvSpPr/>
          <p:nvPr/>
        </p:nvSpPr>
        <p:spPr>
          <a:xfrm>
            <a:off x="962381" y="5868247"/>
            <a:ext cx="2621230" cy="400110"/>
          </a:xfrm>
          <a:prstGeom prst="rect">
            <a:avLst/>
          </a:prstGeom>
        </p:spPr>
        <p:txBody>
          <a:bodyPr wrap="none">
            <a:spAutoFit/>
          </a:bodyPr>
          <a:lstStyle/>
          <a:p>
            <a:pPr marL="228600" indent="266700" algn="just">
              <a:spcAft>
                <a:spcPts val="0"/>
              </a:spcAft>
            </a:pPr>
            <a:r>
              <a:rPr lang="zh-CN" altLang="zh-CN" sz="2000" b="1" kern="100" dirty="0">
                <a:latin typeface="+mn-ea"/>
                <a:cs typeface="Times New Roman" panose="02020603050405020304" pitchFamily="18" charset="0"/>
              </a:rPr>
              <a:t>即两条直线重合</a:t>
            </a:r>
            <a:r>
              <a:rPr lang="en-US" altLang="zh-CN" sz="2000" b="1" kern="100" dirty="0">
                <a:latin typeface="+mn-ea"/>
                <a:cs typeface="Times New Roman" panose="02020603050405020304" pitchFamily="18" charset="0"/>
              </a:rPr>
              <a:t>.</a:t>
            </a:r>
            <a:endParaRPr lang="zh-CN" altLang="zh-CN" sz="2000" b="1" kern="100" dirty="0">
              <a:latin typeface="+mn-ea"/>
              <a:cs typeface="Times New Roman" panose="02020603050405020304" pitchFamily="18" charset="0"/>
            </a:endParaRPr>
          </a:p>
        </p:txBody>
      </p:sp>
    </p:spTree>
    <p:extLst>
      <p:ext uri="{BB962C8B-B14F-4D97-AF65-F5344CB8AC3E}">
        <p14:creationId xmlns:p14="http://schemas.microsoft.com/office/powerpoint/2010/main" val="421768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9" grpId="0"/>
      <p:bldP spid="27" grpId="0"/>
      <p:bldP spid="38" grpId="0"/>
      <p:bldP spid="3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517649" y="1274443"/>
            <a:ext cx="3404968" cy="400110"/>
          </a:xfrm>
          <a:prstGeom prst="rect">
            <a:avLst/>
          </a:prstGeom>
          <a:noFill/>
        </p:spPr>
        <p:txBody>
          <a:bodyPr wrap="square" rtlCol="0">
            <a:spAutoFit/>
          </a:bodyPr>
          <a:lstStyle/>
          <a:p>
            <a:r>
              <a:rPr lang="en-US" altLang="zh-CN" sz="2000" b="1" dirty="0">
                <a:latin typeface="+mn-ea"/>
              </a:rPr>
              <a:t>2. </a:t>
            </a:r>
            <a:r>
              <a:rPr lang="zh-CN" altLang="en-US" sz="2000" b="1" dirty="0">
                <a:latin typeface="+mn-ea"/>
              </a:rPr>
              <a:t>对于三个过原点的平面</a:t>
            </a:r>
          </a:p>
        </p:txBody>
      </p:sp>
      <p:graphicFrame>
        <p:nvGraphicFramePr>
          <p:cNvPr id="4" name="对象 3"/>
          <p:cNvGraphicFramePr>
            <a:graphicFrameLocks noChangeAspect="1"/>
          </p:cNvGraphicFramePr>
          <p:nvPr/>
        </p:nvGraphicFramePr>
        <p:xfrm>
          <a:off x="3052763" y="1852613"/>
          <a:ext cx="5414962" cy="1228725"/>
        </p:xfrm>
        <a:graphic>
          <a:graphicData uri="http://schemas.openxmlformats.org/presentationml/2006/ole">
            <mc:AlternateContent xmlns:mc="http://schemas.openxmlformats.org/markup-compatibility/2006">
              <mc:Choice xmlns:v="urn:schemas-microsoft-com:vml" Requires="v">
                <p:oleObj name="Equation" r:id="rId2" imgW="3136680" imgH="711000" progId="Equation.DSMT4">
                  <p:embed/>
                </p:oleObj>
              </mc:Choice>
              <mc:Fallback>
                <p:oleObj name="Equation" r:id="rId2" imgW="3136680" imgH="711000" progId="Equation.DSMT4">
                  <p:embed/>
                  <p:pic>
                    <p:nvPicPr>
                      <p:cNvPr id="4" name="对象 3"/>
                      <p:cNvPicPr>
                        <a:picLocks noChangeAspect="1" noChangeArrowheads="1"/>
                      </p:cNvPicPr>
                      <p:nvPr/>
                    </p:nvPicPr>
                    <p:blipFill>
                      <a:blip r:embed="rId3"/>
                      <a:srcRect/>
                      <a:stretch>
                        <a:fillRect/>
                      </a:stretch>
                    </p:blipFill>
                    <p:spPr bwMode="auto">
                      <a:xfrm>
                        <a:off x="3052763" y="1852613"/>
                        <a:ext cx="5414962" cy="1228725"/>
                      </a:xfrm>
                      <a:prstGeom prst="rect">
                        <a:avLst/>
                      </a:prstGeom>
                      <a:noFill/>
                    </p:spPr>
                  </p:pic>
                </p:oleObj>
              </mc:Fallback>
            </mc:AlternateContent>
          </a:graphicData>
        </a:graphic>
      </p:graphicFrame>
      <p:grpSp>
        <p:nvGrpSpPr>
          <p:cNvPr id="36" name="组合 35"/>
          <p:cNvGrpSpPr/>
          <p:nvPr/>
        </p:nvGrpSpPr>
        <p:grpSpPr>
          <a:xfrm>
            <a:off x="1517649" y="3133725"/>
            <a:ext cx="3402014" cy="1238250"/>
            <a:chOff x="1517649" y="3133725"/>
            <a:chExt cx="3402014" cy="1238250"/>
          </a:xfrm>
        </p:grpSpPr>
        <p:sp>
          <p:nvSpPr>
            <p:cNvPr id="12" name="矩形 11"/>
            <p:cNvSpPr/>
            <p:nvPr/>
          </p:nvSpPr>
          <p:spPr>
            <a:xfrm>
              <a:off x="1517649" y="3516537"/>
              <a:ext cx="755347" cy="400110"/>
            </a:xfrm>
            <a:prstGeom prst="rect">
              <a:avLst/>
            </a:prstGeom>
          </p:spPr>
          <p:txBody>
            <a:bodyPr wrap="square">
              <a:spAutoFit/>
            </a:bodyPr>
            <a:lstStyle/>
            <a:p>
              <a:r>
                <a:rPr lang="zh-CN" altLang="en-US" sz="2000" b="1" dirty="0">
                  <a:latin typeface="+mn-ea"/>
                </a:rPr>
                <a:t>令</a:t>
              </a:r>
            </a:p>
          </p:txBody>
        </p:sp>
        <p:graphicFrame>
          <p:nvGraphicFramePr>
            <p:cNvPr id="7" name="对象 6"/>
            <p:cNvGraphicFramePr>
              <a:graphicFrameLocks noChangeAspect="1"/>
            </p:cNvGraphicFramePr>
            <p:nvPr/>
          </p:nvGraphicFramePr>
          <p:xfrm>
            <a:off x="1881188" y="3133725"/>
            <a:ext cx="2025650" cy="1238250"/>
          </p:xfrm>
          <a:graphic>
            <a:graphicData uri="http://schemas.openxmlformats.org/presentationml/2006/ole">
              <mc:AlternateContent xmlns:mc="http://schemas.openxmlformats.org/markup-compatibility/2006">
                <mc:Choice xmlns:v="urn:schemas-microsoft-com:vml" Requires="v">
                  <p:oleObj name="Equation" r:id="rId4" imgW="1193760" imgH="711000" progId="Equation.DSMT4">
                    <p:embed/>
                  </p:oleObj>
                </mc:Choice>
                <mc:Fallback>
                  <p:oleObj name="Equation" r:id="rId4" imgW="1193760" imgH="711000" progId="Equation.DSMT4">
                    <p:embed/>
                    <p:pic>
                      <p:nvPicPr>
                        <p:cNvPr id="7" name="对象 6"/>
                        <p:cNvPicPr>
                          <a:picLocks noChangeAspect="1" noChangeArrowheads="1"/>
                        </p:cNvPicPr>
                        <p:nvPr/>
                      </p:nvPicPr>
                      <p:blipFill>
                        <a:blip r:embed="rId5"/>
                        <a:srcRect/>
                        <a:stretch>
                          <a:fillRect/>
                        </a:stretch>
                      </p:blipFill>
                      <p:spPr bwMode="auto">
                        <a:xfrm>
                          <a:off x="1881188" y="3133725"/>
                          <a:ext cx="2025650" cy="1238250"/>
                        </a:xfrm>
                        <a:prstGeom prst="rect">
                          <a:avLst/>
                        </a:prstGeom>
                        <a:noFill/>
                      </p:spPr>
                    </p:pic>
                  </p:oleObj>
                </mc:Fallback>
              </mc:AlternateContent>
            </a:graphicData>
          </a:graphic>
        </p:graphicFrame>
        <p:graphicFrame>
          <p:nvGraphicFramePr>
            <p:cNvPr id="16" name="对象 15"/>
            <p:cNvGraphicFramePr>
              <a:graphicFrameLocks noChangeAspect="1"/>
            </p:cNvGraphicFramePr>
            <p:nvPr/>
          </p:nvGraphicFramePr>
          <p:xfrm>
            <a:off x="3905250" y="3176588"/>
            <a:ext cx="1014413" cy="1195387"/>
          </p:xfrm>
          <a:graphic>
            <a:graphicData uri="http://schemas.openxmlformats.org/presentationml/2006/ole">
              <mc:AlternateContent xmlns:mc="http://schemas.openxmlformats.org/markup-compatibility/2006">
                <mc:Choice xmlns:v="urn:schemas-microsoft-com:vml" Requires="v">
                  <p:oleObj name="Equation" r:id="rId6" imgW="571320" imgH="711000" progId="Equation.DSMT4">
                    <p:embed/>
                  </p:oleObj>
                </mc:Choice>
                <mc:Fallback>
                  <p:oleObj name="Equation" r:id="rId6" imgW="571320" imgH="711000" progId="Equation.DSMT4">
                    <p:embed/>
                    <p:pic>
                      <p:nvPicPr>
                        <p:cNvPr id="16" name="对象 15"/>
                        <p:cNvPicPr>
                          <a:picLocks noChangeAspect="1" noChangeArrowheads="1"/>
                        </p:cNvPicPr>
                        <p:nvPr/>
                      </p:nvPicPr>
                      <p:blipFill>
                        <a:blip r:embed="rId7"/>
                        <a:srcRect/>
                        <a:stretch>
                          <a:fillRect/>
                        </a:stretch>
                      </p:blipFill>
                      <p:spPr bwMode="auto">
                        <a:xfrm>
                          <a:off x="3905250" y="3176588"/>
                          <a:ext cx="1014413" cy="1195387"/>
                        </a:xfrm>
                        <a:prstGeom prst="rect">
                          <a:avLst/>
                        </a:prstGeom>
                        <a:noFill/>
                      </p:spPr>
                    </p:pic>
                  </p:oleObj>
                </mc:Fallback>
              </mc:AlternateContent>
            </a:graphicData>
          </a:graphic>
        </p:graphicFrame>
      </p:grpSp>
      <p:graphicFrame>
        <p:nvGraphicFramePr>
          <p:cNvPr id="14" name="对象 13"/>
          <p:cNvGraphicFramePr>
            <a:graphicFrameLocks noChangeAspect="1"/>
          </p:cNvGraphicFramePr>
          <p:nvPr/>
        </p:nvGraphicFramePr>
        <p:xfrm>
          <a:off x="4889500" y="3552825"/>
          <a:ext cx="4881563" cy="449263"/>
        </p:xfrm>
        <a:graphic>
          <a:graphicData uri="http://schemas.openxmlformats.org/presentationml/2006/ole">
            <mc:AlternateContent xmlns:mc="http://schemas.openxmlformats.org/markup-compatibility/2006">
              <mc:Choice xmlns:v="urn:schemas-microsoft-com:vml" Requires="v">
                <p:oleObj name="Equation" r:id="rId8" imgW="2819160" imgH="228600" progId="Equation.DSMT4">
                  <p:embed/>
                </p:oleObj>
              </mc:Choice>
              <mc:Fallback>
                <p:oleObj name="Equation" r:id="rId8" imgW="2819160" imgH="228600" progId="Equation.DSMT4">
                  <p:embed/>
                  <p:pic>
                    <p:nvPicPr>
                      <p:cNvPr id="14" name="对象 13"/>
                      <p:cNvPicPr>
                        <a:picLocks noChangeAspect="1" noChangeArrowheads="1"/>
                      </p:cNvPicPr>
                      <p:nvPr/>
                    </p:nvPicPr>
                    <p:blipFill>
                      <a:blip r:embed="rId9"/>
                      <a:srcRect/>
                      <a:stretch>
                        <a:fillRect/>
                      </a:stretch>
                    </p:blipFill>
                    <p:spPr bwMode="auto">
                      <a:xfrm>
                        <a:off x="4889500" y="3552825"/>
                        <a:ext cx="4881563" cy="449263"/>
                      </a:xfrm>
                      <a:prstGeom prst="rect">
                        <a:avLst/>
                      </a:prstGeom>
                      <a:noFill/>
                    </p:spPr>
                  </p:pic>
                </p:oleObj>
              </mc:Fallback>
            </mc:AlternateContent>
          </a:graphicData>
        </a:graphic>
      </p:graphicFrame>
      <p:sp>
        <p:nvSpPr>
          <p:cNvPr id="19" name="矩形 18"/>
          <p:cNvSpPr/>
          <p:nvPr/>
        </p:nvSpPr>
        <p:spPr>
          <a:xfrm>
            <a:off x="1517649" y="4705571"/>
            <a:ext cx="1016546" cy="400110"/>
          </a:xfrm>
          <a:prstGeom prst="rect">
            <a:avLst/>
          </a:prstGeom>
        </p:spPr>
        <p:txBody>
          <a:bodyPr wrap="square">
            <a:spAutoFit/>
          </a:bodyPr>
          <a:lstStyle/>
          <a:p>
            <a:r>
              <a:rPr lang="en-US" altLang="zh-CN" sz="2000" b="1" dirty="0">
                <a:latin typeface="+mn-ea"/>
              </a:rPr>
              <a:t>(1) </a:t>
            </a:r>
            <a:r>
              <a:rPr lang="zh-CN" altLang="en-US" sz="2000" b="1" dirty="0">
                <a:latin typeface="+mn-ea"/>
              </a:rPr>
              <a:t>若</a:t>
            </a:r>
            <a:r>
              <a:rPr lang="en-US" altLang="zh-CN" sz="2000" b="1" dirty="0">
                <a:latin typeface="+mn-ea"/>
              </a:rPr>
              <a:t>  </a:t>
            </a:r>
            <a:endParaRPr lang="zh-CN" altLang="en-US" sz="2000" b="1" dirty="0">
              <a:latin typeface="+mn-ea"/>
            </a:endParaRPr>
          </a:p>
        </p:txBody>
      </p:sp>
      <p:graphicFrame>
        <p:nvGraphicFramePr>
          <p:cNvPr id="20" name="对象 19"/>
          <p:cNvGraphicFramePr>
            <a:graphicFrameLocks noChangeAspect="1"/>
          </p:cNvGraphicFramePr>
          <p:nvPr/>
        </p:nvGraphicFramePr>
        <p:xfrm>
          <a:off x="2427288" y="4783138"/>
          <a:ext cx="1117600" cy="363537"/>
        </p:xfrm>
        <a:graphic>
          <a:graphicData uri="http://schemas.openxmlformats.org/presentationml/2006/ole">
            <mc:AlternateContent xmlns:mc="http://schemas.openxmlformats.org/markup-compatibility/2006">
              <mc:Choice xmlns:v="urn:schemas-microsoft-com:vml" Requires="v">
                <p:oleObj name="Equation" r:id="rId10" imgW="596880" imgH="203040" progId="Equation.DSMT4">
                  <p:embed/>
                </p:oleObj>
              </mc:Choice>
              <mc:Fallback>
                <p:oleObj name="Equation" r:id="rId10" imgW="596880" imgH="203040" progId="Equation.DSMT4">
                  <p:embed/>
                  <p:pic>
                    <p:nvPicPr>
                      <p:cNvPr id="20" name="对象 19"/>
                      <p:cNvPicPr>
                        <a:picLocks noChangeAspect="1" noChangeArrowheads="1"/>
                      </p:cNvPicPr>
                      <p:nvPr/>
                    </p:nvPicPr>
                    <p:blipFill>
                      <a:blip r:embed="rId11"/>
                      <a:srcRect/>
                      <a:stretch>
                        <a:fillRect/>
                      </a:stretch>
                    </p:blipFill>
                    <p:spPr bwMode="auto">
                      <a:xfrm>
                        <a:off x="2427288" y="4783138"/>
                        <a:ext cx="1117600" cy="363537"/>
                      </a:xfrm>
                      <a:prstGeom prst="rect">
                        <a:avLst/>
                      </a:prstGeom>
                      <a:noFill/>
                    </p:spPr>
                  </p:pic>
                </p:oleObj>
              </mc:Fallback>
            </mc:AlternateContent>
          </a:graphicData>
        </a:graphic>
      </p:graphicFrame>
      <p:grpSp>
        <p:nvGrpSpPr>
          <p:cNvPr id="33" name="组合 32"/>
          <p:cNvGrpSpPr/>
          <p:nvPr/>
        </p:nvGrpSpPr>
        <p:grpSpPr>
          <a:xfrm>
            <a:off x="3487672" y="4746565"/>
            <a:ext cx="6471086" cy="400261"/>
            <a:chOff x="3487672" y="4746565"/>
            <a:chExt cx="6471086" cy="400261"/>
          </a:xfrm>
        </p:grpSpPr>
        <p:sp>
          <p:nvSpPr>
            <p:cNvPr id="21" name="矩形 20"/>
            <p:cNvSpPr/>
            <p:nvPr/>
          </p:nvSpPr>
          <p:spPr>
            <a:xfrm>
              <a:off x="3487672" y="4746565"/>
              <a:ext cx="1600697" cy="400110"/>
            </a:xfrm>
            <a:prstGeom prst="rect">
              <a:avLst/>
            </a:prstGeom>
          </p:spPr>
          <p:txBody>
            <a:bodyPr wrap="square">
              <a:spAutoFit/>
            </a:bodyPr>
            <a:lstStyle/>
            <a:p>
              <a:r>
                <a:rPr lang="zh-CN" altLang="en-US" sz="2000" b="1" dirty="0">
                  <a:latin typeface="+mn-ea"/>
                </a:rPr>
                <a:t>线性方程组</a:t>
              </a:r>
            </a:p>
          </p:txBody>
        </p:sp>
        <p:graphicFrame>
          <p:nvGraphicFramePr>
            <p:cNvPr id="22" name="对象 21"/>
            <p:cNvGraphicFramePr>
              <a:graphicFrameLocks noChangeAspect="1"/>
            </p:cNvGraphicFramePr>
            <p:nvPr/>
          </p:nvGraphicFramePr>
          <p:xfrm>
            <a:off x="4869975" y="4781157"/>
            <a:ext cx="811302" cy="330926"/>
          </p:xfrm>
          <a:graphic>
            <a:graphicData uri="http://schemas.openxmlformats.org/presentationml/2006/ole">
              <mc:AlternateContent xmlns:mc="http://schemas.openxmlformats.org/markup-compatibility/2006">
                <mc:Choice xmlns:v="urn:schemas-microsoft-com:vml" Requires="v">
                  <p:oleObj name="Equation" r:id="rId12" imgW="469696" imgH="177723" progId="Equation.DSMT4">
                    <p:embed/>
                  </p:oleObj>
                </mc:Choice>
                <mc:Fallback>
                  <p:oleObj name="Equation" r:id="rId12" imgW="469696" imgH="177723" progId="Equation.DSMT4">
                    <p:embed/>
                    <p:pic>
                      <p:nvPicPr>
                        <p:cNvPr id="22" name="对象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69975" y="4781157"/>
                          <a:ext cx="811302" cy="330926"/>
                        </a:xfrm>
                        <a:prstGeom prst="rect">
                          <a:avLst/>
                        </a:prstGeom>
                        <a:noFill/>
                      </p:spPr>
                    </p:pic>
                  </p:oleObj>
                </mc:Fallback>
              </mc:AlternateContent>
            </a:graphicData>
          </a:graphic>
        </p:graphicFrame>
        <p:sp>
          <p:nvSpPr>
            <p:cNvPr id="23" name="矩形 22"/>
            <p:cNvSpPr/>
            <p:nvPr/>
          </p:nvSpPr>
          <p:spPr>
            <a:xfrm>
              <a:off x="5643153" y="4746716"/>
              <a:ext cx="4315605" cy="400110"/>
            </a:xfrm>
            <a:prstGeom prst="rect">
              <a:avLst/>
            </a:prstGeom>
          </p:spPr>
          <p:txBody>
            <a:bodyPr wrap="none">
              <a:spAutoFit/>
            </a:bodyPr>
            <a:lstStyle/>
            <a:p>
              <a:r>
                <a:rPr lang="zh-CN" altLang="zh-CN" sz="2000" b="1" dirty="0">
                  <a:latin typeface="+mn-ea"/>
                  <a:cs typeface="Times New Roman" panose="02020603050405020304" pitchFamily="18" charset="0"/>
                </a:rPr>
                <a:t>有</a:t>
              </a:r>
              <a:r>
                <a:rPr lang="zh-CN" altLang="en-US" sz="2000" b="1" dirty="0">
                  <a:latin typeface="+mn-ea"/>
                  <a:cs typeface="Times New Roman" panose="02020603050405020304" pitchFamily="18" charset="0"/>
                </a:rPr>
                <a:t>唯</a:t>
              </a:r>
              <a:r>
                <a:rPr lang="zh-CN" altLang="zh-CN" sz="2000" b="1" dirty="0">
                  <a:latin typeface="+mn-ea"/>
                  <a:cs typeface="Times New Roman" panose="02020603050405020304" pitchFamily="18" charset="0"/>
                </a:rPr>
                <a:t>一零解</a:t>
              </a:r>
              <a:r>
                <a:rPr lang="en-US" altLang="zh-CN" sz="2000" b="1" dirty="0">
                  <a:latin typeface="+mn-ea"/>
                  <a:cs typeface="Times New Roman" panose="02020603050405020304" pitchFamily="18" charset="0"/>
                </a:rPr>
                <a:t>,</a:t>
              </a:r>
              <a:r>
                <a:rPr lang="zh-CN" altLang="zh-CN" sz="2000" b="1" dirty="0">
                  <a:latin typeface="+mn-ea"/>
                  <a:cs typeface="Times New Roman" panose="02020603050405020304" pitchFamily="18" charset="0"/>
                </a:rPr>
                <a:t>即</a:t>
              </a:r>
              <a:r>
                <a:rPr lang="zh-CN" altLang="en-US" sz="2000" b="1" dirty="0">
                  <a:latin typeface="+mn-ea"/>
                  <a:cs typeface="Times New Roman" panose="02020603050405020304" pitchFamily="18" charset="0"/>
                </a:rPr>
                <a:t>三个平面</a:t>
              </a:r>
              <a:r>
                <a:rPr lang="zh-CN" altLang="zh-CN" sz="2000" b="1" dirty="0">
                  <a:latin typeface="+mn-ea"/>
                  <a:cs typeface="Times New Roman" panose="02020603050405020304" pitchFamily="18" charset="0"/>
                </a:rPr>
                <a:t>相交于</a:t>
              </a:r>
              <a:r>
                <a:rPr lang="zh-CN" altLang="en-US" sz="2000" b="1" dirty="0">
                  <a:latin typeface="+mn-ea"/>
                  <a:cs typeface="Times New Roman" panose="02020603050405020304" pitchFamily="18" charset="0"/>
                </a:rPr>
                <a:t>原</a:t>
              </a:r>
              <a:r>
                <a:rPr lang="zh-CN" altLang="zh-CN" sz="2000" b="1" dirty="0">
                  <a:latin typeface="+mn-ea"/>
                  <a:cs typeface="Times New Roman" panose="02020603050405020304" pitchFamily="18" charset="0"/>
                </a:rPr>
                <a:t>点</a:t>
              </a:r>
              <a:r>
                <a:rPr lang="en-US" altLang="zh-CN" sz="2000" b="1" dirty="0">
                  <a:latin typeface="+mn-ea"/>
                  <a:cs typeface="Times New Roman" panose="02020603050405020304" pitchFamily="18" charset="0"/>
                </a:rPr>
                <a:t>.</a:t>
              </a:r>
              <a:endParaRPr lang="zh-CN" altLang="en-US" sz="2000" b="1" dirty="0">
                <a:latin typeface="+mn-ea"/>
              </a:endParaRPr>
            </a:p>
          </p:txBody>
        </p:sp>
      </p:grpSp>
      <p:grpSp>
        <p:nvGrpSpPr>
          <p:cNvPr id="34" name="组合 33"/>
          <p:cNvGrpSpPr/>
          <p:nvPr/>
        </p:nvGrpSpPr>
        <p:grpSpPr>
          <a:xfrm>
            <a:off x="1517649" y="5224242"/>
            <a:ext cx="3352326" cy="420908"/>
            <a:chOff x="1517649" y="5224242"/>
            <a:chExt cx="3352326" cy="420908"/>
          </a:xfrm>
        </p:grpSpPr>
        <p:sp>
          <p:nvSpPr>
            <p:cNvPr id="24" name="矩形 23"/>
            <p:cNvSpPr/>
            <p:nvPr/>
          </p:nvSpPr>
          <p:spPr>
            <a:xfrm>
              <a:off x="1517649" y="5239222"/>
              <a:ext cx="1016546" cy="400110"/>
            </a:xfrm>
            <a:prstGeom prst="rect">
              <a:avLst/>
            </a:prstGeom>
          </p:spPr>
          <p:txBody>
            <a:bodyPr wrap="square">
              <a:spAutoFit/>
            </a:bodyPr>
            <a:lstStyle/>
            <a:p>
              <a:r>
                <a:rPr lang="zh-CN" altLang="en-US" sz="2000" b="1" dirty="0">
                  <a:latin typeface="+mn-ea"/>
                </a:rPr>
                <a:t>又</a:t>
              </a:r>
              <a:r>
                <a:rPr lang="en-US" altLang="zh-CN" sz="2000" b="1" dirty="0">
                  <a:latin typeface="+mn-ea"/>
                </a:rPr>
                <a:t>  </a:t>
              </a:r>
              <a:endParaRPr lang="zh-CN" altLang="en-US" sz="2000" b="1" dirty="0">
                <a:latin typeface="+mn-ea"/>
              </a:endParaRPr>
            </a:p>
          </p:txBody>
        </p:sp>
        <p:graphicFrame>
          <p:nvGraphicFramePr>
            <p:cNvPr id="25" name="对象 24"/>
            <p:cNvGraphicFramePr>
              <a:graphicFrameLocks noChangeAspect="1"/>
            </p:cNvGraphicFramePr>
            <p:nvPr/>
          </p:nvGraphicFramePr>
          <p:xfrm>
            <a:off x="1958975" y="5281613"/>
            <a:ext cx="1046163" cy="363537"/>
          </p:xfrm>
          <a:graphic>
            <a:graphicData uri="http://schemas.openxmlformats.org/presentationml/2006/ole">
              <mc:AlternateContent xmlns:mc="http://schemas.openxmlformats.org/markup-compatibility/2006">
                <mc:Choice xmlns:v="urn:schemas-microsoft-com:vml" Requires="v">
                  <p:oleObj name="Equation" r:id="rId14" imgW="558720" imgH="203040" progId="Equation.DSMT4">
                    <p:embed/>
                  </p:oleObj>
                </mc:Choice>
                <mc:Fallback>
                  <p:oleObj name="Equation" r:id="rId14" imgW="558720" imgH="203040" progId="Equation.DSMT4">
                    <p:embed/>
                    <p:pic>
                      <p:nvPicPr>
                        <p:cNvPr id="25" name="对象 24"/>
                        <p:cNvPicPr>
                          <a:picLocks noChangeAspect="1" noChangeArrowheads="1"/>
                        </p:cNvPicPr>
                        <p:nvPr/>
                      </p:nvPicPr>
                      <p:blipFill>
                        <a:blip r:embed="rId15"/>
                        <a:srcRect/>
                        <a:stretch>
                          <a:fillRect/>
                        </a:stretch>
                      </p:blipFill>
                      <p:spPr bwMode="auto">
                        <a:xfrm>
                          <a:off x="1958975" y="5281613"/>
                          <a:ext cx="1046163" cy="363537"/>
                        </a:xfrm>
                        <a:prstGeom prst="rect">
                          <a:avLst/>
                        </a:prstGeom>
                        <a:noFill/>
                      </p:spPr>
                    </p:pic>
                  </p:oleObj>
                </mc:Fallback>
              </mc:AlternateContent>
            </a:graphicData>
          </a:graphic>
        </p:graphicFrame>
        <p:sp>
          <p:nvSpPr>
            <p:cNvPr id="26" name="矩形 25"/>
            <p:cNvSpPr/>
            <p:nvPr/>
          </p:nvSpPr>
          <p:spPr>
            <a:xfrm>
              <a:off x="2926013" y="5224242"/>
              <a:ext cx="1943962" cy="400110"/>
            </a:xfrm>
            <a:prstGeom prst="rect">
              <a:avLst/>
            </a:prstGeom>
          </p:spPr>
          <p:txBody>
            <a:bodyPr wrap="square">
              <a:spAutoFit/>
            </a:bodyPr>
            <a:lstStyle/>
            <a:p>
              <a:r>
                <a:rPr lang="zh-CN" altLang="en-US" sz="2000" b="1" dirty="0">
                  <a:latin typeface="+mn-ea"/>
                </a:rPr>
                <a:t>的充要条件为</a:t>
              </a:r>
            </a:p>
          </p:txBody>
        </p:sp>
      </p:grpSp>
      <p:graphicFrame>
        <p:nvGraphicFramePr>
          <p:cNvPr id="27" name="对象 26"/>
          <p:cNvGraphicFramePr>
            <a:graphicFrameLocks noChangeAspect="1"/>
          </p:cNvGraphicFramePr>
          <p:nvPr/>
        </p:nvGraphicFramePr>
        <p:xfrm>
          <a:off x="4546600" y="5238750"/>
          <a:ext cx="800463" cy="430888"/>
        </p:xfrm>
        <a:graphic>
          <a:graphicData uri="http://schemas.openxmlformats.org/presentationml/2006/ole">
            <mc:AlternateContent xmlns:mc="http://schemas.openxmlformats.org/markup-compatibility/2006">
              <mc:Choice xmlns:v="urn:schemas-microsoft-com:vml" Requires="v">
                <p:oleObj name="Equation" r:id="rId16" imgW="457200" imgH="253800" progId="Equation.DSMT4">
                  <p:embed/>
                </p:oleObj>
              </mc:Choice>
              <mc:Fallback>
                <p:oleObj name="Equation" r:id="rId16" imgW="457200" imgH="253800" progId="Equation.DSMT4">
                  <p:embed/>
                  <p:pic>
                    <p:nvPicPr>
                      <p:cNvPr id="27" name="对象 26"/>
                      <p:cNvPicPr>
                        <a:picLocks noChangeAspect="1" noChangeArrowheads="1"/>
                      </p:cNvPicPr>
                      <p:nvPr/>
                    </p:nvPicPr>
                    <p:blipFill>
                      <a:blip r:embed="rId17"/>
                      <a:srcRect/>
                      <a:stretch>
                        <a:fillRect/>
                      </a:stretch>
                    </p:blipFill>
                    <p:spPr bwMode="auto">
                      <a:xfrm>
                        <a:off x="4546600" y="5238750"/>
                        <a:ext cx="800463" cy="430888"/>
                      </a:xfrm>
                      <a:prstGeom prst="rect">
                        <a:avLst/>
                      </a:prstGeom>
                      <a:noFill/>
                    </p:spPr>
                  </p:pic>
                </p:oleObj>
              </mc:Fallback>
            </mc:AlternateContent>
          </a:graphicData>
        </a:graphic>
      </p:graphicFrame>
      <p:sp>
        <p:nvSpPr>
          <p:cNvPr id="28" name="矩形 27"/>
          <p:cNvSpPr/>
          <p:nvPr/>
        </p:nvSpPr>
        <p:spPr>
          <a:xfrm>
            <a:off x="5368384" y="5224242"/>
            <a:ext cx="2249334" cy="400110"/>
          </a:xfrm>
          <a:prstGeom prst="rect">
            <a:avLst/>
          </a:prstGeom>
        </p:spPr>
        <p:txBody>
          <a:bodyPr wrap="none">
            <a:spAutoFit/>
          </a:bodyPr>
          <a:lstStyle/>
          <a:p>
            <a:r>
              <a:rPr lang="zh-CN" altLang="en-US" sz="2000" b="1" dirty="0">
                <a:latin typeface="+mn-ea"/>
                <a:cs typeface="Times New Roman" panose="02020603050405020304" pitchFamily="18" charset="0"/>
              </a:rPr>
              <a:t>所以也可表述为当</a:t>
            </a:r>
            <a:endParaRPr lang="zh-CN" altLang="en-US" sz="2000" b="1" dirty="0">
              <a:latin typeface="+mn-ea"/>
            </a:endParaRPr>
          </a:p>
        </p:txBody>
      </p:sp>
      <p:graphicFrame>
        <p:nvGraphicFramePr>
          <p:cNvPr id="30" name="对象 29"/>
          <p:cNvGraphicFramePr>
            <a:graphicFrameLocks noChangeAspect="1"/>
          </p:cNvGraphicFramePr>
          <p:nvPr/>
        </p:nvGraphicFramePr>
        <p:xfrm>
          <a:off x="7534275" y="5238750"/>
          <a:ext cx="755650" cy="430213"/>
        </p:xfrm>
        <a:graphic>
          <a:graphicData uri="http://schemas.openxmlformats.org/presentationml/2006/ole">
            <mc:AlternateContent xmlns:mc="http://schemas.openxmlformats.org/markup-compatibility/2006">
              <mc:Choice xmlns:v="urn:schemas-microsoft-com:vml" Requires="v">
                <p:oleObj name="Equation" r:id="rId18" imgW="431640" imgH="253800" progId="Equation.DSMT4">
                  <p:embed/>
                </p:oleObj>
              </mc:Choice>
              <mc:Fallback>
                <p:oleObj name="Equation" r:id="rId18" imgW="431640" imgH="253800" progId="Equation.DSMT4">
                  <p:embed/>
                  <p:pic>
                    <p:nvPicPr>
                      <p:cNvPr id="30" name="对象 29"/>
                      <p:cNvPicPr>
                        <a:picLocks noChangeAspect="1" noChangeArrowheads="1"/>
                      </p:cNvPicPr>
                      <p:nvPr/>
                    </p:nvPicPr>
                    <p:blipFill>
                      <a:blip r:embed="rId19"/>
                      <a:srcRect/>
                      <a:stretch>
                        <a:fillRect/>
                      </a:stretch>
                    </p:blipFill>
                    <p:spPr bwMode="auto">
                      <a:xfrm>
                        <a:off x="7534275" y="5238750"/>
                        <a:ext cx="755650" cy="430213"/>
                      </a:xfrm>
                      <a:prstGeom prst="rect">
                        <a:avLst/>
                      </a:prstGeom>
                      <a:noFill/>
                    </p:spPr>
                  </p:pic>
                </p:oleObj>
              </mc:Fallback>
            </mc:AlternateContent>
          </a:graphicData>
        </a:graphic>
      </p:graphicFrame>
      <p:grpSp>
        <p:nvGrpSpPr>
          <p:cNvPr id="35" name="组合 34"/>
          <p:cNvGrpSpPr/>
          <p:nvPr/>
        </p:nvGrpSpPr>
        <p:grpSpPr>
          <a:xfrm>
            <a:off x="1517649" y="5255020"/>
            <a:ext cx="8460167" cy="925178"/>
            <a:chOff x="1517649" y="5255020"/>
            <a:chExt cx="8460167" cy="925178"/>
          </a:xfrm>
        </p:grpSpPr>
        <p:sp>
          <p:nvSpPr>
            <p:cNvPr id="29" name="矩形 28"/>
            <p:cNvSpPr/>
            <p:nvPr/>
          </p:nvSpPr>
          <p:spPr>
            <a:xfrm>
              <a:off x="1517649" y="5780088"/>
              <a:ext cx="1669688" cy="400110"/>
            </a:xfrm>
            <a:prstGeom prst="rect">
              <a:avLst/>
            </a:prstGeom>
          </p:spPr>
          <p:txBody>
            <a:bodyPr wrap="square">
              <a:spAutoFit/>
            </a:bodyPr>
            <a:lstStyle/>
            <a:p>
              <a:r>
                <a:rPr lang="zh-CN" altLang="zh-CN" sz="2000" b="1" dirty="0">
                  <a:latin typeface="+mn-ea"/>
                  <a:cs typeface="Times New Roman" panose="02020603050405020304" pitchFamily="18" charset="0"/>
                </a:rPr>
                <a:t>相交于</a:t>
              </a:r>
              <a:r>
                <a:rPr lang="zh-CN" altLang="en-US" sz="2000" b="1" dirty="0">
                  <a:latin typeface="+mn-ea"/>
                  <a:cs typeface="Times New Roman" panose="02020603050405020304" pitchFamily="18" charset="0"/>
                </a:rPr>
                <a:t>原</a:t>
              </a:r>
              <a:r>
                <a:rPr lang="zh-CN" altLang="zh-CN" sz="2000" b="1" dirty="0">
                  <a:latin typeface="+mn-ea"/>
                  <a:cs typeface="Times New Roman" panose="02020603050405020304" pitchFamily="18" charset="0"/>
                </a:rPr>
                <a:t>点</a:t>
              </a:r>
              <a:r>
                <a:rPr lang="en-US" altLang="zh-CN" sz="2000" b="1" dirty="0">
                  <a:latin typeface="+mn-ea"/>
                  <a:cs typeface="Times New Roman" panose="02020603050405020304" pitchFamily="18" charset="0"/>
                </a:rPr>
                <a:t>.</a:t>
              </a:r>
              <a:endParaRPr lang="zh-CN" altLang="en-US" sz="2000" b="1" dirty="0">
                <a:latin typeface="+mn-ea"/>
              </a:endParaRPr>
            </a:p>
          </p:txBody>
        </p:sp>
        <p:sp>
          <p:nvSpPr>
            <p:cNvPr id="31" name="矩形 30"/>
            <p:cNvSpPr/>
            <p:nvPr/>
          </p:nvSpPr>
          <p:spPr>
            <a:xfrm>
              <a:off x="8244649" y="5255020"/>
              <a:ext cx="1733167" cy="400110"/>
            </a:xfrm>
            <a:prstGeom prst="rect">
              <a:avLst/>
            </a:prstGeom>
          </p:spPr>
          <p:txBody>
            <a:bodyPr wrap="none">
              <a:spAutoFit/>
            </a:bodyPr>
            <a:lstStyle/>
            <a:p>
              <a:r>
                <a:rPr lang="zh-CN" altLang="en-US" sz="2000" b="1" dirty="0">
                  <a:latin typeface="+mn-ea"/>
                  <a:cs typeface="Times New Roman" panose="02020603050405020304" pitchFamily="18" charset="0"/>
                </a:rPr>
                <a:t>时，三个平面</a:t>
              </a:r>
              <a:endParaRPr lang="zh-CN" altLang="en-US" sz="2000" dirty="0"/>
            </a:p>
          </p:txBody>
        </p:sp>
      </p:grpSp>
    </p:spTree>
    <p:extLst>
      <p:ext uri="{BB962C8B-B14F-4D97-AF65-F5344CB8AC3E}">
        <p14:creationId xmlns:p14="http://schemas.microsoft.com/office/powerpoint/2010/main" val="22761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647228" y="990600"/>
            <a:ext cx="6734772" cy="1500188"/>
            <a:chOff x="1647228" y="990600"/>
            <a:chExt cx="6734772" cy="1500188"/>
          </a:xfrm>
        </p:grpSpPr>
        <p:sp>
          <p:nvSpPr>
            <p:cNvPr id="8" name="TextBox 14"/>
            <p:cNvSpPr txBox="1">
              <a:spLocks noChangeArrowheads="1"/>
            </p:cNvSpPr>
            <p:nvPr/>
          </p:nvSpPr>
          <p:spPr bwMode="auto">
            <a:xfrm>
              <a:off x="1647228" y="1453685"/>
              <a:ext cx="63583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a:latin typeface="+mn-ea"/>
                  <a:ea typeface="+mn-ea"/>
                </a:rPr>
                <a:t>2</a:t>
              </a:r>
              <a:r>
                <a:rPr lang="zh-CN" altLang="en-US" sz="2000" dirty="0">
                  <a:latin typeface="+mn-ea"/>
                  <a:ea typeface="+mn-ea"/>
                </a:rPr>
                <a:t>）                                               </a:t>
              </a:r>
            </a:p>
          </p:txBody>
        </p:sp>
        <p:graphicFrame>
          <p:nvGraphicFramePr>
            <p:cNvPr id="9" name="Object 7"/>
            <p:cNvGraphicFramePr>
              <a:graphicFrameLocks noChangeAspect="1"/>
            </p:cNvGraphicFramePr>
            <p:nvPr/>
          </p:nvGraphicFramePr>
          <p:xfrm>
            <a:off x="2825750" y="990600"/>
            <a:ext cx="5556250" cy="1500188"/>
          </p:xfrm>
          <a:graphic>
            <a:graphicData uri="http://schemas.openxmlformats.org/presentationml/2006/ole">
              <mc:AlternateContent xmlns:mc="http://schemas.openxmlformats.org/markup-compatibility/2006">
                <mc:Choice xmlns:v="urn:schemas-microsoft-com:vml" Requires="v">
                  <p:oleObj name="Equation" r:id="rId2" imgW="3619440" imgH="977760" progId="Equation.DSMT4">
                    <p:embed/>
                  </p:oleObj>
                </mc:Choice>
                <mc:Fallback>
                  <p:oleObj name="Equation" r:id="rId2" imgW="3619440" imgH="977760" progId="Equation.DSMT4">
                    <p:embed/>
                    <p:pic>
                      <p:nvPicPr>
                        <p:cNvPr id="9" name="Object 7"/>
                        <p:cNvPicPr>
                          <a:picLocks noChangeAspect="1" noChangeArrowheads="1"/>
                        </p:cNvPicPr>
                        <p:nvPr/>
                      </p:nvPicPr>
                      <p:blipFill>
                        <a:blip r:embed="rId3"/>
                        <a:srcRect/>
                        <a:stretch>
                          <a:fillRect/>
                        </a:stretch>
                      </p:blipFill>
                      <p:spPr bwMode="auto">
                        <a:xfrm>
                          <a:off x="2825750" y="990600"/>
                          <a:ext cx="5556250" cy="150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Box 17"/>
            <p:cNvSpPr txBox="1">
              <a:spLocks noChangeArrowheads="1"/>
            </p:cNvSpPr>
            <p:nvPr/>
          </p:nvSpPr>
          <p:spPr bwMode="auto">
            <a:xfrm>
              <a:off x="3609672" y="1546018"/>
              <a:ext cx="7144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800" dirty="0">
                  <a:latin typeface="+mn-ea"/>
                  <a:ea typeface="+mn-ea"/>
                </a:rPr>
                <a:t>初等行变换</a:t>
              </a:r>
            </a:p>
          </p:txBody>
        </p:sp>
        <p:sp>
          <p:nvSpPr>
            <p:cNvPr id="11" name="TextBox 18"/>
            <p:cNvSpPr txBox="1">
              <a:spLocks noChangeArrowheads="1"/>
            </p:cNvSpPr>
            <p:nvPr/>
          </p:nvSpPr>
          <p:spPr bwMode="auto">
            <a:xfrm>
              <a:off x="5959038" y="1546018"/>
              <a:ext cx="7144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800" dirty="0">
                  <a:latin typeface="+mn-ea"/>
                  <a:ea typeface="+mn-ea"/>
                </a:rPr>
                <a:t>初等行变换</a:t>
              </a:r>
            </a:p>
          </p:txBody>
        </p:sp>
      </p:grpSp>
      <p:grpSp>
        <p:nvGrpSpPr>
          <p:cNvPr id="13" name="组合 25"/>
          <p:cNvGrpSpPr>
            <a:grpSpLocks/>
          </p:cNvGrpSpPr>
          <p:nvPr/>
        </p:nvGrpSpPr>
        <p:grpSpPr bwMode="auto">
          <a:xfrm>
            <a:off x="1490850" y="2633497"/>
            <a:ext cx="7929562" cy="1377950"/>
            <a:chOff x="928662" y="3714752"/>
            <a:chExt cx="7929618" cy="1377230"/>
          </a:xfrm>
        </p:grpSpPr>
        <p:sp>
          <p:nvSpPr>
            <p:cNvPr id="14" name="TextBox 20"/>
            <p:cNvSpPr txBox="1">
              <a:spLocks noChangeArrowheads="1"/>
            </p:cNvSpPr>
            <p:nvPr/>
          </p:nvSpPr>
          <p:spPr bwMode="auto">
            <a:xfrm>
              <a:off x="928662" y="4214818"/>
              <a:ext cx="7929618" cy="399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latin typeface="+mn-ea"/>
                  <a:ea typeface="+mn-ea"/>
                </a:rPr>
                <a:t>故有</a:t>
              </a:r>
            </a:p>
          </p:txBody>
        </p:sp>
        <p:graphicFrame>
          <p:nvGraphicFramePr>
            <p:cNvPr id="15" name="Object 8"/>
            <p:cNvGraphicFramePr>
              <a:graphicFrameLocks noChangeAspect="1"/>
            </p:cNvGraphicFramePr>
            <p:nvPr/>
          </p:nvGraphicFramePr>
          <p:xfrm>
            <a:off x="1857356" y="3714752"/>
            <a:ext cx="6424631" cy="1377230"/>
          </p:xfrm>
          <a:graphic>
            <a:graphicData uri="http://schemas.openxmlformats.org/presentationml/2006/ole">
              <mc:AlternateContent xmlns:mc="http://schemas.openxmlformats.org/markup-compatibility/2006">
                <mc:Choice xmlns:v="urn:schemas-microsoft-com:vml" Requires="v">
                  <p:oleObj name="Equation" r:id="rId4" imgW="4559300" imgH="977900" progId="Equation.DSMT4">
                    <p:embed/>
                  </p:oleObj>
                </mc:Choice>
                <mc:Fallback>
                  <p:oleObj name="Equation" r:id="rId4" imgW="4559300" imgH="977900" progId="Equation.DSMT4">
                    <p:embed/>
                    <p:pic>
                      <p:nvPicPr>
                        <p:cNvPr id="15"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56" y="3714752"/>
                          <a:ext cx="6424631" cy="1377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7" name="Rectangle 6"/>
          <p:cNvSpPr>
            <a:spLocks noChangeArrowheads="1"/>
          </p:cNvSpPr>
          <p:nvPr/>
        </p:nvSpPr>
        <p:spPr bwMode="auto">
          <a:xfrm>
            <a:off x="908932" y="4791149"/>
            <a:ext cx="1800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a:ln>
                  <a:noFill/>
                </a:ln>
                <a:solidFill>
                  <a:schemeClr val="tx1"/>
                </a:solidFill>
                <a:effectLst/>
                <a:latin typeface="+mn-ea"/>
                <a:cs typeface="Times New Roman" panose="02020603050405020304" pitchFamily="18" charset="0"/>
              </a:rPr>
              <a:t>同理可证 </a:t>
            </a:r>
            <a:endParaRPr kumimoji="0" lang="zh-CN" sz="2000" b="1" i="0" u="none" strike="noStrike" cap="none" normalizeH="0" baseline="0" dirty="0">
              <a:ln>
                <a:noFill/>
              </a:ln>
              <a:solidFill>
                <a:schemeClr val="tx1"/>
              </a:solidFill>
              <a:effectLst/>
              <a:latin typeface="+mn-ea"/>
            </a:endParaRPr>
          </a:p>
        </p:txBody>
      </p:sp>
      <p:graphicFrame>
        <p:nvGraphicFramePr>
          <p:cNvPr id="18" name="对象 17"/>
          <p:cNvGraphicFramePr>
            <a:graphicFrameLocks noChangeAspect="1"/>
          </p:cNvGraphicFramePr>
          <p:nvPr/>
        </p:nvGraphicFramePr>
        <p:xfrm>
          <a:off x="2616161" y="4511774"/>
          <a:ext cx="3415863" cy="1025446"/>
        </p:xfrm>
        <a:graphic>
          <a:graphicData uri="http://schemas.openxmlformats.org/presentationml/2006/ole">
            <mc:AlternateContent xmlns:mc="http://schemas.openxmlformats.org/markup-compatibility/2006">
              <mc:Choice xmlns:v="urn:schemas-microsoft-com:vml" Requires="v">
                <p:oleObj name="Equation" r:id="rId6" imgW="1523880" imgH="457200" progId="Equation.DSMT4">
                  <p:embed/>
                </p:oleObj>
              </mc:Choice>
              <mc:Fallback>
                <p:oleObj name="Equation" r:id="rId6" imgW="1523880" imgH="457200" progId="Equation.DSMT4">
                  <p:embed/>
                  <p:pic>
                    <p:nvPicPr>
                      <p:cNvPr id="18" name="对象 17"/>
                      <p:cNvPicPr>
                        <a:picLocks noChangeAspect="1" noChangeArrowheads="1"/>
                      </p:cNvPicPr>
                      <p:nvPr/>
                    </p:nvPicPr>
                    <p:blipFill>
                      <a:blip r:embed="rId7"/>
                      <a:srcRect/>
                      <a:stretch>
                        <a:fillRect/>
                      </a:stretch>
                    </p:blipFill>
                    <p:spPr bwMode="auto">
                      <a:xfrm>
                        <a:off x="2616161" y="4511774"/>
                        <a:ext cx="3415863" cy="1025446"/>
                      </a:xfrm>
                      <a:prstGeom prst="rect">
                        <a:avLst/>
                      </a:prstGeom>
                      <a:noFill/>
                    </p:spPr>
                  </p:pic>
                </p:oleObj>
              </mc:Fallback>
            </mc:AlternateContent>
          </a:graphicData>
        </a:graphic>
      </p:graphicFrame>
    </p:spTree>
    <p:extLst>
      <p:ext uri="{BB962C8B-B14F-4D97-AF65-F5344CB8AC3E}">
        <p14:creationId xmlns:p14="http://schemas.microsoft.com/office/powerpoint/2010/main" val="377101774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1317352" y="1228725"/>
            <a:ext cx="1016546" cy="400110"/>
          </a:xfrm>
          <a:prstGeom prst="rect">
            <a:avLst/>
          </a:prstGeom>
        </p:spPr>
        <p:txBody>
          <a:bodyPr wrap="square">
            <a:spAutoFit/>
          </a:bodyPr>
          <a:lstStyle/>
          <a:p>
            <a:r>
              <a:rPr lang="en-US" altLang="zh-CN" sz="2000" b="1" dirty="0">
                <a:latin typeface="+mn-ea"/>
              </a:rPr>
              <a:t>(2) </a:t>
            </a:r>
            <a:r>
              <a:rPr lang="zh-CN" altLang="en-US" sz="2000" b="1" dirty="0">
                <a:latin typeface="+mn-ea"/>
              </a:rPr>
              <a:t>若</a:t>
            </a:r>
            <a:r>
              <a:rPr lang="en-US" altLang="zh-CN" sz="2000" b="1" dirty="0">
                <a:latin typeface="+mn-ea"/>
              </a:rPr>
              <a:t>  </a:t>
            </a:r>
            <a:endParaRPr lang="zh-CN" altLang="en-US" sz="2000" b="1" dirty="0">
              <a:latin typeface="+mn-ea"/>
            </a:endParaRPr>
          </a:p>
        </p:txBody>
      </p:sp>
      <p:graphicFrame>
        <p:nvGraphicFramePr>
          <p:cNvPr id="11" name="对象 10"/>
          <p:cNvGraphicFramePr>
            <a:graphicFrameLocks noChangeAspect="1"/>
          </p:cNvGraphicFramePr>
          <p:nvPr/>
        </p:nvGraphicFramePr>
        <p:xfrm>
          <a:off x="2213429" y="1274443"/>
          <a:ext cx="1117600" cy="363537"/>
        </p:xfrm>
        <a:graphic>
          <a:graphicData uri="http://schemas.openxmlformats.org/presentationml/2006/ole">
            <mc:AlternateContent xmlns:mc="http://schemas.openxmlformats.org/markup-compatibility/2006">
              <mc:Choice xmlns:v="urn:schemas-microsoft-com:vml" Requires="v">
                <p:oleObj name="Equation" r:id="rId2" imgW="596880" imgH="203040" progId="Equation.DSMT4">
                  <p:embed/>
                </p:oleObj>
              </mc:Choice>
              <mc:Fallback>
                <p:oleObj name="Equation" r:id="rId2" imgW="596880" imgH="203040" progId="Equation.DSMT4">
                  <p:embed/>
                  <p:pic>
                    <p:nvPicPr>
                      <p:cNvPr id="11" name="对象 10"/>
                      <p:cNvPicPr>
                        <a:picLocks noChangeAspect="1" noChangeArrowheads="1"/>
                      </p:cNvPicPr>
                      <p:nvPr/>
                    </p:nvPicPr>
                    <p:blipFill>
                      <a:blip r:embed="rId3"/>
                      <a:srcRect/>
                      <a:stretch>
                        <a:fillRect/>
                      </a:stretch>
                    </p:blipFill>
                    <p:spPr bwMode="auto">
                      <a:xfrm>
                        <a:off x="2213429" y="1274443"/>
                        <a:ext cx="1117600" cy="363537"/>
                      </a:xfrm>
                      <a:prstGeom prst="rect">
                        <a:avLst/>
                      </a:prstGeom>
                      <a:noFill/>
                    </p:spPr>
                  </p:pic>
                </p:oleObj>
              </mc:Fallback>
            </mc:AlternateContent>
          </a:graphicData>
        </a:graphic>
      </p:graphicFrame>
      <p:sp>
        <p:nvSpPr>
          <p:cNvPr id="12" name="矩形 11"/>
          <p:cNvSpPr/>
          <p:nvPr/>
        </p:nvSpPr>
        <p:spPr>
          <a:xfrm>
            <a:off x="3331028" y="1228725"/>
            <a:ext cx="3252651" cy="400110"/>
          </a:xfrm>
          <a:prstGeom prst="rect">
            <a:avLst/>
          </a:prstGeom>
        </p:spPr>
        <p:txBody>
          <a:bodyPr wrap="square">
            <a:spAutoFit/>
          </a:bodyPr>
          <a:lstStyle/>
          <a:p>
            <a:r>
              <a:rPr lang="zh-CN" altLang="en-US" sz="2000" b="1" dirty="0">
                <a:latin typeface="+mn-ea"/>
              </a:rPr>
              <a:t>则线性方程组有无穷多个解</a:t>
            </a:r>
            <a:r>
              <a:rPr lang="en-US" altLang="zh-CN" sz="2000" b="1" dirty="0">
                <a:latin typeface="+mn-ea"/>
              </a:rPr>
              <a:t>.</a:t>
            </a:r>
            <a:endParaRPr lang="zh-CN" altLang="en-US" sz="2000" b="1" dirty="0">
              <a:latin typeface="+mn-ea"/>
            </a:endParaRPr>
          </a:p>
        </p:txBody>
      </p:sp>
      <p:sp>
        <p:nvSpPr>
          <p:cNvPr id="14" name="文本框 13"/>
          <p:cNvSpPr txBox="1"/>
          <p:nvPr/>
        </p:nvSpPr>
        <p:spPr>
          <a:xfrm>
            <a:off x="1736612" y="1803411"/>
            <a:ext cx="1035617" cy="400110"/>
          </a:xfrm>
          <a:prstGeom prst="rect">
            <a:avLst/>
          </a:prstGeom>
          <a:noFill/>
        </p:spPr>
        <p:txBody>
          <a:bodyPr wrap="square" rtlCol="0">
            <a:spAutoFit/>
          </a:bodyPr>
          <a:lstStyle/>
          <a:p>
            <a:r>
              <a:rPr lang="en-US" altLang="zh-CN" sz="2000" b="1" dirty="0">
                <a:latin typeface="+mn-ea"/>
              </a:rPr>
              <a:t>(a) </a:t>
            </a:r>
            <a:r>
              <a:rPr lang="zh-CN" altLang="en-US" sz="2000" b="1" dirty="0">
                <a:latin typeface="+mn-ea"/>
              </a:rPr>
              <a:t>当</a:t>
            </a:r>
          </a:p>
        </p:txBody>
      </p:sp>
      <p:graphicFrame>
        <p:nvGraphicFramePr>
          <p:cNvPr id="16" name="对象 15"/>
          <p:cNvGraphicFramePr>
            <a:graphicFrameLocks noChangeAspect="1"/>
          </p:cNvGraphicFramePr>
          <p:nvPr/>
        </p:nvGraphicFramePr>
        <p:xfrm>
          <a:off x="2652713" y="1843088"/>
          <a:ext cx="1069975" cy="363537"/>
        </p:xfrm>
        <a:graphic>
          <a:graphicData uri="http://schemas.openxmlformats.org/presentationml/2006/ole">
            <mc:AlternateContent xmlns:mc="http://schemas.openxmlformats.org/markup-compatibility/2006">
              <mc:Choice xmlns:v="urn:schemas-microsoft-com:vml" Requires="v">
                <p:oleObj name="Equation" r:id="rId4" imgW="571320" imgH="203040" progId="Equation.DSMT4">
                  <p:embed/>
                </p:oleObj>
              </mc:Choice>
              <mc:Fallback>
                <p:oleObj name="Equation" r:id="rId4" imgW="571320" imgH="203040" progId="Equation.DSMT4">
                  <p:embed/>
                  <p:pic>
                    <p:nvPicPr>
                      <p:cNvPr id="16" name="对象 15"/>
                      <p:cNvPicPr>
                        <a:picLocks noChangeAspect="1" noChangeArrowheads="1"/>
                      </p:cNvPicPr>
                      <p:nvPr/>
                    </p:nvPicPr>
                    <p:blipFill>
                      <a:blip r:embed="rId5"/>
                      <a:srcRect/>
                      <a:stretch>
                        <a:fillRect/>
                      </a:stretch>
                    </p:blipFill>
                    <p:spPr bwMode="auto">
                      <a:xfrm>
                        <a:off x="2652713" y="1843088"/>
                        <a:ext cx="1069975" cy="363537"/>
                      </a:xfrm>
                      <a:prstGeom prst="rect">
                        <a:avLst/>
                      </a:prstGeom>
                      <a:noFill/>
                    </p:spPr>
                  </p:pic>
                </p:oleObj>
              </mc:Fallback>
            </mc:AlternateContent>
          </a:graphicData>
        </a:graphic>
      </p:graphicFrame>
      <p:grpSp>
        <p:nvGrpSpPr>
          <p:cNvPr id="81" name="组合 80"/>
          <p:cNvGrpSpPr/>
          <p:nvPr/>
        </p:nvGrpSpPr>
        <p:grpSpPr>
          <a:xfrm>
            <a:off x="3622765" y="1779096"/>
            <a:ext cx="6632975" cy="425142"/>
            <a:chOff x="3622765" y="1779096"/>
            <a:chExt cx="6632975" cy="425142"/>
          </a:xfrm>
        </p:grpSpPr>
        <p:sp>
          <p:nvSpPr>
            <p:cNvPr id="17" name="矩形 16"/>
            <p:cNvSpPr/>
            <p:nvPr/>
          </p:nvSpPr>
          <p:spPr>
            <a:xfrm>
              <a:off x="3622765" y="1779096"/>
              <a:ext cx="3252651" cy="400110"/>
            </a:xfrm>
            <a:prstGeom prst="rect">
              <a:avLst/>
            </a:prstGeom>
          </p:spPr>
          <p:txBody>
            <a:bodyPr wrap="square">
              <a:spAutoFit/>
            </a:bodyPr>
            <a:lstStyle/>
            <a:p>
              <a:r>
                <a:rPr lang="zh-CN" altLang="en-US" sz="2000" b="1" dirty="0">
                  <a:latin typeface="+mn-ea"/>
                </a:rPr>
                <a:t>时，</a:t>
              </a:r>
            </a:p>
          </p:txBody>
        </p:sp>
        <p:graphicFrame>
          <p:nvGraphicFramePr>
            <p:cNvPr id="4" name="对象 3"/>
            <p:cNvGraphicFramePr>
              <a:graphicFrameLocks noChangeAspect="1"/>
            </p:cNvGraphicFramePr>
            <p:nvPr/>
          </p:nvGraphicFramePr>
          <p:xfrm>
            <a:off x="4106957" y="1813219"/>
            <a:ext cx="817567" cy="360433"/>
          </p:xfrm>
          <a:graphic>
            <a:graphicData uri="http://schemas.openxmlformats.org/presentationml/2006/ole">
              <mc:AlternateContent xmlns:mc="http://schemas.openxmlformats.org/markup-compatibility/2006">
                <mc:Choice xmlns:v="urn:schemas-microsoft-com:vml" Requires="v">
                  <p:oleObj name="Equation" r:id="rId6" imgW="583947" imgH="228501" progId="Equation.DSMT4">
                    <p:embed/>
                  </p:oleObj>
                </mc:Choice>
                <mc:Fallback>
                  <p:oleObj name="Equation" r:id="rId6" imgW="583947" imgH="228501" progId="Equation.DSMT4">
                    <p:embed/>
                    <p:pic>
                      <p:nvPicPr>
                        <p:cNvPr id="4" name="对象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6957" y="1813219"/>
                          <a:ext cx="817567" cy="360433"/>
                        </a:xfrm>
                        <a:prstGeom prst="rect">
                          <a:avLst/>
                        </a:prstGeom>
                        <a:noFill/>
                      </p:spPr>
                    </p:pic>
                  </p:oleObj>
                </mc:Fallback>
              </mc:AlternateContent>
            </a:graphicData>
          </a:graphic>
        </p:graphicFrame>
        <p:sp>
          <p:nvSpPr>
            <p:cNvPr id="5" name="矩形 4"/>
            <p:cNvSpPr/>
            <p:nvPr/>
          </p:nvSpPr>
          <p:spPr>
            <a:xfrm>
              <a:off x="4877345" y="1804128"/>
              <a:ext cx="5378395" cy="400110"/>
            </a:xfrm>
            <a:prstGeom prst="rect">
              <a:avLst/>
            </a:prstGeom>
          </p:spPr>
          <p:txBody>
            <a:bodyPr wrap="none">
              <a:spAutoFit/>
            </a:bodyPr>
            <a:lstStyle/>
            <a:p>
              <a:r>
                <a:rPr lang="zh-CN" altLang="zh-CN" sz="2000" b="1" dirty="0">
                  <a:cs typeface="Times New Roman" panose="02020603050405020304" pitchFamily="18" charset="0"/>
                </a:rPr>
                <a:t>线性相关且存在两个行向量线性无关</a:t>
              </a:r>
              <a:r>
                <a:rPr lang="en-US" altLang="zh-CN" sz="2000" b="1" dirty="0">
                  <a:cs typeface="Times New Roman" panose="02020603050405020304" pitchFamily="18" charset="0"/>
                </a:rPr>
                <a:t>,</a:t>
              </a:r>
              <a:r>
                <a:rPr lang="zh-CN" altLang="zh-CN" sz="2000" b="1" dirty="0">
                  <a:cs typeface="Times New Roman" panose="02020603050405020304" pitchFamily="18" charset="0"/>
                </a:rPr>
                <a:t>不妨设为</a:t>
              </a:r>
              <a:endParaRPr lang="zh-CN" altLang="en-US" sz="2000" b="1" dirty="0"/>
            </a:p>
          </p:txBody>
        </p:sp>
      </p:grpSp>
      <p:graphicFrame>
        <p:nvGraphicFramePr>
          <p:cNvPr id="19" name="对象 18"/>
          <p:cNvGraphicFramePr>
            <a:graphicFrameLocks noChangeAspect="1"/>
          </p:cNvGraphicFramePr>
          <p:nvPr/>
        </p:nvGraphicFramePr>
        <p:xfrm>
          <a:off x="1412875" y="2324100"/>
          <a:ext cx="647700" cy="377825"/>
        </p:xfrm>
        <a:graphic>
          <a:graphicData uri="http://schemas.openxmlformats.org/presentationml/2006/ole">
            <mc:AlternateContent xmlns:mc="http://schemas.openxmlformats.org/markup-compatibility/2006">
              <mc:Choice xmlns:v="urn:schemas-microsoft-com:vml" Requires="v">
                <p:oleObj name="Equation" r:id="rId8" imgW="431640" imgH="228600" progId="Equation.DSMT4">
                  <p:embed/>
                </p:oleObj>
              </mc:Choice>
              <mc:Fallback>
                <p:oleObj name="Equation" r:id="rId8" imgW="431640" imgH="228600" progId="Equation.DSMT4">
                  <p:embed/>
                  <p:pic>
                    <p:nvPicPr>
                      <p:cNvPr id="19" name="对象 18"/>
                      <p:cNvPicPr>
                        <a:picLocks noChangeAspect="1" noChangeArrowheads="1"/>
                      </p:cNvPicPr>
                      <p:nvPr/>
                    </p:nvPicPr>
                    <p:blipFill>
                      <a:blip r:embed="rId9"/>
                      <a:srcRect/>
                      <a:stretch>
                        <a:fillRect/>
                      </a:stretch>
                    </p:blipFill>
                    <p:spPr bwMode="auto">
                      <a:xfrm>
                        <a:off x="1412875" y="2324100"/>
                        <a:ext cx="647700" cy="377825"/>
                      </a:xfrm>
                      <a:prstGeom prst="rect">
                        <a:avLst/>
                      </a:prstGeom>
                      <a:noFill/>
                    </p:spPr>
                  </p:pic>
                </p:oleObj>
              </mc:Fallback>
            </mc:AlternateContent>
          </a:graphicData>
        </a:graphic>
      </p:graphicFrame>
      <p:grpSp>
        <p:nvGrpSpPr>
          <p:cNvPr id="102" name="组合 101"/>
          <p:cNvGrpSpPr/>
          <p:nvPr/>
        </p:nvGrpSpPr>
        <p:grpSpPr>
          <a:xfrm>
            <a:off x="2060575" y="2298173"/>
            <a:ext cx="3742472" cy="431592"/>
            <a:chOff x="2060575" y="2298173"/>
            <a:chExt cx="3742472" cy="431592"/>
          </a:xfrm>
        </p:grpSpPr>
        <p:sp>
          <p:nvSpPr>
            <p:cNvPr id="20" name="矩形 19"/>
            <p:cNvSpPr/>
            <p:nvPr/>
          </p:nvSpPr>
          <p:spPr>
            <a:xfrm>
              <a:off x="2060575" y="2304953"/>
              <a:ext cx="438785" cy="400110"/>
            </a:xfrm>
            <a:prstGeom prst="rect">
              <a:avLst/>
            </a:prstGeom>
          </p:spPr>
          <p:txBody>
            <a:bodyPr wrap="square">
              <a:spAutoFit/>
            </a:bodyPr>
            <a:lstStyle/>
            <a:p>
              <a:r>
                <a:rPr lang="zh-CN" altLang="en-US" sz="2000" b="1" dirty="0">
                  <a:latin typeface="+mn-ea"/>
                </a:rPr>
                <a:t>则</a:t>
              </a:r>
            </a:p>
          </p:txBody>
        </p:sp>
        <p:graphicFrame>
          <p:nvGraphicFramePr>
            <p:cNvPr id="22" name="对象 21"/>
            <p:cNvGraphicFramePr>
              <a:graphicFrameLocks noChangeAspect="1"/>
            </p:cNvGraphicFramePr>
            <p:nvPr/>
          </p:nvGraphicFramePr>
          <p:xfrm>
            <a:off x="2443578" y="2298173"/>
            <a:ext cx="703482" cy="400594"/>
          </p:xfrm>
          <a:graphic>
            <a:graphicData uri="http://schemas.openxmlformats.org/presentationml/2006/ole">
              <mc:AlternateContent xmlns:mc="http://schemas.openxmlformats.org/markup-compatibility/2006">
                <mc:Choice xmlns:v="urn:schemas-microsoft-com:vml" Requires="v">
                  <p:oleObj name="Equation" r:id="rId10" imgW="482391" imgH="228501" progId="Equation.DSMT4">
                    <p:embed/>
                  </p:oleObj>
                </mc:Choice>
                <mc:Fallback>
                  <p:oleObj name="Equation" r:id="rId10" imgW="482391" imgH="228501" progId="Equation.DSMT4">
                    <p:embed/>
                    <p:pic>
                      <p:nvPicPr>
                        <p:cNvPr id="22" name="对象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3578" y="2298173"/>
                          <a:ext cx="703482" cy="400594"/>
                        </a:xfrm>
                        <a:prstGeom prst="rect">
                          <a:avLst/>
                        </a:prstGeom>
                        <a:noFill/>
                      </p:spPr>
                    </p:pic>
                  </p:oleObj>
                </mc:Fallback>
              </mc:AlternateContent>
            </a:graphicData>
          </a:graphic>
        </p:graphicFrame>
        <p:sp>
          <p:nvSpPr>
            <p:cNvPr id="23" name="矩形 22"/>
            <p:cNvSpPr/>
            <p:nvPr/>
          </p:nvSpPr>
          <p:spPr>
            <a:xfrm>
              <a:off x="3111635" y="2312957"/>
              <a:ext cx="438785" cy="400110"/>
            </a:xfrm>
            <a:prstGeom prst="rect">
              <a:avLst/>
            </a:prstGeom>
          </p:spPr>
          <p:txBody>
            <a:bodyPr wrap="square">
              <a:spAutoFit/>
            </a:bodyPr>
            <a:lstStyle/>
            <a:p>
              <a:r>
                <a:rPr lang="zh-CN" altLang="en-US" sz="2000" b="1" dirty="0">
                  <a:latin typeface="+mn-ea"/>
                </a:rPr>
                <a:t>与</a:t>
              </a:r>
            </a:p>
          </p:txBody>
        </p:sp>
        <p:graphicFrame>
          <p:nvGraphicFramePr>
            <p:cNvPr id="25" name="对象 24"/>
            <p:cNvGraphicFramePr>
              <a:graphicFrameLocks noChangeAspect="1"/>
            </p:cNvGraphicFramePr>
            <p:nvPr/>
          </p:nvGraphicFramePr>
          <p:xfrm>
            <a:off x="3503262" y="2324100"/>
            <a:ext cx="773324" cy="386662"/>
          </p:xfrm>
          <a:graphic>
            <a:graphicData uri="http://schemas.openxmlformats.org/presentationml/2006/ole">
              <mc:AlternateContent xmlns:mc="http://schemas.openxmlformats.org/markup-compatibility/2006">
                <mc:Choice xmlns:v="urn:schemas-microsoft-com:vml" Requires="v">
                  <p:oleObj name="Equation" r:id="rId12" imgW="533169" imgH="228501" progId="Equation.DSMT4">
                    <p:embed/>
                  </p:oleObj>
                </mc:Choice>
                <mc:Fallback>
                  <p:oleObj name="Equation" r:id="rId12" imgW="533169" imgH="228501" progId="Equation.DSMT4">
                    <p:embed/>
                    <p:pic>
                      <p:nvPicPr>
                        <p:cNvPr id="25" name="对象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03262" y="2324100"/>
                          <a:ext cx="773324" cy="386662"/>
                        </a:xfrm>
                        <a:prstGeom prst="rect">
                          <a:avLst/>
                        </a:prstGeom>
                        <a:noFill/>
                      </p:spPr>
                    </p:pic>
                  </p:oleObj>
                </mc:Fallback>
              </mc:AlternateContent>
            </a:graphicData>
          </a:graphic>
        </p:graphicFrame>
        <p:sp>
          <p:nvSpPr>
            <p:cNvPr id="26" name="矩形 25"/>
            <p:cNvSpPr/>
            <p:nvPr/>
          </p:nvSpPr>
          <p:spPr>
            <a:xfrm>
              <a:off x="4198120" y="2329655"/>
              <a:ext cx="1604927" cy="400110"/>
            </a:xfrm>
            <a:prstGeom prst="rect">
              <a:avLst/>
            </a:prstGeom>
          </p:spPr>
          <p:txBody>
            <a:bodyPr wrap="none">
              <a:spAutoFit/>
            </a:bodyPr>
            <a:lstStyle/>
            <a:p>
              <a:r>
                <a:rPr lang="zh-CN" altLang="zh-CN" sz="2000" b="1" dirty="0">
                  <a:latin typeface="+mn-ea"/>
                  <a:cs typeface="Times New Roman" panose="02020603050405020304" pitchFamily="18" charset="0"/>
                </a:rPr>
                <a:t>不成比例</a:t>
              </a:r>
              <a:r>
                <a:rPr lang="en-US" altLang="zh-CN" sz="2000" b="1" dirty="0">
                  <a:latin typeface="+mn-ea"/>
                  <a:cs typeface="Times New Roman" panose="02020603050405020304" pitchFamily="18" charset="0"/>
                </a:rPr>
                <a:t>,</a:t>
              </a:r>
              <a:r>
                <a:rPr lang="zh-CN" altLang="zh-CN" sz="2000" b="1" dirty="0">
                  <a:latin typeface="+mn-ea"/>
                  <a:cs typeface="Times New Roman" panose="02020603050405020304" pitchFamily="18" charset="0"/>
                </a:rPr>
                <a:t>即</a:t>
              </a:r>
              <a:endParaRPr lang="zh-CN" altLang="en-US" sz="2000" b="1" dirty="0">
                <a:latin typeface="+mn-ea"/>
              </a:endParaRPr>
            </a:p>
          </p:txBody>
        </p:sp>
      </p:grpSp>
      <p:grpSp>
        <p:nvGrpSpPr>
          <p:cNvPr id="82" name="组合 81"/>
          <p:cNvGrpSpPr/>
          <p:nvPr/>
        </p:nvGrpSpPr>
        <p:grpSpPr>
          <a:xfrm>
            <a:off x="5708323" y="2333033"/>
            <a:ext cx="3154530" cy="415700"/>
            <a:chOff x="5708323" y="2333033"/>
            <a:chExt cx="3154530" cy="415700"/>
          </a:xfrm>
        </p:grpSpPr>
        <p:graphicFrame>
          <p:nvGraphicFramePr>
            <p:cNvPr id="28" name="对象 27"/>
            <p:cNvGraphicFramePr>
              <a:graphicFrameLocks noChangeAspect="1"/>
            </p:cNvGraphicFramePr>
            <p:nvPr/>
          </p:nvGraphicFramePr>
          <p:xfrm>
            <a:off x="5708323" y="2333033"/>
            <a:ext cx="313509" cy="414641"/>
          </p:xfrm>
          <a:graphic>
            <a:graphicData uri="http://schemas.openxmlformats.org/presentationml/2006/ole">
              <mc:AlternateContent xmlns:mc="http://schemas.openxmlformats.org/markup-compatibility/2006">
                <mc:Choice xmlns:v="urn:schemas-microsoft-com:vml" Requires="v">
                  <p:oleObj name="Equation" r:id="rId14" imgW="165028" imgH="228501" progId="Equation.DSMT4">
                    <p:embed/>
                  </p:oleObj>
                </mc:Choice>
                <mc:Fallback>
                  <p:oleObj name="Equation" r:id="rId14" imgW="165028" imgH="228501" progId="Equation.DSMT4">
                    <p:embed/>
                    <p:pic>
                      <p:nvPicPr>
                        <p:cNvPr id="28" name="对象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08323" y="2333033"/>
                          <a:ext cx="313509" cy="414641"/>
                        </a:xfrm>
                        <a:prstGeom prst="rect">
                          <a:avLst/>
                        </a:prstGeom>
                        <a:noFill/>
                      </p:spPr>
                    </p:pic>
                  </p:oleObj>
                </mc:Fallback>
              </mc:AlternateContent>
            </a:graphicData>
          </a:graphic>
        </p:graphicFrame>
        <p:sp>
          <p:nvSpPr>
            <p:cNvPr id="29" name="矩形 28"/>
            <p:cNvSpPr/>
            <p:nvPr/>
          </p:nvSpPr>
          <p:spPr>
            <a:xfrm>
              <a:off x="5876607" y="2342735"/>
              <a:ext cx="438785" cy="400110"/>
            </a:xfrm>
            <a:prstGeom prst="rect">
              <a:avLst/>
            </a:prstGeom>
          </p:spPr>
          <p:txBody>
            <a:bodyPr wrap="square">
              <a:spAutoFit/>
            </a:bodyPr>
            <a:lstStyle/>
            <a:p>
              <a:r>
                <a:rPr lang="zh-CN" altLang="en-US" sz="2000" b="1" dirty="0">
                  <a:latin typeface="+mn-ea"/>
                </a:rPr>
                <a:t>与</a:t>
              </a:r>
            </a:p>
          </p:txBody>
        </p:sp>
        <p:graphicFrame>
          <p:nvGraphicFramePr>
            <p:cNvPr id="31" name="对象 30"/>
            <p:cNvGraphicFramePr>
              <a:graphicFrameLocks noChangeAspect="1"/>
            </p:cNvGraphicFramePr>
            <p:nvPr/>
          </p:nvGraphicFramePr>
          <p:xfrm>
            <a:off x="6227364" y="2334226"/>
            <a:ext cx="304800" cy="403123"/>
          </p:xfrm>
          <a:graphic>
            <a:graphicData uri="http://schemas.openxmlformats.org/presentationml/2006/ole">
              <mc:AlternateContent xmlns:mc="http://schemas.openxmlformats.org/markup-compatibility/2006">
                <mc:Choice xmlns:v="urn:schemas-microsoft-com:vml" Requires="v">
                  <p:oleObj name="Equation" r:id="rId16" imgW="177646" imgH="228402" progId="Equation.DSMT4">
                    <p:embed/>
                  </p:oleObj>
                </mc:Choice>
                <mc:Fallback>
                  <p:oleObj name="Equation" r:id="rId16" imgW="177646" imgH="228402" progId="Equation.DSMT4">
                    <p:embed/>
                    <p:pic>
                      <p:nvPicPr>
                        <p:cNvPr id="31" name="对象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27364" y="2334226"/>
                          <a:ext cx="304800" cy="403123"/>
                        </a:xfrm>
                        <a:prstGeom prst="rect">
                          <a:avLst/>
                        </a:prstGeom>
                        <a:noFill/>
                      </p:spPr>
                    </p:pic>
                  </p:oleObj>
                </mc:Fallback>
              </mc:AlternateContent>
            </a:graphicData>
          </a:graphic>
        </p:graphicFrame>
        <p:sp>
          <p:nvSpPr>
            <p:cNvPr id="32" name="矩形 31"/>
            <p:cNvSpPr/>
            <p:nvPr/>
          </p:nvSpPr>
          <p:spPr>
            <a:xfrm>
              <a:off x="6483676" y="2348623"/>
              <a:ext cx="2379177" cy="400110"/>
            </a:xfrm>
            <a:prstGeom prst="rect">
              <a:avLst/>
            </a:prstGeom>
          </p:spPr>
          <p:txBody>
            <a:bodyPr wrap="none">
              <a:spAutoFit/>
            </a:bodyPr>
            <a:lstStyle/>
            <a:p>
              <a:r>
                <a:rPr lang="zh-CN" altLang="zh-CN" sz="2000" b="1" dirty="0">
                  <a:latin typeface="+mn-ea"/>
                  <a:cs typeface="Times New Roman" panose="02020603050405020304" pitchFamily="18" charset="0"/>
                </a:rPr>
                <a:t>相交于一条直线</a:t>
              </a:r>
              <a:r>
                <a:rPr lang="en-US" altLang="zh-CN" sz="2000" b="1" dirty="0">
                  <a:latin typeface="+mn-ea"/>
                  <a:cs typeface="Times New Roman" panose="02020603050405020304" pitchFamily="18" charset="0"/>
                </a:rPr>
                <a:t>,</a:t>
              </a:r>
              <a:r>
                <a:rPr lang="zh-CN" altLang="zh-CN" sz="2000" b="1" dirty="0">
                  <a:latin typeface="+mn-ea"/>
                  <a:cs typeface="Times New Roman" panose="02020603050405020304" pitchFamily="18" charset="0"/>
                </a:rPr>
                <a:t>又</a:t>
              </a:r>
              <a:endParaRPr lang="zh-CN" altLang="en-US" sz="2000" b="1" dirty="0">
                <a:latin typeface="+mn-ea"/>
              </a:endParaRPr>
            </a:p>
          </p:txBody>
        </p:sp>
      </p:grpSp>
      <p:grpSp>
        <p:nvGrpSpPr>
          <p:cNvPr id="83" name="组合 82"/>
          <p:cNvGrpSpPr/>
          <p:nvPr/>
        </p:nvGrpSpPr>
        <p:grpSpPr>
          <a:xfrm>
            <a:off x="1312199" y="2334226"/>
            <a:ext cx="8962034" cy="893083"/>
            <a:chOff x="1312199" y="2334226"/>
            <a:chExt cx="8962034" cy="893083"/>
          </a:xfrm>
        </p:grpSpPr>
        <p:graphicFrame>
          <p:nvGraphicFramePr>
            <p:cNvPr id="34" name="对象 33"/>
            <p:cNvGraphicFramePr>
              <a:graphicFrameLocks noChangeAspect="1"/>
            </p:cNvGraphicFramePr>
            <p:nvPr/>
          </p:nvGraphicFramePr>
          <p:xfrm>
            <a:off x="8760823" y="2334226"/>
            <a:ext cx="908664" cy="400594"/>
          </p:xfrm>
          <a:graphic>
            <a:graphicData uri="http://schemas.openxmlformats.org/presentationml/2006/ole">
              <mc:AlternateContent xmlns:mc="http://schemas.openxmlformats.org/markup-compatibility/2006">
                <mc:Choice xmlns:v="urn:schemas-microsoft-com:vml" Requires="v">
                  <p:oleObj name="Equation" r:id="rId18" imgW="583947" imgH="228501" progId="Equation.DSMT4">
                    <p:embed/>
                  </p:oleObj>
                </mc:Choice>
                <mc:Fallback>
                  <p:oleObj name="Equation" r:id="rId18" imgW="583947" imgH="228501" progId="Equation.DSMT4">
                    <p:embed/>
                    <p:pic>
                      <p:nvPicPr>
                        <p:cNvPr id="34" name="对象 3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60823" y="2334226"/>
                          <a:ext cx="908664" cy="400594"/>
                        </a:xfrm>
                        <a:prstGeom prst="rect">
                          <a:avLst/>
                        </a:prstGeom>
                        <a:noFill/>
                      </p:spPr>
                    </p:pic>
                  </p:oleObj>
                </mc:Fallback>
              </mc:AlternateContent>
            </a:graphicData>
          </a:graphic>
        </p:graphicFrame>
        <p:sp>
          <p:nvSpPr>
            <p:cNvPr id="35" name="矩形 34"/>
            <p:cNvSpPr/>
            <p:nvPr/>
          </p:nvSpPr>
          <p:spPr>
            <a:xfrm>
              <a:off x="9571352" y="2351946"/>
              <a:ext cx="702881" cy="400110"/>
            </a:xfrm>
            <a:prstGeom prst="rect">
              <a:avLst/>
            </a:prstGeom>
          </p:spPr>
          <p:txBody>
            <a:bodyPr wrap="square">
              <a:spAutoFit/>
            </a:bodyPr>
            <a:lstStyle/>
            <a:p>
              <a:r>
                <a:rPr lang="zh-CN" altLang="en-US" sz="2000" b="1" dirty="0">
                  <a:latin typeface="+mn-ea"/>
                </a:rPr>
                <a:t>线性</a:t>
              </a:r>
            </a:p>
          </p:txBody>
        </p:sp>
        <p:sp>
          <p:nvSpPr>
            <p:cNvPr id="36" name="矩形 35"/>
            <p:cNvSpPr/>
            <p:nvPr/>
          </p:nvSpPr>
          <p:spPr>
            <a:xfrm>
              <a:off x="1312199" y="2827199"/>
              <a:ext cx="1936098" cy="400110"/>
            </a:xfrm>
            <a:prstGeom prst="rect">
              <a:avLst/>
            </a:prstGeom>
          </p:spPr>
          <p:txBody>
            <a:bodyPr wrap="square">
              <a:spAutoFit/>
            </a:bodyPr>
            <a:lstStyle/>
            <a:p>
              <a:r>
                <a:rPr lang="zh-CN" altLang="en-US" sz="2000" b="1" dirty="0">
                  <a:latin typeface="+mn-ea"/>
                </a:rPr>
                <a:t>相关，不妨设</a:t>
              </a:r>
            </a:p>
          </p:txBody>
        </p:sp>
      </p:grpSp>
      <p:graphicFrame>
        <p:nvGraphicFramePr>
          <p:cNvPr id="38" name="对象 37"/>
          <p:cNvGraphicFramePr>
            <a:graphicFrameLocks noChangeAspect="1"/>
          </p:cNvGraphicFramePr>
          <p:nvPr/>
        </p:nvGraphicFramePr>
        <p:xfrm>
          <a:off x="2930525" y="2813050"/>
          <a:ext cx="1708150" cy="414338"/>
        </p:xfrm>
        <a:graphic>
          <a:graphicData uri="http://schemas.openxmlformats.org/presentationml/2006/ole">
            <mc:AlternateContent xmlns:mc="http://schemas.openxmlformats.org/markup-compatibility/2006">
              <mc:Choice xmlns:v="urn:schemas-microsoft-com:vml" Requires="v">
                <p:oleObj name="Equation" r:id="rId20" imgW="1041120" imgH="228600" progId="Equation.DSMT4">
                  <p:embed/>
                </p:oleObj>
              </mc:Choice>
              <mc:Fallback>
                <p:oleObj name="Equation" r:id="rId20" imgW="1041120" imgH="228600" progId="Equation.DSMT4">
                  <p:embed/>
                  <p:pic>
                    <p:nvPicPr>
                      <p:cNvPr id="38" name="对象 37"/>
                      <p:cNvPicPr>
                        <a:picLocks noChangeAspect="1" noChangeArrowheads="1"/>
                      </p:cNvPicPr>
                      <p:nvPr/>
                    </p:nvPicPr>
                    <p:blipFill>
                      <a:blip r:embed="rId21"/>
                      <a:srcRect/>
                      <a:stretch>
                        <a:fillRect/>
                      </a:stretch>
                    </p:blipFill>
                    <p:spPr bwMode="auto">
                      <a:xfrm>
                        <a:off x="2930525" y="2813050"/>
                        <a:ext cx="1708150" cy="414338"/>
                      </a:xfrm>
                      <a:prstGeom prst="rect">
                        <a:avLst/>
                      </a:prstGeom>
                      <a:noFill/>
                    </p:spPr>
                  </p:pic>
                </p:oleObj>
              </mc:Fallback>
            </mc:AlternateContent>
          </a:graphicData>
        </a:graphic>
      </p:graphicFrame>
      <p:grpSp>
        <p:nvGrpSpPr>
          <p:cNvPr id="100" name="组合 99"/>
          <p:cNvGrpSpPr/>
          <p:nvPr/>
        </p:nvGrpSpPr>
        <p:grpSpPr>
          <a:xfrm>
            <a:off x="4561798" y="2820164"/>
            <a:ext cx="5094299" cy="456575"/>
            <a:chOff x="4561798" y="2820164"/>
            <a:chExt cx="5094299" cy="456575"/>
          </a:xfrm>
        </p:grpSpPr>
        <p:grpSp>
          <p:nvGrpSpPr>
            <p:cNvPr id="84" name="组合 83"/>
            <p:cNvGrpSpPr/>
            <p:nvPr/>
          </p:nvGrpSpPr>
          <p:grpSpPr>
            <a:xfrm>
              <a:off x="4561798" y="2820164"/>
              <a:ext cx="1624690" cy="440561"/>
              <a:chOff x="4561798" y="2820164"/>
              <a:chExt cx="1624690" cy="440561"/>
            </a:xfrm>
          </p:grpSpPr>
          <p:sp>
            <p:nvSpPr>
              <p:cNvPr id="39" name="矩形 38"/>
              <p:cNvSpPr/>
              <p:nvPr/>
            </p:nvSpPr>
            <p:spPr>
              <a:xfrm>
                <a:off x="4561798" y="2820164"/>
                <a:ext cx="438785" cy="400110"/>
              </a:xfrm>
              <a:prstGeom prst="rect">
                <a:avLst/>
              </a:prstGeom>
            </p:spPr>
            <p:txBody>
              <a:bodyPr wrap="square">
                <a:spAutoFit/>
              </a:bodyPr>
              <a:lstStyle/>
              <a:p>
                <a:r>
                  <a:rPr lang="zh-CN" altLang="en-US" sz="2000" b="1" dirty="0">
                    <a:latin typeface="+mn-ea"/>
                  </a:rPr>
                  <a:t>若</a:t>
                </a:r>
              </a:p>
            </p:txBody>
          </p:sp>
          <p:graphicFrame>
            <p:nvGraphicFramePr>
              <p:cNvPr id="41" name="对象 40"/>
              <p:cNvGraphicFramePr>
                <a:graphicFrameLocks noChangeAspect="1"/>
              </p:cNvGraphicFramePr>
              <p:nvPr/>
            </p:nvGraphicFramePr>
            <p:xfrm>
              <a:off x="4894263" y="2882900"/>
              <a:ext cx="1292225" cy="377825"/>
            </p:xfrm>
            <a:graphic>
              <a:graphicData uri="http://schemas.openxmlformats.org/presentationml/2006/ole">
                <mc:AlternateContent xmlns:mc="http://schemas.openxmlformats.org/markup-compatibility/2006">
                  <mc:Choice xmlns:v="urn:schemas-microsoft-com:vml" Requires="v">
                    <p:oleObj name="Equation" r:id="rId22" imgW="863280" imgH="228600" progId="Equation.DSMT4">
                      <p:embed/>
                    </p:oleObj>
                  </mc:Choice>
                  <mc:Fallback>
                    <p:oleObj name="Equation" r:id="rId22" imgW="863280" imgH="228600" progId="Equation.DSMT4">
                      <p:embed/>
                      <p:pic>
                        <p:nvPicPr>
                          <p:cNvPr id="41" name="对象 40"/>
                          <p:cNvPicPr>
                            <a:picLocks noChangeAspect="1" noChangeArrowheads="1"/>
                          </p:cNvPicPr>
                          <p:nvPr/>
                        </p:nvPicPr>
                        <p:blipFill>
                          <a:blip r:embed="rId23"/>
                          <a:srcRect/>
                          <a:stretch>
                            <a:fillRect/>
                          </a:stretch>
                        </p:blipFill>
                        <p:spPr bwMode="auto">
                          <a:xfrm>
                            <a:off x="4894263" y="2882900"/>
                            <a:ext cx="1292225" cy="377825"/>
                          </a:xfrm>
                          <a:prstGeom prst="rect">
                            <a:avLst/>
                          </a:prstGeom>
                          <a:noFill/>
                        </p:spPr>
                      </p:pic>
                    </p:oleObj>
                  </mc:Fallback>
                </mc:AlternateContent>
              </a:graphicData>
            </a:graphic>
          </p:graphicFrame>
        </p:grpSp>
        <p:grpSp>
          <p:nvGrpSpPr>
            <p:cNvPr id="85" name="组合 84"/>
            <p:cNvGrpSpPr/>
            <p:nvPr/>
          </p:nvGrpSpPr>
          <p:grpSpPr>
            <a:xfrm>
              <a:off x="6214842" y="2830008"/>
              <a:ext cx="3441255" cy="446731"/>
              <a:chOff x="6214842" y="2830008"/>
              <a:chExt cx="3441255" cy="446731"/>
            </a:xfrm>
          </p:grpSpPr>
          <p:graphicFrame>
            <p:nvGraphicFramePr>
              <p:cNvPr id="43" name="对象 42"/>
              <p:cNvGraphicFramePr>
                <a:graphicFrameLocks noChangeAspect="1"/>
              </p:cNvGraphicFramePr>
              <p:nvPr/>
            </p:nvGraphicFramePr>
            <p:xfrm>
              <a:off x="6214842" y="2840633"/>
              <a:ext cx="329738" cy="436106"/>
            </p:xfrm>
            <a:graphic>
              <a:graphicData uri="http://schemas.openxmlformats.org/presentationml/2006/ole">
                <mc:AlternateContent xmlns:mc="http://schemas.openxmlformats.org/markup-compatibility/2006">
                  <mc:Choice xmlns:v="urn:schemas-microsoft-com:vml" Requires="v">
                    <p:oleObj name="Equation" r:id="rId24" imgW="177646" imgH="228402" progId="Equation.DSMT4">
                      <p:embed/>
                    </p:oleObj>
                  </mc:Choice>
                  <mc:Fallback>
                    <p:oleObj name="Equation" r:id="rId24" imgW="177646" imgH="228402" progId="Equation.DSMT4">
                      <p:embed/>
                      <p:pic>
                        <p:nvPicPr>
                          <p:cNvPr id="43" name="对象 4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214842" y="2840633"/>
                            <a:ext cx="329738" cy="436106"/>
                          </a:xfrm>
                          <a:prstGeom prst="rect">
                            <a:avLst/>
                          </a:prstGeom>
                          <a:noFill/>
                        </p:spPr>
                      </p:pic>
                    </p:oleObj>
                  </mc:Fallback>
                </mc:AlternateContent>
              </a:graphicData>
            </a:graphic>
          </p:graphicFrame>
          <p:sp>
            <p:nvSpPr>
              <p:cNvPr id="44" name="矩形 43"/>
              <p:cNvSpPr/>
              <p:nvPr/>
            </p:nvSpPr>
            <p:spPr>
              <a:xfrm>
                <a:off x="6472288" y="2839594"/>
                <a:ext cx="771418" cy="400110"/>
              </a:xfrm>
              <a:prstGeom prst="rect">
                <a:avLst/>
              </a:prstGeom>
            </p:spPr>
            <p:txBody>
              <a:bodyPr wrap="square">
                <a:spAutoFit/>
              </a:bodyPr>
              <a:lstStyle/>
              <a:p>
                <a:r>
                  <a:rPr lang="zh-CN" altLang="en-US" sz="2000" b="1" dirty="0">
                    <a:latin typeface="+mn-ea"/>
                  </a:rPr>
                  <a:t>通过</a:t>
                </a:r>
              </a:p>
            </p:txBody>
          </p:sp>
          <p:graphicFrame>
            <p:nvGraphicFramePr>
              <p:cNvPr id="46" name="对象 45"/>
              <p:cNvGraphicFramePr>
                <a:graphicFrameLocks noChangeAspect="1"/>
              </p:cNvGraphicFramePr>
              <p:nvPr/>
            </p:nvGraphicFramePr>
            <p:xfrm>
              <a:off x="7065584" y="2830008"/>
              <a:ext cx="641501" cy="424218"/>
            </p:xfrm>
            <a:graphic>
              <a:graphicData uri="http://schemas.openxmlformats.org/presentationml/2006/ole">
                <mc:AlternateContent xmlns:mc="http://schemas.openxmlformats.org/markup-compatibility/2006">
                  <mc:Choice xmlns:v="urn:schemas-microsoft-com:vml" Requires="v">
                    <p:oleObj name="Equation" r:id="rId26" imgW="368300" imgH="228600" progId="Equation.DSMT4">
                      <p:embed/>
                    </p:oleObj>
                  </mc:Choice>
                  <mc:Fallback>
                    <p:oleObj name="Equation" r:id="rId26" imgW="368300" imgH="228600" progId="Equation.DSMT4">
                      <p:embed/>
                      <p:pic>
                        <p:nvPicPr>
                          <p:cNvPr id="46" name="对象 4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65584" y="2830008"/>
                            <a:ext cx="641501" cy="424218"/>
                          </a:xfrm>
                          <a:prstGeom prst="rect">
                            <a:avLst/>
                          </a:prstGeom>
                          <a:noFill/>
                        </p:spPr>
                      </p:pic>
                    </p:oleObj>
                  </mc:Fallback>
                </mc:AlternateContent>
              </a:graphicData>
            </a:graphic>
          </p:graphicFrame>
          <p:sp>
            <p:nvSpPr>
              <p:cNvPr id="47" name="矩形 46"/>
              <p:cNvSpPr/>
              <p:nvPr/>
            </p:nvSpPr>
            <p:spPr>
              <a:xfrm>
                <a:off x="7664846" y="2835595"/>
                <a:ext cx="1991251" cy="400110"/>
              </a:xfrm>
              <a:prstGeom prst="rect">
                <a:avLst/>
              </a:prstGeom>
            </p:spPr>
            <p:txBody>
              <a:bodyPr wrap="none">
                <a:spAutoFit/>
              </a:bodyPr>
              <a:lstStyle/>
              <a:p>
                <a:r>
                  <a:rPr lang="zh-CN" altLang="zh-CN" sz="2000" b="1" dirty="0">
                    <a:latin typeface="+mn-ea"/>
                    <a:cs typeface="Times New Roman" panose="02020603050405020304" pitchFamily="18" charset="0"/>
                  </a:rPr>
                  <a:t>两平面的交线</a:t>
                </a:r>
                <a:r>
                  <a:rPr lang="zh-CN" altLang="en-US" sz="2000" b="1" dirty="0">
                    <a:latin typeface="+mn-ea"/>
                    <a:cs typeface="Times New Roman" panose="02020603050405020304" pitchFamily="18" charset="0"/>
                  </a:rPr>
                  <a:t>；</a:t>
                </a:r>
                <a:endParaRPr lang="zh-CN" altLang="en-US" sz="2000" b="1" dirty="0">
                  <a:latin typeface="+mn-ea"/>
                </a:endParaRPr>
              </a:p>
            </p:txBody>
          </p:sp>
        </p:grpSp>
      </p:grpSp>
      <p:grpSp>
        <p:nvGrpSpPr>
          <p:cNvPr id="101" name="组合 100"/>
          <p:cNvGrpSpPr/>
          <p:nvPr/>
        </p:nvGrpSpPr>
        <p:grpSpPr>
          <a:xfrm>
            <a:off x="1312199" y="2827199"/>
            <a:ext cx="9020783" cy="1422317"/>
            <a:chOff x="1312199" y="2827199"/>
            <a:chExt cx="9020783" cy="1422317"/>
          </a:xfrm>
        </p:grpSpPr>
        <p:grpSp>
          <p:nvGrpSpPr>
            <p:cNvPr id="87" name="组合 86"/>
            <p:cNvGrpSpPr/>
            <p:nvPr/>
          </p:nvGrpSpPr>
          <p:grpSpPr>
            <a:xfrm>
              <a:off x="1343677" y="2827199"/>
              <a:ext cx="8954990" cy="900071"/>
              <a:chOff x="1343677" y="2827199"/>
              <a:chExt cx="8954990" cy="900071"/>
            </a:xfrm>
          </p:grpSpPr>
          <p:sp>
            <p:nvSpPr>
              <p:cNvPr id="48" name="矩形 47"/>
              <p:cNvSpPr/>
              <p:nvPr/>
            </p:nvSpPr>
            <p:spPr>
              <a:xfrm>
                <a:off x="9342618" y="2827199"/>
                <a:ext cx="438785" cy="400110"/>
              </a:xfrm>
              <a:prstGeom prst="rect">
                <a:avLst/>
              </a:prstGeom>
            </p:spPr>
            <p:txBody>
              <a:bodyPr wrap="square">
                <a:spAutoFit/>
              </a:bodyPr>
              <a:lstStyle/>
              <a:p>
                <a:r>
                  <a:rPr lang="zh-CN" altLang="en-US" sz="2000" b="1" dirty="0">
                    <a:latin typeface="+mn-ea"/>
                  </a:rPr>
                  <a:t>若</a:t>
                </a:r>
              </a:p>
            </p:txBody>
          </p:sp>
          <p:graphicFrame>
            <p:nvGraphicFramePr>
              <p:cNvPr id="49" name="对象 48"/>
              <p:cNvGraphicFramePr>
                <a:graphicFrameLocks noChangeAspect="1"/>
              </p:cNvGraphicFramePr>
              <p:nvPr/>
            </p:nvGraphicFramePr>
            <p:xfrm>
              <a:off x="9652555" y="2873939"/>
              <a:ext cx="646112" cy="377825"/>
            </p:xfrm>
            <a:graphic>
              <a:graphicData uri="http://schemas.openxmlformats.org/presentationml/2006/ole">
                <mc:AlternateContent xmlns:mc="http://schemas.openxmlformats.org/markup-compatibility/2006">
                  <mc:Choice xmlns:v="urn:schemas-microsoft-com:vml" Requires="v">
                    <p:oleObj name="Equation" r:id="rId28" imgW="431640" imgH="228600" progId="Equation.DSMT4">
                      <p:embed/>
                    </p:oleObj>
                  </mc:Choice>
                  <mc:Fallback>
                    <p:oleObj name="Equation" r:id="rId28" imgW="431640" imgH="228600" progId="Equation.DSMT4">
                      <p:embed/>
                      <p:pic>
                        <p:nvPicPr>
                          <p:cNvPr id="49" name="对象 48"/>
                          <p:cNvPicPr>
                            <a:picLocks noChangeAspect="1" noChangeArrowheads="1"/>
                          </p:cNvPicPr>
                          <p:nvPr/>
                        </p:nvPicPr>
                        <p:blipFill>
                          <a:blip r:embed="rId29"/>
                          <a:srcRect/>
                          <a:stretch>
                            <a:fillRect/>
                          </a:stretch>
                        </p:blipFill>
                        <p:spPr bwMode="auto">
                          <a:xfrm>
                            <a:off x="9652555" y="2873939"/>
                            <a:ext cx="646112" cy="377825"/>
                          </a:xfrm>
                          <a:prstGeom prst="rect">
                            <a:avLst/>
                          </a:prstGeom>
                          <a:noFill/>
                        </p:spPr>
                      </p:pic>
                    </p:oleObj>
                  </mc:Fallback>
                </mc:AlternateContent>
              </a:graphicData>
            </a:graphic>
          </p:graphicFrame>
          <p:graphicFrame>
            <p:nvGraphicFramePr>
              <p:cNvPr id="50" name="对象 49"/>
              <p:cNvGraphicFramePr>
                <a:graphicFrameLocks noChangeAspect="1"/>
              </p:cNvGraphicFramePr>
              <p:nvPr/>
            </p:nvGraphicFramePr>
            <p:xfrm>
              <a:off x="1343677" y="3349445"/>
              <a:ext cx="684212" cy="377825"/>
            </p:xfrm>
            <a:graphic>
              <a:graphicData uri="http://schemas.openxmlformats.org/presentationml/2006/ole">
                <mc:AlternateContent xmlns:mc="http://schemas.openxmlformats.org/markup-compatibility/2006">
                  <mc:Choice xmlns:v="urn:schemas-microsoft-com:vml" Requires="v">
                    <p:oleObj name="Equation" r:id="rId30" imgW="457200" imgH="228600" progId="Equation.DSMT4">
                      <p:embed/>
                    </p:oleObj>
                  </mc:Choice>
                  <mc:Fallback>
                    <p:oleObj name="Equation" r:id="rId30" imgW="457200" imgH="228600" progId="Equation.DSMT4">
                      <p:embed/>
                      <p:pic>
                        <p:nvPicPr>
                          <p:cNvPr id="50" name="对象 49"/>
                          <p:cNvPicPr>
                            <a:picLocks noChangeAspect="1" noChangeArrowheads="1"/>
                          </p:cNvPicPr>
                          <p:nvPr/>
                        </p:nvPicPr>
                        <p:blipFill>
                          <a:blip r:embed="rId31"/>
                          <a:srcRect/>
                          <a:stretch>
                            <a:fillRect/>
                          </a:stretch>
                        </p:blipFill>
                        <p:spPr bwMode="auto">
                          <a:xfrm>
                            <a:off x="1343677" y="3349445"/>
                            <a:ext cx="684212" cy="377825"/>
                          </a:xfrm>
                          <a:prstGeom prst="rect">
                            <a:avLst/>
                          </a:prstGeom>
                          <a:noFill/>
                        </p:spPr>
                      </p:pic>
                    </p:oleObj>
                  </mc:Fallback>
                </mc:AlternateContent>
              </a:graphicData>
            </a:graphic>
          </p:graphicFrame>
        </p:grpSp>
        <p:grpSp>
          <p:nvGrpSpPr>
            <p:cNvPr id="88" name="组合 87"/>
            <p:cNvGrpSpPr/>
            <p:nvPr/>
          </p:nvGrpSpPr>
          <p:grpSpPr>
            <a:xfrm>
              <a:off x="2060574" y="3314787"/>
              <a:ext cx="1469489" cy="414338"/>
              <a:chOff x="2060574" y="3314787"/>
              <a:chExt cx="1469489" cy="414338"/>
            </a:xfrm>
          </p:grpSpPr>
          <p:sp>
            <p:nvSpPr>
              <p:cNvPr id="51" name="矩形 50"/>
              <p:cNvSpPr/>
              <p:nvPr/>
            </p:nvSpPr>
            <p:spPr>
              <a:xfrm>
                <a:off x="2060574" y="3321901"/>
                <a:ext cx="438785" cy="400110"/>
              </a:xfrm>
              <a:prstGeom prst="rect">
                <a:avLst/>
              </a:prstGeom>
            </p:spPr>
            <p:txBody>
              <a:bodyPr wrap="square">
                <a:spAutoFit/>
              </a:bodyPr>
              <a:lstStyle/>
              <a:p>
                <a:r>
                  <a:rPr lang="zh-CN" altLang="en-US" sz="2000" b="1" dirty="0">
                    <a:latin typeface="+mn-ea"/>
                  </a:rPr>
                  <a:t>即</a:t>
                </a:r>
              </a:p>
            </p:txBody>
          </p:sp>
          <p:graphicFrame>
            <p:nvGraphicFramePr>
              <p:cNvPr id="52" name="对象 51"/>
              <p:cNvGraphicFramePr>
                <a:graphicFrameLocks noChangeAspect="1"/>
              </p:cNvGraphicFramePr>
              <p:nvPr/>
            </p:nvGraphicFramePr>
            <p:xfrm>
              <a:off x="2426751" y="3314787"/>
              <a:ext cx="1103312" cy="414338"/>
            </p:xfrm>
            <a:graphic>
              <a:graphicData uri="http://schemas.openxmlformats.org/presentationml/2006/ole">
                <mc:AlternateContent xmlns:mc="http://schemas.openxmlformats.org/markup-compatibility/2006">
                  <mc:Choice xmlns:v="urn:schemas-microsoft-com:vml" Requires="v">
                    <p:oleObj name="Equation" r:id="rId32" imgW="672840" imgH="228600" progId="Equation.DSMT4">
                      <p:embed/>
                    </p:oleObj>
                  </mc:Choice>
                  <mc:Fallback>
                    <p:oleObj name="Equation" r:id="rId32" imgW="672840" imgH="228600" progId="Equation.DSMT4">
                      <p:embed/>
                      <p:pic>
                        <p:nvPicPr>
                          <p:cNvPr id="52" name="对象 51"/>
                          <p:cNvPicPr>
                            <a:picLocks noChangeAspect="1" noChangeArrowheads="1"/>
                          </p:cNvPicPr>
                          <p:nvPr/>
                        </p:nvPicPr>
                        <p:blipFill>
                          <a:blip r:embed="rId33"/>
                          <a:srcRect/>
                          <a:stretch>
                            <a:fillRect/>
                          </a:stretch>
                        </p:blipFill>
                        <p:spPr bwMode="auto">
                          <a:xfrm>
                            <a:off x="2426751" y="3314787"/>
                            <a:ext cx="1103312" cy="414338"/>
                          </a:xfrm>
                          <a:prstGeom prst="rect">
                            <a:avLst/>
                          </a:prstGeom>
                          <a:noFill/>
                        </p:spPr>
                      </p:pic>
                    </p:oleObj>
                  </mc:Fallback>
                </mc:AlternateContent>
              </a:graphicData>
            </a:graphic>
          </p:graphicFrame>
        </p:grpSp>
        <p:grpSp>
          <p:nvGrpSpPr>
            <p:cNvPr id="89" name="组合 88"/>
            <p:cNvGrpSpPr/>
            <p:nvPr/>
          </p:nvGrpSpPr>
          <p:grpSpPr>
            <a:xfrm>
              <a:off x="3451139" y="3305872"/>
              <a:ext cx="5984368" cy="448566"/>
              <a:chOff x="3451139" y="3305872"/>
              <a:chExt cx="5984368" cy="448566"/>
            </a:xfrm>
          </p:grpSpPr>
          <p:sp>
            <p:nvSpPr>
              <p:cNvPr id="53" name="矩形 52"/>
              <p:cNvSpPr/>
              <p:nvPr/>
            </p:nvSpPr>
            <p:spPr>
              <a:xfrm>
                <a:off x="3451139" y="3305872"/>
                <a:ext cx="438785" cy="400110"/>
              </a:xfrm>
              <a:prstGeom prst="rect">
                <a:avLst/>
              </a:prstGeom>
            </p:spPr>
            <p:txBody>
              <a:bodyPr wrap="square">
                <a:spAutoFit/>
              </a:bodyPr>
              <a:lstStyle/>
              <a:p>
                <a:r>
                  <a:rPr lang="zh-CN" altLang="en-US" sz="2000" b="1" dirty="0">
                    <a:latin typeface="+mn-ea"/>
                  </a:rPr>
                  <a:t>则</a:t>
                </a:r>
              </a:p>
            </p:txBody>
          </p:sp>
          <p:graphicFrame>
            <p:nvGraphicFramePr>
              <p:cNvPr id="54" name="对象 53"/>
              <p:cNvGraphicFramePr>
                <a:graphicFrameLocks noChangeAspect="1"/>
              </p:cNvGraphicFramePr>
              <p:nvPr/>
            </p:nvGraphicFramePr>
            <p:xfrm>
              <a:off x="3779838" y="3328988"/>
              <a:ext cx="663575" cy="425450"/>
            </p:xfrm>
            <a:graphic>
              <a:graphicData uri="http://schemas.openxmlformats.org/presentationml/2006/ole">
                <mc:AlternateContent xmlns:mc="http://schemas.openxmlformats.org/markup-compatibility/2006">
                  <mc:Choice xmlns:v="urn:schemas-microsoft-com:vml" Requires="v">
                    <p:oleObj name="Equation" r:id="rId34" imgW="380880" imgH="228600" progId="Equation.DSMT4">
                      <p:embed/>
                    </p:oleObj>
                  </mc:Choice>
                  <mc:Fallback>
                    <p:oleObj name="Equation" r:id="rId34" imgW="380880" imgH="228600" progId="Equation.DSMT4">
                      <p:embed/>
                      <p:pic>
                        <p:nvPicPr>
                          <p:cNvPr id="54" name="对象 53"/>
                          <p:cNvPicPr>
                            <a:picLocks noChangeAspect="1" noChangeArrowheads="1"/>
                          </p:cNvPicPr>
                          <p:nvPr/>
                        </p:nvPicPr>
                        <p:blipFill>
                          <a:blip r:embed="rId35"/>
                          <a:srcRect/>
                          <a:stretch>
                            <a:fillRect/>
                          </a:stretch>
                        </p:blipFill>
                        <p:spPr bwMode="auto">
                          <a:xfrm>
                            <a:off x="3779838" y="3328988"/>
                            <a:ext cx="663575" cy="425450"/>
                          </a:xfrm>
                          <a:prstGeom prst="rect">
                            <a:avLst/>
                          </a:prstGeom>
                          <a:noFill/>
                        </p:spPr>
                      </p:pic>
                    </p:oleObj>
                  </mc:Fallback>
                </mc:AlternateContent>
              </a:graphicData>
            </a:graphic>
          </p:graphicFrame>
          <p:sp>
            <p:nvSpPr>
              <p:cNvPr id="55" name="矩形 54"/>
              <p:cNvSpPr/>
              <p:nvPr/>
            </p:nvSpPr>
            <p:spPr>
              <a:xfrm>
                <a:off x="4347255" y="3329015"/>
                <a:ext cx="5088252" cy="400110"/>
              </a:xfrm>
              <a:prstGeom prst="rect">
                <a:avLst/>
              </a:prstGeom>
            </p:spPr>
            <p:txBody>
              <a:bodyPr wrap="none">
                <a:spAutoFit/>
              </a:bodyPr>
              <a:lstStyle/>
              <a:p>
                <a:r>
                  <a:rPr lang="zh-CN" altLang="en-US" sz="2000" b="1" dirty="0">
                    <a:latin typeface="+mn-ea"/>
                    <a:cs typeface="Times New Roman" panose="02020603050405020304" pitchFamily="18" charset="0"/>
                  </a:rPr>
                  <a:t>两平面平行，又因为它们都通过原点，所以</a:t>
                </a:r>
                <a:endParaRPr lang="zh-CN" altLang="en-US" sz="2000" b="1" dirty="0">
                  <a:latin typeface="+mn-ea"/>
                </a:endParaRPr>
              </a:p>
            </p:txBody>
          </p:sp>
        </p:grpSp>
        <p:grpSp>
          <p:nvGrpSpPr>
            <p:cNvPr id="90" name="组合 89"/>
            <p:cNvGrpSpPr/>
            <p:nvPr/>
          </p:nvGrpSpPr>
          <p:grpSpPr>
            <a:xfrm>
              <a:off x="1312199" y="3316345"/>
              <a:ext cx="9020783" cy="933171"/>
              <a:chOff x="1312199" y="3316345"/>
              <a:chExt cx="9020783" cy="933171"/>
            </a:xfrm>
          </p:grpSpPr>
          <p:graphicFrame>
            <p:nvGraphicFramePr>
              <p:cNvPr id="56" name="对象 55"/>
              <p:cNvGraphicFramePr>
                <a:graphicFrameLocks noChangeAspect="1"/>
              </p:cNvGraphicFramePr>
              <p:nvPr/>
            </p:nvGraphicFramePr>
            <p:xfrm>
              <a:off x="9312036" y="3316345"/>
              <a:ext cx="663575" cy="425450"/>
            </p:xfrm>
            <a:graphic>
              <a:graphicData uri="http://schemas.openxmlformats.org/presentationml/2006/ole">
                <mc:AlternateContent xmlns:mc="http://schemas.openxmlformats.org/markup-compatibility/2006">
                  <mc:Choice xmlns:v="urn:schemas-microsoft-com:vml" Requires="v">
                    <p:oleObj name="Equation" r:id="rId36" imgW="380880" imgH="228600" progId="Equation.DSMT4">
                      <p:embed/>
                    </p:oleObj>
                  </mc:Choice>
                  <mc:Fallback>
                    <p:oleObj name="Equation" r:id="rId36" imgW="380880" imgH="228600" progId="Equation.DSMT4">
                      <p:embed/>
                      <p:pic>
                        <p:nvPicPr>
                          <p:cNvPr id="56" name="对象 55"/>
                          <p:cNvPicPr>
                            <a:picLocks noChangeAspect="1" noChangeArrowheads="1"/>
                          </p:cNvPicPr>
                          <p:nvPr/>
                        </p:nvPicPr>
                        <p:blipFill>
                          <a:blip r:embed="rId37"/>
                          <a:srcRect/>
                          <a:stretch>
                            <a:fillRect/>
                          </a:stretch>
                        </p:blipFill>
                        <p:spPr bwMode="auto">
                          <a:xfrm>
                            <a:off x="9312036" y="3316345"/>
                            <a:ext cx="663575" cy="425450"/>
                          </a:xfrm>
                          <a:prstGeom prst="rect">
                            <a:avLst/>
                          </a:prstGeom>
                          <a:noFill/>
                        </p:spPr>
                      </p:pic>
                    </p:oleObj>
                  </mc:Fallback>
                </mc:AlternateContent>
              </a:graphicData>
            </a:graphic>
          </p:graphicFrame>
          <p:sp>
            <p:nvSpPr>
              <p:cNvPr id="57" name="矩形 56"/>
              <p:cNvSpPr/>
              <p:nvPr/>
            </p:nvSpPr>
            <p:spPr>
              <a:xfrm>
                <a:off x="9894197" y="3336147"/>
                <a:ext cx="438785" cy="400110"/>
              </a:xfrm>
              <a:prstGeom prst="rect">
                <a:avLst/>
              </a:prstGeom>
            </p:spPr>
            <p:txBody>
              <a:bodyPr wrap="square">
                <a:spAutoFit/>
              </a:bodyPr>
              <a:lstStyle/>
              <a:p>
                <a:r>
                  <a:rPr lang="zh-CN" altLang="en-US" sz="2000" b="1" dirty="0">
                    <a:latin typeface="+mn-ea"/>
                  </a:rPr>
                  <a:t>两</a:t>
                </a:r>
              </a:p>
            </p:txBody>
          </p:sp>
          <p:sp>
            <p:nvSpPr>
              <p:cNvPr id="58" name="矩形 57"/>
              <p:cNvSpPr/>
              <p:nvPr/>
            </p:nvSpPr>
            <p:spPr>
              <a:xfrm>
                <a:off x="1312199" y="3849406"/>
                <a:ext cx="1340514" cy="400110"/>
              </a:xfrm>
              <a:prstGeom prst="rect">
                <a:avLst/>
              </a:prstGeom>
            </p:spPr>
            <p:txBody>
              <a:bodyPr wrap="square">
                <a:spAutoFit/>
              </a:bodyPr>
              <a:lstStyle/>
              <a:p>
                <a:r>
                  <a:rPr lang="zh-CN" altLang="en-US" sz="2000" b="1" dirty="0">
                    <a:latin typeface="+mn-ea"/>
                  </a:rPr>
                  <a:t>平面重合；</a:t>
                </a:r>
              </a:p>
            </p:txBody>
          </p:sp>
        </p:grpSp>
      </p:grpSp>
      <p:grpSp>
        <p:nvGrpSpPr>
          <p:cNvPr id="104" name="组合 103"/>
          <p:cNvGrpSpPr/>
          <p:nvPr/>
        </p:nvGrpSpPr>
        <p:grpSpPr>
          <a:xfrm>
            <a:off x="1340598" y="3854450"/>
            <a:ext cx="9471045" cy="910196"/>
            <a:chOff x="1340598" y="3854450"/>
            <a:chExt cx="9471045" cy="910196"/>
          </a:xfrm>
        </p:grpSpPr>
        <p:grpSp>
          <p:nvGrpSpPr>
            <p:cNvPr id="103" name="组合 102"/>
            <p:cNvGrpSpPr/>
            <p:nvPr/>
          </p:nvGrpSpPr>
          <p:grpSpPr>
            <a:xfrm>
              <a:off x="1340598" y="3854450"/>
              <a:ext cx="9471045" cy="882137"/>
              <a:chOff x="1340598" y="3854450"/>
              <a:chExt cx="9471045" cy="882137"/>
            </a:xfrm>
          </p:grpSpPr>
          <p:grpSp>
            <p:nvGrpSpPr>
              <p:cNvPr id="91" name="组合 90"/>
              <p:cNvGrpSpPr/>
              <p:nvPr/>
            </p:nvGrpSpPr>
            <p:grpSpPr>
              <a:xfrm>
                <a:off x="2490454" y="3858836"/>
                <a:ext cx="1616503" cy="400110"/>
                <a:chOff x="2490454" y="3858836"/>
                <a:chExt cx="1616503" cy="400110"/>
              </a:xfrm>
            </p:grpSpPr>
            <p:sp>
              <p:nvSpPr>
                <p:cNvPr id="59" name="矩形 58"/>
                <p:cNvSpPr/>
                <p:nvPr/>
              </p:nvSpPr>
              <p:spPr>
                <a:xfrm>
                  <a:off x="2490454" y="3858836"/>
                  <a:ext cx="438785" cy="400110"/>
                </a:xfrm>
                <a:prstGeom prst="rect">
                  <a:avLst/>
                </a:prstGeom>
              </p:spPr>
              <p:txBody>
                <a:bodyPr wrap="square">
                  <a:spAutoFit/>
                </a:bodyPr>
                <a:lstStyle/>
                <a:p>
                  <a:r>
                    <a:rPr lang="zh-CN" altLang="en-US" sz="2000" b="1" dirty="0">
                      <a:latin typeface="+mn-ea"/>
                    </a:rPr>
                    <a:t>若</a:t>
                  </a:r>
                </a:p>
              </p:txBody>
            </p:sp>
            <p:graphicFrame>
              <p:nvGraphicFramePr>
                <p:cNvPr id="60" name="对象 59"/>
                <p:cNvGraphicFramePr>
                  <a:graphicFrameLocks noChangeAspect="1"/>
                </p:cNvGraphicFramePr>
                <p:nvPr/>
              </p:nvGraphicFramePr>
              <p:xfrm>
                <a:off x="2833782" y="3881121"/>
                <a:ext cx="1273175" cy="377825"/>
              </p:xfrm>
              <a:graphic>
                <a:graphicData uri="http://schemas.openxmlformats.org/presentationml/2006/ole">
                  <mc:AlternateContent xmlns:mc="http://schemas.openxmlformats.org/markup-compatibility/2006">
                    <mc:Choice xmlns:v="urn:schemas-microsoft-com:vml" Requires="v">
                      <p:oleObj name="Equation" r:id="rId38" imgW="850680" imgH="228600" progId="Equation.DSMT4">
                        <p:embed/>
                      </p:oleObj>
                    </mc:Choice>
                    <mc:Fallback>
                      <p:oleObj name="Equation" r:id="rId38" imgW="850680" imgH="228600" progId="Equation.DSMT4">
                        <p:embed/>
                        <p:pic>
                          <p:nvPicPr>
                            <p:cNvPr id="60" name="对象 59"/>
                            <p:cNvPicPr>
                              <a:picLocks noChangeAspect="1" noChangeArrowheads="1"/>
                            </p:cNvPicPr>
                            <p:nvPr/>
                          </p:nvPicPr>
                          <p:blipFill>
                            <a:blip r:embed="rId39"/>
                            <a:srcRect/>
                            <a:stretch>
                              <a:fillRect/>
                            </a:stretch>
                          </p:blipFill>
                          <p:spPr bwMode="auto">
                            <a:xfrm>
                              <a:off x="2833782" y="3881121"/>
                              <a:ext cx="1273175" cy="377825"/>
                            </a:xfrm>
                            <a:prstGeom prst="rect">
                              <a:avLst/>
                            </a:prstGeom>
                            <a:noFill/>
                          </p:spPr>
                        </p:pic>
                      </p:oleObj>
                    </mc:Fallback>
                  </mc:AlternateContent>
                </a:graphicData>
              </a:graphic>
            </p:graphicFrame>
          </p:grpSp>
          <p:grpSp>
            <p:nvGrpSpPr>
              <p:cNvPr id="92" name="组合 91"/>
              <p:cNvGrpSpPr/>
              <p:nvPr/>
            </p:nvGrpSpPr>
            <p:grpSpPr>
              <a:xfrm>
                <a:off x="4057193" y="3858332"/>
                <a:ext cx="1420860" cy="419185"/>
                <a:chOff x="4057193" y="3858332"/>
                <a:chExt cx="1420860" cy="419185"/>
              </a:xfrm>
            </p:grpSpPr>
            <p:sp>
              <p:nvSpPr>
                <p:cNvPr id="61" name="矩形 60"/>
                <p:cNvSpPr/>
                <p:nvPr/>
              </p:nvSpPr>
              <p:spPr>
                <a:xfrm>
                  <a:off x="4057193" y="3858332"/>
                  <a:ext cx="438785" cy="400110"/>
                </a:xfrm>
                <a:prstGeom prst="rect">
                  <a:avLst/>
                </a:prstGeom>
              </p:spPr>
              <p:txBody>
                <a:bodyPr wrap="square">
                  <a:spAutoFit/>
                </a:bodyPr>
                <a:lstStyle/>
                <a:p>
                  <a:r>
                    <a:rPr lang="zh-CN" altLang="en-US" sz="2000" b="1" dirty="0">
                      <a:latin typeface="+mn-ea"/>
                    </a:rPr>
                    <a:t>即</a:t>
                  </a:r>
                </a:p>
              </p:txBody>
            </p:sp>
            <p:graphicFrame>
              <p:nvGraphicFramePr>
                <p:cNvPr id="62" name="对象 61"/>
                <p:cNvGraphicFramePr>
                  <a:graphicFrameLocks noChangeAspect="1"/>
                </p:cNvGraphicFramePr>
                <p:nvPr/>
              </p:nvGraphicFramePr>
              <p:xfrm>
                <a:off x="4436653" y="3863179"/>
                <a:ext cx="1041400" cy="414338"/>
              </p:xfrm>
              <a:graphic>
                <a:graphicData uri="http://schemas.openxmlformats.org/presentationml/2006/ole">
                  <mc:AlternateContent xmlns:mc="http://schemas.openxmlformats.org/markup-compatibility/2006">
                    <mc:Choice xmlns:v="urn:schemas-microsoft-com:vml" Requires="v">
                      <p:oleObj name="Equation" r:id="rId40" imgW="634680" imgH="228600" progId="Equation.DSMT4">
                        <p:embed/>
                      </p:oleObj>
                    </mc:Choice>
                    <mc:Fallback>
                      <p:oleObj name="Equation" r:id="rId40" imgW="634680" imgH="228600" progId="Equation.DSMT4">
                        <p:embed/>
                        <p:pic>
                          <p:nvPicPr>
                            <p:cNvPr id="62" name="对象 61"/>
                            <p:cNvPicPr>
                              <a:picLocks noChangeAspect="1" noChangeArrowheads="1"/>
                            </p:cNvPicPr>
                            <p:nvPr/>
                          </p:nvPicPr>
                          <p:blipFill>
                            <a:blip r:embed="rId41"/>
                            <a:srcRect/>
                            <a:stretch>
                              <a:fillRect/>
                            </a:stretch>
                          </p:blipFill>
                          <p:spPr bwMode="auto">
                            <a:xfrm>
                              <a:off x="4436653" y="3863179"/>
                              <a:ext cx="1041400" cy="414338"/>
                            </a:xfrm>
                            <a:prstGeom prst="rect">
                              <a:avLst/>
                            </a:prstGeom>
                            <a:noFill/>
                          </p:spPr>
                        </p:pic>
                      </p:oleObj>
                    </mc:Fallback>
                  </mc:AlternateContent>
                </a:graphicData>
              </a:graphic>
            </p:graphicFrame>
          </p:grpSp>
          <p:grpSp>
            <p:nvGrpSpPr>
              <p:cNvPr id="93" name="组合 92"/>
              <p:cNvGrpSpPr/>
              <p:nvPr/>
            </p:nvGrpSpPr>
            <p:grpSpPr>
              <a:xfrm>
                <a:off x="1340598" y="3854450"/>
                <a:ext cx="9471045" cy="882137"/>
                <a:chOff x="1340598" y="3854450"/>
                <a:chExt cx="9471045" cy="882137"/>
              </a:xfrm>
            </p:grpSpPr>
            <p:sp>
              <p:nvSpPr>
                <p:cNvPr id="63" name="矩形 62"/>
                <p:cNvSpPr/>
                <p:nvPr/>
              </p:nvSpPr>
              <p:spPr>
                <a:xfrm>
                  <a:off x="5364262" y="3858332"/>
                  <a:ext cx="438785" cy="400110"/>
                </a:xfrm>
                <a:prstGeom prst="rect">
                  <a:avLst/>
                </a:prstGeom>
              </p:spPr>
              <p:txBody>
                <a:bodyPr wrap="square">
                  <a:spAutoFit/>
                </a:bodyPr>
                <a:lstStyle/>
                <a:p>
                  <a:r>
                    <a:rPr lang="zh-CN" altLang="en-US" sz="2000" b="1" dirty="0">
                      <a:latin typeface="+mn-ea"/>
                    </a:rPr>
                    <a:t>则</a:t>
                  </a:r>
                </a:p>
              </p:txBody>
            </p:sp>
            <p:graphicFrame>
              <p:nvGraphicFramePr>
                <p:cNvPr id="64" name="对象 63"/>
                <p:cNvGraphicFramePr>
                  <a:graphicFrameLocks noChangeAspect="1"/>
                </p:cNvGraphicFramePr>
                <p:nvPr/>
              </p:nvGraphicFramePr>
              <p:xfrm>
                <a:off x="5719763" y="3854450"/>
                <a:ext cx="641350" cy="425450"/>
              </p:xfrm>
              <a:graphic>
                <a:graphicData uri="http://schemas.openxmlformats.org/presentationml/2006/ole">
                  <mc:AlternateContent xmlns:mc="http://schemas.openxmlformats.org/markup-compatibility/2006">
                    <mc:Choice xmlns:v="urn:schemas-microsoft-com:vml" Requires="v">
                      <p:oleObj name="Equation" r:id="rId42" imgW="368280" imgH="228600" progId="Equation.DSMT4">
                        <p:embed/>
                      </p:oleObj>
                    </mc:Choice>
                    <mc:Fallback>
                      <p:oleObj name="Equation" r:id="rId42" imgW="368280" imgH="228600" progId="Equation.DSMT4">
                        <p:embed/>
                        <p:pic>
                          <p:nvPicPr>
                            <p:cNvPr id="64" name="对象 63"/>
                            <p:cNvPicPr>
                              <a:picLocks noChangeAspect="1" noChangeArrowheads="1"/>
                            </p:cNvPicPr>
                            <p:nvPr/>
                          </p:nvPicPr>
                          <p:blipFill>
                            <a:blip r:embed="rId43"/>
                            <a:srcRect/>
                            <a:stretch>
                              <a:fillRect/>
                            </a:stretch>
                          </p:blipFill>
                          <p:spPr bwMode="auto">
                            <a:xfrm>
                              <a:off x="5719763" y="3854450"/>
                              <a:ext cx="641350" cy="425450"/>
                            </a:xfrm>
                            <a:prstGeom prst="rect">
                              <a:avLst/>
                            </a:prstGeom>
                            <a:noFill/>
                          </p:spPr>
                        </p:pic>
                      </p:oleObj>
                    </mc:Fallback>
                  </mc:AlternateContent>
                </a:graphicData>
              </a:graphic>
            </p:graphicFrame>
            <p:sp>
              <p:nvSpPr>
                <p:cNvPr id="65" name="矩形 64"/>
                <p:cNvSpPr/>
                <p:nvPr/>
              </p:nvSpPr>
              <p:spPr>
                <a:xfrm>
                  <a:off x="6239558" y="3857479"/>
                  <a:ext cx="4572085" cy="400110"/>
                </a:xfrm>
                <a:prstGeom prst="rect">
                  <a:avLst/>
                </a:prstGeom>
              </p:spPr>
              <p:txBody>
                <a:bodyPr wrap="none">
                  <a:spAutoFit/>
                </a:bodyPr>
                <a:lstStyle/>
                <a:p>
                  <a:r>
                    <a:rPr lang="zh-CN" altLang="en-US" sz="2000" b="1" dirty="0">
                      <a:latin typeface="+mn-ea"/>
                      <a:cs typeface="Times New Roman" panose="02020603050405020304" pitchFamily="18" charset="0"/>
                    </a:rPr>
                    <a:t>两平面平行，又因为它们都通过原点，</a:t>
                  </a:r>
                  <a:endParaRPr lang="zh-CN" altLang="en-US" sz="2000" b="1" dirty="0">
                    <a:latin typeface="+mn-ea"/>
                  </a:endParaRPr>
                </a:p>
              </p:txBody>
            </p:sp>
            <p:sp>
              <p:nvSpPr>
                <p:cNvPr id="66" name="矩形 65"/>
                <p:cNvSpPr/>
                <p:nvPr/>
              </p:nvSpPr>
              <p:spPr>
                <a:xfrm>
                  <a:off x="1340598" y="4367255"/>
                  <a:ext cx="649537" cy="369332"/>
                </a:xfrm>
                <a:prstGeom prst="rect">
                  <a:avLst/>
                </a:prstGeom>
              </p:spPr>
              <p:txBody>
                <a:bodyPr wrap="none">
                  <a:spAutoFit/>
                </a:bodyPr>
                <a:lstStyle/>
                <a:p>
                  <a:r>
                    <a:rPr lang="zh-CN" altLang="en-US" b="1" dirty="0">
                      <a:latin typeface="+mn-ea"/>
                      <a:cs typeface="Times New Roman" panose="02020603050405020304" pitchFamily="18" charset="0"/>
                    </a:rPr>
                    <a:t>所以</a:t>
                  </a:r>
                  <a:endParaRPr lang="zh-CN" altLang="en-US" b="1" dirty="0">
                    <a:latin typeface="+mn-ea"/>
                  </a:endParaRPr>
                </a:p>
              </p:txBody>
            </p:sp>
          </p:grpSp>
        </p:grpSp>
        <p:grpSp>
          <p:nvGrpSpPr>
            <p:cNvPr id="94" name="组合 93"/>
            <p:cNvGrpSpPr/>
            <p:nvPr/>
          </p:nvGrpSpPr>
          <p:grpSpPr>
            <a:xfrm>
              <a:off x="1892754" y="4339196"/>
              <a:ext cx="2214203" cy="425450"/>
              <a:chOff x="1892754" y="4339196"/>
              <a:chExt cx="2214203" cy="425450"/>
            </a:xfrm>
          </p:grpSpPr>
          <p:graphicFrame>
            <p:nvGraphicFramePr>
              <p:cNvPr id="67" name="对象 66"/>
              <p:cNvGraphicFramePr>
                <a:graphicFrameLocks noChangeAspect="1"/>
              </p:cNvGraphicFramePr>
              <p:nvPr/>
            </p:nvGraphicFramePr>
            <p:xfrm>
              <a:off x="1892754" y="4339196"/>
              <a:ext cx="641350" cy="425450"/>
            </p:xfrm>
            <a:graphic>
              <a:graphicData uri="http://schemas.openxmlformats.org/presentationml/2006/ole">
                <mc:AlternateContent xmlns:mc="http://schemas.openxmlformats.org/markup-compatibility/2006">
                  <mc:Choice xmlns:v="urn:schemas-microsoft-com:vml" Requires="v">
                    <p:oleObj name="Equation" r:id="rId44" imgW="368280" imgH="228600" progId="Equation.DSMT4">
                      <p:embed/>
                    </p:oleObj>
                  </mc:Choice>
                  <mc:Fallback>
                    <p:oleObj name="Equation" r:id="rId44" imgW="368280" imgH="228600" progId="Equation.DSMT4">
                      <p:embed/>
                      <p:pic>
                        <p:nvPicPr>
                          <p:cNvPr id="67" name="对象 66"/>
                          <p:cNvPicPr>
                            <a:picLocks noChangeAspect="1" noChangeArrowheads="1"/>
                          </p:cNvPicPr>
                          <p:nvPr/>
                        </p:nvPicPr>
                        <p:blipFill>
                          <a:blip r:embed="rId45"/>
                          <a:srcRect/>
                          <a:stretch>
                            <a:fillRect/>
                          </a:stretch>
                        </p:blipFill>
                        <p:spPr bwMode="auto">
                          <a:xfrm>
                            <a:off x="1892754" y="4339196"/>
                            <a:ext cx="641350" cy="425450"/>
                          </a:xfrm>
                          <a:prstGeom prst="rect">
                            <a:avLst/>
                          </a:prstGeom>
                          <a:noFill/>
                        </p:spPr>
                      </p:pic>
                    </p:oleObj>
                  </mc:Fallback>
                </mc:AlternateContent>
              </a:graphicData>
            </a:graphic>
          </p:graphicFrame>
          <p:sp>
            <p:nvSpPr>
              <p:cNvPr id="68" name="矩形 67"/>
              <p:cNvSpPr/>
              <p:nvPr/>
            </p:nvSpPr>
            <p:spPr>
              <a:xfrm>
                <a:off x="2426751" y="4359158"/>
                <a:ext cx="1680206" cy="400110"/>
              </a:xfrm>
              <a:prstGeom prst="rect">
                <a:avLst/>
              </a:prstGeom>
            </p:spPr>
            <p:txBody>
              <a:bodyPr wrap="square">
                <a:spAutoFit/>
              </a:bodyPr>
              <a:lstStyle/>
              <a:p>
                <a:r>
                  <a:rPr lang="zh-CN" altLang="en-US" sz="2000" b="1" dirty="0">
                    <a:latin typeface="+mn-ea"/>
                  </a:rPr>
                  <a:t>两平面重合</a:t>
                </a:r>
                <a:r>
                  <a:rPr lang="en-US" altLang="zh-CN" sz="2000" b="1" dirty="0">
                    <a:latin typeface="+mn-ea"/>
                  </a:rPr>
                  <a:t>.</a:t>
                </a:r>
                <a:endParaRPr lang="zh-CN" altLang="en-US" sz="2000" b="1" dirty="0">
                  <a:latin typeface="+mn-ea"/>
                </a:endParaRPr>
              </a:p>
            </p:txBody>
          </p:sp>
        </p:grpSp>
      </p:grpSp>
      <p:sp>
        <p:nvSpPr>
          <p:cNvPr id="69" name="矩形 68"/>
          <p:cNvSpPr/>
          <p:nvPr/>
        </p:nvSpPr>
        <p:spPr>
          <a:xfrm>
            <a:off x="3779838" y="4359158"/>
            <a:ext cx="1584424" cy="400110"/>
          </a:xfrm>
          <a:prstGeom prst="rect">
            <a:avLst/>
          </a:prstGeom>
        </p:spPr>
        <p:txBody>
          <a:bodyPr wrap="square">
            <a:spAutoFit/>
          </a:bodyPr>
          <a:lstStyle/>
          <a:p>
            <a:r>
              <a:rPr lang="zh-CN" altLang="en-US" sz="2000" b="1" dirty="0">
                <a:latin typeface="+mn-ea"/>
              </a:rPr>
              <a:t>综上所述，</a:t>
            </a:r>
          </a:p>
        </p:txBody>
      </p:sp>
      <p:grpSp>
        <p:nvGrpSpPr>
          <p:cNvPr id="95" name="组合 94"/>
          <p:cNvGrpSpPr/>
          <p:nvPr/>
        </p:nvGrpSpPr>
        <p:grpSpPr>
          <a:xfrm>
            <a:off x="4957353" y="4346175"/>
            <a:ext cx="1791971" cy="405668"/>
            <a:chOff x="4957353" y="4346175"/>
            <a:chExt cx="1791971" cy="405668"/>
          </a:xfrm>
        </p:grpSpPr>
        <p:sp>
          <p:nvSpPr>
            <p:cNvPr id="70" name="文本框 69"/>
            <p:cNvSpPr txBox="1"/>
            <p:nvPr/>
          </p:nvSpPr>
          <p:spPr>
            <a:xfrm>
              <a:off x="4957353" y="4351733"/>
              <a:ext cx="1035617" cy="400110"/>
            </a:xfrm>
            <a:prstGeom prst="rect">
              <a:avLst/>
            </a:prstGeom>
            <a:noFill/>
          </p:spPr>
          <p:txBody>
            <a:bodyPr wrap="square" rtlCol="0">
              <a:spAutoFit/>
            </a:bodyPr>
            <a:lstStyle/>
            <a:p>
              <a:r>
                <a:rPr lang="zh-CN" altLang="en-US" sz="2000" b="1" dirty="0">
                  <a:latin typeface="+mn-ea"/>
                </a:rPr>
                <a:t>当</a:t>
              </a:r>
            </a:p>
          </p:txBody>
        </p:sp>
        <p:graphicFrame>
          <p:nvGraphicFramePr>
            <p:cNvPr id="71" name="对象 70"/>
            <p:cNvGraphicFramePr>
              <a:graphicFrameLocks noChangeAspect="1"/>
            </p:cNvGraphicFramePr>
            <p:nvPr/>
          </p:nvGraphicFramePr>
          <p:xfrm>
            <a:off x="5330089" y="4382748"/>
            <a:ext cx="1069975" cy="363537"/>
          </p:xfrm>
          <a:graphic>
            <a:graphicData uri="http://schemas.openxmlformats.org/presentationml/2006/ole">
              <mc:AlternateContent xmlns:mc="http://schemas.openxmlformats.org/markup-compatibility/2006">
                <mc:Choice xmlns:v="urn:schemas-microsoft-com:vml" Requires="v">
                  <p:oleObj name="Equation" r:id="rId4" imgW="571320" imgH="203040" progId="Equation.DSMT4">
                    <p:embed/>
                  </p:oleObj>
                </mc:Choice>
                <mc:Fallback>
                  <p:oleObj name="Equation" r:id="rId4" imgW="571320" imgH="203040" progId="Equation.DSMT4">
                    <p:embed/>
                    <p:pic>
                      <p:nvPicPr>
                        <p:cNvPr id="71" name="对象 70"/>
                        <p:cNvPicPr>
                          <a:picLocks noChangeAspect="1" noChangeArrowheads="1"/>
                        </p:cNvPicPr>
                        <p:nvPr/>
                      </p:nvPicPr>
                      <p:blipFill>
                        <a:blip r:embed="rId5"/>
                        <a:srcRect/>
                        <a:stretch>
                          <a:fillRect/>
                        </a:stretch>
                      </p:blipFill>
                      <p:spPr bwMode="auto">
                        <a:xfrm>
                          <a:off x="5330089" y="4382748"/>
                          <a:ext cx="1069975" cy="363537"/>
                        </a:xfrm>
                        <a:prstGeom prst="rect">
                          <a:avLst/>
                        </a:prstGeom>
                        <a:noFill/>
                      </p:spPr>
                    </p:pic>
                  </p:oleObj>
                </mc:Fallback>
              </mc:AlternateContent>
            </a:graphicData>
          </a:graphic>
        </p:graphicFrame>
        <p:sp>
          <p:nvSpPr>
            <p:cNvPr id="72" name="矩形 71"/>
            <p:cNvSpPr/>
            <p:nvPr/>
          </p:nvSpPr>
          <p:spPr>
            <a:xfrm>
              <a:off x="6310539" y="4346175"/>
              <a:ext cx="438785" cy="400110"/>
            </a:xfrm>
            <a:prstGeom prst="rect">
              <a:avLst/>
            </a:prstGeom>
          </p:spPr>
          <p:txBody>
            <a:bodyPr wrap="square">
              <a:spAutoFit/>
            </a:bodyPr>
            <a:lstStyle/>
            <a:p>
              <a:r>
                <a:rPr lang="zh-CN" altLang="en-US" sz="2000" b="1" dirty="0">
                  <a:latin typeface="+mn-ea"/>
                </a:rPr>
                <a:t>时，</a:t>
              </a:r>
            </a:p>
          </p:txBody>
        </p:sp>
      </p:grpSp>
      <p:sp>
        <p:nvSpPr>
          <p:cNvPr id="73" name="矩形 72"/>
          <p:cNvSpPr/>
          <p:nvPr/>
        </p:nvSpPr>
        <p:spPr>
          <a:xfrm>
            <a:off x="6721986" y="4336477"/>
            <a:ext cx="3610996" cy="400110"/>
          </a:xfrm>
          <a:prstGeom prst="rect">
            <a:avLst/>
          </a:prstGeom>
        </p:spPr>
        <p:txBody>
          <a:bodyPr wrap="square">
            <a:spAutoFit/>
          </a:bodyPr>
          <a:lstStyle/>
          <a:p>
            <a:pPr algn="just">
              <a:spcAft>
                <a:spcPts val="0"/>
              </a:spcAft>
            </a:pPr>
            <a:r>
              <a:rPr lang="zh-CN" altLang="zh-CN" sz="2000" b="1" kern="100" dirty="0">
                <a:latin typeface="+mn-ea"/>
                <a:cs typeface="Times New Roman" panose="02020603050405020304" pitchFamily="18" charset="0"/>
              </a:rPr>
              <a:t>三平面有两平面相交于一直线</a:t>
            </a:r>
            <a:r>
              <a:rPr lang="en-US" altLang="zh-CN" sz="2000" b="1" kern="100" dirty="0">
                <a:latin typeface="+mn-ea"/>
                <a:cs typeface="Times New Roman" panose="02020603050405020304" pitchFamily="18" charset="0"/>
              </a:rPr>
              <a:t>,</a:t>
            </a:r>
            <a:endParaRPr lang="zh-CN" altLang="zh-CN" sz="2000" b="1" kern="100" dirty="0">
              <a:latin typeface="+mn-ea"/>
              <a:cs typeface="Times New Roman" panose="02020603050405020304" pitchFamily="18" charset="0"/>
            </a:endParaRPr>
          </a:p>
        </p:txBody>
      </p:sp>
      <p:sp>
        <p:nvSpPr>
          <p:cNvPr id="74" name="矩形 73"/>
          <p:cNvSpPr/>
          <p:nvPr/>
        </p:nvSpPr>
        <p:spPr>
          <a:xfrm>
            <a:off x="1312199" y="4871613"/>
            <a:ext cx="5347939" cy="400110"/>
          </a:xfrm>
          <a:prstGeom prst="rect">
            <a:avLst/>
          </a:prstGeom>
        </p:spPr>
        <p:txBody>
          <a:bodyPr wrap="none">
            <a:spAutoFit/>
          </a:bodyPr>
          <a:lstStyle/>
          <a:p>
            <a:r>
              <a:rPr lang="zh-CN" altLang="zh-CN" sz="2000" b="1" kern="100" dirty="0">
                <a:latin typeface="+mn-ea"/>
                <a:cs typeface="Times New Roman" panose="02020603050405020304" pitchFamily="18" charset="0"/>
              </a:rPr>
              <a:t>另一平面或通过这交线</a:t>
            </a:r>
            <a:r>
              <a:rPr lang="en-US" altLang="zh-CN" sz="2000" b="1" kern="100" dirty="0">
                <a:latin typeface="+mn-ea"/>
                <a:cs typeface="Times New Roman" panose="02020603050405020304" pitchFamily="18" charset="0"/>
              </a:rPr>
              <a:t>,</a:t>
            </a:r>
            <a:r>
              <a:rPr lang="zh-CN" altLang="zh-CN" sz="2000" b="1" kern="100" dirty="0">
                <a:latin typeface="+mn-ea"/>
                <a:cs typeface="Times New Roman" panose="02020603050405020304" pitchFamily="18" charset="0"/>
              </a:rPr>
              <a:t>或与其中一平面重合</a:t>
            </a:r>
            <a:r>
              <a:rPr lang="en-US" altLang="zh-CN" sz="2000" b="1" kern="100" dirty="0">
                <a:latin typeface="+mn-ea"/>
                <a:cs typeface="Times New Roman" panose="02020603050405020304" pitchFamily="18" charset="0"/>
              </a:rPr>
              <a:t>.</a:t>
            </a:r>
            <a:endParaRPr lang="zh-CN" altLang="en-US" sz="2000" dirty="0"/>
          </a:p>
        </p:txBody>
      </p:sp>
      <p:sp>
        <p:nvSpPr>
          <p:cNvPr id="75" name="文本框 74"/>
          <p:cNvSpPr txBox="1"/>
          <p:nvPr/>
        </p:nvSpPr>
        <p:spPr>
          <a:xfrm>
            <a:off x="1732484" y="5397051"/>
            <a:ext cx="1035617" cy="400110"/>
          </a:xfrm>
          <a:prstGeom prst="rect">
            <a:avLst/>
          </a:prstGeom>
          <a:noFill/>
        </p:spPr>
        <p:txBody>
          <a:bodyPr wrap="square" rtlCol="0">
            <a:spAutoFit/>
          </a:bodyPr>
          <a:lstStyle/>
          <a:p>
            <a:r>
              <a:rPr lang="en-US" altLang="zh-CN" sz="2000" b="1" dirty="0">
                <a:latin typeface="+mn-ea"/>
              </a:rPr>
              <a:t>(b) </a:t>
            </a:r>
            <a:r>
              <a:rPr lang="zh-CN" altLang="en-US" sz="2000" b="1" dirty="0">
                <a:latin typeface="+mn-ea"/>
              </a:rPr>
              <a:t>当</a:t>
            </a:r>
          </a:p>
        </p:txBody>
      </p:sp>
      <p:grpSp>
        <p:nvGrpSpPr>
          <p:cNvPr id="96" name="组合 95"/>
          <p:cNvGrpSpPr/>
          <p:nvPr/>
        </p:nvGrpSpPr>
        <p:grpSpPr>
          <a:xfrm>
            <a:off x="2652713" y="5397051"/>
            <a:ext cx="1346517" cy="401046"/>
            <a:chOff x="2652713" y="5397051"/>
            <a:chExt cx="1346517" cy="401046"/>
          </a:xfrm>
        </p:grpSpPr>
        <p:graphicFrame>
          <p:nvGraphicFramePr>
            <p:cNvPr id="76" name="对象 75"/>
            <p:cNvGraphicFramePr>
              <a:graphicFrameLocks noChangeAspect="1"/>
            </p:cNvGraphicFramePr>
            <p:nvPr/>
          </p:nvGraphicFramePr>
          <p:xfrm>
            <a:off x="2652713" y="5434560"/>
            <a:ext cx="1022350" cy="363537"/>
          </p:xfrm>
          <a:graphic>
            <a:graphicData uri="http://schemas.openxmlformats.org/presentationml/2006/ole">
              <mc:AlternateContent xmlns:mc="http://schemas.openxmlformats.org/markup-compatibility/2006">
                <mc:Choice xmlns:v="urn:schemas-microsoft-com:vml" Requires="v">
                  <p:oleObj name="Equation" r:id="rId46" imgW="545760" imgH="203040" progId="Equation.DSMT4">
                    <p:embed/>
                  </p:oleObj>
                </mc:Choice>
                <mc:Fallback>
                  <p:oleObj name="Equation" r:id="rId46" imgW="545760" imgH="203040" progId="Equation.DSMT4">
                    <p:embed/>
                    <p:pic>
                      <p:nvPicPr>
                        <p:cNvPr id="76" name="对象 75"/>
                        <p:cNvPicPr>
                          <a:picLocks noChangeAspect="1" noChangeArrowheads="1"/>
                        </p:cNvPicPr>
                        <p:nvPr/>
                      </p:nvPicPr>
                      <p:blipFill>
                        <a:blip r:embed="rId47"/>
                        <a:srcRect/>
                        <a:stretch>
                          <a:fillRect/>
                        </a:stretch>
                      </p:blipFill>
                      <p:spPr bwMode="auto">
                        <a:xfrm>
                          <a:off x="2652713" y="5434560"/>
                          <a:ext cx="1022350" cy="363537"/>
                        </a:xfrm>
                        <a:prstGeom prst="rect">
                          <a:avLst/>
                        </a:prstGeom>
                        <a:noFill/>
                      </p:spPr>
                    </p:pic>
                  </p:oleObj>
                </mc:Fallback>
              </mc:AlternateContent>
            </a:graphicData>
          </a:graphic>
        </p:graphicFrame>
        <p:sp>
          <p:nvSpPr>
            <p:cNvPr id="77" name="矩形 76"/>
            <p:cNvSpPr/>
            <p:nvPr/>
          </p:nvSpPr>
          <p:spPr>
            <a:xfrm>
              <a:off x="3560445" y="5397051"/>
              <a:ext cx="438785" cy="400110"/>
            </a:xfrm>
            <a:prstGeom prst="rect">
              <a:avLst/>
            </a:prstGeom>
          </p:spPr>
          <p:txBody>
            <a:bodyPr wrap="square">
              <a:spAutoFit/>
            </a:bodyPr>
            <a:lstStyle/>
            <a:p>
              <a:r>
                <a:rPr lang="zh-CN" altLang="en-US" sz="2000" b="1" dirty="0">
                  <a:latin typeface="+mn-ea"/>
                </a:rPr>
                <a:t>时，</a:t>
              </a:r>
            </a:p>
          </p:txBody>
        </p:sp>
      </p:grpSp>
      <p:graphicFrame>
        <p:nvGraphicFramePr>
          <p:cNvPr id="78" name="对象 77"/>
          <p:cNvGraphicFramePr>
            <a:graphicFrameLocks noChangeAspect="1"/>
          </p:cNvGraphicFramePr>
          <p:nvPr/>
        </p:nvGraphicFramePr>
        <p:xfrm>
          <a:off x="4056418" y="5437608"/>
          <a:ext cx="817567" cy="360433"/>
        </p:xfrm>
        <a:graphic>
          <a:graphicData uri="http://schemas.openxmlformats.org/presentationml/2006/ole">
            <mc:AlternateContent xmlns:mc="http://schemas.openxmlformats.org/markup-compatibility/2006">
              <mc:Choice xmlns:v="urn:schemas-microsoft-com:vml" Requires="v">
                <p:oleObj name="Equation" r:id="rId6" imgW="583947" imgH="228501" progId="Equation.DSMT4">
                  <p:embed/>
                </p:oleObj>
              </mc:Choice>
              <mc:Fallback>
                <p:oleObj name="Equation" r:id="rId6" imgW="583947" imgH="228501" progId="Equation.DSMT4">
                  <p:embed/>
                  <p:pic>
                    <p:nvPicPr>
                      <p:cNvPr id="78" name="对象 7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6418" y="5437608"/>
                        <a:ext cx="817567" cy="360433"/>
                      </a:xfrm>
                      <a:prstGeom prst="rect">
                        <a:avLst/>
                      </a:prstGeom>
                      <a:noFill/>
                    </p:spPr>
                  </p:pic>
                </p:oleObj>
              </mc:Fallback>
            </mc:AlternateContent>
          </a:graphicData>
        </a:graphic>
      </p:graphicFrame>
      <p:sp>
        <p:nvSpPr>
          <p:cNvPr id="79" name="矩形 78"/>
          <p:cNvSpPr/>
          <p:nvPr/>
        </p:nvSpPr>
        <p:spPr>
          <a:xfrm>
            <a:off x="4869464" y="5437511"/>
            <a:ext cx="3539752" cy="400110"/>
          </a:xfrm>
          <a:prstGeom prst="rect">
            <a:avLst/>
          </a:prstGeom>
        </p:spPr>
        <p:txBody>
          <a:bodyPr wrap="none">
            <a:spAutoFit/>
          </a:bodyPr>
          <a:lstStyle/>
          <a:p>
            <a:r>
              <a:rPr lang="zh-CN" altLang="en-US" sz="2000" b="1" dirty="0">
                <a:cs typeface="Times New Roman" panose="02020603050405020304" pitchFamily="18" charset="0"/>
              </a:rPr>
              <a:t>中任意两个行向量线性相关，</a:t>
            </a:r>
            <a:endParaRPr lang="zh-CN" altLang="en-US" sz="2000" b="1" dirty="0"/>
          </a:p>
        </p:txBody>
      </p:sp>
      <p:sp>
        <p:nvSpPr>
          <p:cNvPr id="80" name="矩形 79"/>
          <p:cNvSpPr/>
          <p:nvPr/>
        </p:nvSpPr>
        <p:spPr>
          <a:xfrm>
            <a:off x="1738207" y="5917700"/>
            <a:ext cx="5218095" cy="400110"/>
          </a:xfrm>
          <a:prstGeom prst="rect">
            <a:avLst/>
          </a:prstGeom>
        </p:spPr>
        <p:txBody>
          <a:bodyPr wrap="none">
            <a:spAutoFit/>
          </a:bodyPr>
          <a:lstStyle/>
          <a:p>
            <a:r>
              <a:rPr lang="zh-CN" altLang="en-US" sz="2000" b="1" kern="100" dirty="0">
                <a:latin typeface="+mn-ea"/>
                <a:cs typeface="Times New Roman" panose="02020603050405020304" pitchFamily="18" charset="0"/>
              </a:rPr>
              <a:t>又因为它们都通过原点，所以三个</a:t>
            </a:r>
            <a:r>
              <a:rPr lang="zh-CN" altLang="zh-CN" sz="2000" b="1" kern="100" dirty="0">
                <a:latin typeface="+mn-ea"/>
                <a:cs typeface="Times New Roman" panose="02020603050405020304" pitchFamily="18" charset="0"/>
              </a:rPr>
              <a:t>平面重合</a:t>
            </a:r>
            <a:r>
              <a:rPr lang="en-US" altLang="zh-CN" sz="2000" b="1" kern="100" dirty="0">
                <a:latin typeface="+mn-ea"/>
                <a:cs typeface="Times New Roman" panose="02020603050405020304" pitchFamily="18" charset="0"/>
              </a:rPr>
              <a:t>.</a:t>
            </a:r>
            <a:endParaRPr lang="zh-CN" altLang="en-US" sz="2000" dirty="0"/>
          </a:p>
        </p:txBody>
      </p:sp>
      <p:grpSp>
        <p:nvGrpSpPr>
          <p:cNvPr id="99" name="组合 98"/>
          <p:cNvGrpSpPr/>
          <p:nvPr/>
        </p:nvGrpSpPr>
        <p:grpSpPr>
          <a:xfrm>
            <a:off x="1340598" y="5434560"/>
            <a:ext cx="9063519" cy="873881"/>
            <a:chOff x="1340598" y="5434560"/>
            <a:chExt cx="9063519" cy="873881"/>
          </a:xfrm>
        </p:grpSpPr>
        <p:sp>
          <p:nvSpPr>
            <p:cNvPr id="97" name="矩形 96"/>
            <p:cNvSpPr/>
            <p:nvPr/>
          </p:nvSpPr>
          <p:spPr>
            <a:xfrm>
              <a:off x="8154783" y="5434560"/>
              <a:ext cx="2249334" cy="400110"/>
            </a:xfrm>
            <a:prstGeom prst="rect">
              <a:avLst/>
            </a:prstGeom>
          </p:spPr>
          <p:txBody>
            <a:bodyPr wrap="none">
              <a:spAutoFit/>
            </a:bodyPr>
            <a:lstStyle/>
            <a:p>
              <a:r>
                <a:rPr lang="zh-CN" altLang="en-US" sz="2000" b="1" dirty="0">
                  <a:cs typeface="Times New Roman" panose="02020603050405020304" pitchFamily="18" charset="0"/>
                </a:rPr>
                <a:t>即三个平面两两平</a:t>
              </a:r>
              <a:endParaRPr lang="zh-CN" altLang="en-US" sz="2000" b="1" dirty="0"/>
            </a:p>
          </p:txBody>
        </p:sp>
        <p:sp>
          <p:nvSpPr>
            <p:cNvPr id="98" name="矩形 97"/>
            <p:cNvSpPr/>
            <p:nvPr/>
          </p:nvSpPr>
          <p:spPr>
            <a:xfrm>
              <a:off x="1340598" y="5908331"/>
              <a:ext cx="700833" cy="400110"/>
            </a:xfrm>
            <a:prstGeom prst="rect">
              <a:avLst/>
            </a:prstGeom>
          </p:spPr>
          <p:txBody>
            <a:bodyPr wrap="none">
              <a:spAutoFit/>
            </a:bodyPr>
            <a:lstStyle/>
            <a:p>
              <a:r>
                <a:rPr lang="zh-CN" altLang="en-US" sz="2000" b="1" kern="100" dirty="0">
                  <a:latin typeface="+mn-ea"/>
                  <a:cs typeface="Times New Roman" panose="02020603050405020304" pitchFamily="18" charset="0"/>
                </a:rPr>
                <a:t>行，</a:t>
              </a:r>
              <a:endParaRPr lang="zh-CN" altLang="en-US" sz="2000" dirty="0"/>
            </a:p>
          </p:txBody>
        </p:sp>
      </p:grpSp>
    </p:spTree>
    <p:extLst>
      <p:ext uri="{BB962C8B-B14F-4D97-AF65-F5344CB8AC3E}">
        <p14:creationId xmlns:p14="http://schemas.microsoft.com/office/powerpoint/2010/main" val="289012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4" grpId="0"/>
      <p:bldP spid="69" grpId="0"/>
      <p:bldP spid="73" grpId="0"/>
      <p:bldP spid="74" grpId="0"/>
      <p:bldP spid="75" grpId="0"/>
      <p:bldP spid="79" grpId="0"/>
      <p:bldP spid="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959071" y="844822"/>
            <a:ext cx="5230714" cy="400110"/>
            <a:chOff x="959071" y="844822"/>
            <a:chExt cx="5230714" cy="400110"/>
          </a:xfrm>
        </p:grpSpPr>
        <p:sp>
          <p:nvSpPr>
            <p:cNvPr id="44043" name="TextBox 6"/>
            <p:cNvSpPr txBox="1">
              <a:spLocks noChangeArrowheads="1"/>
            </p:cNvSpPr>
            <p:nvPr/>
          </p:nvSpPr>
          <p:spPr bwMode="auto">
            <a:xfrm>
              <a:off x="959071" y="844822"/>
              <a:ext cx="5230714" cy="400110"/>
            </a:xfrm>
            <a:prstGeom prst="rect">
              <a:avLst/>
            </a:prstGeom>
            <a:noFill/>
            <a:ln>
              <a:noFill/>
            </a:ln>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0000FF"/>
                  </a:solidFill>
                  <a:latin typeface="+mn-ea"/>
                  <a:ea typeface="+mn-ea"/>
                </a:rPr>
                <a:t>性质</a:t>
              </a:r>
              <a:r>
                <a:rPr lang="en-US" altLang="zh-CN" sz="2000" dirty="0">
                  <a:solidFill>
                    <a:srgbClr val="0000FF"/>
                  </a:solidFill>
                  <a:latin typeface="+mn-ea"/>
                  <a:ea typeface="+mn-ea"/>
                </a:rPr>
                <a:t>6 </a:t>
              </a:r>
              <a:r>
                <a:rPr lang="zh-CN" altLang="en-US" sz="2000" dirty="0">
                  <a:latin typeface="+mn-ea"/>
                  <a:ea typeface="+mn-ea"/>
                </a:rPr>
                <a:t>设</a:t>
              </a:r>
              <a:r>
                <a:rPr lang="en-US" altLang="zh-CN" sz="2000" i="1" dirty="0">
                  <a:ea typeface="+mn-ea"/>
                  <a:cs typeface="Times New Roman" panose="02020603050405020304" pitchFamily="18" charset="0"/>
                </a:rPr>
                <a:t>A</a:t>
              </a:r>
              <a:r>
                <a:rPr lang="zh-CN" altLang="en-US" sz="2000" dirty="0">
                  <a:latin typeface="+mn-ea"/>
                  <a:ea typeface="+mn-ea"/>
                </a:rPr>
                <a:t>是     矩阵，</a:t>
              </a:r>
              <a:r>
                <a:rPr lang="en-US" altLang="zh-CN" sz="2000" i="1" dirty="0">
                  <a:ea typeface="+mn-ea"/>
                  <a:cs typeface="Times New Roman" panose="02020603050405020304" pitchFamily="18" charset="0"/>
                </a:rPr>
                <a:t>B</a:t>
              </a:r>
              <a:r>
                <a:rPr lang="zh-CN" altLang="en-US" sz="2000" dirty="0">
                  <a:latin typeface="+mn-ea"/>
                  <a:ea typeface="+mn-ea"/>
                </a:rPr>
                <a:t>是     矩阵，则</a:t>
              </a:r>
              <a:endParaRPr lang="en-US" altLang="zh-CN" sz="2000" dirty="0">
                <a:latin typeface="+mn-ea"/>
                <a:ea typeface="+mn-ea"/>
              </a:endParaRPr>
            </a:p>
          </p:txBody>
        </p:sp>
        <p:graphicFrame>
          <p:nvGraphicFramePr>
            <p:cNvPr id="44034" name="Object 2"/>
            <p:cNvGraphicFramePr>
              <a:graphicFrameLocks noChangeAspect="1"/>
            </p:cNvGraphicFramePr>
            <p:nvPr/>
          </p:nvGraphicFramePr>
          <p:xfrm>
            <a:off x="2507820" y="887103"/>
            <a:ext cx="607169" cy="274759"/>
          </p:xfrm>
          <a:graphic>
            <a:graphicData uri="http://schemas.openxmlformats.org/presentationml/2006/ole">
              <mc:AlternateContent xmlns:mc="http://schemas.openxmlformats.org/markup-compatibility/2006">
                <mc:Choice xmlns:v="urn:schemas-microsoft-com:vml" Requires="v">
                  <p:oleObj name="Equation" r:id="rId2" imgW="393359" imgH="177646" progId="Equation.DSMT4">
                    <p:embed/>
                  </p:oleObj>
                </mc:Choice>
                <mc:Fallback>
                  <p:oleObj name="Equation" r:id="rId2" imgW="393359" imgH="177646" progId="Equation.DSMT4">
                    <p:embed/>
                    <p:pic>
                      <p:nvPicPr>
                        <p:cNvPr id="4403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7820" y="887103"/>
                          <a:ext cx="607169" cy="274759"/>
                        </a:xfrm>
                        <a:prstGeom prst="rect">
                          <a:avLst/>
                        </a:prstGeom>
                        <a:noFill/>
                        <a:ln>
                          <a:noFill/>
                        </a:ln>
                        <a:effectLst/>
                      </p:spPr>
                    </p:pic>
                  </p:oleObj>
                </mc:Fallback>
              </mc:AlternateContent>
            </a:graphicData>
          </a:graphic>
        </p:graphicFrame>
        <p:graphicFrame>
          <p:nvGraphicFramePr>
            <p:cNvPr id="44035" name="Object 3"/>
            <p:cNvGraphicFramePr>
              <a:graphicFrameLocks noChangeAspect="1"/>
            </p:cNvGraphicFramePr>
            <p:nvPr/>
          </p:nvGraphicFramePr>
          <p:xfrm>
            <a:off x="4352272" y="877576"/>
            <a:ext cx="591515" cy="295757"/>
          </p:xfrm>
          <a:graphic>
            <a:graphicData uri="http://schemas.openxmlformats.org/presentationml/2006/ole">
              <mc:AlternateContent xmlns:mc="http://schemas.openxmlformats.org/markup-compatibility/2006">
                <mc:Choice xmlns:v="urn:schemas-microsoft-com:vml" Requires="v">
                  <p:oleObj name="Equation" r:id="rId4" imgW="355138" imgH="177569" progId="Equation.DSMT4">
                    <p:embed/>
                  </p:oleObj>
                </mc:Choice>
                <mc:Fallback>
                  <p:oleObj name="Equation" r:id="rId4" imgW="355138" imgH="177569" progId="Equation.DSMT4">
                    <p:embed/>
                    <p:pic>
                      <p:nvPicPr>
                        <p:cNvPr id="4403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2272" y="877576"/>
                          <a:ext cx="591515" cy="295757"/>
                        </a:xfrm>
                        <a:prstGeom prst="rect">
                          <a:avLst/>
                        </a:prstGeom>
                        <a:noFill/>
                        <a:ln>
                          <a:noFill/>
                        </a:ln>
                        <a:effectLst/>
                      </p:spPr>
                    </p:pic>
                  </p:oleObj>
                </mc:Fallback>
              </mc:AlternateContent>
            </a:graphicData>
          </a:graphic>
        </p:graphicFrame>
      </p:grpSp>
      <p:graphicFrame>
        <p:nvGraphicFramePr>
          <p:cNvPr id="50180" name="Object 4"/>
          <p:cNvGraphicFramePr>
            <a:graphicFrameLocks noChangeAspect="1"/>
          </p:cNvGraphicFramePr>
          <p:nvPr/>
        </p:nvGraphicFramePr>
        <p:xfrm>
          <a:off x="6068030" y="884488"/>
          <a:ext cx="5105737" cy="352077"/>
        </p:xfrm>
        <a:graphic>
          <a:graphicData uri="http://schemas.openxmlformats.org/presentationml/2006/ole">
            <mc:AlternateContent xmlns:mc="http://schemas.openxmlformats.org/markup-compatibility/2006">
              <mc:Choice xmlns:v="urn:schemas-microsoft-com:vml" Requires="v">
                <p:oleObj name="Equation" r:id="rId6" imgW="2946400" imgH="203200" progId="Equation.DSMT4">
                  <p:embed/>
                </p:oleObj>
              </mc:Choice>
              <mc:Fallback>
                <p:oleObj name="Equation" r:id="rId6" imgW="2946400" imgH="203200" progId="Equation.DSMT4">
                  <p:embed/>
                  <p:pic>
                    <p:nvPicPr>
                      <p:cNvPr id="5018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8030" y="884488"/>
                        <a:ext cx="5105737" cy="352077"/>
                      </a:xfrm>
                      <a:prstGeom prst="rect">
                        <a:avLst/>
                      </a:prstGeom>
                      <a:noFill/>
                      <a:ln>
                        <a:noFill/>
                      </a:ln>
                      <a:effectLst/>
                    </p:spPr>
                  </p:pic>
                </p:oleObj>
              </mc:Fallback>
            </mc:AlternateContent>
          </a:graphicData>
        </a:graphic>
      </p:graphicFrame>
      <p:grpSp>
        <p:nvGrpSpPr>
          <p:cNvPr id="11" name="组合 10"/>
          <p:cNvGrpSpPr/>
          <p:nvPr/>
        </p:nvGrpSpPr>
        <p:grpSpPr>
          <a:xfrm>
            <a:off x="1432988" y="1713060"/>
            <a:ext cx="4911898" cy="411820"/>
            <a:chOff x="1432988" y="1713060"/>
            <a:chExt cx="4911898" cy="411820"/>
          </a:xfrm>
        </p:grpSpPr>
        <p:sp>
          <p:nvSpPr>
            <p:cNvPr id="44055" name="TextBox 10"/>
            <p:cNvSpPr txBox="1">
              <a:spLocks noChangeArrowheads="1"/>
            </p:cNvSpPr>
            <p:nvPr/>
          </p:nvSpPr>
          <p:spPr bwMode="auto">
            <a:xfrm>
              <a:off x="1432988" y="1713060"/>
              <a:ext cx="22059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先证左边不等式</a:t>
              </a:r>
            </a:p>
          </p:txBody>
        </p:sp>
        <p:graphicFrame>
          <p:nvGraphicFramePr>
            <p:cNvPr id="44056" name="Object 5"/>
            <p:cNvGraphicFramePr>
              <a:graphicFrameLocks noChangeAspect="1"/>
            </p:cNvGraphicFramePr>
            <p:nvPr/>
          </p:nvGraphicFramePr>
          <p:xfrm>
            <a:off x="3436637" y="1777347"/>
            <a:ext cx="2908249" cy="347533"/>
          </p:xfrm>
          <a:graphic>
            <a:graphicData uri="http://schemas.openxmlformats.org/presentationml/2006/ole">
              <mc:AlternateContent xmlns:mc="http://schemas.openxmlformats.org/markup-compatibility/2006">
                <mc:Choice xmlns:v="urn:schemas-microsoft-com:vml" Requires="v">
                  <p:oleObj name="Equation" r:id="rId8" imgW="1701800" imgH="203200" progId="Equation.DSMT4">
                    <p:embed/>
                  </p:oleObj>
                </mc:Choice>
                <mc:Fallback>
                  <p:oleObj name="Equation" r:id="rId8" imgW="1701800" imgH="203200" progId="Equation.DSMT4">
                    <p:embed/>
                    <p:pic>
                      <p:nvPicPr>
                        <p:cNvPr id="44056"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36637" y="1777347"/>
                          <a:ext cx="2908249" cy="347533"/>
                        </a:xfrm>
                        <a:prstGeom prst="rect">
                          <a:avLst/>
                        </a:prstGeom>
                        <a:noFill/>
                        <a:ln>
                          <a:noFill/>
                        </a:ln>
                        <a:effectLst/>
                      </p:spPr>
                    </p:pic>
                  </p:oleObj>
                </mc:Fallback>
              </mc:AlternateContent>
            </a:graphicData>
          </a:graphic>
        </p:graphicFrame>
      </p:grpSp>
      <p:grpSp>
        <p:nvGrpSpPr>
          <p:cNvPr id="3" name="组合 21"/>
          <p:cNvGrpSpPr>
            <a:grpSpLocks/>
          </p:cNvGrpSpPr>
          <p:nvPr/>
        </p:nvGrpSpPr>
        <p:grpSpPr bwMode="auto">
          <a:xfrm>
            <a:off x="6449991" y="1580365"/>
            <a:ext cx="4341813" cy="691581"/>
            <a:chOff x="1142976" y="1972995"/>
            <a:chExt cx="4341843" cy="691581"/>
          </a:xfrm>
        </p:grpSpPr>
        <p:sp>
          <p:nvSpPr>
            <p:cNvPr id="44053" name="TextBox 12"/>
            <p:cNvSpPr txBox="1">
              <a:spLocks noChangeArrowheads="1"/>
            </p:cNvSpPr>
            <p:nvPr/>
          </p:nvSpPr>
          <p:spPr bwMode="auto">
            <a:xfrm>
              <a:off x="1142976" y="2101256"/>
              <a:ext cx="43418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由</a:t>
              </a:r>
              <a:r>
                <a:rPr lang="zh-CN" altLang="en-US" sz="2000" dirty="0">
                  <a:solidFill>
                    <a:srgbClr val="0000FF"/>
                  </a:solidFill>
                  <a:latin typeface="+mn-ea"/>
                  <a:ea typeface="+mn-ea"/>
                </a:rPr>
                <a:t>性质</a:t>
              </a:r>
              <a:r>
                <a:rPr lang="en-US" altLang="zh-CN" sz="2000" dirty="0">
                  <a:solidFill>
                    <a:srgbClr val="0000FF"/>
                  </a:solidFill>
                  <a:latin typeface="+mn-ea"/>
                  <a:ea typeface="+mn-ea"/>
                </a:rPr>
                <a:t>3</a:t>
              </a:r>
              <a:r>
                <a:rPr lang="zh-CN" altLang="en-US" sz="2000" dirty="0">
                  <a:latin typeface="+mn-ea"/>
                  <a:ea typeface="+mn-ea"/>
                </a:rPr>
                <a:t>有</a:t>
              </a:r>
            </a:p>
          </p:txBody>
        </p:sp>
        <p:graphicFrame>
          <p:nvGraphicFramePr>
            <p:cNvPr id="44054" name="Object 6"/>
            <p:cNvGraphicFramePr>
              <a:graphicFrameLocks noChangeAspect="1"/>
            </p:cNvGraphicFramePr>
            <p:nvPr/>
          </p:nvGraphicFramePr>
          <p:xfrm>
            <a:off x="2483564" y="1972995"/>
            <a:ext cx="2525163" cy="691581"/>
          </p:xfrm>
          <a:graphic>
            <a:graphicData uri="http://schemas.openxmlformats.org/presentationml/2006/ole">
              <mc:AlternateContent xmlns:mc="http://schemas.openxmlformats.org/markup-compatibility/2006">
                <mc:Choice xmlns:v="urn:schemas-microsoft-com:vml" Requires="v">
                  <p:oleObj name="Equation" r:id="rId10" imgW="1714500" imgH="469900" progId="Equation.DSMT4">
                    <p:embed/>
                  </p:oleObj>
                </mc:Choice>
                <mc:Fallback>
                  <p:oleObj name="Equation" r:id="rId10" imgW="1714500" imgH="469900" progId="Equation.DSMT4">
                    <p:embed/>
                    <p:pic>
                      <p:nvPicPr>
                        <p:cNvPr id="44054"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3564" y="1972995"/>
                          <a:ext cx="2525163" cy="691581"/>
                        </a:xfrm>
                        <a:prstGeom prst="rect">
                          <a:avLst/>
                        </a:prstGeom>
                        <a:noFill/>
                        <a:ln>
                          <a:noFill/>
                        </a:ln>
                        <a:effectLst/>
                      </p:spPr>
                    </p:pic>
                  </p:oleObj>
                </mc:Fallback>
              </mc:AlternateContent>
            </a:graphicData>
          </a:graphic>
        </p:graphicFrame>
      </p:grpSp>
      <p:grpSp>
        <p:nvGrpSpPr>
          <p:cNvPr id="4" name="组合 22"/>
          <p:cNvGrpSpPr>
            <a:grpSpLocks/>
          </p:cNvGrpSpPr>
          <p:nvPr/>
        </p:nvGrpSpPr>
        <p:grpSpPr bwMode="auto">
          <a:xfrm>
            <a:off x="1432605" y="2228832"/>
            <a:ext cx="7168785" cy="693344"/>
            <a:chOff x="714348" y="2857496"/>
            <a:chExt cx="7168323" cy="693346"/>
          </a:xfrm>
        </p:grpSpPr>
        <p:sp>
          <p:nvSpPr>
            <p:cNvPr id="44051" name="TextBox 14"/>
            <p:cNvSpPr txBox="1">
              <a:spLocks noChangeArrowheads="1"/>
            </p:cNvSpPr>
            <p:nvPr/>
          </p:nvSpPr>
          <p:spPr bwMode="auto">
            <a:xfrm>
              <a:off x="714348" y="3000372"/>
              <a:ext cx="2071702"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而</a:t>
              </a:r>
            </a:p>
          </p:txBody>
        </p:sp>
        <p:graphicFrame>
          <p:nvGraphicFramePr>
            <p:cNvPr id="44052" name="Object 7"/>
            <p:cNvGraphicFramePr>
              <a:graphicFrameLocks noChangeAspect="1"/>
            </p:cNvGraphicFramePr>
            <p:nvPr/>
          </p:nvGraphicFramePr>
          <p:xfrm>
            <a:off x="1357290" y="2857496"/>
            <a:ext cx="6525381" cy="693346"/>
          </p:xfrm>
          <a:graphic>
            <a:graphicData uri="http://schemas.openxmlformats.org/presentationml/2006/ole">
              <mc:AlternateContent xmlns:mc="http://schemas.openxmlformats.org/markup-compatibility/2006">
                <mc:Choice xmlns:v="urn:schemas-microsoft-com:vml" Requires="v">
                  <p:oleObj name="Equation" r:id="rId12" imgW="4419600" imgH="469900" progId="Equation.DSMT4">
                    <p:embed/>
                  </p:oleObj>
                </mc:Choice>
                <mc:Fallback>
                  <p:oleObj name="Equation" r:id="rId12" imgW="4419600" imgH="469900" progId="Equation.DSMT4">
                    <p:embed/>
                    <p:pic>
                      <p:nvPicPr>
                        <p:cNvPr id="44052"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7290" y="2857496"/>
                          <a:ext cx="6525381" cy="693346"/>
                        </a:xfrm>
                        <a:prstGeom prst="rect">
                          <a:avLst/>
                        </a:prstGeom>
                        <a:noFill/>
                        <a:ln>
                          <a:noFill/>
                        </a:ln>
                        <a:effectLst/>
                      </p:spPr>
                    </p:pic>
                  </p:oleObj>
                </mc:Fallback>
              </mc:AlternateContent>
            </a:graphicData>
          </a:graphic>
        </p:graphicFrame>
      </p:grpSp>
      <p:grpSp>
        <p:nvGrpSpPr>
          <p:cNvPr id="5" name="组合 23"/>
          <p:cNvGrpSpPr>
            <a:grpSpLocks/>
          </p:cNvGrpSpPr>
          <p:nvPr/>
        </p:nvGrpSpPr>
        <p:grpSpPr bwMode="auto">
          <a:xfrm>
            <a:off x="1307973" y="3064327"/>
            <a:ext cx="7594867" cy="642713"/>
            <a:chOff x="714348" y="4060768"/>
            <a:chExt cx="7215146" cy="642427"/>
          </a:xfrm>
        </p:grpSpPr>
        <p:sp>
          <p:nvSpPr>
            <p:cNvPr id="44049" name="TextBox 16"/>
            <p:cNvSpPr txBox="1">
              <a:spLocks noChangeArrowheads="1"/>
            </p:cNvSpPr>
            <p:nvPr/>
          </p:nvSpPr>
          <p:spPr bwMode="auto">
            <a:xfrm>
              <a:off x="714348" y="4143380"/>
              <a:ext cx="1643074" cy="39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latin typeface="+mn-ea"/>
                  <a:ea typeface="+mn-ea"/>
                </a:rPr>
                <a:t>于是</a:t>
              </a:r>
            </a:p>
          </p:txBody>
        </p:sp>
        <p:graphicFrame>
          <p:nvGraphicFramePr>
            <p:cNvPr id="44050" name="Object 8"/>
            <p:cNvGraphicFramePr>
              <a:graphicFrameLocks noChangeAspect="1"/>
            </p:cNvGraphicFramePr>
            <p:nvPr/>
          </p:nvGraphicFramePr>
          <p:xfrm>
            <a:off x="1571604" y="4060768"/>
            <a:ext cx="6357890" cy="642427"/>
          </p:xfrm>
          <a:graphic>
            <a:graphicData uri="http://schemas.openxmlformats.org/presentationml/2006/ole">
              <mc:AlternateContent xmlns:mc="http://schemas.openxmlformats.org/markup-compatibility/2006">
                <mc:Choice xmlns:v="urn:schemas-microsoft-com:vml" Requires="v">
                  <p:oleObj name="Equation" r:id="rId14" imgW="4648200" imgH="469900" progId="Equation.DSMT4">
                    <p:embed/>
                  </p:oleObj>
                </mc:Choice>
                <mc:Fallback>
                  <p:oleObj name="Equation" r:id="rId14" imgW="4648200" imgH="469900" progId="Equation.DSMT4">
                    <p:embed/>
                    <p:pic>
                      <p:nvPicPr>
                        <p:cNvPr id="4405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71604" y="4060768"/>
                          <a:ext cx="6357890" cy="642427"/>
                        </a:xfrm>
                        <a:prstGeom prst="rect">
                          <a:avLst/>
                        </a:prstGeom>
                        <a:noFill/>
                        <a:ln>
                          <a:noFill/>
                        </a:ln>
                        <a:effectLst/>
                      </p:spPr>
                    </p:pic>
                  </p:oleObj>
                </mc:Fallback>
              </mc:AlternateContent>
            </a:graphicData>
          </a:graphic>
        </p:graphicFrame>
      </p:grpSp>
      <p:grpSp>
        <p:nvGrpSpPr>
          <p:cNvPr id="6" name="组合 24"/>
          <p:cNvGrpSpPr>
            <a:grpSpLocks/>
          </p:cNvGrpSpPr>
          <p:nvPr/>
        </p:nvGrpSpPr>
        <p:grpSpPr bwMode="auto">
          <a:xfrm>
            <a:off x="1628996" y="3818255"/>
            <a:ext cx="3356156" cy="407316"/>
            <a:chOff x="928662" y="5000636"/>
            <a:chExt cx="3356159" cy="407053"/>
          </a:xfrm>
        </p:grpSpPr>
        <p:sp>
          <p:nvSpPr>
            <p:cNvPr id="44047" name="TextBox 18"/>
            <p:cNvSpPr txBox="1">
              <a:spLocks noChangeArrowheads="1"/>
            </p:cNvSpPr>
            <p:nvPr/>
          </p:nvSpPr>
          <p:spPr bwMode="auto">
            <a:xfrm>
              <a:off x="928662" y="5000636"/>
              <a:ext cx="1285884" cy="399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latin typeface="+mn-ea"/>
                  <a:ea typeface="+mn-ea"/>
                </a:rPr>
                <a:t>即</a:t>
              </a:r>
            </a:p>
          </p:txBody>
        </p:sp>
        <p:graphicFrame>
          <p:nvGraphicFramePr>
            <p:cNvPr id="44048" name="Object 9"/>
            <p:cNvGraphicFramePr>
              <a:graphicFrameLocks noChangeAspect="1"/>
            </p:cNvGraphicFramePr>
            <p:nvPr/>
          </p:nvGraphicFramePr>
          <p:xfrm>
            <a:off x="1468377" y="5071345"/>
            <a:ext cx="2816444" cy="336344"/>
          </p:xfrm>
          <a:graphic>
            <a:graphicData uri="http://schemas.openxmlformats.org/presentationml/2006/ole">
              <mc:AlternateContent xmlns:mc="http://schemas.openxmlformats.org/markup-compatibility/2006">
                <mc:Choice xmlns:v="urn:schemas-microsoft-com:vml" Requires="v">
                  <p:oleObj name="Equation" r:id="rId8" imgW="1701800" imgH="203200" progId="Equation.DSMT4">
                    <p:embed/>
                  </p:oleObj>
                </mc:Choice>
                <mc:Fallback>
                  <p:oleObj name="Equation" r:id="rId8" imgW="1701800" imgH="203200" progId="Equation.DSMT4">
                    <p:embed/>
                    <p:pic>
                      <p:nvPicPr>
                        <p:cNvPr id="44048"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8377" y="5071345"/>
                          <a:ext cx="2816444" cy="336344"/>
                        </a:xfrm>
                        <a:prstGeom prst="rect">
                          <a:avLst/>
                        </a:prstGeom>
                        <a:noFill/>
                        <a:ln>
                          <a:noFill/>
                        </a:ln>
                        <a:effectLst/>
                      </p:spPr>
                    </p:pic>
                  </p:oleObj>
                </mc:Fallback>
              </mc:AlternateContent>
            </a:graphicData>
          </a:graphic>
        </p:graphicFrame>
      </p:grpSp>
      <p:sp>
        <p:nvSpPr>
          <p:cNvPr id="32784" name="TextBox 25"/>
          <p:cNvSpPr txBox="1">
            <a:spLocks noChangeArrowheads="1"/>
          </p:cNvSpPr>
          <p:nvPr/>
        </p:nvSpPr>
        <p:spPr bwMode="auto">
          <a:xfrm>
            <a:off x="5524867" y="3818255"/>
            <a:ext cx="8915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a:t>
            </a:r>
            <a:r>
              <a:rPr lang="en-US" altLang="zh-CN" sz="2000" dirty="0">
                <a:latin typeface="+mn-ea"/>
                <a:ea typeface="+mn-ea"/>
              </a:rPr>
              <a:t>1</a:t>
            </a:r>
            <a:r>
              <a:rPr lang="zh-CN" altLang="en-US" sz="2000" dirty="0">
                <a:latin typeface="+mn-ea"/>
                <a:ea typeface="+mn-ea"/>
              </a:rPr>
              <a:t>）</a:t>
            </a:r>
          </a:p>
        </p:txBody>
      </p:sp>
      <p:grpSp>
        <p:nvGrpSpPr>
          <p:cNvPr id="9" name="组合 8"/>
          <p:cNvGrpSpPr/>
          <p:nvPr/>
        </p:nvGrpSpPr>
        <p:grpSpPr>
          <a:xfrm>
            <a:off x="1628996" y="1273284"/>
            <a:ext cx="3823159" cy="400110"/>
            <a:chOff x="2316384" y="1816269"/>
            <a:chExt cx="3823159" cy="400110"/>
          </a:xfrm>
        </p:grpSpPr>
        <p:sp>
          <p:nvSpPr>
            <p:cNvPr id="44045" name="Text Box 19"/>
            <p:cNvSpPr txBox="1">
              <a:spLocks noChangeArrowheads="1"/>
            </p:cNvSpPr>
            <p:nvPr/>
          </p:nvSpPr>
          <p:spPr bwMode="auto">
            <a:xfrm>
              <a:off x="2316384" y="1816269"/>
              <a:ext cx="21259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当</a:t>
              </a:r>
              <a:r>
                <a:rPr lang="en-US" altLang="zh-CN" sz="2000" dirty="0">
                  <a:latin typeface="+mn-ea"/>
                  <a:ea typeface="+mn-ea"/>
                </a:rPr>
                <a:t>       </a:t>
              </a:r>
              <a:r>
                <a:rPr lang="zh-CN" altLang="en-US" sz="2000" dirty="0">
                  <a:latin typeface="+mn-ea"/>
                  <a:ea typeface="+mn-ea"/>
                </a:rPr>
                <a:t>时，有</a:t>
              </a:r>
            </a:p>
          </p:txBody>
        </p:sp>
        <p:graphicFrame>
          <p:nvGraphicFramePr>
            <p:cNvPr id="44046" name="Object 20"/>
            <p:cNvGraphicFramePr>
              <a:graphicFrameLocks noChangeAspect="1"/>
            </p:cNvGraphicFramePr>
            <p:nvPr/>
          </p:nvGraphicFramePr>
          <p:xfrm>
            <a:off x="4440459" y="1879770"/>
            <a:ext cx="1699084" cy="280168"/>
          </p:xfrm>
          <a:graphic>
            <a:graphicData uri="http://schemas.openxmlformats.org/presentationml/2006/ole">
              <mc:AlternateContent xmlns:mc="http://schemas.openxmlformats.org/markup-compatibility/2006">
                <mc:Choice xmlns:v="urn:schemas-microsoft-com:vml" Requires="v">
                  <p:oleObj name="Equation" r:id="rId16" imgW="2387600" imgH="393700" progId="Equation.DSMT4">
                    <p:embed/>
                  </p:oleObj>
                </mc:Choice>
                <mc:Fallback>
                  <p:oleObj name="Equation" r:id="rId16" imgW="2387600" imgH="393700" progId="Equation.DSMT4">
                    <p:embed/>
                    <p:pic>
                      <p:nvPicPr>
                        <p:cNvPr id="44046"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40459" y="1879770"/>
                          <a:ext cx="1699084" cy="280168"/>
                        </a:xfrm>
                        <a:prstGeom prst="rect">
                          <a:avLst/>
                        </a:prstGeom>
                        <a:noFill/>
                        <a:ln>
                          <a:noFill/>
                        </a:ln>
                      </p:spPr>
                    </p:pic>
                  </p:oleObj>
                </mc:Fallback>
              </mc:AlternateContent>
            </a:graphicData>
          </a:graphic>
        </p:graphicFrame>
        <p:graphicFrame>
          <p:nvGraphicFramePr>
            <p:cNvPr id="26" name="Object 20"/>
            <p:cNvGraphicFramePr>
              <a:graphicFrameLocks noChangeAspect="1"/>
            </p:cNvGraphicFramePr>
            <p:nvPr/>
          </p:nvGraphicFramePr>
          <p:xfrm>
            <a:off x="2689563" y="1898889"/>
            <a:ext cx="807950" cy="234870"/>
          </p:xfrm>
          <a:graphic>
            <a:graphicData uri="http://schemas.openxmlformats.org/presentationml/2006/ole">
              <mc:AlternateContent xmlns:mc="http://schemas.openxmlformats.org/markup-compatibility/2006">
                <mc:Choice xmlns:v="urn:schemas-microsoft-com:vml" Requires="v">
                  <p:oleObj name="Equation" r:id="rId18" imgW="1091880" imgH="317160" progId="Equation.DSMT4">
                    <p:embed/>
                  </p:oleObj>
                </mc:Choice>
                <mc:Fallback>
                  <p:oleObj name="Equation" r:id="rId18" imgW="1091880" imgH="317160" progId="Equation.DSMT4">
                    <p:embed/>
                    <p:pic>
                      <p:nvPicPr>
                        <p:cNvPr id="26" name="Object 20"/>
                        <p:cNvPicPr>
                          <a:picLocks noChangeAspect="1" noChangeArrowheads="1"/>
                        </p:cNvPicPr>
                        <p:nvPr/>
                      </p:nvPicPr>
                      <p:blipFill>
                        <a:blip r:embed="rId19"/>
                        <a:srcRect/>
                        <a:stretch>
                          <a:fillRect/>
                        </a:stretch>
                      </p:blipFill>
                      <p:spPr bwMode="auto">
                        <a:xfrm>
                          <a:off x="2689563" y="1898889"/>
                          <a:ext cx="807950" cy="234870"/>
                        </a:xfrm>
                        <a:prstGeom prst="rect">
                          <a:avLst/>
                        </a:prstGeom>
                        <a:noFill/>
                        <a:ln>
                          <a:noFill/>
                        </a:ln>
                      </p:spPr>
                    </p:pic>
                  </p:oleObj>
                </mc:Fallback>
              </mc:AlternateContent>
            </a:graphicData>
          </a:graphic>
        </p:graphicFrame>
      </p:grpSp>
      <p:sp>
        <p:nvSpPr>
          <p:cNvPr id="10" name="矩形 9"/>
          <p:cNvSpPr/>
          <p:nvPr/>
        </p:nvSpPr>
        <p:spPr>
          <a:xfrm>
            <a:off x="607140" y="1732297"/>
            <a:ext cx="700833" cy="400110"/>
          </a:xfrm>
          <a:prstGeom prst="rect">
            <a:avLst/>
          </a:prstGeom>
        </p:spPr>
        <p:txBody>
          <a:bodyPr wrap="none">
            <a:spAutoFit/>
          </a:bodyPr>
          <a:lstStyle/>
          <a:p>
            <a:r>
              <a:rPr lang="zh-CN" altLang="en-US" sz="2000" b="1" dirty="0">
                <a:solidFill>
                  <a:srgbClr val="0000FF"/>
                </a:solidFill>
                <a:latin typeface="+mn-ea"/>
              </a:rPr>
              <a:t>证明</a:t>
            </a:r>
            <a:endParaRPr lang="zh-CN" altLang="en-US" sz="2000" b="1" dirty="0">
              <a:solidFill>
                <a:srgbClr val="0000FF"/>
              </a:solidFill>
            </a:endParaRPr>
          </a:p>
        </p:txBody>
      </p:sp>
      <p:sp>
        <p:nvSpPr>
          <p:cNvPr id="31" name="TextBox 6"/>
          <p:cNvSpPr txBox="1">
            <a:spLocks noChangeArrowheads="1"/>
          </p:cNvSpPr>
          <p:nvPr/>
        </p:nvSpPr>
        <p:spPr bwMode="auto">
          <a:xfrm>
            <a:off x="989540" y="4509964"/>
            <a:ext cx="51556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再证右边不等式</a:t>
            </a:r>
          </a:p>
        </p:txBody>
      </p:sp>
      <p:graphicFrame>
        <p:nvGraphicFramePr>
          <p:cNvPr id="32" name="Object 2"/>
          <p:cNvGraphicFramePr>
            <a:graphicFrameLocks noChangeAspect="1"/>
          </p:cNvGraphicFramePr>
          <p:nvPr/>
        </p:nvGraphicFramePr>
        <p:xfrm>
          <a:off x="2957288" y="4571968"/>
          <a:ext cx="2896515" cy="338219"/>
        </p:xfrm>
        <a:graphic>
          <a:graphicData uri="http://schemas.openxmlformats.org/presentationml/2006/ole">
            <mc:AlternateContent xmlns:mc="http://schemas.openxmlformats.org/markup-compatibility/2006">
              <mc:Choice xmlns:v="urn:schemas-microsoft-com:vml" Requires="v">
                <p:oleObj name="Equation" r:id="rId20" imgW="1739900" imgH="203200" progId="Equation.DSMT4">
                  <p:embed/>
                </p:oleObj>
              </mc:Choice>
              <mc:Fallback>
                <p:oleObj name="Equation" r:id="rId20" imgW="1739900" imgH="203200" progId="Equation.DSMT4">
                  <p:embed/>
                  <p:pic>
                    <p:nvPicPr>
                      <p:cNvPr id="32" name="Object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57288" y="4571968"/>
                        <a:ext cx="2896515" cy="338219"/>
                      </a:xfrm>
                      <a:prstGeom prst="rect">
                        <a:avLst/>
                      </a:prstGeom>
                      <a:noFill/>
                      <a:ln>
                        <a:noFill/>
                      </a:ln>
                      <a:effectLst/>
                    </p:spPr>
                  </p:pic>
                </p:oleObj>
              </mc:Fallback>
            </mc:AlternateContent>
          </a:graphicData>
        </a:graphic>
      </p:graphicFrame>
      <p:sp>
        <p:nvSpPr>
          <p:cNvPr id="33" name="TextBox 8"/>
          <p:cNvSpPr txBox="1">
            <a:spLocks noChangeArrowheads="1"/>
          </p:cNvSpPr>
          <p:nvPr/>
        </p:nvSpPr>
        <p:spPr bwMode="auto">
          <a:xfrm>
            <a:off x="5853803" y="4539249"/>
            <a:ext cx="857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latin typeface="+mn-ea"/>
                <a:ea typeface="+mn-ea"/>
              </a:rPr>
              <a:t>由</a:t>
            </a:r>
          </a:p>
        </p:txBody>
      </p:sp>
      <p:graphicFrame>
        <p:nvGraphicFramePr>
          <p:cNvPr id="34" name="Object 3"/>
          <p:cNvGraphicFramePr>
            <a:graphicFrameLocks noChangeAspect="1"/>
          </p:cNvGraphicFramePr>
          <p:nvPr/>
        </p:nvGraphicFramePr>
        <p:xfrm>
          <a:off x="6283529" y="4406783"/>
          <a:ext cx="5291946" cy="849441"/>
        </p:xfrm>
        <a:graphic>
          <a:graphicData uri="http://schemas.openxmlformats.org/presentationml/2006/ole">
            <mc:AlternateContent xmlns:mc="http://schemas.openxmlformats.org/markup-compatibility/2006">
              <mc:Choice xmlns:v="urn:schemas-microsoft-com:vml" Requires="v">
                <p:oleObj name="Equation" r:id="rId22" imgW="3162300" imgH="508000" progId="Equation.DSMT4">
                  <p:embed/>
                </p:oleObj>
              </mc:Choice>
              <mc:Fallback>
                <p:oleObj name="Equation" r:id="rId22" imgW="3162300" imgH="508000" progId="Equation.DSMT4">
                  <p:embed/>
                  <p:pic>
                    <p:nvPicPr>
                      <p:cNvPr id="34" name="Object 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283529" y="4406783"/>
                        <a:ext cx="5291946" cy="849441"/>
                      </a:xfrm>
                      <a:prstGeom prst="rect">
                        <a:avLst/>
                      </a:prstGeom>
                      <a:noFill/>
                      <a:ln>
                        <a:noFill/>
                      </a:ln>
                      <a:effectLst/>
                    </p:spPr>
                  </p:pic>
                </p:oleObj>
              </mc:Fallback>
            </mc:AlternateContent>
          </a:graphicData>
        </a:graphic>
      </p:graphicFrame>
      <p:sp>
        <p:nvSpPr>
          <p:cNvPr id="35" name="TextBox 10"/>
          <p:cNvSpPr txBox="1">
            <a:spLocks noChangeArrowheads="1"/>
          </p:cNvSpPr>
          <p:nvPr/>
        </p:nvSpPr>
        <p:spPr bwMode="auto">
          <a:xfrm>
            <a:off x="1150935" y="5322893"/>
            <a:ext cx="4387822" cy="398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而           为满秩矩阵，所以有：                           </a:t>
            </a:r>
          </a:p>
        </p:txBody>
      </p:sp>
      <p:graphicFrame>
        <p:nvGraphicFramePr>
          <p:cNvPr id="36" name="Object 4"/>
          <p:cNvGraphicFramePr>
            <a:graphicFrameLocks noChangeAspect="1"/>
          </p:cNvGraphicFramePr>
          <p:nvPr/>
        </p:nvGraphicFramePr>
        <p:xfrm>
          <a:off x="1678073" y="5104516"/>
          <a:ext cx="2021836" cy="878848"/>
        </p:xfrm>
        <a:graphic>
          <a:graphicData uri="http://schemas.openxmlformats.org/presentationml/2006/ole">
            <mc:AlternateContent xmlns:mc="http://schemas.openxmlformats.org/markup-compatibility/2006">
              <mc:Choice xmlns:v="urn:schemas-microsoft-com:vml" Requires="v">
                <p:oleObj name="Equation" r:id="rId24" imgW="1168400" imgH="508000" progId="Equation.DSMT4">
                  <p:embed/>
                </p:oleObj>
              </mc:Choice>
              <mc:Fallback>
                <p:oleObj name="Equation" r:id="rId24" imgW="1168400" imgH="508000" progId="Equation.DSMT4">
                  <p:embed/>
                  <p:pic>
                    <p:nvPicPr>
                      <p:cNvPr id="36" name="Object 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678073" y="5104516"/>
                        <a:ext cx="2021836" cy="878848"/>
                      </a:xfrm>
                      <a:prstGeom prst="rect">
                        <a:avLst/>
                      </a:prstGeom>
                      <a:noFill/>
                      <a:ln>
                        <a:noFill/>
                      </a:ln>
                      <a:effectLst/>
                    </p:spPr>
                  </p:pic>
                </p:oleObj>
              </mc:Fallback>
            </mc:AlternateContent>
          </a:graphicData>
        </a:graphic>
      </p:graphicFrame>
      <p:graphicFrame>
        <p:nvGraphicFramePr>
          <p:cNvPr id="37" name="Object 5"/>
          <p:cNvGraphicFramePr>
            <a:graphicFrameLocks noChangeAspect="1"/>
          </p:cNvGraphicFramePr>
          <p:nvPr/>
        </p:nvGraphicFramePr>
        <p:xfrm>
          <a:off x="5452155" y="5322278"/>
          <a:ext cx="5560602" cy="573612"/>
        </p:xfrm>
        <a:graphic>
          <a:graphicData uri="http://schemas.openxmlformats.org/presentationml/2006/ole">
            <mc:AlternateContent xmlns:mc="http://schemas.openxmlformats.org/markup-compatibility/2006">
              <mc:Choice xmlns:v="urn:schemas-microsoft-com:vml" Requires="v">
                <p:oleObj name="Equation" r:id="rId26" imgW="3073400" imgH="317500" progId="Equation.DSMT4">
                  <p:embed/>
                </p:oleObj>
              </mc:Choice>
              <mc:Fallback>
                <p:oleObj name="Equation" r:id="rId26" imgW="3073400" imgH="317500" progId="Equation.DSMT4">
                  <p:embed/>
                  <p:pic>
                    <p:nvPicPr>
                      <p:cNvPr id="37" name="Object 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452155" y="5322278"/>
                        <a:ext cx="5560602" cy="573612"/>
                      </a:xfrm>
                      <a:prstGeom prst="rect">
                        <a:avLst/>
                      </a:prstGeom>
                      <a:noFill/>
                      <a:ln>
                        <a:noFill/>
                      </a:ln>
                      <a:effectLst/>
                    </p:spPr>
                  </p:pic>
                </p:oleObj>
              </mc:Fallback>
            </mc:AlternateContent>
          </a:graphicData>
        </a:graphic>
      </p:graphicFrame>
      <p:sp>
        <p:nvSpPr>
          <p:cNvPr id="38" name="TextBox 13"/>
          <p:cNvSpPr txBox="1">
            <a:spLocks noChangeArrowheads="1"/>
          </p:cNvSpPr>
          <p:nvPr/>
        </p:nvSpPr>
        <p:spPr bwMode="auto">
          <a:xfrm>
            <a:off x="3927807" y="6078754"/>
            <a:ext cx="25003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latin typeface="+mn-ea"/>
                <a:ea typeface="+mn-ea"/>
              </a:rPr>
              <a:t>即</a:t>
            </a:r>
          </a:p>
        </p:txBody>
      </p:sp>
      <p:graphicFrame>
        <p:nvGraphicFramePr>
          <p:cNvPr id="39" name="Object 6"/>
          <p:cNvGraphicFramePr>
            <a:graphicFrameLocks noChangeAspect="1"/>
          </p:cNvGraphicFramePr>
          <p:nvPr/>
        </p:nvGraphicFramePr>
        <p:xfrm>
          <a:off x="4590843" y="6133296"/>
          <a:ext cx="1669046" cy="345568"/>
        </p:xfrm>
        <a:graphic>
          <a:graphicData uri="http://schemas.openxmlformats.org/presentationml/2006/ole">
            <mc:AlternateContent xmlns:mc="http://schemas.openxmlformats.org/markup-compatibility/2006">
              <mc:Choice xmlns:v="urn:schemas-microsoft-com:vml" Requires="v">
                <p:oleObj name="Equation" r:id="rId28" imgW="977476" imgH="203112" progId="Equation.DSMT4">
                  <p:embed/>
                </p:oleObj>
              </mc:Choice>
              <mc:Fallback>
                <p:oleObj name="Equation" r:id="rId28" imgW="977476" imgH="203112" progId="Equation.DSMT4">
                  <p:embed/>
                  <p:pic>
                    <p:nvPicPr>
                      <p:cNvPr id="39" name="Object 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590843" y="6133296"/>
                        <a:ext cx="1669046" cy="34556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27168427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wipe(left)">
                                      <p:cBhvr>
                                        <p:cTn id="12" dur="500"/>
                                        <p:tgtEl>
                                          <p:spTgt spid="501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2784"/>
                                        </p:tgtEl>
                                        <p:attrNameLst>
                                          <p:attrName>style.visibility</p:attrName>
                                        </p:attrNameLst>
                                      </p:cBhvr>
                                      <p:to>
                                        <p:strVal val="visible"/>
                                      </p:to>
                                    </p:set>
                                    <p:animEffect transition="in" filter="blinds(horizontal)">
                                      <p:cBhvr>
                                        <p:cTn id="52" dur="500"/>
                                        <p:tgtEl>
                                          <p:spTgt spid="3278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blinds(horizontal)">
                                      <p:cBhvr>
                                        <p:cTn id="57" dur="500"/>
                                        <p:tgtEl>
                                          <p:spTgt spid="31"/>
                                        </p:tgtEl>
                                      </p:cBhvr>
                                    </p:animEffect>
                                  </p:childTnLst>
                                </p:cTn>
                              </p:par>
                              <p:par>
                                <p:cTn id="58" presetID="3" presetClass="entr" presetSubtype="10" fill="hold"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blinds(horizontal)">
                                      <p:cBhvr>
                                        <p:cTn id="60" dur="5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par>
                                <p:cTn id="66" presetID="3" presetClass="entr" presetSubtype="10" fill="hold"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blinds(horizontal)">
                                      <p:cBhvr>
                                        <p:cTn id="68" dur="500"/>
                                        <p:tgtEl>
                                          <p:spTgt spid="3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blinds(horizontal)">
                                      <p:cBhvr>
                                        <p:cTn id="73" dur="500"/>
                                        <p:tgtEl>
                                          <p:spTgt spid="35"/>
                                        </p:tgtEl>
                                      </p:cBhvr>
                                    </p:animEffect>
                                  </p:childTnLst>
                                </p:cTn>
                              </p:par>
                              <p:par>
                                <p:cTn id="74" presetID="3" presetClass="entr" presetSubtype="10" fill="hold"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blinds(horizontal)">
                                      <p:cBhvr>
                                        <p:cTn id="76" dur="500"/>
                                        <p:tgtEl>
                                          <p:spTgt spid="36"/>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blinds(horizontal)">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blinds(horizontal)">
                                      <p:cBhvr>
                                        <p:cTn id="86" dur="500"/>
                                        <p:tgtEl>
                                          <p:spTgt spid="38"/>
                                        </p:tgtEl>
                                      </p:cBhvr>
                                    </p:animEffect>
                                  </p:childTnLst>
                                </p:cTn>
                              </p:par>
                              <p:par>
                                <p:cTn id="87" presetID="3" presetClass="entr" presetSubtype="10" fill="hold"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blinds(horizontal)">
                                      <p:cBhvr>
                                        <p:cTn id="8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4" grpId="0"/>
      <p:bldP spid="10" grpId="0"/>
      <p:bldP spid="31" grpId="0"/>
      <p:bldP spid="33" grpId="0"/>
      <p:bldP spid="35"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8" name="TextBox 8"/>
          <p:cNvSpPr txBox="1">
            <a:spLocks noChangeArrowheads="1"/>
          </p:cNvSpPr>
          <p:nvPr/>
        </p:nvSpPr>
        <p:spPr bwMode="auto">
          <a:xfrm>
            <a:off x="1168401" y="1034823"/>
            <a:ext cx="857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latin typeface="+mn-ea"/>
                <a:ea typeface="+mn-ea"/>
              </a:rPr>
              <a:t>又由</a:t>
            </a:r>
          </a:p>
        </p:txBody>
      </p:sp>
      <p:graphicFrame>
        <p:nvGraphicFramePr>
          <p:cNvPr id="51203" name="Object 3"/>
          <p:cNvGraphicFramePr>
            <a:graphicFrameLocks noChangeAspect="1"/>
          </p:cNvGraphicFramePr>
          <p:nvPr/>
        </p:nvGraphicFramePr>
        <p:xfrm>
          <a:off x="1827213" y="887353"/>
          <a:ext cx="4614915" cy="826996"/>
        </p:xfrm>
        <a:graphic>
          <a:graphicData uri="http://schemas.openxmlformats.org/presentationml/2006/ole">
            <mc:AlternateContent xmlns:mc="http://schemas.openxmlformats.org/markup-compatibility/2006">
              <mc:Choice xmlns:v="urn:schemas-microsoft-com:vml" Requires="v">
                <p:oleObj name="Equation" r:id="rId2" imgW="2832100" imgH="508000" progId="Equation.DSMT4">
                  <p:embed/>
                </p:oleObj>
              </mc:Choice>
              <mc:Fallback>
                <p:oleObj name="Equation" r:id="rId2" imgW="2832100" imgH="508000" progId="Equation.DSMT4">
                  <p:embed/>
                  <p:pic>
                    <p:nvPicPr>
                      <p:cNvPr id="5120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213" y="887353"/>
                        <a:ext cx="4614915" cy="826996"/>
                      </a:xfrm>
                      <a:prstGeom prst="rect">
                        <a:avLst/>
                      </a:prstGeom>
                      <a:noFill/>
                      <a:ln>
                        <a:noFill/>
                      </a:ln>
                      <a:effectLst/>
                    </p:spPr>
                  </p:pic>
                </p:oleObj>
              </mc:Fallback>
            </mc:AlternateContent>
          </a:graphicData>
        </a:graphic>
      </p:graphicFrame>
      <p:sp>
        <p:nvSpPr>
          <p:cNvPr id="34825" name="TextBox 10"/>
          <p:cNvSpPr txBox="1">
            <a:spLocks noChangeArrowheads="1"/>
          </p:cNvSpPr>
          <p:nvPr/>
        </p:nvSpPr>
        <p:spPr bwMode="auto">
          <a:xfrm>
            <a:off x="6672141" y="1166768"/>
            <a:ext cx="45130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而          为满秩矩阵，所以有：                           </a:t>
            </a:r>
          </a:p>
        </p:txBody>
      </p:sp>
      <p:graphicFrame>
        <p:nvGraphicFramePr>
          <p:cNvPr id="51204" name="Object 4"/>
          <p:cNvGraphicFramePr>
            <a:graphicFrameLocks noChangeAspect="1"/>
          </p:cNvGraphicFramePr>
          <p:nvPr/>
        </p:nvGraphicFramePr>
        <p:xfrm>
          <a:off x="7104064" y="887353"/>
          <a:ext cx="2171908" cy="895044"/>
        </p:xfrm>
        <a:graphic>
          <a:graphicData uri="http://schemas.openxmlformats.org/presentationml/2006/ole">
            <mc:AlternateContent xmlns:mc="http://schemas.openxmlformats.org/markup-compatibility/2006">
              <mc:Choice xmlns:v="urn:schemas-microsoft-com:vml" Requires="v">
                <p:oleObj name="Equation" r:id="rId4" imgW="1231366" imgH="507780" progId="Equation.DSMT4">
                  <p:embed/>
                </p:oleObj>
              </mc:Choice>
              <mc:Fallback>
                <p:oleObj name="Equation" r:id="rId4" imgW="1231366" imgH="507780" progId="Equation.DSMT4">
                  <p:embed/>
                  <p:pic>
                    <p:nvPicPr>
                      <p:cNvPr id="5120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4064" y="887353"/>
                        <a:ext cx="2171908" cy="895044"/>
                      </a:xfrm>
                      <a:prstGeom prst="rect">
                        <a:avLst/>
                      </a:prstGeom>
                      <a:noFill/>
                      <a:ln>
                        <a:noFill/>
                      </a:ln>
                      <a:effectLst/>
                    </p:spPr>
                  </p:pic>
                </p:oleObj>
              </mc:Fallback>
            </mc:AlternateContent>
          </a:graphicData>
        </a:graphic>
      </p:graphicFrame>
      <p:graphicFrame>
        <p:nvGraphicFramePr>
          <p:cNvPr id="51205" name="Object 5"/>
          <p:cNvGraphicFramePr>
            <a:graphicFrameLocks noChangeAspect="1"/>
          </p:cNvGraphicFramePr>
          <p:nvPr/>
        </p:nvGraphicFramePr>
        <p:xfrm>
          <a:off x="1302649" y="1818762"/>
          <a:ext cx="4400445" cy="895788"/>
        </p:xfrm>
        <a:graphic>
          <a:graphicData uri="http://schemas.openxmlformats.org/presentationml/2006/ole">
            <mc:AlternateContent xmlns:mc="http://schemas.openxmlformats.org/markup-compatibility/2006">
              <mc:Choice xmlns:v="urn:schemas-microsoft-com:vml" Requires="v">
                <p:oleObj name="Equation" r:id="rId6" imgW="2679700" imgH="546100" progId="Equation.DSMT4">
                  <p:embed/>
                </p:oleObj>
              </mc:Choice>
              <mc:Fallback>
                <p:oleObj name="Equation" r:id="rId6" imgW="2679700" imgH="546100" progId="Equation.DSMT4">
                  <p:embed/>
                  <p:pic>
                    <p:nvPicPr>
                      <p:cNvPr id="5120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2649" y="1818762"/>
                        <a:ext cx="4400445" cy="895788"/>
                      </a:xfrm>
                      <a:prstGeom prst="rect">
                        <a:avLst/>
                      </a:prstGeom>
                      <a:noFill/>
                      <a:ln>
                        <a:noFill/>
                      </a:ln>
                      <a:effectLst/>
                    </p:spPr>
                  </p:pic>
                </p:oleObj>
              </mc:Fallback>
            </mc:AlternateContent>
          </a:graphicData>
        </a:graphic>
      </p:graphicFrame>
      <p:sp>
        <p:nvSpPr>
          <p:cNvPr id="34826" name="TextBox 13"/>
          <p:cNvSpPr txBox="1">
            <a:spLocks noChangeArrowheads="1"/>
          </p:cNvSpPr>
          <p:nvPr/>
        </p:nvSpPr>
        <p:spPr bwMode="auto">
          <a:xfrm>
            <a:off x="6115121" y="2077363"/>
            <a:ext cx="2500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有</a:t>
            </a:r>
            <a:r>
              <a:rPr lang="zh-CN" altLang="en-US" sz="2000" dirty="0">
                <a:solidFill>
                  <a:srgbClr val="0000FF"/>
                </a:solidFill>
                <a:latin typeface="+mn-ea"/>
                <a:ea typeface="+mn-ea"/>
              </a:rPr>
              <a:t>性质</a:t>
            </a:r>
            <a:r>
              <a:rPr lang="en-US" altLang="zh-CN" sz="2000" dirty="0">
                <a:solidFill>
                  <a:srgbClr val="0000FF"/>
                </a:solidFill>
                <a:latin typeface="+mn-ea"/>
                <a:ea typeface="+mn-ea"/>
              </a:rPr>
              <a:t>1</a:t>
            </a:r>
            <a:r>
              <a:rPr lang="zh-CN" altLang="en-US" sz="2000" dirty="0">
                <a:latin typeface="+mn-ea"/>
                <a:ea typeface="+mn-ea"/>
              </a:rPr>
              <a:t>有</a:t>
            </a:r>
          </a:p>
        </p:txBody>
      </p:sp>
      <p:graphicFrame>
        <p:nvGraphicFramePr>
          <p:cNvPr id="51206" name="Object 6"/>
          <p:cNvGraphicFramePr>
            <a:graphicFrameLocks noChangeAspect="1"/>
          </p:cNvGraphicFramePr>
          <p:nvPr/>
        </p:nvGraphicFramePr>
        <p:xfrm>
          <a:off x="7643972" y="2123257"/>
          <a:ext cx="1676242" cy="347058"/>
        </p:xfrm>
        <a:graphic>
          <a:graphicData uri="http://schemas.openxmlformats.org/presentationml/2006/ole">
            <mc:AlternateContent xmlns:mc="http://schemas.openxmlformats.org/markup-compatibility/2006">
              <mc:Choice xmlns:v="urn:schemas-microsoft-com:vml" Requires="v">
                <p:oleObj name="Equation" r:id="rId8" imgW="977476" imgH="203112" progId="Equation.DSMT4">
                  <p:embed/>
                </p:oleObj>
              </mc:Choice>
              <mc:Fallback>
                <p:oleObj name="Equation" r:id="rId8" imgW="977476" imgH="203112" progId="Equation.DSMT4">
                  <p:embed/>
                  <p:pic>
                    <p:nvPicPr>
                      <p:cNvPr id="51206"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43972" y="2123257"/>
                        <a:ext cx="1676242" cy="347058"/>
                      </a:xfrm>
                      <a:prstGeom prst="rect">
                        <a:avLst/>
                      </a:prstGeom>
                      <a:noFill/>
                      <a:ln>
                        <a:noFill/>
                      </a:ln>
                      <a:effectLst/>
                    </p:spPr>
                  </p:pic>
                </p:oleObj>
              </mc:Fallback>
            </mc:AlternateContent>
          </a:graphicData>
        </a:graphic>
      </p:graphicFrame>
      <p:sp>
        <p:nvSpPr>
          <p:cNvPr id="34827" name="TextBox 11"/>
          <p:cNvSpPr txBox="1">
            <a:spLocks noChangeArrowheads="1"/>
          </p:cNvSpPr>
          <p:nvPr/>
        </p:nvSpPr>
        <p:spPr bwMode="auto">
          <a:xfrm>
            <a:off x="2667001" y="2818333"/>
            <a:ext cx="6572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latin typeface="+mn-ea"/>
                <a:ea typeface="+mn-ea"/>
              </a:rPr>
              <a:t>故有</a:t>
            </a:r>
          </a:p>
        </p:txBody>
      </p:sp>
      <p:graphicFrame>
        <p:nvGraphicFramePr>
          <p:cNvPr id="52231" name="Object 7"/>
          <p:cNvGraphicFramePr>
            <a:graphicFrameLocks noChangeAspect="1"/>
          </p:cNvGraphicFramePr>
          <p:nvPr/>
        </p:nvGraphicFramePr>
        <p:xfrm>
          <a:off x="3382964" y="2886016"/>
          <a:ext cx="3023978" cy="353103"/>
        </p:xfrm>
        <a:graphic>
          <a:graphicData uri="http://schemas.openxmlformats.org/presentationml/2006/ole">
            <mc:AlternateContent xmlns:mc="http://schemas.openxmlformats.org/markup-compatibility/2006">
              <mc:Choice xmlns:v="urn:schemas-microsoft-com:vml" Requires="v">
                <p:oleObj name="Equation" r:id="rId10" imgW="1739900" imgH="203200" progId="Equation.DSMT4">
                  <p:embed/>
                </p:oleObj>
              </mc:Choice>
              <mc:Fallback>
                <p:oleObj name="Equation" r:id="rId10" imgW="1739900" imgH="203200" progId="Equation.DSMT4">
                  <p:embed/>
                  <p:pic>
                    <p:nvPicPr>
                      <p:cNvPr id="52231"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82964" y="2886016"/>
                        <a:ext cx="3023978" cy="353103"/>
                      </a:xfrm>
                      <a:prstGeom prst="rect">
                        <a:avLst/>
                      </a:prstGeom>
                      <a:noFill/>
                      <a:ln>
                        <a:noFill/>
                      </a:ln>
                      <a:effectLst/>
                    </p:spPr>
                  </p:pic>
                </p:oleObj>
              </mc:Fallback>
            </mc:AlternateContent>
          </a:graphicData>
        </a:graphic>
      </p:graphicFrame>
      <p:sp>
        <p:nvSpPr>
          <p:cNvPr id="34828" name="TextBox 12"/>
          <p:cNvSpPr txBox="1">
            <a:spLocks noChangeArrowheads="1"/>
          </p:cNvSpPr>
          <p:nvPr/>
        </p:nvSpPr>
        <p:spPr bwMode="auto">
          <a:xfrm>
            <a:off x="7310438" y="2818333"/>
            <a:ext cx="10207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a:t>
            </a:r>
            <a:r>
              <a:rPr lang="en-US" altLang="zh-CN" sz="2000" dirty="0">
                <a:latin typeface="+mn-ea"/>
                <a:ea typeface="+mn-ea"/>
              </a:rPr>
              <a:t>2</a:t>
            </a:r>
            <a:r>
              <a:rPr lang="zh-CN" altLang="en-US" sz="2000" dirty="0">
                <a:latin typeface="+mn-ea"/>
                <a:ea typeface="+mn-ea"/>
              </a:rPr>
              <a:t>）</a:t>
            </a:r>
          </a:p>
        </p:txBody>
      </p:sp>
      <p:sp>
        <p:nvSpPr>
          <p:cNvPr id="34829" name="TextBox 14"/>
          <p:cNvSpPr txBox="1">
            <a:spLocks noChangeArrowheads="1"/>
          </p:cNvSpPr>
          <p:nvPr/>
        </p:nvSpPr>
        <p:spPr bwMode="auto">
          <a:xfrm>
            <a:off x="2025651" y="3332752"/>
            <a:ext cx="3071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由（</a:t>
            </a:r>
            <a:r>
              <a:rPr lang="en-US" altLang="zh-CN" sz="2000" dirty="0">
                <a:latin typeface="+mn-ea"/>
                <a:ea typeface="+mn-ea"/>
              </a:rPr>
              <a:t>1</a:t>
            </a:r>
            <a:r>
              <a:rPr lang="zh-CN" altLang="en-US" sz="2000" dirty="0">
                <a:latin typeface="+mn-ea"/>
                <a:ea typeface="+mn-ea"/>
              </a:rPr>
              <a:t>）、（</a:t>
            </a:r>
            <a:r>
              <a:rPr lang="en-US" altLang="zh-CN" sz="2000" dirty="0">
                <a:latin typeface="+mn-ea"/>
                <a:ea typeface="+mn-ea"/>
              </a:rPr>
              <a:t>2</a:t>
            </a:r>
            <a:r>
              <a:rPr lang="zh-CN" altLang="en-US" sz="2000" dirty="0">
                <a:latin typeface="+mn-ea"/>
                <a:ea typeface="+mn-ea"/>
              </a:rPr>
              <a:t>）式知</a:t>
            </a:r>
          </a:p>
        </p:txBody>
      </p:sp>
      <p:graphicFrame>
        <p:nvGraphicFramePr>
          <p:cNvPr id="52232" name="Object 8"/>
          <p:cNvGraphicFramePr>
            <a:graphicFrameLocks noChangeAspect="1"/>
          </p:cNvGraphicFramePr>
          <p:nvPr/>
        </p:nvGraphicFramePr>
        <p:xfrm>
          <a:off x="2667001" y="3803739"/>
          <a:ext cx="4976971" cy="343198"/>
        </p:xfrm>
        <a:graphic>
          <a:graphicData uri="http://schemas.openxmlformats.org/presentationml/2006/ole">
            <mc:AlternateContent xmlns:mc="http://schemas.openxmlformats.org/markup-compatibility/2006">
              <mc:Choice xmlns:v="urn:schemas-microsoft-com:vml" Requires="v">
                <p:oleObj name="Equation" r:id="rId12" imgW="2946400" imgH="203200" progId="Equation.DSMT4">
                  <p:embed/>
                </p:oleObj>
              </mc:Choice>
              <mc:Fallback>
                <p:oleObj name="Equation" r:id="rId12" imgW="2946400" imgH="203200" progId="Equation.DSMT4">
                  <p:embed/>
                  <p:pic>
                    <p:nvPicPr>
                      <p:cNvPr id="52232"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7001" y="3803739"/>
                        <a:ext cx="4976971" cy="343198"/>
                      </a:xfrm>
                      <a:prstGeom prst="rect">
                        <a:avLst/>
                      </a:prstGeom>
                      <a:noFill/>
                      <a:ln>
                        <a:noFill/>
                      </a:ln>
                      <a:effectLst/>
                    </p:spPr>
                  </p:pic>
                </p:oleObj>
              </mc:Fallback>
            </mc:AlternateContent>
          </a:graphicData>
        </a:graphic>
      </p:graphicFrame>
      <p:sp>
        <p:nvSpPr>
          <p:cNvPr id="34830" name="TextBox 15"/>
          <p:cNvSpPr txBox="1">
            <a:spLocks noChangeArrowheads="1"/>
          </p:cNvSpPr>
          <p:nvPr/>
        </p:nvSpPr>
        <p:spPr bwMode="auto">
          <a:xfrm>
            <a:off x="8331183" y="3803739"/>
            <a:ext cx="10636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latin typeface="+mn-ea"/>
                <a:ea typeface="+mn-ea"/>
              </a:rPr>
              <a:t>成立</a:t>
            </a:r>
          </a:p>
        </p:txBody>
      </p:sp>
      <p:grpSp>
        <p:nvGrpSpPr>
          <p:cNvPr id="2" name="Group 20"/>
          <p:cNvGrpSpPr>
            <a:grpSpLocks/>
          </p:cNvGrpSpPr>
          <p:nvPr/>
        </p:nvGrpSpPr>
        <p:grpSpPr bwMode="auto">
          <a:xfrm>
            <a:off x="2723595" y="4271307"/>
            <a:ext cx="5851525" cy="401638"/>
            <a:chOff x="721" y="3828"/>
            <a:chExt cx="3686" cy="253"/>
          </a:xfrm>
        </p:grpSpPr>
        <p:grpSp>
          <p:nvGrpSpPr>
            <p:cNvPr id="46096" name="组合 24"/>
            <p:cNvGrpSpPr>
              <a:grpSpLocks/>
            </p:cNvGrpSpPr>
            <p:nvPr/>
          </p:nvGrpSpPr>
          <p:grpSpPr bwMode="auto">
            <a:xfrm>
              <a:off x="721" y="3828"/>
              <a:ext cx="2522" cy="253"/>
              <a:chOff x="928662" y="5000636"/>
              <a:chExt cx="4003556" cy="401330"/>
            </a:xfrm>
          </p:grpSpPr>
          <p:sp>
            <p:nvSpPr>
              <p:cNvPr id="46098" name="TextBox 18"/>
              <p:cNvSpPr txBox="1">
                <a:spLocks noChangeArrowheads="1"/>
              </p:cNvSpPr>
              <p:nvPr/>
            </p:nvSpPr>
            <p:spPr bwMode="auto">
              <a:xfrm>
                <a:off x="928662" y="5000636"/>
                <a:ext cx="1285876" cy="39985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latin typeface="+mn-ea"/>
                  <a:ea typeface="+mn-ea"/>
                </a:endParaRPr>
              </a:p>
            </p:txBody>
          </p:sp>
          <p:graphicFrame>
            <p:nvGraphicFramePr>
              <p:cNvPr id="46099" name="Object 9"/>
              <p:cNvGraphicFramePr>
                <a:graphicFrameLocks noChangeAspect="1"/>
              </p:cNvGraphicFramePr>
              <p:nvPr/>
            </p:nvGraphicFramePr>
            <p:xfrm>
              <a:off x="1571604" y="5000636"/>
              <a:ext cx="3360614" cy="401330"/>
            </p:xfrm>
            <a:graphic>
              <a:graphicData uri="http://schemas.openxmlformats.org/presentationml/2006/ole">
                <mc:AlternateContent xmlns:mc="http://schemas.openxmlformats.org/markup-compatibility/2006">
                  <mc:Choice xmlns:v="urn:schemas-microsoft-com:vml" Requires="v">
                    <p:oleObj name="Equation" r:id="rId14" imgW="1701800" imgH="203200" progId="Equation.DSMT4">
                      <p:embed/>
                    </p:oleObj>
                  </mc:Choice>
                  <mc:Fallback>
                    <p:oleObj name="Equation" r:id="rId14" imgW="1701800" imgH="203200" progId="Equation.DSMT4">
                      <p:embed/>
                      <p:pic>
                        <p:nvPicPr>
                          <p:cNvPr id="46099"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71604" y="5000636"/>
                            <a:ext cx="3360614" cy="401330"/>
                          </a:xfrm>
                          <a:prstGeom prst="rect">
                            <a:avLst/>
                          </a:prstGeom>
                          <a:solidFill>
                            <a:schemeClr val="accent4"/>
                          </a:solidFill>
                          <a:ln>
                            <a:noFill/>
                          </a:ln>
                          <a:effectLst/>
                        </p:spPr>
                      </p:pic>
                    </p:oleObj>
                  </mc:Fallback>
                </mc:AlternateContent>
              </a:graphicData>
            </a:graphic>
          </p:graphicFrame>
        </p:grpSp>
        <p:sp>
          <p:nvSpPr>
            <p:cNvPr id="46097" name="TextBox 25"/>
            <p:cNvSpPr txBox="1">
              <a:spLocks noChangeArrowheads="1"/>
            </p:cNvSpPr>
            <p:nvPr/>
          </p:nvSpPr>
          <p:spPr bwMode="auto">
            <a:xfrm>
              <a:off x="3217" y="3828"/>
              <a:ext cx="1190" cy="2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dirty="0">
                  <a:latin typeface="+mn-ea"/>
                  <a:ea typeface="+mn-ea"/>
                </a:rPr>
                <a:t>      </a:t>
              </a:r>
              <a:r>
                <a:rPr lang="zh-CN" altLang="en-US" sz="2000" dirty="0">
                  <a:latin typeface="+mn-ea"/>
                  <a:ea typeface="+mn-ea"/>
                </a:rPr>
                <a:t>（</a:t>
              </a:r>
              <a:r>
                <a:rPr lang="en-US" altLang="zh-CN" sz="2000" dirty="0">
                  <a:latin typeface="+mn-ea"/>
                  <a:ea typeface="+mn-ea"/>
                </a:rPr>
                <a:t>1</a:t>
              </a:r>
              <a:r>
                <a:rPr lang="zh-CN" altLang="en-US" sz="2000" dirty="0">
                  <a:latin typeface="+mn-ea"/>
                  <a:ea typeface="+mn-ea"/>
                </a:rPr>
                <a:t>）</a:t>
              </a:r>
            </a:p>
          </p:txBody>
        </p:sp>
      </p:grpSp>
      <p:grpSp>
        <p:nvGrpSpPr>
          <p:cNvPr id="20" name="组合 19"/>
          <p:cNvGrpSpPr/>
          <p:nvPr/>
        </p:nvGrpSpPr>
        <p:grpSpPr>
          <a:xfrm>
            <a:off x="785503" y="4795727"/>
            <a:ext cx="9459160" cy="400111"/>
            <a:chOff x="913093" y="878601"/>
            <a:chExt cx="9459160" cy="400111"/>
          </a:xfrm>
        </p:grpSpPr>
        <p:sp>
          <p:nvSpPr>
            <p:cNvPr id="21" name="TextBox 6"/>
            <p:cNvSpPr txBox="1">
              <a:spLocks noChangeArrowheads="1"/>
            </p:cNvSpPr>
            <p:nvPr/>
          </p:nvSpPr>
          <p:spPr bwMode="auto">
            <a:xfrm>
              <a:off x="913093" y="878602"/>
              <a:ext cx="78581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0000FF"/>
                  </a:solidFill>
                  <a:latin typeface="+mn-ea"/>
                  <a:ea typeface="+mn-ea"/>
                </a:rPr>
                <a:t>例</a:t>
              </a:r>
              <a:r>
                <a:rPr lang="en-US" altLang="zh-CN" sz="2000" dirty="0">
                  <a:solidFill>
                    <a:srgbClr val="0000FF"/>
                  </a:solidFill>
                  <a:latin typeface="+mn-ea"/>
                  <a:ea typeface="+mn-ea"/>
                </a:rPr>
                <a:t>2.5.1  </a:t>
              </a:r>
              <a:r>
                <a:rPr lang="zh-CN" altLang="en-US" sz="2000" dirty="0">
                  <a:latin typeface="+mn-ea"/>
                  <a:ea typeface="+mn-ea"/>
                </a:rPr>
                <a:t>设</a:t>
              </a:r>
              <a:r>
                <a:rPr lang="en-US" altLang="zh-CN" sz="2000" i="1" dirty="0">
                  <a:ea typeface="+mn-ea"/>
                  <a:cs typeface="Times New Roman" panose="02020603050405020304" pitchFamily="18" charset="0"/>
                </a:rPr>
                <a:t>A</a:t>
              </a:r>
              <a:r>
                <a:rPr lang="zh-CN" altLang="en-US" sz="2000" dirty="0">
                  <a:latin typeface="+mn-ea"/>
                  <a:ea typeface="+mn-ea"/>
                </a:rPr>
                <a:t>为      矩阵，</a:t>
              </a:r>
              <a:r>
                <a:rPr lang="en-US" altLang="zh-CN" sz="2000" i="1" dirty="0">
                  <a:ea typeface="+mn-ea"/>
                  <a:cs typeface="Times New Roman" panose="02020603050405020304" pitchFamily="18" charset="0"/>
                </a:rPr>
                <a:t>B</a:t>
              </a:r>
              <a:r>
                <a:rPr lang="zh-CN" altLang="en-US" sz="2000" dirty="0">
                  <a:latin typeface="+mn-ea"/>
                  <a:ea typeface="+mn-ea"/>
                </a:rPr>
                <a:t>是      矩阵，</a:t>
              </a:r>
              <a:endParaRPr lang="zh-CN" altLang="en-US" sz="2000" dirty="0">
                <a:solidFill>
                  <a:srgbClr val="0000FF"/>
                </a:solidFill>
                <a:latin typeface="+mn-ea"/>
                <a:ea typeface="+mn-ea"/>
              </a:endParaRPr>
            </a:p>
          </p:txBody>
        </p:sp>
        <p:graphicFrame>
          <p:nvGraphicFramePr>
            <p:cNvPr id="22" name="Object 2"/>
            <p:cNvGraphicFramePr>
              <a:graphicFrameLocks noChangeAspect="1"/>
            </p:cNvGraphicFramePr>
            <p:nvPr/>
          </p:nvGraphicFramePr>
          <p:xfrm>
            <a:off x="2829450" y="918409"/>
            <a:ext cx="751436" cy="339488"/>
          </p:xfrm>
          <a:graphic>
            <a:graphicData uri="http://schemas.openxmlformats.org/presentationml/2006/ole">
              <mc:AlternateContent xmlns:mc="http://schemas.openxmlformats.org/markup-compatibility/2006">
                <mc:Choice xmlns:v="urn:schemas-microsoft-com:vml" Requires="v">
                  <p:oleObj name="Equation" r:id="rId16" imgW="393359" imgH="177646" progId="Equation.DSMT4">
                    <p:embed/>
                  </p:oleObj>
                </mc:Choice>
                <mc:Fallback>
                  <p:oleObj name="Equation" r:id="rId16" imgW="393359" imgH="177646" progId="Equation.DSMT4">
                    <p:embed/>
                    <p:pic>
                      <p:nvPicPr>
                        <p:cNvPr id="22" name="Object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29450" y="918409"/>
                          <a:ext cx="751436" cy="339488"/>
                        </a:xfrm>
                        <a:prstGeom prst="rect">
                          <a:avLst/>
                        </a:prstGeom>
                        <a:noFill/>
                        <a:ln>
                          <a:noFill/>
                        </a:ln>
                        <a:effectLst/>
                      </p:spPr>
                    </p:pic>
                  </p:oleObj>
                </mc:Fallback>
              </mc:AlternateContent>
            </a:graphicData>
          </a:graphic>
        </p:graphicFrame>
        <p:graphicFrame>
          <p:nvGraphicFramePr>
            <p:cNvPr id="23" name="Object 3"/>
            <p:cNvGraphicFramePr>
              <a:graphicFrameLocks noChangeAspect="1"/>
            </p:cNvGraphicFramePr>
            <p:nvPr/>
          </p:nvGraphicFramePr>
          <p:xfrm>
            <a:off x="4788139" y="928583"/>
            <a:ext cx="822407" cy="328670"/>
          </p:xfrm>
          <a:graphic>
            <a:graphicData uri="http://schemas.openxmlformats.org/presentationml/2006/ole">
              <mc:AlternateContent xmlns:mc="http://schemas.openxmlformats.org/markup-compatibility/2006">
                <mc:Choice xmlns:v="urn:schemas-microsoft-com:vml" Requires="v">
                  <p:oleObj name="Equation" r:id="rId18" imgW="355138" imgH="177569" progId="Equation.DSMT4">
                    <p:embed/>
                  </p:oleObj>
                </mc:Choice>
                <mc:Fallback>
                  <p:oleObj name="Equation" r:id="rId18" imgW="355138" imgH="177569" progId="Equation.DSMT4">
                    <p:embed/>
                    <p:pic>
                      <p:nvPicPr>
                        <p:cNvPr id="23" name="Object 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88139" y="928583"/>
                          <a:ext cx="822407" cy="328670"/>
                        </a:xfrm>
                        <a:prstGeom prst="rect">
                          <a:avLst/>
                        </a:prstGeom>
                        <a:noFill/>
                        <a:ln>
                          <a:noFill/>
                        </a:ln>
                        <a:effectLst/>
                      </p:spPr>
                    </p:pic>
                  </p:oleObj>
                </mc:Fallback>
              </mc:AlternateContent>
            </a:graphicData>
          </a:graphic>
        </p:graphicFrame>
        <p:graphicFrame>
          <p:nvGraphicFramePr>
            <p:cNvPr id="24" name="Object 4"/>
            <p:cNvGraphicFramePr>
              <a:graphicFrameLocks noChangeAspect="1"/>
            </p:cNvGraphicFramePr>
            <p:nvPr/>
          </p:nvGraphicFramePr>
          <p:xfrm>
            <a:off x="6247453" y="921359"/>
            <a:ext cx="2084928" cy="333588"/>
          </p:xfrm>
          <a:graphic>
            <a:graphicData uri="http://schemas.openxmlformats.org/presentationml/2006/ole">
              <mc:AlternateContent xmlns:mc="http://schemas.openxmlformats.org/markup-compatibility/2006">
                <mc:Choice xmlns:v="urn:schemas-microsoft-com:vml" Requires="v">
                  <p:oleObj name="Equation" r:id="rId20" imgW="1269449" imgH="203112" progId="Equation.DSMT4">
                    <p:embed/>
                  </p:oleObj>
                </mc:Choice>
                <mc:Fallback>
                  <p:oleObj name="Equation" r:id="rId20" imgW="1269449" imgH="203112" progId="Equation.DSMT4">
                    <p:embed/>
                    <p:pic>
                      <p:nvPicPr>
                        <p:cNvPr id="24" name="Object 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247453" y="921359"/>
                          <a:ext cx="2084928" cy="333588"/>
                        </a:xfrm>
                        <a:prstGeom prst="rect">
                          <a:avLst/>
                        </a:prstGeom>
                        <a:noFill/>
                        <a:ln>
                          <a:noFill/>
                        </a:ln>
                        <a:effectLst/>
                      </p:spPr>
                    </p:pic>
                  </p:oleObj>
                </mc:Fallback>
              </mc:AlternateContent>
            </a:graphicData>
          </a:graphic>
        </p:graphicFrame>
        <p:sp>
          <p:nvSpPr>
            <p:cNvPr id="25" name="TextBox 10"/>
            <p:cNvSpPr txBox="1">
              <a:spLocks noChangeArrowheads="1"/>
            </p:cNvSpPr>
            <p:nvPr/>
          </p:nvSpPr>
          <p:spPr bwMode="auto">
            <a:xfrm>
              <a:off x="8342593" y="878601"/>
              <a:ext cx="9621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证明</a:t>
              </a:r>
              <a:r>
                <a:rPr lang="en-US" altLang="zh-CN" sz="2000" dirty="0">
                  <a:latin typeface="+mn-ea"/>
                  <a:ea typeface="+mn-ea"/>
                </a:rPr>
                <a:t>:</a:t>
              </a:r>
              <a:endParaRPr lang="zh-CN" altLang="en-US" sz="2000" dirty="0">
                <a:latin typeface="+mn-ea"/>
                <a:ea typeface="+mn-ea"/>
              </a:endParaRPr>
            </a:p>
          </p:txBody>
        </p:sp>
        <p:graphicFrame>
          <p:nvGraphicFramePr>
            <p:cNvPr id="26" name="Object 5"/>
            <p:cNvGraphicFramePr>
              <a:graphicFrameLocks noChangeAspect="1"/>
            </p:cNvGraphicFramePr>
            <p:nvPr/>
          </p:nvGraphicFramePr>
          <p:xfrm>
            <a:off x="9159177" y="943880"/>
            <a:ext cx="1213076" cy="334831"/>
          </p:xfrm>
          <a:graphic>
            <a:graphicData uri="http://schemas.openxmlformats.org/presentationml/2006/ole">
              <mc:AlternateContent xmlns:mc="http://schemas.openxmlformats.org/markup-compatibility/2006">
                <mc:Choice xmlns:v="urn:schemas-microsoft-com:vml" Requires="v">
                  <p:oleObj name="Equation" r:id="rId22" imgW="736600" imgH="203200" progId="Equation.DSMT4">
                    <p:embed/>
                  </p:oleObj>
                </mc:Choice>
                <mc:Fallback>
                  <p:oleObj name="Equation" r:id="rId22" imgW="736600" imgH="203200" progId="Equation.DSMT4">
                    <p:embed/>
                    <p:pic>
                      <p:nvPicPr>
                        <p:cNvPr id="26" name="Object 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159177" y="943880"/>
                          <a:ext cx="1213076" cy="334831"/>
                        </a:xfrm>
                        <a:prstGeom prst="rect">
                          <a:avLst/>
                        </a:prstGeom>
                        <a:noFill/>
                        <a:ln>
                          <a:noFill/>
                        </a:ln>
                        <a:effectLst/>
                      </p:spPr>
                    </p:pic>
                  </p:oleObj>
                </mc:Fallback>
              </mc:AlternateContent>
            </a:graphicData>
          </a:graphic>
        </p:graphicFrame>
      </p:grpSp>
      <p:sp>
        <p:nvSpPr>
          <p:cNvPr id="27" name="TextBox 12"/>
          <p:cNvSpPr txBox="1">
            <a:spLocks noChangeArrowheads="1"/>
          </p:cNvSpPr>
          <p:nvPr/>
        </p:nvSpPr>
        <p:spPr bwMode="auto">
          <a:xfrm>
            <a:off x="1692294" y="5261116"/>
            <a:ext cx="454583" cy="406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由</a:t>
            </a:r>
          </a:p>
        </p:txBody>
      </p:sp>
      <p:graphicFrame>
        <p:nvGraphicFramePr>
          <p:cNvPr id="28" name="Object 6"/>
          <p:cNvGraphicFramePr>
            <a:graphicFrameLocks noChangeAspect="1"/>
          </p:cNvGraphicFramePr>
          <p:nvPr/>
        </p:nvGraphicFramePr>
        <p:xfrm>
          <a:off x="2223079" y="5371610"/>
          <a:ext cx="5063793" cy="349185"/>
        </p:xfrm>
        <a:graphic>
          <a:graphicData uri="http://schemas.openxmlformats.org/presentationml/2006/ole">
            <mc:AlternateContent xmlns:mc="http://schemas.openxmlformats.org/markup-compatibility/2006">
              <mc:Choice xmlns:v="urn:schemas-microsoft-com:vml" Requires="v">
                <p:oleObj name="Equation" r:id="rId12" imgW="2946400" imgH="203200" progId="Equation.DSMT4">
                  <p:embed/>
                </p:oleObj>
              </mc:Choice>
              <mc:Fallback>
                <p:oleObj name="Equation" r:id="rId12" imgW="2946400" imgH="203200" progId="Equation.DSMT4">
                  <p:embed/>
                  <p:pic>
                    <p:nvPicPr>
                      <p:cNvPr id="28"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23079" y="5371610"/>
                        <a:ext cx="5063793" cy="349185"/>
                      </a:xfrm>
                      <a:prstGeom prst="rect">
                        <a:avLst/>
                      </a:prstGeom>
                      <a:noFill/>
                      <a:ln>
                        <a:noFill/>
                      </a:ln>
                      <a:effectLst/>
                    </p:spPr>
                  </p:pic>
                </p:oleObj>
              </mc:Fallback>
            </mc:AlternateContent>
          </a:graphicData>
        </a:graphic>
      </p:graphicFrame>
      <p:sp>
        <p:nvSpPr>
          <p:cNvPr id="29" name="TextBox 14"/>
          <p:cNvSpPr txBox="1">
            <a:spLocks noChangeArrowheads="1"/>
          </p:cNvSpPr>
          <p:nvPr/>
        </p:nvSpPr>
        <p:spPr bwMode="auto">
          <a:xfrm>
            <a:off x="1549419" y="5750914"/>
            <a:ext cx="9576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故有：</a:t>
            </a:r>
          </a:p>
        </p:txBody>
      </p:sp>
      <p:graphicFrame>
        <p:nvGraphicFramePr>
          <p:cNvPr id="30" name="Object 7"/>
          <p:cNvGraphicFramePr>
            <a:graphicFrameLocks noChangeAspect="1"/>
          </p:cNvGraphicFramePr>
          <p:nvPr/>
        </p:nvGraphicFramePr>
        <p:xfrm>
          <a:off x="2445018" y="5812452"/>
          <a:ext cx="3433604" cy="340657"/>
        </p:xfrm>
        <a:graphic>
          <a:graphicData uri="http://schemas.openxmlformats.org/presentationml/2006/ole">
            <mc:AlternateContent xmlns:mc="http://schemas.openxmlformats.org/markup-compatibility/2006">
              <mc:Choice xmlns:v="urn:schemas-microsoft-com:vml" Requires="v">
                <p:oleObj name="Equation" r:id="rId24" imgW="1955800" imgH="203200" progId="Equation.DSMT4">
                  <p:embed/>
                </p:oleObj>
              </mc:Choice>
              <mc:Fallback>
                <p:oleObj name="Equation" r:id="rId24" imgW="1955800" imgH="203200" progId="Equation.DSMT4">
                  <p:embed/>
                  <p:pic>
                    <p:nvPicPr>
                      <p:cNvPr id="30" name="Object 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45018" y="5812452"/>
                        <a:ext cx="3433604" cy="340657"/>
                      </a:xfrm>
                      <a:prstGeom prst="rect">
                        <a:avLst/>
                      </a:prstGeom>
                      <a:noFill/>
                      <a:ln>
                        <a:noFill/>
                      </a:ln>
                      <a:effectLst/>
                    </p:spPr>
                  </p:pic>
                </p:oleObj>
              </mc:Fallback>
            </mc:AlternateContent>
          </a:graphicData>
        </a:graphic>
      </p:graphicFrame>
      <p:sp>
        <p:nvSpPr>
          <p:cNvPr id="31" name="TextBox 16"/>
          <p:cNvSpPr txBox="1">
            <a:spLocks noChangeArrowheads="1"/>
          </p:cNvSpPr>
          <p:nvPr/>
        </p:nvSpPr>
        <p:spPr bwMode="auto">
          <a:xfrm>
            <a:off x="6065571" y="5750914"/>
            <a:ext cx="1214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latin typeface="+mn-ea"/>
                <a:ea typeface="+mn-ea"/>
              </a:rPr>
              <a:t>即</a:t>
            </a:r>
          </a:p>
        </p:txBody>
      </p:sp>
      <p:graphicFrame>
        <p:nvGraphicFramePr>
          <p:cNvPr id="32" name="Object 8"/>
          <p:cNvGraphicFramePr>
            <a:graphicFrameLocks noChangeAspect="1"/>
          </p:cNvGraphicFramePr>
          <p:nvPr/>
        </p:nvGraphicFramePr>
        <p:xfrm>
          <a:off x="6483160" y="5812452"/>
          <a:ext cx="2548427" cy="338572"/>
        </p:xfrm>
        <a:graphic>
          <a:graphicData uri="http://schemas.openxmlformats.org/presentationml/2006/ole">
            <mc:AlternateContent xmlns:mc="http://schemas.openxmlformats.org/markup-compatibility/2006">
              <mc:Choice xmlns:v="urn:schemas-microsoft-com:vml" Requires="v">
                <p:oleObj name="Equation" r:id="rId26" imgW="1459866" imgH="203112" progId="Equation.DSMT4">
                  <p:embed/>
                </p:oleObj>
              </mc:Choice>
              <mc:Fallback>
                <p:oleObj name="Equation" r:id="rId26" imgW="1459866" imgH="203112" progId="Equation.DSMT4">
                  <p:embed/>
                  <p:pic>
                    <p:nvPicPr>
                      <p:cNvPr id="32" name="Object 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483160" y="5812452"/>
                        <a:ext cx="2548427" cy="338572"/>
                      </a:xfrm>
                      <a:prstGeom prst="rect">
                        <a:avLst/>
                      </a:prstGeom>
                      <a:noFill/>
                      <a:ln>
                        <a:noFill/>
                      </a:ln>
                      <a:effectLst/>
                    </p:spPr>
                  </p:pic>
                </p:oleObj>
              </mc:Fallback>
            </mc:AlternateContent>
          </a:graphicData>
        </a:graphic>
      </p:graphicFrame>
      <p:sp>
        <p:nvSpPr>
          <p:cNvPr id="33" name="TextBox 18"/>
          <p:cNvSpPr txBox="1">
            <a:spLocks noChangeArrowheads="1"/>
          </p:cNvSpPr>
          <p:nvPr/>
        </p:nvSpPr>
        <p:spPr bwMode="auto">
          <a:xfrm>
            <a:off x="9159746" y="5750914"/>
            <a:ext cx="908656" cy="415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所以</a:t>
            </a:r>
          </a:p>
        </p:txBody>
      </p:sp>
      <p:graphicFrame>
        <p:nvGraphicFramePr>
          <p:cNvPr id="34" name="Object 9"/>
          <p:cNvGraphicFramePr>
            <a:graphicFrameLocks noChangeAspect="1"/>
          </p:cNvGraphicFramePr>
          <p:nvPr/>
        </p:nvGraphicFramePr>
        <p:xfrm>
          <a:off x="9834174" y="5828743"/>
          <a:ext cx="1167607" cy="322281"/>
        </p:xfrm>
        <a:graphic>
          <a:graphicData uri="http://schemas.openxmlformats.org/presentationml/2006/ole">
            <mc:AlternateContent xmlns:mc="http://schemas.openxmlformats.org/markup-compatibility/2006">
              <mc:Choice xmlns:v="urn:schemas-microsoft-com:vml" Requires="v">
                <p:oleObj name="Equation" r:id="rId22" imgW="736600" imgH="203200" progId="Equation.DSMT4">
                  <p:embed/>
                </p:oleObj>
              </mc:Choice>
              <mc:Fallback>
                <p:oleObj name="Equation" r:id="rId22" imgW="736600" imgH="203200" progId="Equation.DSMT4">
                  <p:embed/>
                  <p:pic>
                    <p:nvPicPr>
                      <p:cNvPr id="34" name="Object 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834174" y="5828743"/>
                        <a:ext cx="1167607" cy="322281"/>
                      </a:xfrm>
                      <a:prstGeom prst="rect">
                        <a:avLst/>
                      </a:prstGeom>
                      <a:noFill/>
                      <a:ln>
                        <a:noFill/>
                      </a:ln>
                      <a:effectLst/>
                    </p:spPr>
                  </p:pic>
                </p:oleObj>
              </mc:Fallback>
            </mc:AlternateContent>
          </a:graphicData>
        </a:graphic>
      </p:graphicFrame>
      <p:sp>
        <p:nvSpPr>
          <p:cNvPr id="35" name="矩形 34"/>
          <p:cNvSpPr/>
          <p:nvPr/>
        </p:nvSpPr>
        <p:spPr>
          <a:xfrm>
            <a:off x="948970" y="5293774"/>
            <a:ext cx="700833" cy="400110"/>
          </a:xfrm>
          <a:prstGeom prst="rect">
            <a:avLst/>
          </a:prstGeom>
        </p:spPr>
        <p:txBody>
          <a:bodyPr wrap="none">
            <a:spAutoFit/>
          </a:bodyPr>
          <a:lstStyle/>
          <a:p>
            <a:r>
              <a:rPr lang="zh-CN" altLang="en-US" sz="2000" b="1" dirty="0">
                <a:solidFill>
                  <a:srgbClr val="0000FF"/>
                </a:solidFill>
                <a:latin typeface="+mn-ea"/>
              </a:rPr>
              <a:t>证明</a:t>
            </a:r>
            <a:endParaRPr lang="zh-CN" altLang="en-US" sz="2000" b="1" dirty="0"/>
          </a:p>
        </p:txBody>
      </p:sp>
    </p:spTree>
    <p:extLst>
      <p:ext uri="{BB962C8B-B14F-4D97-AF65-F5344CB8AC3E}">
        <p14:creationId xmlns:p14="http://schemas.microsoft.com/office/powerpoint/2010/main" val="377010582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8"/>
                                        </p:tgtEl>
                                        <p:attrNameLst>
                                          <p:attrName>style.visibility</p:attrName>
                                        </p:attrNameLst>
                                      </p:cBhvr>
                                      <p:to>
                                        <p:strVal val="visible"/>
                                      </p:to>
                                    </p:set>
                                    <p:animEffect transition="in" filter="blinds(horizontal)">
                                      <p:cBhvr>
                                        <p:cTn id="7" dur="500"/>
                                        <p:tgtEl>
                                          <p:spTgt spid="46088"/>
                                        </p:tgtEl>
                                      </p:cBhvr>
                                    </p:animEffect>
                                  </p:childTnLst>
                                </p:cTn>
                              </p:par>
                              <p:par>
                                <p:cTn id="8" presetID="3" presetClass="entr" presetSubtype="10" fill="hold" nodeType="withEffect">
                                  <p:stCondLst>
                                    <p:cond delay="0"/>
                                  </p:stCondLst>
                                  <p:childTnLst>
                                    <p:set>
                                      <p:cBhvr>
                                        <p:cTn id="9" dur="1" fill="hold">
                                          <p:stCondLst>
                                            <p:cond delay="0"/>
                                          </p:stCondLst>
                                        </p:cTn>
                                        <p:tgtEl>
                                          <p:spTgt spid="51203"/>
                                        </p:tgtEl>
                                        <p:attrNameLst>
                                          <p:attrName>style.visibility</p:attrName>
                                        </p:attrNameLst>
                                      </p:cBhvr>
                                      <p:to>
                                        <p:strVal val="visible"/>
                                      </p:to>
                                    </p:set>
                                    <p:animEffect transition="in" filter="blinds(horizontal)">
                                      <p:cBhvr>
                                        <p:cTn id="10" dur="500"/>
                                        <p:tgtEl>
                                          <p:spTgt spid="5120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4825"/>
                                        </p:tgtEl>
                                        <p:attrNameLst>
                                          <p:attrName>style.visibility</p:attrName>
                                        </p:attrNameLst>
                                      </p:cBhvr>
                                      <p:to>
                                        <p:strVal val="visible"/>
                                      </p:to>
                                    </p:set>
                                    <p:animEffect transition="in" filter="blinds(horizontal)">
                                      <p:cBhvr>
                                        <p:cTn id="15" dur="500"/>
                                        <p:tgtEl>
                                          <p:spTgt spid="34825"/>
                                        </p:tgtEl>
                                      </p:cBhvr>
                                    </p:animEffect>
                                  </p:childTnLst>
                                </p:cTn>
                              </p:par>
                              <p:par>
                                <p:cTn id="16" presetID="3" presetClass="entr" presetSubtype="10" fill="hold" nodeType="withEffect">
                                  <p:stCondLst>
                                    <p:cond delay="0"/>
                                  </p:stCondLst>
                                  <p:childTnLst>
                                    <p:set>
                                      <p:cBhvr>
                                        <p:cTn id="17" dur="1" fill="hold">
                                          <p:stCondLst>
                                            <p:cond delay="0"/>
                                          </p:stCondLst>
                                        </p:cTn>
                                        <p:tgtEl>
                                          <p:spTgt spid="51204"/>
                                        </p:tgtEl>
                                        <p:attrNameLst>
                                          <p:attrName>style.visibility</p:attrName>
                                        </p:attrNameLst>
                                      </p:cBhvr>
                                      <p:to>
                                        <p:strVal val="visible"/>
                                      </p:to>
                                    </p:set>
                                    <p:animEffect transition="in" filter="blinds(horizontal)">
                                      <p:cBhvr>
                                        <p:cTn id="18" dur="500"/>
                                        <p:tgtEl>
                                          <p:spTgt spid="5120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1205"/>
                                        </p:tgtEl>
                                        <p:attrNameLst>
                                          <p:attrName>style.visibility</p:attrName>
                                        </p:attrNameLst>
                                      </p:cBhvr>
                                      <p:to>
                                        <p:strVal val="visible"/>
                                      </p:to>
                                    </p:set>
                                    <p:animEffect transition="in" filter="blinds(horizontal)">
                                      <p:cBhvr>
                                        <p:cTn id="23" dur="500"/>
                                        <p:tgtEl>
                                          <p:spTgt spid="5120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4826"/>
                                        </p:tgtEl>
                                        <p:attrNameLst>
                                          <p:attrName>style.visibility</p:attrName>
                                        </p:attrNameLst>
                                      </p:cBhvr>
                                      <p:to>
                                        <p:strVal val="visible"/>
                                      </p:to>
                                    </p:set>
                                    <p:animEffect transition="in" filter="blinds(horizontal)">
                                      <p:cBhvr>
                                        <p:cTn id="28" dur="500"/>
                                        <p:tgtEl>
                                          <p:spTgt spid="34826"/>
                                        </p:tgtEl>
                                      </p:cBhvr>
                                    </p:animEffect>
                                  </p:childTnLst>
                                </p:cTn>
                              </p:par>
                              <p:par>
                                <p:cTn id="29" presetID="3" presetClass="entr" presetSubtype="10" fill="hold" nodeType="withEffect">
                                  <p:stCondLst>
                                    <p:cond delay="0"/>
                                  </p:stCondLst>
                                  <p:childTnLst>
                                    <p:set>
                                      <p:cBhvr>
                                        <p:cTn id="30" dur="1" fill="hold">
                                          <p:stCondLst>
                                            <p:cond delay="0"/>
                                          </p:stCondLst>
                                        </p:cTn>
                                        <p:tgtEl>
                                          <p:spTgt spid="51206"/>
                                        </p:tgtEl>
                                        <p:attrNameLst>
                                          <p:attrName>style.visibility</p:attrName>
                                        </p:attrNameLst>
                                      </p:cBhvr>
                                      <p:to>
                                        <p:strVal val="visible"/>
                                      </p:to>
                                    </p:set>
                                    <p:animEffect transition="in" filter="blinds(horizontal)">
                                      <p:cBhvr>
                                        <p:cTn id="31" dur="500"/>
                                        <p:tgtEl>
                                          <p:spTgt spid="5120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4827"/>
                                        </p:tgtEl>
                                        <p:attrNameLst>
                                          <p:attrName>style.visibility</p:attrName>
                                        </p:attrNameLst>
                                      </p:cBhvr>
                                      <p:to>
                                        <p:strVal val="visible"/>
                                      </p:to>
                                    </p:set>
                                    <p:animEffect transition="in" filter="blinds(horizontal)">
                                      <p:cBhvr>
                                        <p:cTn id="36" dur="500"/>
                                        <p:tgtEl>
                                          <p:spTgt spid="34827"/>
                                        </p:tgtEl>
                                      </p:cBhvr>
                                    </p:animEffect>
                                  </p:childTnLst>
                                </p:cTn>
                              </p:par>
                              <p:par>
                                <p:cTn id="37" presetID="3" presetClass="entr" presetSubtype="10" fill="hold" nodeType="withEffect">
                                  <p:stCondLst>
                                    <p:cond delay="0"/>
                                  </p:stCondLst>
                                  <p:childTnLst>
                                    <p:set>
                                      <p:cBhvr>
                                        <p:cTn id="38" dur="1" fill="hold">
                                          <p:stCondLst>
                                            <p:cond delay="0"/>
                                          </p:stCondLst>
                                        </p:cTn>
                                        <p:tgtEl>
                                          <p:spTgt spid="52231"/>
                                        </p:tgtEl>
                                        <p:attrNameLst>
                                          <p:attrName>style.visibility</p:attrName>
                                        </p:attrNameLst>
                                      </p:cBhvr>
                                      <p:to>
                                        <p:strVal val="visible"/>
                                      </p:to>
                                    </p:set>
                                    <p:animEffect transition="in" filter="blinds(horizontal)">
                                      <p:cBhvr>
                                        <p:cTn id="39" dur="500"/>
                                        <p:tgtEl>
                                          <p:spTgt spid="5223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4828"/>
                                        </p:tgtEl>
                                        <p:attrNameLst>
                                          <p:attrName>style.visibility</p:attrName>
                                        </p:attrNameLst>
                                      </p:cBhvr>
                                      <p:to>
                                        <p:strVal val="visible"/>
                                      </p:to>
                                    </p:set>
                                    <p:animEffect transition="in" filter="blinds(horizontal)">
                                      <p:cBhvr>
                                        <p:cTn id="42" dur="500"/>
                                        <p:tgtEl>
                                          <p:spTgt spid="3482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4829"/>
                                        </p:tgtEl>
                                        <p:attrNameLst>
                                          <p:attrName>style.visibility</p:attrName>
                                        </p:attrNameLst>
                                      </p:cBhvr>
                                      <p:to>
                                        <p:strVal val="visible"/>
                                      </p:to>
                                    </p:set>
                                    <p:animEffect transition="in" filter="blinds(horizontal)">
                                      <p:cBhvr>
                                        <p:cTn id="47" dur="500"/>
                                        <p:tgtEl>
                                          <p:spTgt spid="34829"/>
                                        </p:tgtEl>
                                      </p:cBhvr>
                                    </p:animEffect>
                                  </p:childTnLst>
                                </p:cTn>
                              </p:par>
                              <p:par>
                                <p:cTn id="48" presetID="3" presetClass="entr" presetSubtype="10" fill="hold" nodeType="withEffect">
                                  <p:stCondLst>
                                    <p:cond delay="0"/>
                                  </p:stCondLst>
                                  <p:childTnLst>
                                    <p:set>
                                      <p:cBhvr>
                                        <p:cTn id="49" dur="1" fill="hold">
                                          <p:stCondLst>
                                            <p:cond delay="0"/>
                                          </p:stCondLst>
                                        </p:cTn>
                                        <p:tgtEl>
                                          <p:spTgt spid="52232"/>
                                        </p:tgtEl>
                                        <p:attrNameLst>
                                          <p:attrName>style.visibility</p:attrName>
                                        </p:attrNameLst>
                                      </p:cBhvr>
                                      <p:to>
                                        <p:strVal val="visible"/>
                                      </p:to>
                                    </p:set>
                                    <p:animEffect transition="in" filter="blinds(horizontal)">
                                      <p:cBhvr>
                                        <p:cTn id="50" dur="500"/>
                                        <p:tgtEl>
                                          <p:spTgt spid="5223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34830"/>
                                        </p:tgtEl>
                                        <p:attrNameLst>
                                          <p:attrName>style.visibility</p:attrName>
                                        </p:attrNameLst>
                                      </p:cBhvr>
                                      <p:to>
                                        <p:strVal val="visible"/>
                                      </p:to>
                                    </p:set>
                                    <p:animEffect transition="in" filter="blinds(horizontal)">
                                      <p:cBhvr>
                                        <p:cTn id="53" dur="500"/>
                                        <p:tgtEl>
                                          <p:spTgt spid="34830"/>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2"/>
                                        </p:tgtEl>
                                        <p:attrNameLst>
                                          <p:attrName>style.visibility</p:attrName>
                                        </p:attrNameLst>
                                      </p:cBhvr>
                                      <p:to>
                                        <p:strVal val="visible"/>
                                      </p:to>
                                    </p:set>
                                    <p:anim calcmode="lin" valueType="num">
                                      <p:cBhvr additive="base">
                                        <p:cTn id="58" dur="500" fill="hold"/>
                                        <p:tgtEl>
                                          <p:spTgt spid="2"/>
                                        </p:tgtEl>
                                        <p:attrNameLst>
                                          <p:attrName>ppt_x</p:attrName>
                                        </p:attrNameLst>
                                      </p:cBhvr>
                                      <p:tavLst>
                                        <p:tav tm="0">
                                          <p:val>
                                            <p:strVal val="#ppt_x"/>
                                          </p:val>
                                        </p:tav>
                                        <p:tav tm="100000">
                                          <p:val>
                                            <p:strVal val="#ppt_x"/>
                                          </p:val>
                                        </p:tav>
                                      </p:tavLst>
                                    </p:anim>
                                    <p:anim calcmode="lin" valueType="num">
                                      <p:cBhvr additive="base">
                                        <p:cTn id="5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left)">
                                      <p:cBhvr>
                                        <p:cTn id="69" dur="500"/>
                                        <p:tgtEl>
                                          <p:spTgt spid="35"/>
                                        </p:tgtEl>
                                      </p:cBhvr>
                                    </p:animEffect>
                                  </p:childTnLst>
                                </p:cTn>
                              </p:par>
                              <p:par>
                                <p:cTn id="70" presetID="22" presetClass="exit" presetSubtype="4" fill="hold" nodeType="withEffect">
                                  <p:stCondLst>
                                    <p:cond delay="0"/>
                                  </p:stCondLst>
                                  <p:childTnLst>
                                    <p:animEffect transition="out" filter="wipe(down)">
                                      <p:cBhvr>
                                        <p:cTn id="71" dur="500"/>
                                        <p:tgtEl>
                                          <p:spTgt spid="2"/>
                                        </p:tgtEl>
                                      </p:cBhvr>
                                    </p:animEffect>
                                    <p:set>
                                      <p:cBhvr>
                                        <p:cTn id="72" dur="1" fill="hold">
                                          <p:stCondLst>
                                            <p:cond delay="499"/>
                                          </p:stCondLst>
                                        </p:cTn>
                                        <p:tgtEl>
                                          <p:spTgt spid="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blinds(horizontal)">
                                      <p:cBhvr>
                                        <p:cTn id="77" dur="500"/>
                                        <p:tgtEl>
                                          <p:spTgt spid="27"/>
                                        </p:tgtEl>
                                      </p:cBhvr>
                                    </p:animEffect>
                                  </p:childTnLst>
                                </p:cTn>
                              </p:par>
                              <p:par>
                                <p:cTn id="78" presetID="3" presetClass="entr" presetSubtype="10" fill="hold" nodeType="with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blinds(horizontal)">
                                      <p:cBhvr>
                                        <p:cTn id="80" dur="500"/>
                                        <p:tgtEl>
                                          <p:spTgt spid="28"/>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blinds(horizontal)">
                                      <p:cBhvr>
                                        <p:cTn id="85" dur="500"/>
                                        <p:tgtEl>
                                          <p:spTgt spid="29"/>
                                        </p:tgtEl>
                                      </p:cBhvr>
                                    </p:animEffect>
                                  </p:childTnLst>
                                </p:cTn>
                              </p:par>
                              <p:par>
                                <p:cTn id="86" presetID="3" presetClass="entr" presetSubtype="10" fill="hold"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blinds(horizontal)">
                                      <p:cBhvr>
                                        <p:cTn id="88" dur="500"/>
                                        <p:tgtEl>
                                          <p:spTgt spid="30"/>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blinds(horizontal)">
                                      <p:cBhvr>
                                        <p:cTn id="93" dur="500"/>
                                        <p:tgtEl>
                                          <p:spTgt spid="31"/>
                                        </p:tgtEl>
                                      </p:cBhvr>
                                    </p:animEffect>
                                  </p:childTnLst>
                                </p:cTn>
                              </p:par>
                              <p:par>
                                <p:cTn id="94" presetID="3" presetClass="entr" presetSubtype="10" fill="hold" nodeType="with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blinds(horizontal)">
                                      <p:cBhvr>
                                        <p:cTn id="96" dur="500"/>
                                        <p:tgtEl>
                                          <p:spTgt spid="32"/>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blinds(horizontal)">
                                      <p:cBhvr>
                                        <p:cTn id="101" dur="500"/>
                                        <p:tgtEl>
                                          <p:spTgt spid="33"/>
                                        </p:tgtEl>
                                      </p:cBhvr>
                                    </p:animEffect>
                                  </p:childTnLst>
                                </p:cTn>
                              </p:par>
                              <p:par>
                                <p:cTn id="102" presetID="3" presetClass="entr" presetSubtype="10" fill="hold"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blinds(horizontal)">
                                      <p:cBhvr>
                                        <p:cTn id="10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8" grpId="0"/>
      <p:bldP spid="34825" grpId="0"/>
      <p:bldP spid="34826" grpId="0"/>
      <p:bldP spid="34827" grpId="0"/>
      <p:bldP spid="34828" grpId="0"/>
      <p:bldP spid="34829" grpId="0"/>
      <p:bldP spid="34830" grpId="0"/>
      <p:bldP spid="27" grpId="0"/>
      <p:bldP spid="29" grpId="0"/>
      <p:bldP spid="31" grpId="0"/>
      <p:bldP spid="33"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027146" y="864790"/>
            <a:ext cx="9465643" cy="457307"/>
            <a:chOff x="1807092" y="937921"/>
            <a:chExt cx="9465643" cy="457307"/>
          </a:xfrm>
        </p:grpSpPr>
        <p:sp>
          <p:nvSpPr>
            <p:cNvPr id="48144" name="TextBox 6"/>
            <p:cNvSpPr txBox="1">
              <a:spLocks noChangeArrowheads="1"/>
            </p:cNvSpPr>
            <p:nvPr/>
          </p:nvSpPr>
          <p:spPr bwMode="auto">
            <a:xfrm>
              <a:off x="1807092" y="971602"/>
              <a:ext cx="73516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0000FF"/>
                  </a:solidFill>
                  <a:latin typeface="+mn-ea"/>
                  <a:ea typeface="+mn-ea"/>
                </a:rPr>
                <a:t>例</a:t>
              </a:r>
              <a:r>
                <a:rPr lang="en-US" altLang="zh-CN" sz="2000" dirty="0">
                  <a:solidFill>
                    <a:srgbClr val="0000FF"/>
                  </a:solidFill>
                  <a:latin typeface="+mn-ea"/>
                  <a:ea typeface="+mn-ea"/>
                </a:rPr>
                <a:t>2.5.2   </a:t>
              </a:r>
              <a:r>
                <a:rPr lang="zh-CN" altLang="en-US" sz="2000" dirty="0">
                  <a:latin typeface="+mn-ea"/>
                  <a:ea typeface="+mn-ea"/>
                </a:rPr>
                <a:t>设</a:t>
              </a:r>
              <a:r>
                <a:rPr lang="en-US" altLang="zh-CN" sz="2000" i="1" dirty="0">
                  <a:ea typeface="+mn-ea"/>
                  <a:cs typeface="Times New Roman" panose="02020603050405020304" pitchFamily="18" charset="0"/>
                </a:rPr>
                <a:t>A</a:t>
              </a:r>
              <a:r>
                <a:rPr lang="zh-CN" altLang="en-US" sz="2000" dirty="0">
                  <a:latin typeface="+mn-ea"/>
                  <a:ea typeface="+mn-ea"/>
                </a:rPr>
                <a:t>、</a:t>
              </a:r>
              <a:r>
                <a:rPr lang="en-US" altLang="zh-CN" sz="2000" i="1" dirty="0">
                  <a:ea typeface="+mn-ea"/>
                  <a:cs typeface="Times New Roman" panose="02020603050405020304" pitchFamily="18" charset="0"/>
                </a:rPr>
                <a:t>B</a:t>
              </a:r>
              <a:r>
                <a:rPr lang="zh-CN" altLang="en-US" sz="2000" dirty="0">
                  <a:latin typeface="+mn-ea"/>
                  <a:ea typeface="+mn-ea"/>
                </a:rPr>
                <a:t>为</a:t>
              </a:r>
              <a:r>
                <a:rPr lang="en-US" altLang="zh-CN" sz="2000" i="1" dirty="0">
                  <a:ea typeface="+mn-ea"/>
                  <a:cs typeface="Times New Roman" panose="02020603050405020304" pitchFamily="18" charset="0"/>
                </a:rPr>
                <a:t>n</a:t>
              </a:r>
              <a:r>
                <a:rPr lang="zh-CN" altLang="en-US" sz="2000" dirty="0">
                  <a:latin typeface="+mn-ea"/>
                  <a:ea typeface="+mn-ea"/>
                </a:rPr>
                <a:t>阶矩阵，且                      可逆，</a:t>
              </a:r>
              <a:endParaRPr lang="zh-CN" altLang="en-US" sz="2000" dirty="0">
                <a:solidFill>
                  <a:srgbClr val="0000FF"/>
                </a:solidFill>
                <a:latin typeface="+mn-ea"/>
                <a:ea typeface="+mn-ea"/>
              </a:endParaRPr>
            </a:p>
          </p:txBody>
        </p:sp>
        <p:graphicFrame>
          <p:nvGraphicFramePr>
            <p:cNvPr id="48130" name="Object 2"/>
            <p:cNvGraphicFramePr>
              <a:graphicFrameLocks noChangeAspect="1"/>
            </p:cNvGraphicFramePr>
            <p:nvPr/>
          </p:nvGraphicFramePr>
          <p:xfrm>
            <a:off x="5759968" y="947004"/>
            <a:ext cx="2723202" cy="448224"/>
          </p:xfrm>
          <a:graphic>
            <a:graphicData uri="http://schemas.openxmlformats.org/presentationml/2006/ole">
              <mc:AlternateContent xmlns:mc="http://schemas.openxmlformats.org/markup-compatibility/2006">
                <mc:Choice xmlns:v="urn:schemas-microsoft-com:vml" Requires="v">
                  <p:oleObj name="Equation" r:id="rId2" imgW="1676400" imgH="228600" progId="Equation.DSMT4">
                    <p:embed/>
                  </p:oleObj>
                </mc:Choice>
                <mc:Fallback>
                  <p:oleObj name="Equation" r:id="rId2" imgW="1676400" imgH="228600" progId="Equation.DSMT4">
                    <p:embed/>
                    <p:pic>
                      <p:nvPicPr>
                        <p:cNvPr id="4813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9968" y="947004"/>
                          <a:ext cx="2723202" cy="448224"/>
                        </a:xfrm>
                        <a:prstGeom prst="rect">
                          <a:avLst/>
                        </a:prstGeom>
                        <a:noFill/>
                        <a:ln>
                          <a:noFill/>
                        </a:ln>
                        <a:effectLst/>
                      </p:spPr>
                    </p:pic>
                  </p:oleObj>
                </mc:Fallback>
              </mc:AlternateContent>
            </a:graphicData>
          </a:graphic>
        </p:graphicFrame>
        <p:sp>
          <p:nvSpPr>
            <p:cNvPr id="48145" name="TextBox 9"/>
            <p:cNvSpPr txBox="1">
              <a:spLocks noChangeArrowheads="1"/>
            </p:cNvSpPr>
            <p:nvPr/>
          </p:nvSpPr>
          <p:spPr bwMode="auto">
            <a:xfrm>
              <a:off x="9135039" y="937921"/>
              <a:ext cx="932699" cy="40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证明</a:t>
              </a:r>
              <a:r>
                <a:rPr lang="en-US" altLang="zh-CN" sz="2000" dirty="0">
                  <a:latin typeface="+mn-ea"/>
                  <a:ea typeface="+mn-ea"/>
                </a:rPr>
                <a:t>:</a:t>
              </a:r>
              <a:endParaRPr lang="zh-CN" altLang="en-US" sz="2000" dirty="0">
                <a:latin typeface="+mn-ea"/>
                <a:ea typeface="+mn-ea"/>
              </a:endParaRPr>
            </a:p>
          </p:txBody>
        </p:sp>
        <p:graphicFrame>
          <p:nvGraphicFramePr>
            <p:cNvPr id="48131" name="Object 4"/>
            <p:cNvGraphicFramePr>
              <a:graphicFrameLocks noChangeAspect="1"/>
            </p:cNvGraphicFramePr>
            <p:nvPr/>
          </p:nvGraphicFramePr>
          <p:xfrm>
            <a:off x="9810648" y="975184"/>
            <a:ext cx="1462087" cy="384617"/>
          </p:xfrm>
          <a:graphic>
            <a:graphicData uri="http://schemas.openxmlformats.org/presentationml/2006/ole">
              <mc:AlternateContent xmlns:mc="http://schemas.openxmlformats.org/markup-compatibility/2006">
                <mc:Choice xmlns:v="urn:schemas-microsoft-com:vml" Requires="v">
                  <p:oleObj name="Equation" r:id="rId4" imgW="876300" imgH="203200" progId="Equation.DSMT4">
                    <p:embed/>
                  </p:oleObj>
                </mc:Choice>
                <mc:Fallback>
                  <p:oleObj name="Equation" r:id="rId4" imgW="876300" imgH="203200" progId="Equation.DSMT4">
                    <p:embed/>
                    <p:pic>
                      <p:nvPicPr>
                        <p:cNvPr id="4813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0648" y="975184"/>
                          <a:ext cx="1462087" cy="384617"/>
                        </a:xfrm>
                        <a:prstGeom prst="rect">
                          <a:avLst/>
                        </a:prstGeom>
                        <a:noFill/>
                        <a:ln>
                          <a:noFill/>
                        </a:ln>
                        <a:effectLst/>
                      </p:spPr>
                    </p:pic>
                  </p:oleObj>
                </mc:Fallback>
              </mc:AlternateContent>
            </a:graphicData>
          </a:graphic>
        </p:graphicFrame>
      </p:grpSp>
      <p:grpSp>
        <p:nvGrpSpPr>
          <p:cNvPr id="2" name="组合 33"/>
          <p:cNvGrpSpPr>
            <a:grpSpLocks/>
          </p:cNvGrpSpPr>
          <p:nvPr/>
        </p:nvGrpSpPr>
        <p:grpSpPr bwMode="auto">
          <a:xfrm>
            <a:off x="1247502" y="1430525"/>
            <a:ext cx="7500937" cy="432331"/>
            <a:chOff x="928662" y="1325441"/>
            <a:chExt cx="7500990" cy="432054"/>
          </a:xfrm>
        </p:grpSpPr>
        <p:sp>
          <p:nvSpPr>
            <p:cNvPr id="48162" name="TextBox 11"/>
            <p:cNvSpPr txBox="1">
              <a:spLocks noChangeArrowheads="1"/>
            </p:cNvSpPr>
            <p:nvPr/>
          </p:nvSpPr>
          <p:spPr bwMode="auto">
            <a:xfrm>
              <a:off x="928662" y="1325441"/>
              <a:ext cx="7500990" cy="399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0000FF"/>
                  </a:solidFill>
                  <a:latin typeface="+mn-ea"/>
                  <a:ea typeface="+mn-ea"/>
                </a:rPr>
                <a:t>证明：</a:t>
              </a:r>
              <a:r>
                <a:rPr lang="zh-CN" altLang="en-US" sz="2000" dirty="0">
                  <a:latin typeface="+mn-ea"/>
                  <a:ea typeface="+mn-ea"/>
                </a:rPr>
                <a:t>由        可逆，所以</a:t>
              </a:r>
            </a:p>
          </p:txBody>
        </p:sp>
        <p:graphicFrame>
          <p:nvGraphicFramePr>
            <p:cNvPr id="48161" name="Object 3"/>
            <p:cNvGraphicFramePr>
              <a:graphicFrameLocks noChangeAspect="1"/>
            </p:cNvGraphicFramePr>
            <p:nvPr/>
          </p:nvGraphicFramePr>
          <p:xfrm>
            <a:off x="4476419" y="1398080"/>
            <a:ext cx="1976783" cy="359415"/>
          </p:xfrm>
          <a:graphic>
            <a:graphicData uri="http://schemas.openxmlformats.org/presentationml/2006/ole">
              <mc:AlternateContent xmlns:mc="http://schemas.openxmlformats.org/markup-compatibility/2006">
                <mc:Choice xmlns:v="urn:schemas-microsoft-com:vml" Requires="v">
                  <p:oleObj name="Equation" r:id="rId6" imgW="1117115" imgH="203112" progId="Equation.DSMT4">
                    <p:embed/>
                  </p:oleObj>
                </mc:Choice>
                <mc:Fallback>
                  <p:oleObj name="Equation" r:id="rId6" imgW="1117115" imgH="203112" progId="Equation.DSMT4">
                    <p:embed/>
                    <p:pic>
                      <p:nvPicPr>
                        <p:cNvPr id="4816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6419" y="1398080"/>
                          <a:ext cx="1976783" cy="359415"/>
                        </a:xfrm>
                        <a:prstGeom prst="rect">
                          <a:avLst/>
                        </a:prstGeom>
                        <a:noFill/>
                        <a:ln>
                          <a:noFill/>
                        </a:ln>
                        <a:effectLst/>
                      </p:spPr>
                    </p:pic>
                  </p:oleObj>
                </mc:Fallback>
              </mc:AlternateContent>
            </a:graphicData>
          </a:graphic>
        </p:graphicFrame>
        <p:graphicFrame>
          <p:nvGraphicFramePr>
            <p:cNvPr id="48163" name="Object 5"/>
            <p:cNvGraphicFramePr>
              <a:graphicFrameLocks noChangeAspect="1"/>
            </p:cNvGraphicFramePr>
            <p:nvPr/>
          </p:nvGraphicFramePr>
          <p:xfrm>
            <a:off x="2102683" y="1450224"/>
            <a:ext cx="921494" cy="263824"/>
          </p:xfrm>
          <a:graphic>
            <a:graphicData uri="http://schemas.openxmlformats.org/presentationml/2006/ole">
              <mc:AlternateContent xmlns:mc="http://schemas.openxmlformats.org/markup-compatibility/2006">
                <mc:Choice xmlns:v="urn:schemas-microsoft-com:vml" Requires="v">
                  <p:oleObj name="Equation" r:id="rId8" imgW="647419" imgH="165028" progId="Equation.DSMT4">
                    <p:embed/>
                  </p:oleObj>
                </mc:Choice>
                <mc:Fallback>
                  <p:oleObj name="Equation" r:id="rId8" imgW="647419" imgH="165028" progId="Equation.DSMT4">
                    <p:embed/>
                    <p:pic>
                      <p:nvPicPr>
                        <p:cNvPr id="48163"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2683" y="1450224"/>
                          <a:ext cx="921494" cy="263824"/>
                        </a:xfrm>
                        <a:prstGeom prst="rect">
                          <a:avLst/>
                        </a:prstGeom>
                        <a:noFill/>
                        <a:ln>
                          <a:noFill/>
                        </a:ln>
                        <a:effectLst/>
                      </p:spPr>
                    </p:pic>
                  </p:oleObj>
                </mc:Fallback>
              </mc:AlternateContent>
            </a:graphicData>
          </a:graphic>
        </p:graphicFrame>
      </p:grpSp>
      <p:sp>
        <p:nvSpPr>
          <p:cNvPr id="14" name="TextBox 13"/>
          <p:cNvSpPr txBox="1">
            <a:spLocks noChangeArrowheads="1"/>
          </p:cNvSpPr>
          <p:nvPr/>
        </p:nvSpPr>
        <p:spPr bwMode="auto">
          <a:xfrm>
            <a:off x="6802957" y="1439101"/>
            <a:ext cx="714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latin typeface="+mn-ea"/>
                <a:ea typeface="+mn-ea"/>
              </a:rPr>
              <a:t>由</a:t>
            </a:r>
          </a:p>
        </p:txBody>
      </p:sp>
      <p:graphicFrame>
        <p:nvGraphicFramePr>
          <p:cNvPr id="16" name="Object 7"/>
          <p:cNvGraphicFramePr>
            <a:graphicFrameLocks noGrp="1" noChangeAspect="1"/>
          </p:cNvGraphicFramePr>
          <p:nvPr/>
        </p:nvGraphicFramePr>
        <p:xfrm>
          <a:off x="7231583" y="1512517"/>
          <a:ext cx="3033712" cy="367160"/>
        </p:xfrm>
        <a:graphic>
          <a:graphicData uri="http://schemas.openxmlformats.org/presentationml/2006/ole">
            <mc:AlternateContent xmlns:mc="http://schemas.openxmlformats.org/markup-compatibility/2006">
              <mc:Choice xmlns:v="urn:schemas-microsoft-com:vml" Requires="v">
                <p:oleObj name="Equation" r:id="rId10" imgW="1676400" imgH="203200" progId="Equation.DSMT4">
                  <p:embed/>
                </p:oleObj>
              </mc:Choice>
              <mc:Fallback>
                <p:oleObj name="Equation" r:id="rId10" imgW="1676400" imgH="203200" progId="Equation.DSMT4">
                  <p:embed/>
                  <p:pic>
                    <p:nvPicPr>
                      <p:cNvPr id="16" name="Object 7"/>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1583" y="1512517"/>
                        <a:ext cx="3033712" cy="367160"/>
                      </a:xfrm>
                      <a:prstGeom prst="rect">
                        <a:avLst/>
                      </a:prstGeom>
                      <a:noFill/>
                      <a:ln>
                        <a:noFill/>
                      </a:ln>
                      <a:effectLst/>
                    </p:spPr>
                  </p:pic>
                </p:oleObj>
              </mc:Fallback>
            </mc:AlternateContent>
          </a:graphicData>
        </a:graphic>
      </p:graphicFrame>
      <p:grpSp>
        <p:nvGrpSpPr>
          <p:cNvPr id="3" name="组合 34"/>
          <p:cNvGrpSpPr>
            <a:grpSpLocks/>
          </p:cNvGrpSpPr>
          <p:nvPr/>
        </p:nvGrpSpPr>
        <p:grpSpPr bwMode="auto">
          <a:xfrm>
            <a:off x="1975033" y="1946777"/>
            <a:ext cx="7786712" cy="418274"/>
            <a:chOff x="861181" y="2308393"/>
            <a:chExt cx="7786742" cy="418039"/>
          </a:xfrm>
        </p:grpSpPr>
        <p:graphicFrame>
          <p:nvGraphicFramePr>
            <p:cNvPr id="48159" name="Object 6"/>
            <p:cNvGraphicFramePr>
              <a:graphicFrameLocks noChangeAspect="1"/>
            </p:cNvGraphicFramePr>
            <p:nvPr/>
          </p:nvGraphicFramePr>
          <p:xfrm>
            <a:off x="1285852" y="2357430"/>
            <a:ext cx="6596087" cy="369002"/>
          </p:xfrm>
          <a:graphic>
            <a:graphicData uri="http://schemas.openxmlformats.org/presentationml/2006/ole">
              <mc:AlternateContent xmlns:mc="http://schemas.openxmlformats.org/markup-compatibility/2006">
                <mc:Choice xmlns:v="urn:schemas-microsoft-com:vml" Requires="v">
                  <p:oleObj name="Equation" r:id="rId12" imgW="3632200" imgH="203200" progId="Equation.DSMT4">
                    <p:embed/>
                  </p:oleObj>
                </mc:Choice>
                <mc:Fallback>
                  <p:oleObj name="Equation" r:id="rId12" imgW="3632200" imgH="203200" progId="Equation.DSMT4">
                    <p:embed/>
                    <p:pic>
                      <p:nvPicPr>
                        <p:cNvPr id="48159"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85852" y="2357430"/>
                          <a:ext cx="6596087" cy="369002"/>
                        </a:xfrm>
                        <a:prstGeom prst="rect">
                          <a:avLst/>
                        </a:prstGeom>
                        <a:noFill/>
                        <a:ln>
                          <a:noFill/>
                        </a:ln>
                        <a:effectLst/>
                      </p:spPr>
                    </p:pic>
                  </p:oleObj>
                </mc:Fallback>
              </mc:AlternateContent>
            </a:graphicData>
          </a:graphic>
        </p:graphicFrame>
        <p:sp>
          <p:nvSpPr>
            <p:cNvPr id="48160" name="TextBox 16"/>
            <p:cNvSpPr txBox="1">
              <a:spLocks noChangeArrowheads="1"/>
            </p:cNvSpPr>
            <p:nvPr/>
          </p:nvSpPr>
          <p:spPr bwMode="auto">
            <a:xfrm>
              <a:off x="861181" y="2308393"/>
              <a:ext cx="7786742" cy="399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latin typeface="+mn-ea"/>
                  <a:ea typeface="+mn-ea"/>
                </a:rPr>
                <a:t>知</a:t>
              </a:r>
            </a:p>
          </p:txBody>
        </p:sp>
      </p:grpSp>
      <p:grpSp>
        <p:nvGrpSpPr>
          <p:cNvPr id="4" name="组合 35"/>
          <p:cNvGrpSpPr>
            <a:grpSpLocks/>
          </p:cNvGrpSpPr>
          <p:nvPr/>
        </p:nvGrpSpPr>
        <p:grpSpPr bwMode="auto">
          <a:xfrm>
            <a:off x="1912894" y="2449842"/>
            <a:ext cx="3071821" cy="405993"/>
            <a:chOff x="785786" y="2714620"/>
            <a:chExt cx="3071826" cy="405993"/>
          </a:xfrm>
        </p:grpSpPr>
        <p:sp>
          <p:nvSpPr>
            <p:cNvPr id="48157" name="TextBox 17"/>
            <p:cNvSpPr txBox="1">
              <a:spLocks noChangeArrowheads="1"/>
            </p:cNvSpPr>
            <p:nvPr/>
          </p:nvSpPr>
          <p:spPr bwMode="auto">
            <a:xfrm>
              <a:off x="785786" y="2714620"/>
              <a:ext cx="1357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latin typeface="+mn-ea"/>
                  <a:ea typeface="+mn-ea"/>
                </a:rPr>
                <a:t>所以</a:t>
              </a:r>
            </a:p>
          </p:txBody>
        </p:sp>
        <p:graphicFrame>
          <p:nvGraphicFramePr>
            <p:cNvPr id="48158" name="Object 8"/>
            <p:cNvGraphicFramePr>
              <a:graphicFrameLocks noChangeAspect="1"/>
            </p:cNvGraphicFramePr>
            <p:nvPr/>
          </p:nvGraphicFramePr>
          <p:xfrm>
            <a:off x="1379536" y="2742674"/>
            <a:ext cx="2478076" cy="377939"/>
          </p:xfrm>
          <a:graphic>
            <a:graphicData uri="http://schemas.openxmlformats.org/presentationml/2006/ole">
              <mc:AlternateContent xmlns:mc="http://schemas.openxmlformats.org/markup-compatibility/2006">
                <mc:Choice xmlns:v="urn:schemas-microsoft-com:vml" Requires="v">
                  <p:oleObj name="Equation" r:id="rId14" imgW="1333500" imgH="203200" progId="Equation.DSMT4">
                    <p:embed/>
                  </p:oleObj>
                </mc:Choice>
                <mc:Fallback>
                  <p:oleObj name="Equation" r:id="rId14" imgW="1333500" imgH="203200" progId="Equation.DSMT4">
                    <p:embed/>
                    <p:pic>
                      <p:nvPicPr>
                        <p:cNvPr id="48158"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79536" y="2742674"/>
                          <a:ext cx="2478076" cy="377939"/>
                        </a:xfrm>
                        <a:prstGeom prst="rect">
                          <a:avLst/>
                        </a:prstGeom>
                        <a:noFill/>
                        <a:ln>
                          <a:noFill/>
                        </a:ln>
                        <a:effectLst/>
                      </p:spPr>
                    </p:pic>
                  </p:oleObj>
                </mc:Fallback>
              </mc:AlternateContent>
            </a:graphicData>
          </a:graphic>
        </p:graphicFrame>
      </p:grpSp>
      <p:grpSp>
        <p:nvGrpSpPr>
          <p:cNvPr id="5" name="组合 36"/>
          <p:cNvGrpSpPr>
            <a:grpSpLocks/>
          </p:cNvGrpSpPr>
          <p:nvPr/>
        </p:nvGrpSpPr>
        <p:grpSpPr bwMode="auto">
          <a:xfrm>
            <a:off x="5142419" y="2456583"/>
            <a:ext cx="2848853" cy="407987"/>
            <a:chOff x="857224" y="3286124"/>
            <a:chExt cx="2848865" cy="407987"/>
          </a:xfrm>
        </p:grpSpPr>
        <p:sp>
          <p:nvSpPr>
            <p:cNvPr id="48153" name="TextBox 19"/>
            <p:cNvSpPr txBox="1">
              <a:spLocks noChangeArrowheads="1"/>
            </p:cNvSpPr>
            <p:nvPr/>
          </p:nvSpPr>
          <p:spPr bwMode="auto">
            <a:xfrm>
              <a:off x="857224" y="3286124"/>
              <a:ext cx="25003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latin typeface="+mn-ea"/>
                  <a:ea typeface="+mn-ea"/>
                </a:rPr>
                <a:t>又</a:t>
              </a:r>
            </a:p>
          </p:txBody>
        </p:sp>
        <p:graphicFrame>
          <p:nvGraphicFramePr>
            <p:cNvPr id="48154" name="Object 9"/>
            <p:cNvGraphicFramePr>
              <a:graphicFrameLocks noChangeAspect="1"/>
            </p:cNvGraphicFramePr>
            <p:nvPr/>
          </p:nvGraphicFramePr>
          <p:xfrm>
            <a:off x="1252712" y="3296450"/>
            <a:ext cx="777953" cy="328560"/>
          </p:xfrm>
          <a:graphic>
            <a:graphicData uri="http://schemas.openxmlformats.org/presentationml/2006/ole">
              <mc:AlternateContent xmlns:mc="http://schemas.openxmlformats.org/markup-compatibility/2006">
                <mc:Choice xmlns:v="urn:schemas-microsoft-com:vml" Requires="v">
                  <p:oleObj name="Equation" r:id="rId16" imgW="508000" imgH="190500" progId="Equation.DSMT4">
                    <p:embed/>
                  </p:oleObj>
                </mc:Choice>
                <mc:Fallback>
                  <p:oleObj name="Equation" r:id="rId16" imgW="508000" imgH="190500" progId="Equation.DSMT4">
                    <p:embed/>
                    <p:pic>
                      <p:nvPicPr>
                        <p:cNvPr id="48154"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52712" y="3296450"/>
                          <a:ext cx="777953" cy="328560"/>
                        </a:xfrm>
                        <a:prstGeom prst="rect">
                          <a:avLst/>
                        </a:prstGeom>
                        <a:noFill/>
                        <a:ln>
                          <a:noFill/>
                        </a:ln>
                        <a:effectLst/>
                      </p:spPr>
                    </p:pic>
                  </p:oleObj>
                </mc:Fallback>
              </mc:AlternateContent>
            </a:graphicData>
          </a:graphic>
        </p:graphicFrame>
        <p:sp>
          <p:nvSpPr>
            <p:cNvPr id="48155" name="TextBox 21"/>
            <p:cNvSpPr txBox="1">
              <a:spLocks noChangeArrowheads="1"/>
            </p:cNvSpPr>
            <p:nvPr/>
          </p:nvSpPr>
          <p:spPr bwMode="auto">
            <a:xfrm>
              <a:off x="1992288" y="3286124"/>
              <a:ext cx="12858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知</a:t>
              </a:r>
            </a:p>
          </p:txBody>
        </p:sp>
        <p:graphicFrame>
          <p:nvGraphicFramePr>
            <p:cNvPr id="48156" name="Object 10"/>
            <p:cNvGraphicFramePr>
              <a:graphicFrameLocks noChangeAspect="1"/>
            </p:cNvGraphicFramePr>
            <p:nvPr/>
          </p:nvGraphicFramePr>
          <p:xfrm>
            <a:off x="2381230" y="3338055"/>
            <a:ext cx="1324859" cy="356056"/>
          </p:xfrm>
          <a:graphic>
            <a:graphicData uri="http://schemas.openxmlformats.org/presentationml/2006/ole">
              <mc:AlternateContent xmlns:mc="http://schemas.openxmlformats.org/markup-compatibility/2006">
                <mc:Choice xmlns:v="urn:schemas-microsoft-com:vml" Requires="v">
                  <p:oleObj name="Equation" r:id="rId18" imgW="850531" imgH="203112" progId="Equation.DSMT4">
                    <p:embed/>
                  </p:oleObj>
                </mc:Choice>
                <mc:Fallback>
                  <p:oleObj name="Equation" r:id="rId18" imgW="850531" imgH="203112" progId="Equation.DSMT4">
                    <p:embed/>
                    <p:pic>
                      <p:nvPicPr>
                        <p:cNvPr id="48156"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81230" y="3338055"/>
                          <a:ext cx="1324859" cy="356056"/>
                        </a:xfrm>
                        <a:prstGeom prst="rect">
                          <a:avLst/>
                        </a:prstGeom>
                        <a:noFill/>
                        <a:ln>
                          <a:noFill/>
                        </a:ln>
                        <a:effectLst/>
                      </p:spPr>
                    </p:pic>
                  </p:oleObj>
                </mc:Fallback>
              </mc:AlternateContent>
            </a:graphicData>
          </a:graphic>
        </p:graphicFrame>
      </p:grpSp>
      <p:grpSp>
        <p:nvGrpSpPr>
          <p:cNvPr id="6" name="组合 37"/>
          <p:cNvGrpSpPr>
            <a:grpSpLocks/>
          </p:cNvGrpSpPr>
          <p:nvPr/>
        </p:nvGrpSpPr>
        <p:grpSpPr bwMode="auto">
          <a:xfrm>
            <a:off x="1884395" y="2918066"/>
            <a:ext cx="4286250" cy="400110"/>
            <a:chOff x="857224" y="3786190"/>
            <a:chExt cx="4286280" cy="399853"/>
          </a:xfrm>
        </p:grpSpPr>
        <p:sp>
          <p:nvSpPr>
            <p:cNvPr id="48151" name="TextBox 23"/>
            <p:cNvSpPr txBox="1">
              <a:spLocks noChangeArrowheads="1"/>
            </p:cNvSpPr>
            <p:nvPr/>
          </p:nvSpPr>
          <p:spPr bwMode="auto">
            <a:xfrm>
              <a:off x="857224" y="3786190"/>
              <a:ext cx="4286280" cy="399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故</a:t>
              </a:r>
            </a:p>
          </p:txBody>
        </p:sp>
        <p:graphicFrame>
          <p:nvGraphicFramePr>
            <p:cNvPr id="48152" name="Object 11"/>
            <p:cNvGraphicFramePr>
              <a:graphicFrameLocks noChangeAspect="1"/>
            </p:cNvGraphicFramePr>
            <p:nvPr/>
          </p:nvGraphicFramePr>
          <p:xfrm>
            <a:off x="1224424" y="3840030"/>
            <a:ext cx="2228383" cy="346013"/>
          </p:xfrm>
          <a:graphic>
            <a:graphicData uri="http://schemas.openxmlformats.org/presentationml/2006/ole">
              <mc:AlternateContent xmlns:mc="http://schemas.openxmlformats.org/markup-compatibility/2006">
                <mc:Choice xmlns:v="urn:schemas-microsoft-com:vml" Requires="v">
                  <p:oleObj name="Equation" r:id="rId20" imgW="1307880" imgH="203040" progId="Equation.DSMT4">
                    <p:embed/>
                  </p:oleObj>
                </mc:Choice>
                <mc:Fallback>
                  <p:oleObj name="Equation" r:id="rId20" imgW="1307880" imgH="203040" progId="Equation.DSMT4">
                    <p:embed/>
                    <p:pic>
                      <p:nvPicPr>
                        <p:cNvPr id="48152"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24424" y="3840030"/>
                          <a:ext cx="2228383" cy="346013"/>
                        </a:xfrm>
                        <a:prstGeom prst="rect">
                          <a:avLst/>
                        </a:prstGeom>
                        <a:noFill/>
                        <a:ln>
                          <a:noFill/>
                        </a:ln>
                        <a:effectLst/>
                      </p:spPr>
                    </p:pic>
                  </p:oleObj>
                </mc:Fallback>
              </mc:AlternateContent>
            </a:graphicData>
          </a:graphic>
        </p:graphicFrame>
      </p:grpSp>
      <p:grpSp>
        <p:nvGrpSpPr>
          <p:cNvPr id="7" name="组合 38"/>
          <p:cNvGrpSpPr>
            <a:grpSpLocks/>
          </p:cNvGrpSpPr>
          <p:nvPr/>
        </p:nvGrpSpPr>
        <p:grpSpPr bwMode="auto">
          <a:xfrm>
            <a:off x="4554451" y="2931166"/>
            <a:ext cx="3100363" cy="400111"/>
            <a:chOff x="642911" y="4214818"/>
            <a:chExt cx="6286544" cy="399853"/>
          </a:xfrm>
        </p:grpSpPr>
        <p:sp>
          <p:nvSpPr>
            <p:cNvPr id="48149" name="TextBox 25"/>
            <p:cNvSpPr txBox="1">
              <a:spLocks noChangeArrowheads="1"/>
            </p:cNvSpPr>
            <p:nvPr/>
          </p:nvSpPr>
          <p:spPr bwMode="auto">
            <a:xfrm>
              <a:off x="642911" y="4214818"/>
              <a:ext cx="6286544" cy="399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latin typeface="+mn-ea"/>
                  <a:ea typeface="+mn-ea"/>
                </a:rPr>
                <a:t>所以</a:t>
              </a:r>
            </a:p>
          </p:txBody>
        </p:sp>
        <p:graphicFrame>
          <p:nvGraphicFramePr>
            <p:cNvPr id="48150" name="Object 12"/>
            <p:cNvGraphicFramePr>
              <a:graphicFrameLocks noChangeAspect="1"/>
            </p:cNvGraphicFramePr>
            <p:nvPr/>
          </p:nvGraphicFramePr>
          <p:xfrm>
            <a:off x="1942638" y="4289683"/>
            <a:ext cx="4154777" cy="320661"/>
          </p:xfrm>
          <a:graphic>
            <a:graphicData uri="http://schemas.openxmlformats.org/presentationml/2006/ole">
              <mc:AlternateContent xmlns:mc="http://schemas.openxmlformats.org/markup-compatibility/2006">
                <mc:Choice xmlns:v="urn:schemas-microsoft-com:vml" Requires="v">
                  <p:oleObj name="Equation" r:id="rId22" imgW="1485720" imgH="203040" progId="Equation.DSMT4">
                    <p:embed/>
                  </p:oleObj>
                </mc:Choice>
                <mc:Fallback>
                  <p:oleObj name="Equation" r:id="rId22" imgW="1485720" imgH="203040" progId="Equation.DSMT4">
                    <p:embed/>
                    <p:pic>
                      <p:nvPicPr>
                        <p:cNvPr id="48150"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42638" y="4289683"/>
                          <a:ext cx="4154777" cy="320661"/>
                        </a:xfrm>
                        <a:prstGeom prst="rect">
                          <a:avLst/>
                        </a:prstGeom>
                        <a:noFill/>
                        <a:ln>
                          <a:noFill/>
                        </a:ln>
                      </p:spPr>
                    </p:pic>
                  </p:oleObj>
                </mc:Fallback>
              </mc:AlternateContent>
            </a:graphicData>
          </a:graphic>
        </p:graphicFrame>
      </p:grpSp>
      <p:grpSp>
        <p:nvGrpSpPr>
          <p:cNvPr id="12" name="组合 11"/>
          <p:cNvGrpSpPr/>
          <p:nvPr/>
        </p:nvGrpSpPr>
        <p:grpSpPr>
          <a:xfrm>
            <a:off x="7784221" y="2971941"/>
            <a:ext cx="2112960" cy="419772"/>
            <a:chOff x="2688156" y="4932473"/>
            <a:chExt cx="2112960" cy="419772"/>
          </a:xfrm>
        </p:grpSpPr>
        <p:sp>
          <p:nvSpPr>
            <p:cNvPr id="48143" name="TextBox 27"/>
            <p:cNvSpPr txBox="1">
              <a:spLocks noChangeArrowheads="1"/>
            </p:cNvSpPr>
            <p:nvPr/>
          </p:nvSpPr>
          <p:spPr bwMode="auto">
            <a:xfrm>
              <a:off x="2688156" y="4932473"/>
              <a:ext cx="12858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latin typeface="+mn-ea"/>
                  <a:ea typeface="+mn-ea"/>
                </a:rPr>
                <a:t>故有</a:t>
              </a:r>
            </a:p>
          </p:txBody>
        </p:sp>
        <p:graphicFrame>
          <p:nvGraphicFramePr>
            <p:cNvPr id="9" name="Object 13"/>
            <p:cNvGraphicFramePr>
              <a:graphicFrameLocks noChangeAspect="1"/>
            </p:cNvGraphicFramePr>
            <p:nvPr/>
          </p:nvGraphicFramePr>
          <p:xfrm>
            <a:off x="3295063" y="5002531"/>
            <a:ext cx="1506053" cy="349714"/>
          </p:xfrm>
          <a:graphic>
            <a:graphicData uri="http://schemas.openxmlformats.org/presentationml/2006/ole">
              <mc:AlternateContent xmlns:mc="http://schemas.openxmlformats.org/markup-compatibility/2006">
                <mc:Choice xmlns:v="urn:schemas-microsoft-com:vml" Requires="v">
                  <p:oleObj name="Equation" r:id="rId24" imgW="876300" imgH="203200" progId="Equation.DSMT4">
                    <p:embed/>
                  </p:oleObj>
                </mc:Choice>
                <mc:Fallback>
                  <p:oleObj name="Equation" r:id="rId24" imgW="876300" imgH="203200" progId="Equation.DSMT4">
                    <p:embed/>
                    <p:pic>
                      <p:nvPicPr>
                        <p:cNvPr id="9" name="Object 1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95063" y="5002531"/>
                          <a:ext cx="1506053" cy="349714"/>
                        </a:xfrm>
                        <a:prstGeom prst="rect">
                          <a:avLst/>
                        </a:prstGeom>
                        <a:noFill/>
                        <a:ln>
                          <a:noFill/>
                        </a:ln>
                        <a:effectLst/>
                      </p:spPr>
                    </p:pic>
                  </p:oleObj>
                </mc:Fallback>
              </mc:AlternateContent>
            </a:graphicData>
          </a:graphic>
        </p:graphicFrame>
      </p:grpSp>
      <p:grpSp>
        <p:nvGrpSpPr>
          <p:cNvPr id="13" name="组合 12"/>
          <p:cNvGrpSpPr/>
          <p:nvPr/>
        </p:nvGrpSpPr>
        <p:grpSpPr>
          <a:xfrm>
            <a:off x="2381270" y="3414834"/>
            <a:ext cx="4643438" cy="431765"/>
            <a:chOff x="2759594" y="5432633"/>
            <a:chExt cx="4643438" cy="431765"/>
          </a:xfrm>
        </p:grpSpPr>
        <p:sp>
          <p:nvSpPr>
            <p:cNvPr id="10" name="TextBox 29"/>
            <p:cNvSpPr txBox="1">
              <a:spLocks noChangeArrowheads="1"/>
            </p:cNvSpPr>
            <p:nvPr/>
          </p:nvSpPr>
          <p:spPr bwMode="auto">
            <a:xfrm>
              <a:off x="2759594" y="5432633"/>
              <a:ext cx="4643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latin typeface="+mn-ea"/>
                  <a:ea typeface="+mn-ea"/>
                </a:rPr>
                <a:t>同理可证：</a:t>
              </a:r>
            </a:p>
          </p:txBody>
        </p:sp>
        <p:graphicFrame>
          <p:nvGraphicFramePr>
            <p:cNvPr id="48146" name="Object 14"/>
            <p:cNvGraphicFramePr>
              <a:graphicFrameLocks noChangeAspect="1"/>
            </p:cNvGraphicFramePr>
            <p:nvPr/>
          </p:nvGraphicFramePr>
          <p:xfrm>
            <a:off x="4072608" y="5528803"/>
            <a:ext cx="1445251" cy="335595"/>
          </p:xfrm>
          <a:graphic>
            <a:graphicData uri="http://schemas.openxmlformats.org/presentationml/2006/ole">
              <mc:AlternateContent xmlns:mc="http://schemas.openxmlformats.org/markup-compatibility/2006">
                <mc:Choice xmlns:v="urn:schemas-microsoft-com:vml" Requires="v">
                  <p:oleObj name="Equation" r:id="rId26" imgW="876300" imgH="203200" progId="Equation.DSMT4">
                    <p:embed/>
                  </p:oleObj>
                </mc:Choice>
                <mc:Fallback>
                  <p:oleObj name="Equation" r:id="rId26" imgW="876300" imgH="203200" progId="Equation.DSMT4">
                    <p:embed/>
                    <p:pic>
                      <p:nvPicPr>
                        <p:cNvPr id="48146" name="Object 1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072608" y="5528803"/>
                          <a:ext cx="1445251" cy="335595"/>
                        </a:xfrm>
                        <a:prstGeom prst="rect">
                          <a:avLst/>
                        </a:prstGeom>
                        <a:noFill/>
                        <a:ln>
                          <a:noFill/>
                        </a:ln>
                        <a:effectLst/>
                      </p:spPr>
                    </p:pic>
                  </p:oleObj>
                </mc:Fallback>
              </mc:AlternateContent>
            </a:graphicData>
          </a:graphic>
        </p:graphicFrame>
      </p:grpSp>
      <p:grpSp>
        <p:nvGrpSpPr>
          <p:cNvPr id="15" name="组合 14"/>
          <p:cNvGrpSpPr/>
          <p:nvPr/>
        </p:nvGrpSpPr>
        <p:grpSpPr>
          <a:xfrm>
            <a:off x="5537905" y="3464381"/>
            <a:ext cx="2714513" cy="428839"/>
            <a:chOff x="2973906" y="6060831"/>
            <a:chExt cx="2714513" cy="428839"/>
          </a:xfrm>
        </p:grpSpPr>
        <p:sp>
          <p:nvSpPr>
            <p:cNvPr id="48147" name="TextBox 31"/>
            <p:cNvSpPr txBox="1">
              <a:spLocks noChangeArrowheads="1"/>
            </p:cNvSpPr>
            <p:nvPr/>
          </p:nvSpPr>
          <p:spPr bwMode="auto">
            <a:xfrm>
              <a:off x="2973906" y="6060831"/>
              <a:ext cx="27145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所以有：</a:t>
              </a:r>
            </a:p>
          </p:txBody>
        </p:sp>
        <p:graphicFrame>
          <p:nvGraphicFramePr>
            <p:cNvPr id="48148" name="Object 15"/>
            <p:cNvGraphicFramePr>
              <a:graphicFrameLocks noChangeAspect="1"/>
            </p:cNvGraphicFramePr>
            <p:nvPr/>
          </p:nvGraphicFramePr>
          <p:xfrm>
            <a:off x="4031573" y="6135018"/>
            <a:ext cx="1527321" cy="354652"/>
          </p:xfrm>
          <a:graphic>
            <a:graphicData uri="http://schemas.openxmlformats.org/presentationml/2006/ole">
              <mc:AlternateContent xmlns:mc="http://schemas.openxmlformats.org/markup-compatibility/2006">
                <mc:Choice xmlns:v="urn:schemas-microsoft-com:vml" Requires="v">
                  <p:oleObj name="Equation" r:id="rId28" imgW="876300" imgH="203200" progId="Equation.DSMT4">
                    <p:embed/>
                  </p:oleObj>
                </mc:Choice>
                <mc:Fallback>
                  <p:oleObj name="Equation" r:id="rId28" imgW="876300" imgH="203200" progId="Equation.DSMT4">
                    <p:embed/>
                    <p:pic>
                      <p:nvPicPr>
                        <p:cNvPr id="48148" name="Object 1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31573" y="6135018"/>
                          <a:ext cx="1527321" cy="354652"/>
                        </a:xfrm>
                        <a:prstGeom prst="rect">
                          <a:avLst/>
                        </a:prstGeom>
                        <a:noFill/>
                        <a:ln>
                          <a:noFill/>
                        </a:ln>
                        <a:effectLst/>
                      </p:spPr>
                    </p:pic>
                  </p:oleObj>
                </mc:Fallback>
              </mc:AlternateContent>
            </a:graphicData>
          </a:graphic>
        </p:graphicFrame>
      </p:grpSp>
      <p:grpSp>
        <p:nvGrpSpPr>
          <p:cNvPr id="40" name="Group 2"/>
          <p:cNvGrpSpPr>
            <a:grpSpLocks/>
          </p:cNvGrpSpPr>
          <p:nvPr/>
        </p:nvGrpSpPr>
        <p:grpSpPr bwMode="auto">
          <a:xfrm>
            <a:off x="4549132" y="4490168"/>
            <a:ext cx="5559425" cy="422276"/>
            <a:chOff x="144" y="816"/>
            <a:chExt cx="3502" cy="266"/>
          </a:xfrm>
        </p:grpSpPr>
        <p:sp>
          <p:nvSpPr>
            <p:cNvPr id="41" name="Text Box 3"/>
            <p:cNvSpPr txBox="1">
              <a:spLocks noChangeArrowheads="1"/>
            </p:cNvSpPr>
            <p:nvPr/>
          </p:nvSpPr>
          <p:spPr bwMode="auto">
            <a:xfrm>
              <a:off x="144" y="816"/>
              <a:ext cx="10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latin typeface="+mn-ea"/>
                  <a:ea typeface="+mn-ea"/>
                </a:rPr>
                <a:t>（</a:t>
              </a:r>
              <a:r>
                <a:rPr lang="en-US" altLang="zh-CN" sz="2000">
                  <a:latin typeface="+mn-ea"/>
                  <a:ea typeface="+mn-ea"/>
                </a:rPr>
                <a:t>1</a:t>
              </a:r>
              <a:r>
                <a:rPr lang="zh-CN" altLang="en-US" sz="2000">
                  <a:latin typeface="+mn-ea"/>
                  <a:ea typeface="+mn-ea"/>
                </a:rPr>
                <a:t>）向量组</a:t>
              </a:r>
            </a:p>
          </p:txBody>
        </p:sp>
        <p:graphicFrame>
          <p:nvGraphicFramePr>
            <p:cNvPr id="42" name="Object 4"/>
            <p:cNvGraphicFramePr>
              <a:graphicFrameLocks noChangeAspect="1"/>
            </p:cNvGraphicFramePr>
            <p:nvPr/>
          </p:nvGraphicFramePr>
          <p:xfrm>
            <a:off x="1155" y="840"/>
            <a:ext cx="872" cy="213"/>
          </p:xfrm>
          <a:graphic>
            <a:graphicData uri="http://schemas.openxmlformats.org/presentationml/2006/ole">
              <mc:AlternateContent xmlns:mc="http://schemas.openxmlformats.org/markup-compatibility/2006">
                <mc:Choice xmlns:v="urn:schemas-microsoft-com:vml" Requires="v">
                  <p:oleObj name="Equation" r:id="rId30" imgW="1765300" imgH="431800" progId="Equation.DSMT4">
                    <p:embed/>
                  </p:oleObj>
                </mc:Choice>
                <mc:Fallback>
                  <p:oleObj name="Equation" r:id="rId30" imgW="1765300" imgH="431800" progId="Equation.DSMT4">
                    <p:embed/>
                    <p:pic>
                      <p:nvPicPr>
                        <p:cNvPr id="42" name="Object 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155" y="840"/>
                          <a:ext cx="872" cy="213"/>
                        </a:xfrm>
                        <a:prstGeom prst="rect">
                          <a:avLst/>
                        </a:prstGeom>
                        <a:noFill/>
                        <a:ln>
                          <a:noFill/>
                        </a:ln>
                      </p:spPr>
                    </p:pic>
                  </p:oleObj>
                </mc:Fallback>
              </mc:AlternateContent>
            </a:graphicData>
          </a:graphic>
        </p:graphicFrame>
        <p:sp>
          <p:nvSpPr>
            <p:cNvPr id="43" name="Text Box 5"/>
            <p:cNvSpPr txBox="1">
              <a:spLocks noChangeArrowheads="1"/>
            </p:cNvSpPr>
            <p:nvPr/>
          </p:nvSpPr>
          <p:spPr bwMode="auto">
            <a:xfrm>
              <a:off x="1985" y="830"/>
              <a:ext cx="166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作列向量构成矩阵</a:t>
              </a:r>
              <a:r>
                <a:rPr lang="en-US" altLang="zh-CN" sz="2000" dirty="0">
                  <a:latin typeface="+mn-ea"/>
                  <a:ea typeface="+mn-ea"/>
                </a:rPr>
                <a:t>A</a:t>
              </a:r>
              <a:r>
                <a:rPr lang="zh-CN" altLang="en-US" sz="2000" dirty="0">
                  <a:latin typeface="+mn-ea"/>
                  <a:ea typeface="+mn-ea"/>
                </a:rPr>
                <a:t>。</a:t>
              </a:r>
            </a:p>
          </p:txBody>
        </p:sp>
      </p:grpSp>
      <p:grpSp>
        <p:nvGrpSpPr>
          <p:cNvPr id="44" name="Group 6"/>
          <p:cNvGrpSpPr>
            <a:grpSpLocks/>
          </p:cNvGrpSpPr>
          <p:nvPr/>
        </p:nvGrpSpPr>
        <p:grpSpPr bwMode="auto">
          <a:xfrm>
            <a:off x="1036809" y="4911575"/>
            <a:ext cx="6367463" cy="501650"/>
            <a:chOff x="144" y="1232"/>
            <a:chExt cx="4011" cy="316"/>
          </a:xfrm>
        </p:grpSpPr>
        <p:sp>
          <p:nvSpPr>
            <p:cNvPr id="45" name="Text Box 7"/>
            <p:cNvSpPr txBox="1">
              <a:spLocks noChangeArrowheads="1"/>
            </p:cNvSpPr>
            <p:nvPr/>
          </p:nvSpPr>
          <p:spPr bwMode="auto">
            <a:xfrm>
              <a:off x="144" y="1296"/>
              <a:ext cx="52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latin typeface="+mn-ea"/>
                  <a:ea typeface="+mn-ea"/>
                </a:rPr>
                <a:t>（</a:t>
              </a:r>
              <a:r>
                <a:rPr lang="en-US" altLang="zh-CN" sz="2000">
                  <a:latin typeface="+mn-ea"/>
                  <a:ea typeface="+mn-ea"/>
                </a:rPr>
                <a:t>2</a:t>
              </a:r>
              <a:r>
                <a:rPr lang="zh-CN" altLang="en-US" sz="2000">
                  <a:latin typeface="+mn-ea"/>
                  <a:ea typeface="+mn-ea"/>
                </a:rPr>
                <a:t>）</a:t>
              </a:r>
            </a:p>
          </p:txBody>
        </p:sp>
        <p:grpSp>
          <p:nvGrpSpPr>
            <p:cNvPr id="46" name="Group 8"/>
            <p:cNvGrpSpPr>
              <a:grpSpLocks/>
            </p:cNvGrpSpPr>
            <p:nvPr/>
          </p:nvGrpSpPr>
          <p:grpSpPr bwMode="auto">
            <a:xfrm>
              <a:off x="604" y="1232"/>
              <a:ext cx="3551" cy="277"/>
              <a:chOff x="604" y="1232"/>
              <a:chExt cx="3551" cy="277"/>
            </a:xfrm>
          </p:grpSpPr>
          <p:graphicFrame>
            <p:nvGraphicFramePr>
              <p:cNvPr id="47" name="Object 9"/>
              <p:cNvGraphicFramePr>
                <a:graphicFrameLocks noChangeAspect="1"/>
              </p:cNvGraphicFramePr>
              <p:nvPr/>
            </p:nvGraphicFramePr>
            <p:xfrm>
              <a:off x="604" y="1263"/>
              <a:ext cx="996" cy="223"/>
            </p:xfrm>
            <a:graphic>
              <a:graphicData uri="http://schemas.openxmlformats.org/presentationml/2006/ole">
                <mc:AlternateContent xmlns:mc="http://schemas.openxmlformats.org/markup-compatibility/2006">
                  <mc:Choice xmlns:v="urn:schemas-microsoft-com:vml" Requires="v">
                    <p:oleObj name="Equation" r:id="rId32" imgW="1447172" imgH="393529" progId="Equation.DSMT4">
                      <p:embed/>
                    </p:oleObj>
                  </mc:Choice>
                  <mc:Fallback>
                    <p:oleObj name="Equation" r:id="rId32" imgW="1447172" imgH="393529" progId="Equation.DSMT4">
                      <p:embed/>
                      <p:pic>
                        <p:nvPicPr>
                          <p:cNvPr id="47" name="Object 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04" y="1263"/>
                            <a:ext cx="996" cy="223"/>
                          </a:xfrm>
                          <a:prstGeom prst="rect">
                            <a:avLst/>
                          </a:prstGeom>
                          <a:noFill/>
                          <a:ln>
                            <a:noFill/>
                          </a:ln>
                        </p:spPr>
                      </p:pic>
                    </p:oleObj>
                  </mc:Fallback>
                </mc:AlternateContent>
              </a:graphicData>
            </a:graphic>
          </p:graphicFrame>
          <p:sp>
            <p:nvSpPr>
              <p:cNvPr id="48" name="Text Box 10"/>
              <p:cNvSpPr txBox="1">
                <a:spLocks noChangeArrowheads="1"/>
              </p:cNvSpPr>
              <p:nvPr/>
            </p:nvSpPr>
            <p:spPr bwMode="auto">
              <a:xfrm>
                <a:off x="815" y="1232"/>
                <a:ext cx="60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200" dirty="0">
                    <a:latin typeface="+mn-ea"/>
                    <a:ea typeface="+mn-ea"/>
                  </a:rPr>
                  <a:t>初等行变换</a:t>
                </a:r>
              </a:p>
            </p:txBody>
          </p:sp>
          <p:sp>
            <p:nvSpPr>
              <p:cNvPr id="49" name="Text Box 11"/>
              <p:cNvSpPr txBox="1">
                <a:spLocks noChangeArrowheads="1"/>
              </p:cNvSpPr>
              <p:nvPr/>
            </p:nvSpPr>
            <p:spPr bwMode="auto">
              <a:xfrm>
                <a:off x="1600" y="1257"/>
                <a:ext cx="25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（行最简形矩阵或行阶梯型矩阵）</a:t>
                </a:r>
              </a:p>
            </p:txBody>
          </p:sp>
        </p:grpSp>
      </p:grpSp>
      <p:sp>
        <p:nvSpPr>
          <p:cNvPr id="50" name="Text Box 12"/>
          <p:cNvSpPr txBox="1">
            <a:spLocks noChangeArrowheads="1"/>
          </p:cNvSpPr>
          <p:nvPr/>
        </p:nvSpPr>
        <p:spPr bwMode="auto">
          <a:xfrm>
            <a:off x="7189651" y="4923193"/>
            <a:ext cx="30812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i="1" dirty="0">
                <a:ea typeface="+mn-ea"/>
                <a:cs typeface="Times New Roman" panose="02020603050405020304" pitchFamily="18" charset="0"/>
              </a:rPr>
              <a:t>r</a:t>
            </a:r>
            <a:r>
              <a:rPr lang="en-US" altLang="zh-CN" sz="2000" dirty="0">
                <a:latin typeface="+mn-ea"/>
                <a:ea typeface="+mn-ea"/>
              </a:rPr>
              <a:t>(</a:t>
            </a:r>
            <a:r>
              <a:rPr lang="en-US" altLang="zh-CN" sz="2000" i="1" dirty="0">
                <a:ea typeface="+mn-ea"/>
                <a:cs typeface="Times New Roman" panose="02020603050405020304" pitchFamily="18" charset="0"/>
              </a:rPr>
              <a:t>A</a:t>
            </a:r>
            <a:r>
              <a:rPr lang="en-US" altLang="zh-CN" sz="2000" dirty="0">
                <a:latin typeface="+mn-ea"/>
                <a:ea typeface="+mn-ea"/>
              </a:rPr>
              <a:t>)=</a:t>
            </a:r>
            <a:r>
              <a:rPr lang="en-US" altLang="zh-CN" sz="2000" i="1" dirty="0">
                <a:ea typeface="+mn-ea"/>
                <a:cs typeface="Times New Roman" panose="02020603050405020304" pitchFamily="18" charset="0"/>
              </a:rPr>
              <a:t>B</a:t>
            </a:r>
            <a:r>
              <a:rPr lang="zh-CN" altLang="en-US" sz="2000" dirty="0">
                <a:latin typeface="+mn-ea"/>
                <a:ea typeface="+mn-ea"/>
              </a:rPr>
              <a:t>的非零行的行数。</a:t>
            </a:r>
          </a:p>
        </p:txBody>
      </p:sp>
      <p:sp>
        <p:nvSpPr>
          <p:cNvPr id="51" name="Text Box 13"/>
          <p:cNvSpPr txBox="1">
            <a:spLocks noChangeArrowheads="1"/>
          </p:cNvSpPr>
          <p:nvPr/>
        </p:nvSpPr>
        <p:spPr bwMode="auto">
          <a:xfrm>
            <a:off x="1060635" y="5446498"/>
            <a:ext cx="43156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a:t>
            </a:r>
            <a:r>
              <a:rPr lang="en-US" altLang="zh-CN" sz="2000" dirty="0">
                <a:latin typeface="+mn-ea"/>
                <a:ea typeface="+mn-ea"/>
              </a:rPr>
              <a:t>3</a:t>
            </a:r>
            <a:r>
              <a:rPr lang="zh-CN" altLang="en-US" sz="2000" dirty="0">
                <a:latin typeface="+mn-ea"/>
                <a:ea typeface="+mn-ea"/>
              </a:rPr>
              <a:t>）求出</a:t>
            </a:r>
            <a:r>
              <a:rPr lang="en-US" altLang="zh-CN" sz="2000" i="1" dirty="0">
                <a:ea typeface="+mn-ea"/>
                <a:cs typeface="Times New Roman" panose="02020603050405020304" pitchFamily="18" charset="0"/>
              </a:rPr>
              <a:t>B</a:t>
            </a:r>
            <a:r>
              <a:rPr lang="zh-CN" altLang="en-US" sz="2000" dirty="0">
                <a:latin typeface="+mn-ea"/>
                <a:ea typeface="+mn-ea"/>
              </a:rPr>
              <a:t>的列向量组的极大无关组</a:t>
            </a:r>
          </a:p>
        </p:txBody>
      </p:sp>
      <p:sp>
        <p:nvSpPr>
          <p:cNvPr id="52" name="Text Box 14"/>
          <p:cNvSpPr txBox="1">
            <a:spLocks noChangeArrowheads="1"/>
          </p:cNvSpPr>
          <p:nvPr/>
        </p:nvSpPr>
        <p:spPr bwMode="auto">
          <a:xfrm>
            <a:off x="1021436" y="5846608"/>
            <a:ext cx="93525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a:t>
            </a:r>
            <a:r>
              <a:rPr lang="en-US" altLang="zh-CN" sz="2000" dirty="0">
                <a:latin typeface="+mn-ea"/>
                <a:ea typeface="+mn-ea"/>
              </a:rPr>
              <a:t>4</a:t>
            </a:r>
            <a:r>
              <a:rPr lang="zh-CN" altLang="en-US" sz="2000" dirty="0">
                <a:latin typeface="+mn-ea"/>
                <a:ea typeface="+mn-ea"/>
              </a:rPr>
              <a:t>）</a:t>
            </a:r>
            <a:r>
              <a:rPr lang="en-US" altLang="zh-CN" sz="2000" i="1" dirty="0">
                <a:ea typeface="+mn-ea"/>
                <a:cs typeface="Times New Roman" panose="02020603050405020304" pitchFamily="18" charset="0"/>
              </a:rPr>
              <a:t>A</a:t>
            </a:r>
            <a:r>
              <a:rPr lang="zh-CN" altLang="en-US" sz="2000" dirty="0">
                <a:latin typeface="+mn-ea"/>
                <a:ea typeface="+mn-ea"/>
              </a:rPr>
              <a:t>中与</a:t>
            </a:r>
            <a:r>
              <a:rPr lang="en-US" altLang="zh-CN" sz="2000" i="1" dirty="0">
                <a:ea typeface="+mn-ea"/>
                <a:cs typeface="Times New Roman" panose="02020603050405020304" pitchFamily="18" charset="0"/>
              </a:rPr>
              <a:t>B</a:t>
            </a:r>
            <a:r>
              <a:rPr lang="zh-CN" altLang="en-US" sz="2000" dirty="0">
                <a:latin typeface="+mn-ea"/>
                <a:ea typeface="+mn-ea"/>
              </a:rPr>
              <a:t>的列向量组的极大无关组相对应部分的列向量组即为</a:t>
            </a:r>
            <a:r>
              <a:rPr lang="en-US" altLang="zh-CN" sz="2000" dirty="0">
                <a:latin typeface="+mn-ea"/>
                <a:ea typeface="+mn-ea"/>
              </a:rPr>
              <a:t>A</a:t>
            </a:r>
            <a:r>
              <a:rPr lang="zh-CN" altLang="en-US" sz="2000" dirty="0">
                <a:latin typeface="+mn-ea"/>
                <a:ea typeface="+mn-ea"/>
              </a:rPr>
              <a:t>的极大无关组。</a:t>
            </a:r>
          </a:p>
        </p:txBody>
      </p:sp>
      <p:sp>
        <p:nvSpPr>
          <p:cNvPr id="53" name="Text Box 15"/>
          <p:cNvSpPr txBox="1">
            <a:spLocks noChangeArrowheads="1"/>
          </p:cNvSpPr>
          <p:nvPr/>
        </p:nvSpPr>
        <p:spPr bwMode="auto">
          <a:xfrm>
            <a:off x="523603" y="4475156"/>
            <a:ext cx="6248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0000FF"/>
                </a:solidFill>
                <a:latin typeface="+mn-ea"/>
                <a:ea typeface="+mn-ea"/>
              </a:rPr>
              <a:t>求向量组的秩及极大无关组的方法：       </a:t>
            </a:r>
          </a:p>
        </p:txBody>
      </p:sp>
      <p:sp>
        <p:nvSpPr>
          <p:cNvPr id="54" name="TextBox 1"/>
          <p:cNvSpPr txBox="1">
            <a:spLocks noChangeArrowheads="1"/>
          </p:cNvSpPr>
          <p:nvPr/>
        </p:nvSpPr>
        <p:spPr bwMode="auto">
          <a:xfrm>
            <a:off x="765457" y="4033120"/>
            <a:ext cx="102204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latin typeface="+mn-ea"/>
                <a:ea typeface="+mn-ea"/>
              </a:rPr>
              <a:t>     上述讨论提供了求向量组的秩及其极大无关组的一个简便而有效的方法。</a:t>
            </a:r>
          </a:p>
        </p:txBody>
      </p:sp>
    </p:spTree>
    <p:extLst>
      <p:ext uri="{BB962C8B-B14F-4D97-AF65-F5344CB8AC3E}">
        <p14:creationId xmlns:p14="http://schemas.microsoft.com/office/powerpoint/2010/main" val="227031848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par>
                                <p:cTn id="13" presetID="3" presetClass="entr" presetSubtype="1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horizontal)">
                                      <p:cBhvr>
                                        <p:cTn id="35" dur="500"/>
                                        <p:tgtEl>
                                          <p:spTgt spid="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blinds(horizontal)">
                                      <p:cBhvr>
                                        <p:cTn id="57" dur="500"/>
                                        <p:tgtEl>
                                          <p:spTgt spid="54"/>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box(in)">
                                      <p:cBhvr>
                                        <p:cTn id="62" dur="500"/>
                                        <p:tgtEl>
                                          <p:spTgt spid="40"/>
                                        </p:tgtEl>
                                      </p:cBhvr>
                                    </p:animEffect>
                                  </p:childTnLst>
                                </p:cTn>
                              </p:par>
                              <p:par>
                                <p:cTn id="63" presetID="4" presetClass="entr" presetSubtype="16"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box(in)">
                                      <p:cBhvr>
                                        <p:cTn id="65" dur="500"/>
                                        <p:tgtEl>
                                          <p:spTgt spid="44"/>
                                        </p:tgtEl>
                                      </p:cBhvr>
                                    </p:animEffect>
                                  </p:childTnLst>
                                </p:cTn>
                              </p:par>
                              <p:par>
                                <p:cTn id="66" presetID="4" presetClass="entr" presetSubtype="16" fill="hold" grpId="0" nodeType="with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box(in)">
                                      <p:cBhvr>
                                        <p:cTn id="68" dur="500"/>
                                        <p:tgtEl>
                                          <p:spTgt spid="50"/>
                                        </p:tgtEl>
                                      </p:cBhvr>
                                    </p:animEffect>
                                  </p:childTnLst>
                                </p:cTn>
                              </p:par>
                              <p:par>
                                <p:cTn id="69" presetID="4" presetClass="entr" presetSubtype="16"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box(in)">
                                      <p:cBhvr>
                                        <p:cTn id="71" dur="500"/>
                                        <p:tgtEl>
                                          <p:spTgt spid="51"/>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box(in)">
                                      <p:cBhvr>
                                        <p:cTn id="74" dur="500"/>
                                        <p:tgtEl>
                                          <p:spTgt spid="52"/>
                                        </p:tgtEl>
                                      </p:cBhvr>
                                    </p:animEffect>
                                  </p:childTnLst>
                                </p:cTn>
                              </p:par>
                              <p:par>
                                <p:cTn id="75" presetID="4" presetClass="entr" presetSubtype="16"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box(in)">
                                      <p:cBhvr>
                                        <p:cTn id="7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0" grpId="0"/>
      <p:bldP spid="51" grpId="0"/>
      <p:bldP spid="52" grpId="0"/>
      <p:bldP spid="53" grpId="0"/>
      <p:bldP spid="54"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2355</TotalTime>
  <Words>4084</Words>
  <Application>Microsoft Office PowerPoint</Application>
  <PresentationFormat>宽屏</PresentationFormat>
  <Paragraphs>679</Paragraphs>
  <Slides>60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70" baseType="lpstr">
      <vt:lpstr>AdobeSongStd-Light</vt:lpstr>
      <vt:lpstr>等线</vt:lpstr>
      <vt:lpstr>宋体</vt:lpstr>
      <vt:lpstr>微软雅黑</vt:lpstr>
      <vt:lpstr>Arial</vt:lpstr>
      <vt:lpstr>Calibri</vt:lpstr>
      <vt:lpstr>Calibri Light</vt:lpstr>
      <vt:lpstr>Times New Roman</vt:lpstr>
      <vt:lpstr>1_Office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shaofeng zhan</dc:creator>
  <cp:lastModifiedBy>Yinan Li</cp:lastModifiedBy>
  <cp:revision>17</cp:revision>
  <dcterms:created xsi:type="dcterms:W3CDTF">2023-07-07T04:56:07Z</dcterms:created>
  <dcterms:modified xsi:type="dcterms:W3CDTF">2024-11-12T01:10:48Z</dcterms:modified>
</cp:coreProperties>
</file>