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86" r:id="rId2"/>
    <p:sldId id="696" r:id="rId3"/>
    <p:sldId id="725" r:id="rId4"/>
    <p:sldId id="730" r:id="rId5"/>
    <p:sldId id="728" r:id="rId6"/>
    <p:sldId id="729" r:id="rId7"/>
    <p:sldId id="731" r:id="rId8"/>
    <p:sldId id="279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CC"/>
    <a:srgbClr val="FF00FF"/>
    <a:srgbClr val="00FFFF"/>
    <a:srgbClr val="CC9900"/>
    <a:srgbClr val="170A8E"/>
    <a:srgbClr val="1F4E79"/>
    <a:srgbClr val="3CB871"/>
    <a:srgbClr val="2B56F5"/>
    <a:srgbClr val="3D74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28" autoAdjust="0"/>
  </p:normalViewPr>
  <p:slideViewPr>
    <p:cSldViewPr snapToGrid="0">
      <p:cViewPr varScale="1">
        <p:scale>
          <a:sx n="78" d="100"/>
          <a:sy n="78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81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5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5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70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9553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6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3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9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8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01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0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81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885298"/>
            <a:ext cx="233314" cy="21597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6" y="2885298"/>
            <a:ext cx="233314" cy="21597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8" y="354592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24911" y="504506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359992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9" y="359992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2" y="362692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365392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500" y="368092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371929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4" y="375048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33316" y="50450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2" y="289667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33315" y="449477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233312" y="2955470"/>
            <a:ext cx="5558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数字逻辑与数字电路</a:t>
            </a:r>
            <a:endParaRPr lang="en-US" altLang="zh-CN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期末考试说明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175493" y="4614659"/>
            <a:ext cx="221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126487" y="522370"/>
            <a:ext cx="20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sz="20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40" y="97675"/>
            <a:ext cx="1211379" cy="1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期末考试相关说明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9032F91-8F9B-4707-BF01-0B6B6DE027F5}"/>
              </a:ext>
            </a:extLst>
          </p:cNvPr>
          <p:cNvSpPr txBox="1"/>
          <p:nvPr/>
        </p:nvSpPr>
        <p:spPr>
          <a:xfrm>
            <a:off x="227812" y="695311"/>
            <a:ext cx="692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考试时间：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2021.6.5.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9032F91-8F9B-4707-BF01-0B6B6DE027F5}"/>
              </a:ext>
            </a:extLst>
          </p:cNvPr>
          <p:cNvSpPr txBox="1"/>
          <p:nvPr/>
        </p:nvSpPr>
        <p:spPr>
          <a:xfrm>
            <a:off x="227811" y="1180575"/>
            <a:ext cx="874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形式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：校内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的同学：线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下、闭卷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线上上课的留学生同学：线上、闭卷（腾讯会议）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9032F91-8F9B-4707-BF01-0B6B6DE027F5}"/>
              </a:ext>
            </a:extLst>
          </p:cNvPr>
          <p:cNvSpPr txBox="1"/>
          <p:nvPr/>
        </p:nvSpPr>
        <p:spPr>
          <a:xfrm>
            <a:off x="227812" y="2364322"/>
            <a:ext cx="853860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题型：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1.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×10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小题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2.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证明与化简题（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3.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分析题（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小题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组合逻辑电路、时序逻辑电路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4.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小题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传统时序逻辑电路的设计、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5.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综合应用题（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8’+16’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利用简单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设计电路、多种集成电路的综合应用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0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期末考试相关说明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9032F91-8F9B-4707-BF01-0B6B6DE027F5}"/>
              </a:ext>
            </a:extLst>
          </p:cNvPr>
          <p:cNvSpPr txBox="1"/>
          <p:nvPr/>
        </p:nvSpPr>
        <p:spPr>
          <a:xfrm>
            <a:off x="538445" y="3755332"/>
            <a:ext cx="692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考试范围：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数字逻辑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》1-6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9032F91-8F9B-4707-BF01-0B6B6DE027F5}"/>
              </a:ext>
            </a:extLst>
          </p:cNvPr>
          <p:cNvSpPr txBox="1"/>
          <p:nvPr/>
        </p:nvSpPr>
        <p:spPr>
          <a:xfrm>
            <a:off x="538445" y="805958"/>
            <a:ext cx="8226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参考资料：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）课件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数字电路设计及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，康磊等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，西安电子科技大学出版社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）已完成的作业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80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期末考试相关说明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9032F91-8F9B-4707-BF01-0B6B6DE027F5}"/>
              </a:ext>
            </a:extLst>
          </p:cNvPr>
          <p:cNvSpPr txBox="1"/>
          <p:nvPr/>
        </p:nvSpPr>
        <p:spPr>
          <a:xfrm>
            <a:off x="494959" y="1658717"/>
            <a:ext cx="8057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总评成绩的计算：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考勤及课堂表现（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期末考试（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70%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补充内容：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3149" y="783010"/>
            <a:ext cx="7319618" cy="6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b="1" dirty="0" smtClean="0"/>
              <a:t>Mealy</a:t>
            </a:r>
            <a:r>
              <a:rPr lang="zh-CN" altLang="en-US" sz="2800" b="1" dirty="0" smtClean="0"/>
              <a:t>型和</a:t>
            </a:r>
            <a:r>
              <a:rPr lang="en-US" altLang="zh-CN" sz="2800" b="1" dirty="0" smtClean="0"/>
              <a:t>Moore</a:t>
            </a:r>
            <a:r>
              <a:rPr lang="zh-CN" altLang="en-US" sz="2800" b="1" dirty="0" smtClean="0"/>
              <a:t>型时序逻辑电路的特点</a:t>
            </a:r>
            <a:endParaRPr lang="en-US" altLang="zh-CN" sz="28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0685" y="1718705"/>
            <a:ext cx="4195793" cy="1362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491" y="4399441"/>
            <a:ext cx="4405345" cy="12573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4973" y="1968187"/>
            <a:ext cx="3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4973" y="4505978"/>
            <a:ext cx="3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5233" y="2293655"/>
            <a:ext cx="3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54430" y="4505978"/>
            <a:ext cx="3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27755" y="2114750"/>
            <a:ext cx="3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9930" y="4736810"/>
            <a:ext cx="3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0529" y="3183814"/>
            <a:ext cx="277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Mealy</a:t>
            </a:r>
            <a:r>
              <a:rPr lang="zh-CN" altLang="en-US" sz="2400" b="1" dirty="0" smtClean="0"/>
              <a:t>型：</a:t>
            </a:r>
            <a:r>
              <a:rPr lang="en-US" altLang="zh-CN" sz="2400" b="1" dirty="0" smtClean="0"/>
              <a:t>F=f(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616657" y="1544515"/>
            <a:ext cx="52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70275" y="4116681"/>
            <a:ext cx="52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1618" y="5708677"/>
            <a:ext cx="277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Moore</a:t>
            </a:r>
            <a:r>
              <a:rPr lang="zh-CN" altLang="en-US" sz="2400" b="1" dirty="0" smtClean="0"/>
              <a:t>型：</a:t>
            </a:r>
            <a:r>
              <a:rPr lang="en-US" altLang="zh-CN" sz="2400" b="1" dirty="0" smtClean="0"/>
              <a:t>F=f(y)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26281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补充内容：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5044" y="703497"/>
            <a:ext cx="83542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维持阻塞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触发器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边沿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触发器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典型的维持阻塞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触发器一般在时钟上升沿触发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二进制计数器的模值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二级制计数器的模值是指计数器能表达的状态的最大个数。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n</a:t>
            </a:r>
            <a:r>
              <a:rPr lang="zh-CN" altLang="en-US" sz="2800" b="1" dirty="0" smtClean="0"/>
              <a:t>级触发器构成的二进制计数器能表达的状态个数最大为</a:t>
            </a:r>
            <a:r>
              <a:rPr lang="en-US" altLang="zh-CN" sz="2800" b="1" dirty="0" smtClean="0"/>
              <a:t>2</a:t>
            </a:r>
            <a:r>
              <a:rPr lang="en-US" altLang="zh-CN" sz="2800" b="1" baseline="46000" dirty="0" smtClean="0"/>
              <a:t>n</a:t>
            </a:r>
            <a:r>
              <a:rPr lang="zh-CN" altLang="en-US" sz="2800" b="1" dirty="0" smtClean="0"/>
              <a:t>，故其模值为</a:t>
            </a:r>
            <a:r>
              <a:rPr lang="en-US" altLang="zh-CN" sz="2800" b="1" dirty="0"/>
              <a:t>2</a:t>
            </a:r>
            <a:r>
              <a:rPr lang="en-US" altLang="zh-CN" sz="2800" b="1" baseline="46000" dirty="0"/>
              <a:t>n</a:t>
            </a:r>
            <a:r>
              <a:rPr lang="en-US" altLang="zh-CN" sz="2800" b="1" baseline="30000" dirty="0"/>
              <a:t> 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09616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补充内容：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5044" y="703497"/>
            <a:ext cx="83542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4. </a:t>
            </a:r>
            <a:r>
              <a:rPr lang="zh-CN" altLang="en-US" sz="2800" b="1" dirty="0" smtClean="0"/>
              <a:t>利用树干分支法进行序列检测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画原始状态图（重叠型、非重叠型）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第二版教材</a:t>
            </a:r>
            <a:r>
              <a:rPr lang="en-US" altLang="zh-CN" sz="2800" b="1" dirty="0" smtClean="0"/>
              <a:t>P201/</a:t>
            </a:r>
            <a:r>
              <a:rPr lang="zh-CN" altLang="en-US" sz="2800" b="1" dirty="0" smtClean="0"/>
              <a:t>第一版教材</a:t>
            </a:r>
            <a:r>
              <a:rPr lang="en-US" altLang="zh-CN" sz="2800" b="1" dirty="0" smtClean="0"/>
              <a:t>P188   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5.4.3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5. </a:t>
            </a: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Verilog</a:t>
            </a:r>
            <a:r>
              <a:rPr lang="zh-CN" altLang="en-US" sz="2800" b="1" dirty="0" smtClean="0"/>
              <a:t>描述时序逻辑电路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Mealy</a:t>
            </a:r>
            <a:r>
              <a:rPr lang="zh-CN" altLang="en-US" sz="2800" b="1" dirty="0" smtClean="0"/>
              <a:t>有限状态机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第二版教材</a:t>
            </a:r>
            <a:r>
              <a:rPr lang="en-US" altLang="zh-CN" sz="2800" b="1" dirty="0" smtClean="0"/>
              <a:t>P217/</a:t>
            </a:r>
            <a:r>
              <a:rPr lang="zh-CN" altLang="en-US" sz="2800" b="1" dirty="0" smtClean="0"/>
              <a:t>第一版教材</a:t>
            </a:r>
            <a:r>
              <a:rPr lang="en-US" altLang="zh-CN" sz="2800" b="1" dirty="0" smtClean="0"/>
              <a:t>P204   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5.4.9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xmlns="" val="269462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34251" y="4421955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-6341" y="3064096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85255" y="3064096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0367" y="3473880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18570" y="497302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44378" y="3527880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0190" y="3527880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74201" y="3554880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78212" y="3581880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595159" y="3608880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2553" y="364724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2973" y="3678444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26975" y="4973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6975" y="3078234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6974" y="442273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44617" y="3304016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45527" y="4524754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5" y="301687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5799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</a:extLst>
      </a:spPr>
      <a:bodyPr wrap="square">
        <a:spAutoFit/>
      </a:bodyPr>
      <a:lstStyle>
        <a:defPPr algn="l">
          <a:defRPr sz="280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80763</TotalTime>
  <Words>507</Words>
  <Application>Microsoft Office PowerPoint</Application>
  <PresentationFormat>全屏显示(4:3)</PresentationFormat>
  <Paragraphs>80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3638</cp:revision>
  <dcterms:created xsi:type="dcterms:W3CDTF">2016-04-09T13:02:00Z</dcterms:created>
  <dcterms:modified xsi:type="dcterms:W3CDTF">2022-02-17T10:03:11Z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