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notesSlides/notesSlide12.xml" ContentType="application/vnd.openxmlformats-officedocument.presentationml.notesSlid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Default Extension="emf" ContentType="image/x-emf"/>
  <Override PartName="/ppt/diagrams/data12.xml" ContentType="application/vnd.openxmlformats-officedocument.drawingml.diagramData+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diagrams/quickStyle12.xml" ContentType="application/vnd.openxmlformats-officedocument.drawingml.diagramStyle+xml"/>
  <Override PartName="/ppt/notesSlides/notesSlide11.xml" ContentType="application/vnd.openxmlformats-officedocument.presentationml.notesSlide+xml"/>
  <Override PartName="/ppt/diagrams/drawing8.xml" ContentType="application/vnd.ms-office.drawingml.diagramDrawing+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9" r:id="rId2"/>
    <p:sldId id="260" r:id="rId3"/>
    <p:sldId id="261" r:id="rId4"/>
    <p:sldId id="268" r:id="rId5"/>
    <p:sldId id="264" r:id="rId6"/>
    <p:sldId id="263" r:id="rId7"/>
    <p:sldId id="265" r:id="rId8"/>
    <p:sldId id="272" r:id="rId9"/>
    <p:sldId id="273" r:id="rId10"/>
    <p:sldId id="288" r:id="rId11"/>
    <p:sldId id="287" r:id="rId12"/>
    <p:sldId id="274" r:id="rId13"/>
    <p:sldId id="270" r:id="rId14"/>
    <p:sldId id="275" r:id="rId15"/>
    <p:sldId id="276" r:id="rId16"/>
    <p:sldId id="278" r:id="rId17"/>
    <p:sldId id="313" r:id="rId18"/>
    <p:sldId id="279" r:id="rId19"/>
    <p:sldId id="277" r:id="rId20"/>
    <p:sldId id="280" r:id="rId21"/>
    <p:sldId id="284" r:id="rId22"/>
    <p:sldId id="286" r:id="rId23"/>
    <p:sldId id="303" r:id="rId24"/>
    <p:sldId id="282" r:id="rId25"/>
    <p:sldId id="28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00CC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696" autoAdjust="0"/>
  </p:normalViewPr>
  <p:slideViewPr>
    <p:cSldViewPr>
      <p:cViewPr varScale="1">
        <p:scale>
          <a:sx n="96" d="100"/>
          <a:sy n="96" d="100"/>
        </p:scale>
        <p:origin x="-20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2.xml.rels><?xml version="1.0" encoding="UTF-8" standalone="yes"?>
<Relationships xmlns="http://schemas.openxmlformats.org/package/2006/relationships"><Relationship Id="rId1" Type="http://schemas.openxmlformats.org/officeDocument/2006/relationships/image" Target="../media/image12.jpeg"/></Relationships>
</file>

<file path=ppt/diagrams/_rels/data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81.jpeg"/><Relationship Id="rId2" Type="http://schemas.openxmlformats.org/officeDocument/2006/relationships/image" Target="../media/image171.jpeg"/><Relationship Id="rId1" Type="http://schemas.openxmlformats.org/officeDocument/2006/relationships/image" Target="../media/image161.jpe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1#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1#2">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3">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0911D9B-40BF-45A1-A608-A0A5F8569E11}" type="doc">
      <dgm:prSet loTypeId="urn:microsoft.com/office/officeart/2005/8/layout/default#1" loCatId="list" qsTypeId="urn:microsoft.com/office/officeart/2005/8/quickstyle/3d1#1" qsCatId="3D" csTypeId="urn:microsoft.com/office/officeart/2005/8/colors/accent6_2#1" csCatId="accent6" phldr="1"/>
      <dgm:spPr/>
      <dgm:t>
        <a:bodyPr/>
        <a:lstStyle/>
        <a:p>
          <a:endParaRPr lang="zh-CN" altLang="en-US"/>
        </a:p>
      </dgm:t>
    </dgm:pt>
    <dgm:pt modelId="{D049D882-14C1-48CE-BFC0-447297FFD852}">
      <dgm:prSet custT="1"/>
      <dgm:spPr/>
      <dgm:t>
        <a:bodyPr/>
        <a:lstStyle/>
        <a:p>
          <a:pPr rtl="0"/>
          <a:r>
            <a:rPr 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金门位于厦门以东，金门岛的外形如同哑铃，距大陆最近处约</a:t>
          </a:r>
          <a:r>
            <a:rPr lang="en-US"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5.5 </a:t>
          </a:r>
          <a:r>
            <a:rPr 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海里</a:t>
          </a:r>
          <a:r>
            <a:rPr lang="en-US" alt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低潮时只有</a:t>
          </a:r>
          <a:r>
            <a:rPr lang="en-US"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1.8</a:t>
          </a:r>
          <a:r>
            <a:rPr 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公里。</a:t>
          </a:r>
          <a:endParaRPr lang="zh-CN" sz="18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2CAFBB3-E404-4DC1-B55D-C84BA8855A06}" type="parTrans" cxnId="{CE82BCF6-3FF3-4710-8B25-377157401A53}">
      <dgm:prSet/>
      <dgm:spPr/>
      <dgm:t>
        <a:bodyPr/>
        <a:lstStyle/>
        <a:p>
          <a:endParaRPr lang="zh-CN" altLang="en-US"/>
        </a:p>
      </dgm:t>
    </dgm:pt>
    <dgm:pt modelId="{1F7FA0FE-CEED-4E06-9D81-B7348F0C2DF5}" type="sibTrans" cxnId="{CE82BCF6-3FF3-4710-8B25-377157401A53}">
      <dgm:prSet/>
      <dgm:spPr/>
      <dgm:t>
        <a:bodyPr/>
        <a:lstStyle/>
        <a:p>
          <a:endParaRPr lang="zh-CN" altLang="en-US"/>
        </a:p>
      </dgm:t>
    </dgm:pt>
    <dgm:pt modelId="{2F32DFD3-73FC-44D8-AB3D-BB3F00AE841C}">
      <dgm:prSet custT="1"/>
      <dgm:spPr/>
      <dgm:t>
        <a:bodyPr/>
        <a:lstStyle/>
        <a:p>
          <a:pPr rtl="0"/>
          <a:r>
            <a:rPr lang="zh-CN"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岛上海拔</a:t>
          </a:r>
          <a:r>
            <a:rPr lang="en-US"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237</a:t>
          </a:r>
          <a:r>
            <a:rPr lang="zh-CN"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en-US"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7</a:t>
          </a:r>
          <a:r>
            <a:rPr lang="zh-CN"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米的北太武山为全岛制高点，地势险要，可控制全岛。</a:t>
          </a:r>
          <a:r>
            <a:rPr lang="zh-CN" altLang="en-US" sz="165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大金门东部山高岸陡，不易攀登；西半部地势较平坦，其北岸为泥沙滩，利于登陆，是国民党军的防守重点。</a:t>
          </a:r>
          <a:endParaRPr lang="zh-CN" sz="165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A018445-FA38-441C-B820-EA115237D121}" type="parTrans" cxnId="{2372F569-EA4D-4E28-909A-BCAE7DFF98E5}">
      <dgm:prSet/>
      <dgm:spPr/>
      <dgm:t>
        <a:bodyPr/>
        <a:lstStyle/>
        <a:p>
          <a:endParaRPr lang="zh-CN" altLang="en-US"/>
        </a:p>
      </dgm:t>
    </dgm:pt>
    <dgm:pt modelId="{E7E3D12E-743F-4E13-9735-44FF1264E1AC}" type="sibTrans" cxnId="{2372F569-EA4D-4E28-909A-BCAE7DFF98E5}">
      <dgm:prSet/>
      <dgm:spPr/>
      <dgm:t>
        <a:bodyPr/>
        <a:lstStyle/>
        <a:p>
          <a:endParaRPr lang="zh-CN" altLang="en-US"/>
        </a:p>
      </dgm:t>
    </dgm:pt>
    <dgm:pt modelId="{875DCF04-1524-4BAF-95CD-952249B3B921}">
      <dgm:prSet custT="1"/>
      <dgm:spPr/>
      <dgm:t>
        <a:bodyPr/>
        <a:lstStyle/>
        <a:p>
          <a:pPr rtl="0"/>
          <a:r>
            <a:rPr lang="zh-CN"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金门岛处于亚热带海洋性季风气候，夏天炎热，冬天寒冷。金门岛处于海洋中，一日内的风向常有变化</a:t>
          </a:r>
          <a:r>
            <a:rPr lang="zh-CN" altLang="en-US"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zh-CN" altLang="en-US" sz="18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3B2BCD0D-DFA0-40B7-8F31-CCBAE7B21164}" type="parTrans" cxnId="{988E46AD-C341-4FDA-B832-8A4D4E2730F5}">
      <dgm:prSet/>
      <dgm:spPr/>
      <dgm:t>
        <a:bodyPr/>
        <a:lstStyle/>
        <a:p>
          <a:endParaRPr lang="zh-CN" altLang="en-US"/>
        </a:p>
      </dgm:t>
    </dgm:pt>
    <dgm:pt modelId="{6B3F1008-F513-4752-B751-3F4861B29351}" type="sibTrans" cxnId="{988E46AD-C341-4FDA-B832-8A4D4E2730F5}">
      <dgm:prSet/>
      <dgm:spPr/>
      <dgm:t>
        <a:bodyPr/>
        <a:lstStyle/>
        <a:p>
          <a:endParaRPr lang="zh-CN" altLang="en-US"/>
        </a:p>
      </dgm:t>
    </dgm:pt>
    <dgm:pt modelId="{1DF3E661-62AD-4A4D-82F6-33A9A2E7298D}">
      <dgm:prSet custT="1"/>
      <dgm:spPr/>
      <dgm:t>
        <a:bodyPr/>
        <a:lstStyle/>
        <a:p>
          <a:pPr rtl="0"/>
          <a:r>
            <a:rPr lang="zh-CN" altLang="en-US" sz="18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岛上除少数要塞工事外，在登陆地段还加修了野战工事，敷设了大量障碍物。</a:t>
          </a:r>
          <a:endParaRPr lang="zh-CN" altLang="en-US" sz="18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ADA9DE1F-3ECD-42A7-A706-6479FBCF594C}" type="parTrans" cxnId="{9AA3C845-7CF3-4030-B063-80D96FF92E33}">
      <dgm:prSet/>
      <dgm:spPr/>
      <dgm:t>
        <a:bodyPr/>
        <a:lstStyle/>
        <a:p>
          <a:endParaRPr lang="zh-CN" altLang="en-US"/>
        </a:p>
      </dgm:t>
    </dgm:pt>
    <dgm:pt modelId="{B67D98B2-4FB8-43A1-A540-82955B71001D}" type="sibTrans" cxnId="{9AA3C845-7CF3-4030-B063-80D96FF92E33}">
      <dgm:prSet/>
      <dgm:spPr/>
      <dgm:t>
        <a:bodyPr/>
        <a:lstStyle/>
        <a:p>
          <a:endParaRPr lang="zh-CN" altLang="en-US"/>
        </a:p>
      </dgm:t>
    </dgm:pt>
    <dgm:pt modelId="{359B06B7-D29C-4575-8548-A956AF4699C4}" type="pres">
      <dgm:prSet presAssocID="{20911D9B-40BF-45A1-A608-A0A5F8569E11}" presName="diagram" presStyleCnt="0">
        <dgm:presLayoutVars>
          <dgm:dir/>
          <dgm:resizeHandles val="exact"/>
        </dgm:presLayoutVars>
      </dgm:prSet>
      <dgm:spPr/>
      <dgm:t>
        <a:bodyPr/>
        <a:lstStyle/>
        <a:p>
          <a:endParaRPr lang="zh-CN" altLang="en-US"/>
        </a:p>
      </dgm:t>
    </dgm:pt>
    <dgm:pt modelId="{359ED0E3-6765-4C68-A4E5-0C906AFCA3DC}" type="pres">
      <dgm:prSet presAssocID="{D049D882-14C1-48CE-BFC0-447297FFD852}" presName="node" presStyleLbl="node1" presStyleIdx="0" presStyleCnt="4" custScaleY="122416">
        <dgm:presLayoutVars>
          <dgm:bulletEnabled val="1"/>
        </dgm:presLayoutVars>
      </dgm:prSet>
      <dgm:spPr/>
      <dgm:t>
        <a:bodyPr/>
        <a:lstStyle/>
        <a:p>
          <a:endParaRPr lang="zh-CN" altLang="en-US"/>
        </a:p>
      </dgm:t>
    </dgm:pt>
    <dgm:pt modelId="{74D4D928-7D8B-48EC-A199-462EB40AA0B6}" type="pres">
      <dgm:prSet presAssocID="{1F7FA0FE-CEED-4E06-9D81-B7348F0C2DF5}" presName="sibTrans" presStyleCnt="0"/>
      <dgm:spPr/>
    </dgm:pt>
    <dgm:pt modelId="{0446B76D-E646-4D6E-AA9A-26DA5604D3BD}" type="pres">
      <dgm:prSet presAssocID="{2F32DFD3-73FC-44D8-AB3D-BB3F00AE841C}" presName="node" presStyleLbl="node1" presStyleIdx="1" presStyleCnt="4" custScaleY="122416">
        <dgm:presLayoutVars>
          <dgm:bulletEnabled val="1"/>
        </dgm:presLayoutVars>
      </dgm:prSet>
      <dgm:spPr/>
      <dgm:t>
        <a:bodyPr/>
        <a:lstStyle/>
        <a:p>
          <a:endParaRPr lang="zh-CN" altLang="en-US"/>
        </a:p>
      </dgm:t>
    </dgm:pt>
    <dgm:pt modelId="{DF60DC63-A6F3-4D7A-BE74-126A3C935D27}" type="pres">
      <dgm:prSet presAssocID="{E7E3D12E-743F-4E13-9735-44FF1264E1AC}" presName="sibTrans" presStyleCnt="0"/>
      <dgm:spPr/>
    </dgm:pt>
    <dgm:pt modelId="{8BA8C618-BF11-4981-B4E1-5CCA0D49CDCC}" type="pres">
      <dgm:prSet presAssocID="{875DCF04-1524-4BAF-95CD-952249B3B921}" presName="node" presStyleLbl="node1" presStyleIdx="2" presStyleCnt="4" custScaleY="122416">
        <dgm:presLayoutVars>
          <dgm:bulletEnabled val="1"/>
        </dgm:presLayoutVars>
      </dgm:prSet>
      <dgm:spPr/>
      <dgm:t>
        <a:bodyPr/>
        <a:lstStyle/>
        <a:p>
          <a:endParaRPr lang="zh-CN" altLang="en-US"/>
        </a:p>
      </dgm:t>
    </dgm:pt>
    <dgm:pt modelId="{124FC81C-F9C0-49CC-9985-484A33855E0C}" type="pres">
      <dgm:prSet presAssocID="{6B3F1008-F513-4752-B751-3F4861B29351}" presName="sibTrans" presStyleCnt="0"/>
      <dgm:spPr/>
    </dgm:pt>
    <dgm:pt modelId="{E8AB64D8-0BA7-4F15-8CEF-F5455F6AA547}" type="pres">
      <dgm:prSet presAssocID="{1DF3E661-62AD-4A4D-82F6-33A9A2E7298D}" presName="node" presStyleLbl="node1" presStyleIdx="3" presStyleCnt="4" custScaleY="122416">
        <dgm:presLayoutVars>
          <dgm:bulletEnabled val="1"/>
        </dgm:presLayoutVars>
      </dgm:prSet>
      <dgm:spPr/>
      <dgm:t>
        <a:bodyPr/>
        <a:lstStyle/>
        <a:p>
          <a:endParaRPr lang="zh-CN" altLang="en-US"/>
        </a:p>
      </dgm:t>
    </dgm:pt>
  </dgm:ptLst>
  <dgm:cxnLst>
    <dgm:cxn modelId="{6006A4AF-DAF2-458C-AB1C-D60860AEAB39}" type="presOf" srcId="{20911D9B-40BF-45A1-A608-A0A5F8569E11}" destId="{359B06B7-D29C-4575-8548-A956AF4699C4}" srcOrd="0" destOrd="0" presId="urn:microsoft.com/office/officeart/2005/8/layout/default#1"/>
    <dgm:cxn modelId="{2372F569-EA4D-4E28-909A-BCAE7DFF98E5}" srcId="{20911D9B-40BF-45A1-A608-A0A5F8569E11}" destId="{2F32DFD3-73FC-44D8-AB3D-BB3F00AE841C}" srcOrd="1" destOrd="0" parTransId="{DA018445-FA38-441C-B820-EA115237D121}" sibTransId="{E7E3D12E-743F-4E13-9735-44FF1264E1AC}"/>
    <dgm:cxn modelId="{42A95833-5CE5-4F75-A53B-14F6EB56FE80}" type="presOf" srcId="{875DCF04-1524-4BAF-95CD-952249B3B921}" destId="{8BA8C618-BF11-4981-B4E1-5CCA0D49CDCC}" srcOrd="0" destOrd="0" presId="urn:microsoft.com/office/officeart/2005/8/layout/default#1"/>
    <dgm:cxn modelId="{3BF0DDC6-97B1-45D7-B783-F3169CF53BC8}" type="presOf" srcId="{1DF3E661-62AD-4A4D-82F6-33A9A2E7298D}" destId="{E8AB64D8-0BA7-4F15-8CEF-F5455F6AA547}" srcOrd="0" destOrd="0" presId="urn:microsoft.com/office/officeart/2005/8/layout/default#1"/>
    <dgm:cxn modelId="{988E46AD-C341-4FDA-B832-8A4D4E2730F5}" srcId="{20911D9B-40BF-45A1-A608-A0A5F8569E11}" destId="{875DCF04-1524-4BAF-95CD-952249B3B921}" srcOrd="2" destOrd="0" parTransId="{3B2BCD0D-DFA0-40B7-8F31-CCBAE7B21164}" sibTransId="{6B3F1008-F513-4752-B751-3F4861B29351}"/>
    <dgm:cxn modelId="{9AA3C845-7CF3-4030-B063-80D96FF92E33}" srcId="{20911D9B-40BF-45A1-A608-A0A5F8569E11}" destId="{1DF3E661-62AD-4A4D-82F6-33A9A2E7298D}" srcOrd="3" destOrd="0" parTransId="{ADA9DE1F-3ECD-42A7-A706-6479FBCF594C}" sibTransId="{B67D98B2-4FB8-43A1-A540-82955B71001D}"/>
    <dgm:cxn modelId="{873A9C06-7D9D-4208-B965-C81C1FD07BB2}" type="presOf" srcId="{D049D882-14C1-48CE-BFC0-447297FFD852}" destId="{359ED0E3-6765-4C68-A4E5-0C906AFCA3DC}" srcOrd="0" destOrd="0" presId="urn:microsoft.com/office/officeart/2005/8/layout/default#1"/>
    <dgm:cxn modelId="{CE82BCF6-3FF3-4710-8B25-377157401A53}" srcId="{20911D9B-40BF-45A1-A608-A0A5F8569E11}" destId="{D049D882-14C1-48CE-BFC0-447297FFD852}" srcOrd="0" destOrd="0" parTransId="{D2CAFBB3-E404-4DC1-B55D-C84BA8855A06}" sibTransId="{1F7FA0FE-CEED-4E06-9D81-B7348F0C2DF5}"/>
    <dgm:cxn modelId="{4FED0FDB-1ECF-4277-B054-FFD48F51F78F}" type="presOf" srcId="{2F32DFD3-73FC-44D8-AB3D-BB3F00AE841C}" destId="{0446B76D-E646-4D6E-AA9A-26DA5604D3BD}" srcOrd="0" destOrd="0" presId="urn:microsoft.com/office/officeart/2005/8/layout/default#1"/>
    <dgm:cxn modelId="{F5D5C8EF-C867-43AC-BBEE-F8B65FEF4684}" type="presParOf" srcId="{359B06B7-D29C-4575-8548-A956AF4699C4}" destId="{359ED0E3-6765-4C68-A4E5-0C906AFCA3DC}" srcOrd="0" destOrd="0" presId="urn:microsoft.com/office/officeart/2005/8/layout/default#1"/>
    <dgm:cxn modelId="{B9575A0C-5097-418D-95FC-1D643783D0E5}" type="presParOf" srcId="{359B06B7-D29C-4575-8548-A956AF4699C4}" destId="{74D4D928-7D8B-48EC-A199-462EB40AA0B6}" srcOrd="1" destOrd="0" presId="urn:microsoft.com/office/officeart/2005/8/layout/default#1"/>
    <dgm:cxn modelId="{DE26D81A-FB90-4683-BD65-5D6C9E1BD193}" type="presParOf" srcId="{359B06B7-D29C-4575-8548-A956AF4699C4}" destId="{0446B76D-E646-4D6E-AA9A-26DA5604D3BD}" srcOrd="2" destOrd="0" presId="urn:microsoft.com/office/officeart/2005/8/layout/default#1"/>
    <dgm:cxn modelId="{7A2C200F-F154-42D3-9583-99ABDF27A809}" type="presParOf" srcId="{359B06B7-D29C-4575-8548-A956AF4699C4}" destId="{DF60DC63-A6F3-4D7A-BE74-126A3C935D27}" srcOrd="3" destOrd="0" presId="urn:microsoft.com/office/officeart/2005/8/layout/default#1"/>
    <dgm:cxn modelId="{89E90E64-382A-4580-B1CD-F4D16FD16925}" type="presParOf" srcId="{359B06B7-D29C-4575-8548-A956AF4699C4}" destId="{8BA8C618-BF11-4981-B4E1-5CCA0D49CDCC}" srcOrd="4" destOrd="0" presId="urn:microsoft.com/office/officeart/2005/8/layout/default#1"/>
    <dgm:cxn modelId="{9F3F5878-8EF0-4BC7-ADE5-DAE38F5A39AB}" type="presParOf" srcId="{359B06B7-D29C-4575-8548-A956AF4699C4}" destId="{124FC81C-F9C0-49CC-9985-484A33855E0C}" srcOrd="5" destOrd="0" presId="urn:microsoft.com/office/officeart/2005/8/layout/default#1"/>
    <dgm:cxn modelId="{EC786D69-E3C3-4411-A5AE-0B427C516EFF}" type="presParOf" srcId="{359B06B7-D29C-4575-8548-A956AF4699C4}" destId="{E8AB64D8-0BA7-4F15-8CEF-F5455F6AA547}" srcOrd="6"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F93EA2-E9DC-4374-8EA1-F221B6C1422C}" type="doc">
      <dgm:prSet loTypeId="urn:microsoft.com/office/officeart/2005/8/layout/process1" loCatId="process" qsTypeId="urn:microsoft.com/office/officeart/2005/8/quickstyle/simple5#3" qsCatId="simple" csTypeId="urn:microsoft.com/office/officeart/2005/8/colors/accent2_1#2" csCatId="accent2" phldr="1"/>
      <dgm:spPr/>
      <dgm:t>
        <a:bodyPr/>
        <a:lstStyle/>
        <a:p>
          <a:endParaRPr lang="zh-CN" altLang="en-US"/>
        </a:p>
      </dgm:t>
    </dgm:pt>
    <dgm:pt modelId="{E38CD468-1657-4062-9580-59DEC75753FF}">
      <dgm:prSet custT="1"/>
      <dgm:spPr/>
      <dgm:t>
        <a:bodyPr/>
        <a:lstStyle/>
        <a:p>
          <a:pPr rtl="0"/>
          <a:r>
            <a:rPr 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10</a:t>
          </a:r>
          <a:r>
            <a:rPr lang="zh-CN"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月</a:t>
          </a:r>
          <a:r>
            <a:rPr 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a:t>
          </a:r>
          <a:r>
            <a:rPr lang="zh-CN"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晚，解放军第一梯次三个团登陆，炮兵从大、小嶝猛烈射击掩护。由于隔岸炮击火力有限，最先登陆的解放军死伤惨重，小部分突破防线。最先在垄口登陆的人民解放军二四四团面临装甲部队死伤惨重，二五一团在古宁头突破登陆，二五三团在在湖尾登陆，突破防线，但是，设在海滩的障碍物勾挂住了解放军船只，而抢滩船只因退潮全陷在沙滩上。国军海军猛烈轰击搁浅的解放军船只和军队。一百多艘船全部被毁。</a:t>
          </a:r>
          <a:endParaRPr 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CD2C9AC-9CC7-42C3-9CAC-E9B08637AD8E}" type="parTrans" cxnId="{9EA90D95-09FA-4BA4-A5FE-E0512BE3E633}">
      <dgm:prSet/>
      <dgm:spPr/>
      <dgm:t>
        <a:bodyPr/>
        <a:lstStyle/>
        <a:p>
          <a:endParaRPr lang="zh-CN" altLang="en-US"/>
        </a:p>
      </dgm:t>
    </dgm:pt>
    <dgm:pt modelId="{B400625A-8DF3-478F-A269-BA4D163E7935}" type="sibTrans" cxnId="{9EA90D95-09FA-4BA4-A5FE-E0512BE3E633}">
      <dgm:prSet/>
      <dgm:spPr/>
      <dgm:t>
        <a:bodyPr/>
        <a:lstStyle/>
        <a:p>
          <a:endParaRPr lang="zh-CN" altLang="en-US"/>
        </a:p>
      </dgm:t>
    </dgm:pt>
    <dgm:pt modelId="{AB82CF56-FB3C-4E37-A203-7722F628585F}">
      <dgm:prSet custT="1"/>
      <dgm:spPr/>
      <dgm:t>
        <a:bodyPr/>
        <a:lstStyle/>
        <a:p>
          <a:pPr rtl="0"/>
          <a:r>
            <a:rPr 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a:t>
          </a:r>
          <a:r>
            <a:rPr lang="zh-CN"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二四四团攻占领双乳山，天亮时遭国民党军装甲部队反击退败。在湖尾登陆的人民解放军二五三团占领观音山和湖尾高地，到二十五日中午被迫撤退，人民解放军二五一团冲出包围前进到古宁头，固守林厝，与国民党十四师和一一八师强力反攻，双方反复争夺，最后因寡不敌众，全军覆没。</a:t>
          </a:r>
          <a:endParaRPr 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1B725346-DEB4-4961-A9D0-E4D78006BE65}" type="parTrans" cxnId="{3A2C65A5-0030-44BF-8071-DC10CA70BCCB}">
      <dgm:prSet/>
      <dgm:spPr/>
      <dgm:t>
        <a:bodyPr/>
        <a:lstStyle/>
        <a:p>
          <a:endParaRPr lang="zh-CN" altLang="en-US"/>
        </a:p>
      </dgm:t>
    </dgm:pt>
    <dgm:pt modelId="{63455F0D-6B29-43E4-9EEC-94CCF696B67D}" type="sibTrans" cxnId="{3A2C65A5-0030-44BF-8071-DC10CA70BCCB}">
      <dgm:prSet/>
      <dgm:spPr/>
      <dgm:t>
        <a:bodyPr/>
        <a:lstStyle/>
        <a:p>
          <a:endParaRPr lang="zh-CN" altLang="en-US"/>
        </a:p>
      </dgm:t>
    </dgm:pt>
    <dgm:pt modelId="{B0EF292C-FB81-4768-A41F-A6FBDC63BA4C}" type="pres">
      <dgm:prSet presAssocID="{08F93EA2-E9DC-4374-8EA1-F221B6C1422C}" presName="Name0" presStyleCnt="0">
        <dgm:presLayoutVars>
          <dgm:dir/>
          <dgm:resizeHandles val="exact"/>
        </dgm:presLayoutVars>
      </dgm:prSet>
      <dgm:spPr/>
      <dgm:t>
        <a:bodyPr/>
        <a:lstStyle/>
        <a:p>
          <a:endParaRPr lang="zh-CN" altLang="en-US"/>
        </a:p>
      </dgm:t>
    </dgm:pt>
    <dgm:pt modelId="{683335A7-4683-4A1F-AEDB-F8E7371DEB1B}" type="pres">
      <dgm:prSet presAssocID="{E38CD468-1657-4062-9580-59DEC75753FF}" presName="node" presStyleLbl="node1" presStyleIdx="0" presStyleCnt="2" custScaleX="107832" custScaleY="135649">
        <dgm:presLayoutVars>
          <dgm:bulletEnabled val="1"/>
        </dgm:presLayoutVars>
      </dgm:prSet>
      <dgm:spPr/>
      <dgm:t>
        <a:bodyPr/>
        <a:lstStyle/>
        <a:p>
          <a:endParaRPr lang="zh-CN" altLang="en-US"/>
        </a:p>
      </dgm:t>
    </dgm:pt>
    <dgm:pt modelId="{93528EA6-E1C5-4C5E-AAB5-07236B830B1E}" type="pres">
      <dgm:prSet presAssocID="{B400625A-8DF3-478F-A269-BA4D163E7935}" presName="sibTrans" presStyleLbl="sibTrans2D1" presStyleIdx="0" presStyleCnt="1" custScaleX="135560"/>
      <dgm:spPr/>
      <dgm:t>
        <a:bodyPr/>
        <a:lstStyle/>
        <a:p>
          <a:endParaRPr lang="zh-CN" altLang="en-US"/>
        </a:p>
      </dgm:t>
    </dgm:pt>
    <dgm:pt modelId="{A81A64B4-94CE-4618-8457-66FC112608D0}" type="pres">
      <dgm:prSet presAssocID="{B400625A-8DF3-478F-A269-BA4D163E7935}" presName="connectorText" presStyleLbl="sibTrans2D1" presStyleIdx="0" presStyleCnt="1"/>
      <dgm:spPr/>
      <dgm:t>
        <a:bodyPr/>
        <a:lstStyle/>
        <a:p>
          <a:endParaRPr lang="zh-CN" altLang="en-US"/>
        </a:p>
      </dgm:t>
    </dgm:pt>
    <dgm:pt modelId="{488CF867-406B-4735-8F08-CC9B4CEE5DA1}" type="pres">
      <dgm:prSet presAssocID="{AB82CF56-FB3C-4E37-A203-7722F628585F}" presName="node" presStyleLbl="node1" presStyleIdx="1" presStyleCnt="2" custScaleX="102722" custScaleY="135649">
        <dgm:presLayoutVars>
          <dgm:bulletEnabled val="1"/>
        </dgm:presLayoutVars>
      </dgm:prSet>
      <dgm:spPr/>
      <dgm:t>
        <a:bodyPr/>
        <a:lstStyle/>
        <a:p>
          <a:endParaRPr lang="zh-CN" altLang="en-US"/>
        </a:p>
      </dgm:t>
    </dgm:pt>
  </dgm:ptLst>
  <dgm:cxnLst>
    <dgm:cxn modelId="{EE0A68BB-762A-4929-974B-0D90BC91D6B3}" type="presOf" srcId="{AB82CF56-FB3C-4E37-A203-7722F628585F}" destId="{488CF867-406B-4735-8F08-CC9B4CEE5DA1}" srcOrd="0" destOrd="0" presId="urn:microsoft.com/office/officeart/2005/8/layout/process1"/>
    <dgm:cxn modelId="{3A2C65A5-0030-44BF-8071-DC10CA70BCCB}" srcId="{08F93EA2-E9DC-4374-8EA1-F221B6C1422C}" destId="{AB82CF56-FB3C-4E37-A203-7722F628585F}" srcOrd="1" destOrd="0" parTransId="{1B725346-DEB4-4961-A9D0-E4D78006BE65}" sibTransId="{63455F0D-6B29-43E4-9EEC-94CCF696B67D}"/>
    <dgm:cxn modelId="{EEB583D7-49EF-4926-93F2-F5D3E04B3FA3}" type="presOf" srcId="{E38CD468-1657-4062-9580-59DEC75753FF}" destId="{683335A7-4683-4A1F-AEDB-F8E7371DEB1B}" srcOrd="0" destOrd="0" presId="urn:microsoft.com/office/officeart/2005/8/layout/process1"/>
    <dgm:cxn modelId="{3B035AF1-892D-4C2C-AA84-306D1F2B54D9}" type="presOf" srcId="{B400625A-8DF3-478F-A269-BA4D163E7935}" destId="{93528EA6-E1C5-4C5E-AAB5-07236B830B1E}" srcOrd="0" destOrd="0" presId="urn:microsoft.com/office/officeart/2005/8/layout/process1"/>
    <dgm:cxn modelId="{9440E6B8-CEDF-4E86-8AB2-AF09D0889DA6}" type="presOf" srcId="{B400625A-8DF3-478F-A269-BA4D163E7935}" destId="{A81A64B4-94CE-4618-8457-66FC112608D0}" srcOrd="1" destOrd="0" presId="urn:microsoft.com/office/officeart/2005/8/layout/process1"/>
    <dgm:cxn modelId="{9EA90D95-09FA-4BA4-A5FE-E0512BE3E633}" srcId="{08F93EA2-E9DC-4374-8EA1-F221B6C1422C}" destId="{E38CD468-1657-4062-9580-59DEC75753FF}" srcOrd="0" destOrd="0" parTransId="{CCD2C9AC-9CC7-42C3-9CAC-E9B08637AD8E}" sibTransId="{B400625A-8DF3-478F-A269-BA4D163E7935}"/>
    <dgm:cxn modelId="{8816AA7C-7CF9-4CB5-8858-4376CE4FF498}" type="presOf" srcId="{08F93EA2-E9DC-4374-8EA1-F221B6C1422C}" destId="{B0EF292C-FB81-4768-A41F-A6FBDC63BA4C}" srcOrd="0" destOrd="0" presId="urn:microsoft.com/office/officeart/2005/8/layout/process1"/>
    <dgm:cxn modelId="{4A9E7374-A72F-4411-89E2-8333CB0A729C}" type="presParOf" srcId="{B0EF292C-FB81-4768-A41F-A6FBDC63BA4C}" destId="{683335A7-4683-4A1F-AEDB-F8E7371DEB1B}" srcOrd="0" destOrd="0" presId="urn:microsoft.com/office/officeart/2005/8/layout/process1"/>
    <dgm:cxn modelId="{B4799420-688F-4FAE-B879-874087AA7DEF}" type="presParOf" srcId="{B0EF292C-FB81-4768-A41F-A6FBDC63BA4C}" destId="{93528EA6-E1C5-4C5E-AAB5-07236B830B1E}" srcOrd="1" destOrd="0" presId="urn:microsoft.com/office/officeart/2005/8/layout/process1"/>
    <dgm:cxn modelId="{707FC93C-7B72-4CF0-A6AD-035194ACE839}" type="presParOf" srcId="{93528EA6-E1C5-4C5E-AAB5-07236B830B1E}" destId="{A81A64B4-94CE-4618-8457-66FC112608D0}" srcOrd="0" destOrd="0" presId="urn:microsoft.com/office/officeart/2005/8/layout/process1"/>
    <dgm:cxn modelId="{93D161A9-3EF7-45EB-8FC4-532877331741}" type="presParOf" srcId="{B0EF292C-FB81-4768-A41F-A6FBDC63BA4C}" destId="{488CF867-406B-4735-8F08-CC9B4CEE5DA1}" srcOrd="2" destOrd="0" presId="urn:microsoft.com/office/officeart/2005/8/layout/process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9BFA99-BF74-49C2-9EEC-57D1DB8F15A7}" type="doc">
      <dgm:prSet loTypeId="urn:microsoft.com/office/officeart/2005/8/layout/process2" loCatId="process" qsTypeId="urn:microsoft.com/office/officeart/2005/8/quickstyle/3d2#6" qsCatId="3D" csTypeId="urn:microsoft.com/office/officeart/2005/8/colors/accent6_1#1" csCatId="accent6" phldr="1"/>
      <dgm:spPr/>
      <dgm:t>
        <a:bodyPr/>
        <a:lstStyle/>
        <a:p>
          <a:endParaRPr lang="zh-CN" altLang="en-US"/>
        </a:p>
      </dgm:t>
    </dgm:pt>
    <dgm:pt modelId="{BEC3C6C9-4CE3-48CE-8FDF-02A46EDB2992}">
      <dgm:prSet custT="1"/>
      <dgm:spPr/>
      <dgm:t>
        <a:bodyPr/>
        <a:lstStyle/>
        <a:p>
          <a:pPr rtl="0"/>
          <a:r>
            <a:rPr lang="en-US"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26</a:t>
          </a:r>
          <a:r>
            <a:rPr lang="zh-CN"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日凌晨，解放军由二四六团团长孙云秀率该团的两个连和第八十五师的两个连增援。二四六团在湖尾登陆；另两连在古宁头登陆。</a:t>
          </a:r>
          <a:endParaRPr lang="zh-CN" sz="1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8BA87185-9D22-4576-908E-19EBA3523274}" type="parTrans" cxnId="{B3C5A4FE-C911-4A75-B4F8-B4843A197770}">
      <dgm:prSet/>
      <dgm:spPr/>
      <dgm:t>
        <a:bodyPr/>
        <a:lstStyle/>
        <a:p>
          <a:endParaRPr lang="zh-CN" altLang="en-US"/>
        </a:p>
      </dgm:t>
    </dgm:pt>
    <dgm:pt modelId="{86158C7F-D3B9-412B-86B0-8CF2B16D0B77}" type="sibTrans" cxnId="{B3C5A4FE-C911-4A75-B4F8-B4843A197770}">
      <dgm:prSet/>
      <dgm:spPr/>
      <dgm:t>
        <a:bodyPr/>
        <a:lstStyle/>
        <a:p>
          <a:endParaRPr lang="zh-CN" altLang="en-US"/>
        </a:p>
      </dgm:t>
    </dgm:pt>
    <dgm:pt modelId="{E97A4307-1C6D-4586-B555-F2240579AD0C}">
      <dgm:prSet custT="1"/>
      <dgm:spPr/>
      <dgm:t>
        <a:bodyPr/>
        <a:lstStyle/>
        <a:p>
          <a:pPr rtl="0"/>
          <a:r>
            <a:rPr lang="zh-CN" altLang="en-US"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四六团的两连，天亮时突破包围，在古宁头和据守该地解放军汇合，遭国民党军第十八军反击，一一八师从浦头以北海岸线向林厝攻击，战况十分惨烈，国民党在空军的协助下，攻下林厝，不久攻下南山，很快又拿下北山。</a:t>
          </a:r>
          <a:endParaRPr lang="zh-CN" altLang="en-US" sz="1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01BD9DD-4769-4188-A9C8-6D9A07F38484}" type="parTrans" cxnId="{25B87F52-90C5-45D9-8F71-9FD9752C187F}">
      <dgm:prSet/>
      <dgm:spPr/>
      <dgm:t>
        <a:bodyPr/>
        <a:lstStyle/>
        <a:p>
          <a:endParaRPr lang="zh-CN" altLang="en-US"/>
        </a:p>
      </dgm:t>
    </dgm:pt>
    <dgm:pt modelId="{393CD71C-9854-4DDC-A861-01622C3C196B}" type="sibTrans" cxnId="{25B87F52-90C5-45D9-8F71-9FD9752C187F}">
      <dgm:prSet/>
      <dgm:spPr/>
      <dgm:t>
        <a:bodyPr/>
        <a:lstStyle/>
        <a:p>
          <a:endParaRPr lang="zh-CN" altLang="en-US"/>
        </a:p>
      </dgm:t>
    </dgm:pt>
    <dgm:pt modelId="{E37A3EA9-A1E8-4B27-86C8-913CF782CF39}">
      <dgm:prSet custT="1"/>
      <dgm:spPr/>
      <dgm:t>
        <a:bodyPr/>
        <a:lstStyle/>
        <a:p>
          <a:pPr rtl="0"/>
          <a:r>
            <a:rPr lang="zh-CN"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午夜时分，人民解放军弹尽粮绝，突围到海边，一千三百余人困在古宁头以北断崖下沙滩。</a:t>
          </a:r>
          <a:r>
            <a:rPr lang="en-US"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27</a:t>
          </a:r>
          <a:r>
            <a:rPr lang="zh-CN" sz="1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日清晨，国民党军发起猛攻，解放军虽然顽强抵抗，但是仍然全军覆没，不是牺牲就是被俘。上午十时，古宁头战役正式结束。</a:t>
          </a:r>
          <a:endParaRPr lang="zh-CN" sz="1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E568389-164C-4178-A519-59ADE1005514}" type="parTrans" cxnId="{594DE510-444A-44A2-98C8-048AD3080D46}">
      <dgm:prSet/>
      <dgm:spPr/>
      <dgm:t>
        <a:bodyPr/>
        <a:lstStyle/>
        <a:p>
          <a:endParaRPr lang="zh-CN" altLang="en-US"/>
        </a:p>
      </dgm:t>
    </dgm:pt>
    <dgm:pt modelId="{C59DBAE7-E5B8-4624-8F6E-EBB0406C45FA}" type="sibTrans" cxnId="{594DE510-444A-44A2-98C8-048AD3080D46}">
      <dgm:prSet/>
      <dgm:spPr/>
      <dgm:t>
        <a:bodyPr/>
        <a:lstStyle/>
        <a:p>
          <a:endParaRPr lang="zh-CN" altLang="en-US"/>
        </a:p>
      </dgm:t>
    </dgm:pt>
    <dgm:pt modelId="{891C56AE-7436-440F-8C16-215DCA8BB7CA}" type="pres">
      <dgm:prSet presAssocID="{AF9BFA99-BF74-49C2-9EEC-57D1DB8F15A7}" presName="linearFlow" presStyleCnt="0">
        <dgm:presLayoutVars>
          <dgm:resizeHandles val="exact"/>
        </dgm:presLayoutVars>
      </dgm:prSet>
      <dgm:spPr/>
      <dgm:t>
        <a:bodyPr/>
        <a:lstStyle/>
        <a:p>
          <a:endParaRPr lang="zh-CN" altLang="en-US"/>
        </a:p>
      </dgm:t>
    </dgm:pt>
    <dgm:pt modelId="{54CD89E5-DA1A-409D-AE9C-CDE9C25E9508}" type="pres">
      <dgm:prSet presAssocID="{BEC3C6C9-4CE3-48CE-8FDF-02A46EDB2992}" presName="node" presStyleLbl="node1" presStyleIdx="0" presStyleCnt="3" custScaleX="243728">
        <dgm:presLayoutVars>
          <dgm:bulletEnabled val="1"/>
        </dgm:presLayoutVars>
      </dgm:prSet>
      <dgm:spPr/>
      <dgm:t>
        <a:bodyPr/>
        <a:lstStyle/>
        <a:p>
          <a:endParaRPr lang="zh-CN" altLang="en-US"/>
        </a:p>
      </dgm:t>
    </dgm:pt>
    <dgm:pt modelId="{2CE34DC6-AC66-4AED-9D65-05509CE6DB28}" type="pres">
      <dgm:prSet presAssocID="{86158C7F-D3B9-412B-86B0-8CF2B16D0B77}" presName="sibTrans" presStyleLbl="sibTrans2D1" presStyleIdx="0" presStyleCnt="2"/>
      <dgm:spPr/>
      <dgm:t>
        <a:bodyPr/>
        <a:lstStyle/>
        <a:p>
          <a:endParaRPr lang="zh-CN" altLang="en-US"/>
        </a:p>
      </dgm:t>
    </dgm:pt>
    <dgm:pt modelId="{A8FF4E9F-CF71-4EDB-A697-B8C368775105}" type="pres">
      <dgm:prSet presAssocID="{86158C7F-D3B9-412B-86B0-8CF2B16D0B77}" presName="connectorText" presStyleLbl="sibTrans2D1" presStyleIdx="0" presStyleCnt="2"/>
      <dgm:spPr/>
      <dgm:t>
        <a:bodyPr/>
        <a:lstStyle/>
        <a:p>
          <a:endParaRPr lang="zh-CN" altLang="en-US"/>
        </a:p>
      </dgm:t>
    </dgm:pt>
    <dgm:pt modelId="{1377B915-22E3-45B3-B41A-1962F782BBF2}" type="pres">
      <dgm:prSet presAssocID="{E97A4307-1C6D-4586-B555-F2240579AD0C}" presName="node" presStyleLbl="node1" presStyleIdx="1" presStyleCnt="3" custScaleX="243728">
        <dgm:presLayoutVars>
          <dgm:bulletEnabled val="1"/>
        </dgm:presLayoutVars>
      </dgm:prSet>
      <dgm:spPr/>
      <dgm:t>
        <a:bodyPr/>
        <a:lstStyle/>
        <a:p>
          <a:endParaRPr lang="zh-CN" altLang="en-US"/>
        </a:p>
      </dgm:t>
    </dgm:pt>
    <dgm:pt modelId="{14C495B2-65A7-4DD2-9C47-CA28BA15D090}" type="pres">
      <dgm:prSet presAssocID="{393CD71C-9854-4DDC-A861-01622C3C196B}" presName="sibTrans" presStyleLbl="sibTrans2D1" presStyleIdx="1" presStyleCnt="2"/>
      <dgm:spPr/>
      <dgm:t>
        <a:bodyPr/>
        <a:lstStyle/>
        <a:p>
          <a:endParaRPr lang="zh-CN" altLang="en-US"/>
        </a:p>
      </dgm:t>
    </dgm:pt>
    <dgm:pt modelId="{F29747F1-A87F-416A-9400-42F2BAD6297B}" type="pres">
      <dgm:prSet presAssocID="{393CD71C-9854-4DDC-A861-01622C3C196B}" presName="connectorText" presStyleLbl="sibTrans2D1" presStyleIdx="1" presStyleCnt="2"/>
      <dgm:spPr/>
      <dgm:t>
        <a:bodyPr/>
        <a:lstStyle/>
        <a:p>
          <a:endParaRPr lang="zh-CN" altLang="en-US"/>
        </a:p>
      </dgm:t>
    </dgm:pt>
    <dgm:pt modelId="{D6E06A1D-7212-486B-A2A4-54D650275FBA}" type="pres">
      <dgm:prSet presAssocID="{E37A3EA9-A1E8-4B27-86C8-913CF782CF39}" presName="node" presStyleLbl="node1" presStyleIdx="2" presStyleCnt="3" custScaleX="243728">
        <dgm:presLayoutVars>
          <dgm:bulletEnabled val="1"/>
        </dgm:presLayoutVars>
      </dgm:prSet>
      <dgm:spPr/>
      <dgm:t>
        <a:bodyPr/>
        <a:lstStyle/>
        <a:p>
          <a:endParaRPr lang="zh-CN" altLang="en-US"/>
        </a:p>
      </dgm:t>
    </dgm:pt>
  </dgm:ptLst>
  <dgm:cxnLst>
    <dgm:cxn modelId="{594DE510-444A-44A2-98C8-048AD3080D46}" srcId="{AF9BFA99-BF74-49C2-9EEC-57D1DB8F15A7}" destId="{E37A3EA9-A1E8-4B27-86C8-913CF782CF39}" srcOrd="2" destOrd="0" parTransId="{2E568389-164C-4178-A519-59ADE1005514}" sibTransId="{C59DBAE7-E5B8-4624-8F6E-EBB0406C45FA}"/>
    <dgm:cxn modelId="{25B87F52-90C5-45D9-8F71-9FD9752C187F}" srcId="{AF9BFA99-BF74-49C2-9EEC-57D1DB8F15A7}" destId="{E97A4307-1C6D-4586-B555-F2240579AD0C}" srcOrd="1" destOrd="0" parTransId="{601BD9DD-4769-4188-A9C8-6D9A07F38484}" sibTransId="{393CD71C-9854-4DDC-A861-01622C3C196B}"/>
    <dgm:cxn modelId="{39583171-A5AD-41B4-B476-4C8B9890F29D}" type="presOf" srcId="{AF9BFA99-BF74-49C2-9EEC-57D1DB8F15A7}" destId="{891C56AE-7436-440F-8C16-215DCA8BB7CA}" srcOrd="0" destOrd="0" presId="urn:microsoft.com/office/officeart/2005/8/layout/process2"/>
    <dgm:cxn modelId="{B3C5A4FE-C911-4A75-B4F8-B4843A197770}" srcId="{AF9BFA99-BF74-49C2-9EEC-57D1DB8F15A7}" destId="{BEC3C6C9-4CE3-48CE-8FDF-02A46EDB2992}" srcOrd="0" destOrd="0" parTransId="{8BA87185-9D22-4576-908E-19EBA3523274}" sibTransId="{86158C7F-D3B9-412B-86B0-8CF2B16D0B77}"/>
    <dgm:cxn modelId="{31402C7C-463E-404F-AEDA-3B2601BE6487}" type="presOf" srcId="{86158C7F-D3B9-412B-86B0-8CF2B16D0B77}" destId="{2CE34DC6-AC66-4AED-9D65-05509CE6DB28}" srcOrd="0" destOrd="0" presId="urn:microsoft.com/office/officeart/2005/8/layout/process2"/>
    <dgm:cxn modelId="{3DA37EFB-9253-44B5-B8ED-673DBC49A763}" type="presOf" srcId="{BEC3C6C9-4CE3-48CE-8FDF-02A46EDB2992}" destId="{54CD89E5-DA1A-409D-AE9C-CDE9C25E9508}" srcOrd="0" destOrd="0" presId="urn:microsoft.com/office/officeart/2005/8/layout/process2"/>
    <dgm:cxn modelId="{61CC40E0-C4D1-4570-9C82-C1554368C958}" type="presOf" srcId="{E37A3EA9-A1E8-4B27-86C8-913CF782CF39}" destId="{D6E06A1D-7212-486B-A2A4-54D650275FBA}" srcOrd="0" destOrd="0" presId="urn:microsoft.com/office/officeart/2005/8/layout/process2"/>
    <dgm:cxn modelId="{89707DB4-043B-42D0-94C1-603E1BC4C30D}" type="presOf" srcId="{E97A4307-1C6D-4586-B555-F2240579AD0C}" destId="{1377B915-22E3-45B3-B41A-1962F782BBF2}" srcOrd="0" destOrd="0" presId="urn:microsoft.com/office/officeart/2005/8/layout/process2"/>
    <dgm:cxn modelId="{1055FCFB-9548-42FD-8032-BAD7A0A2F73E}" type="presOf" srcId="{393CD71C-9854-4DDC-A861-01622C3C196B}" destId="{F29747F1-A87F-416A-9400-42F2BAD6297B}" srcOrd="1" destOrd="0" presId="urn:microsoft.com/office/officeart/2005/8/layout/process2"/>
    <dgm:cxn modelId="{B803F94A-F555-442C-88EF-CA97AB6561AC}" type="presOf" srcId="{393CD71C-9854-4DDC-A861-01622C3C196B}" destId="{14C495B2-65A7-4DD2-9C47-CA28BA15D090}" srcOrd="0" destOrd="0" presId="urn:microsoft.com/office/officeart/2005/8/layout/process2"/>
    <dgm:cxn modelId="{AAECBED5-9F0D-4757-914D-F5A3D15BCE28}" type="presOf" srcId="{86158C7F-D3B9-412B-86B0-8CF2B16D0B77}" destId="{A8FF4E9F-CF71-4EDB-A697-B8C368775105}" srcOrd="1" destOrd="0" presId="urn:microsoft.com/office/officeart/2005/8/layout/process2"/>
    <dgm:cxn modelId="{15F12025-A974-479F-8656-A97573638BDE}" type="presParOf" srcId="{891C56AE-7436-440F-8C16-215DCA8BB7CA}" destId="{54CD89E5-DA1A-409D-AE9C-CDE9C25E9508}" srcOrd="0" destOrd="0" presId="urn:microsoft.com/office/officeart/2005/8/layout/process2"/>
    <dgm:cxn modelId="{6D24A461-8B1D-4016-BDEE-4CD0E7327E6F}" type="presParOf" srcId="{891C56AE-7436-440F-8C16-215DCA8BB7CA}" destId="{2CE34DC6-AC66-4AED-9D65-05509CE6DB28}" srcOrd="1" destOrd="0" presId="urn:microsoft.com/office/officeart/2005/8/layout/process2"/>
    <dgm:cxn modelId="{A6D475EF-4C0E-49B2-A901-5BF745702622}" type="presParOf" srcId="{2CE34DC6-AC66-4AED-9D65-05509CE6DB28}" destId="{A8FF4E9F-CF71-4EDB-A697-B8C368775105}" srcOrd="0" destOrd="0" presId="urn:microsoft.com/office/officeart/2005/8/layout/process2"/>
    <dgm:cxn modelId="{59BEA0A4-6871-4433-B9E4-3F3798EB0C11}" type="presParOf" srcId="{891C56AE-7436-440F-8C16-215DCA8BB7CA}" destId="{1377B915-22E3-45B3-B41A-1962F782BBF2}" srcOrd="2" destOrd="0" presId="urn:microsoft.com/office/officeart/2005/8/layout/process2"/>
    <dgm:cxn modelId="{6514152C-3FF1-480B-B531-BBCFB934F174}" type="presParOf" srcId="{891C56AE-7436-440F-8C16-215DCA8BB7CA}" destId="{14C495B2-65A7-4DD2-9C47-CA28BA15D090}" srcOrd="3" destOrd="0" presId="urn:microsoft.com/office/officeart/2005/8/layout/process2"/>
    <dgm:cxn modelId="{0C5ED8B7-F3BC-4973-B581-C8CDE3078C2A}" type="presParOf" srcId="{14C495B2-65A7-4DD2-9C47-CA28BA15D090}" destId="{F29747F1-A87F-416A-9400-42F2BAD6297B}" srcOrd="0" destOrd="0" presId="urn:microsoft.com/office/officeart/2005/8/layout/process2"/>
    <dgm:cxn modelId="{D90C62D5-88AD-421C-AC31-1B011EB868FF}" type="presParOf" srcId="{891C56AE-7436-440F-8C16-215DCA8BB7CA}" destId="{D6E06A1D-7212-486B-A2A4-54D650275FBA}" srcOrd="4" destOrd="0" presId="urn:microsoft.com/office/officeart/2005/8/layout/process2"/>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CDE294-0BD2-4074-8754-5734058DEE9E}" type="doc">
      <dgm:prSet loTypeId="urn:microsoft.com/office/officeart/2005/8/layout/radial2#1" loCatId="relationship" qsTypeId="urn:microsoft.com/office/officeart/2005/8/quickstyle/simple5#4" qsCatId="simple" csTypeId="urn:microsoft.com/office/officeart/2005/8/colors/accent2_2#2" csCatId="accent2" phldr="1"/>
      <dgm:spPr/>
      <dgm:t>
        <a:bodyPr/>
        <a:lstStyle/>
        <a:p>
          <a:endParaRPr lang="zh-CN" altLang="en-US"/>
        </a:p>
      </dgm:t>
    </dgm:pt>
    <dgm:pt modelId="{E3179626-7436-4A3A-BD61-1A430C369EDB}">
      <dgm:prSet custT="1"/>
      <dgm:spPr/>
      <dgm:t>
        <a:bodyPr/>
        <a:lstStyle/>
        <a:p>
          <a:pPr rtl="0"/>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轻敌</a:t>
          </a:r>
          <a:endPar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0F7D1115-15BA-4228-91FC-F0D5B799097B}" type="parTrans" cxnId="{ABF2A3B7-B4CE-440E-9F6C-14C95E2227A0}">
      <dgm:prSet/>
      <dgm:spPr/>
      <dgm:t>
        <a:bodyPr/>
        <a:lstStyle/>
        <a:p>
          <a:endParaRPr lang="zh-CN" altLang="en-US"/>
        </a:p>
      </dgm:t>
    </dgm:pt>
    <dgm:pt modelId="{53F045F4-CD5B-41F5-BB78-CF651CEA1F54}" type="sibTrans" cxnId="{ABF2A3B7-B4CE-440E-9F6C-14C95E2227A0}">
      <dgm:prSet/>
      <dgm:spPr/>
      <dgm:t>
        <a:bodyPr/>
        <a:lstStyle/>
        <a:p>
          <a:endParaRPr lang="zh-CN" altLang="en-US"/>
        </a:p>
      </dgm:t>
    </dgm:pt>
    <dgm:pt modelId="{27DE5A5F-C56F-4D4C-8E12-14DE9D0397C0}">
      <dgm:prSet custT="1"/>
      <dgm:spPr/>
      <dgm:t>
        <a:bodyPr/>
        <a:lstStyle/>
        <a:p>
          <a:pPr rtl="0"/>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忽视战场环境</a:t>
          </a:r>
          <a:endPar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7D0E4F1-32DF-4116-A876-512447AD0D98}" type="parTrans" cxnId="{A0319AA8-824E-4B6D-8387-F501B9176A0B}">
      <dgm:prSet/>
      <dgm:spPr/>
      <dgm:t>
        <a:bodyPr/>
        <a:lstStyle/>
        <a:p>
          <a:endParaRPr lang="zh-CN" altLang="en-US"/>
        </a:p>
      </dgm:t>
    </dgm:pt>
    <dgm:pt modelId="{8E343DD2-96F6-4B32-AAD2-3135C3DAA811}" type="sibTrans" cxnId="{A0319AA8-824E-4B6D-8387-F501B9176A0B}">
      <dgm:prSet/>
      <dgm:spPr/>
      <dgm:t>
        <a:bodyPr/>
        <a:lstStyle/>
        <a:p>
          <a:endParaRPr lang="zh-CN" altLang="en-US"/>
        </a:p>
      </dgm:t>
    </dgm:pt>
    <dgm:pt modelId="{DE74876E-970D-48B8-9FFE-25B5284B7D30}">
      <dgm:prSet custT="1"/>
      <dgm:spPr/>
      <dgm:t>
        <a:bodyPr/>
        <a:lstStyle/>
        <a:p>
          <a:pPr rtl="0"/>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不知彼，不知几</a:t>
          </a:r>
          <a:endPar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8CB56C5-D879-45A2-9668-CD6C09F213E9}" type="parTrans" cxnId="{2B6081DB-BE5B-4FA8-87E6-B392A6DBD17B}">
      <dgm:prSet/>
      <dgm:spPr/>
      <dgm:t>
        <a:bodyPr/>
        <a:lstStyle/>
        <a:p>
          <a:endParaRPr lang="zh-CN" altLang="en-US"/>
        </a:p>
      </dgm:t>
    </dgm:pt>
    <dgm:pt modelId="{135F291D-6885-49DD-A2D3-E506C8015458}" type="sibTrans" cxnId="{2B6081DB-BE5B-4FA8-87E6-B392A6DBD17B}">
      <dgm:prSet/>
      <dgm:spPr/>
      <dgm:t>
        <a:bodyPr/>
        <a:lstStyle/>
        <a:p>
          <a:endParaRPr lang="zh-CN" altLang="en-US"/>
        </a:p>
      </dgm:t>
    </dgm:pt>
    <dgm:pt modelId="{18E0ECA4-D506-4B33-8828-E8A9A1F3DA2A}" type="pres">
      <dgm:prSet presAssocID="{62CDE294-0BD2-4074-8754-5734058DEE9E}" presName="composite" presStyleCnt="0">
        <dgm:presLayoutVars>
          <dgm:chMax val="5"/>
          <dgm:dir/>
          <dgm:animLvl val="ctr"/>
          <dgm:resizeHandles val="exact"/>
        </dgm:presLayoutVars>
      </dgm:prSet>
      <dgm:spPr/>
      <dgm:t>
        <a:bodyPr/>
        <a:lstStyle/>
        <a:p>
          <a:endParaRPr lang="zh-CN" altLang="en-US"/>
        </a:p>
      </dgm:t>
    </dgm:pt>
    <dgm:pt modelId="{7D5F82B4-3079-47DA-88EB-C26C8AAD64C8}" type="pres">
      <dgm:prSet presAssocID="{62CDE294-0BD2-4074-8754-5734058DEE9E}" presName="cycle" presStyleCnt="0"/>
      <dgm:spPr/>
    </dgm:pt>
    <dgm:pt modelId="{57CE99E1-90DD-448D-BA24-7884904A536F}" type="pres">
      <dgm:prSet presAssocID="{62CDE294-0BD2-4074-8754-5734058DEE9E}" presName="centerShape" presStyleCnt="0"/>
      <dgm:spPr/>
    </dgm:pt>
    <dgm:pt modelId="{83E49B5D-0C83-49ED-BE0C-3FC134496E57}" type="pres">
      <dgm:prSet presAssocID="{62CDE294-0BD2-4074-8754-5734058DEE9E}" presName="connSite" presStyleLbl="node1" presStyleIdx="0" presStyleCnt="4"/>
      <dgm:spPr/>
    </dgm:pt>
    <dgm:pt modelId="{392EAA96-5832-43CC-AB6D-2F9835C663B7}" type="pres">
      <dgm:prSet presAssocID="{62CDE294-0BD2-4074-8754-5734058DEE9E}"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Lst>
          </a:blip>
          <a:srcRect/>
          <a:stretch>
            <a:fillRect l="-14000" r="-14000"/>
          </a:stretch>
        </a:blipFill>
      </dgm:spPr>
    </dgm:pt>
    <dgm:pt modelId="{6C45CD88-5552-4B43-840F-564AC87A539E}" type="pres">
      <dgm:prSet presAssocID="{0F7D1115-15BA-4228-91FC-F0D5B799097B}" presName="Name25" presStyleLbl="parChTrans1D1" presStyleIdx="0" presStyleCnt="3"/>
      <dgm:spPr/>
      <dgm:t>
        <a:bodyPr/>
        <a:lstStyle/>
        <a:p>
          <a:endParaRPr lang="zh-CN" altLang="en-US"/>
        </a:p>
      </dgm:t>
    </dgm:pt>
    <dgm:pt modelId="{95685CE6-3B1C-4D30-8355-90A912FF5D07}" type="pres">
      <dgm:prSet presAssocID="{E3179626-7436-4A3A-BD61-1A430C369EDB}" presName="node" presStyleCnt="0"/>
      <dgm:spPr/>
    </dgm:pt>
    <dgm:pt modelId="{6C6E3C5A-99EB-460B-B897-15D12656774A}" type="pres">
      <dgm:prSet presAssocID="{E3179626-7436-4A3A-BD61-1A430C369EDB}" presName="parentNode" presStyleLbl="node1" presStyleIdx="1" presStyleCnt="4" custScaleX="130053" custScaleY="118113">
        <dgm:presLayoutVars>
          <dgm:chMax val="1"/>
          <dgm:bulletEnabled val="1"/>
        </dgm:presLayoutVars>
      </dgm:prSet>
      <dgm:spPr/>
      <dgm:t>
        <a:bodyPr/>
        <a:lstStyle/>
        <a:p>
          <a:endParaRPr lang="zh-CN" altLang="en-US"/>
        </a:p>
      </dgm:t>
    </dgm:pt>
    <dgm:pt modelId="{DA9FC878-3B91-49FB-A338-5984C343DFE7}" type="pres">
      <dgm:prSet presAssocID="{E3179626-7436-4A3A-BD61-1A430C369EDB}" presName="childNode" presStyleLbl="revTx" presStyleIdx="0" presStyleCnt="0">
        <dgm:presLayoutVars>
          <dgm:bulletEnabled val="1"/>
        </dgm:presLayoutVars>
      </dgm:prSet>
      <dgm:spPr/>
    </dgm:pt>
    <dgm:pt modelId="{34E84975-33EE-489A-A6C4-07623B558BAF}" type="pres">
      <dgm:prSet presAssocID="{67D0E4F1-32DF-4116-A876-512447AD0D98}" presName="Name25" presStyleLbl="parChTrans1D1" presStyleIdx="1" presStyleCnt="3"/>
      <dgm:spPr/>
      <dgm:t>
        <a:bodyPr/>
        <a:lstStyle/>
        <a:p>
          <a:endParaRPr lang="zh-CN" altLang="en-US"/>
        </a:p>
      </dgm:t>
    </dgm:pt>
    <dgm:pt modelId="{BA5DC760-7B89-448B-A586-1A13B7F32AE4}" type="pres">
      <dgm:prSet presAssocID="{27DE5A5F-C56F-4D4C-8E12-14DE9D0397C0}" presName="node" presStyleCnt="0"/>
      <dgm:spPr/>
    </dgm:pt>
    <dgm:pt modelId="{FDB29969-3E42-41EC-95A4-9536EED52B57}" type="pres">
      <dgm:prSet presAssocID="{27DE5A5F-C56F-4D4C-8E12-14DE9D0397C0}" presName="parentNode" presStyleLbl="node1" presStyleIdx="2" presStyleCnt="4" custScaleX="130053" custScaleY="118113">
        <dgm:presLayoutVars>
          <dgm:chMax val="1"/>
          <dgm:bulletEnabled val="1"/>
        </dgm:presLayoutVars>
      </dgm:prSet>
      <dgm:spPr/>
      <dgm:t>
        <a:bodyPr/>
        <a:lstStyle/>
        <a:p>
          <a:endParaRPr lang="zh-CN" altLang="en-US"/>
        </a:p>
      </dgm:t>
    </dgm:pt>
    <dgm:pt modelId="{014CDA5E-EFCF-4A4D-9CA3-A66FDC4A78BB}" type="pres">
      <dgm:prSet presAssocID="{27DE5A5F-C56F-4D4C-8E12-14DE9D0397C0}" presName="childNode" presStyleLbl="revTx" presStyleIdx="0" presStyleCnt="0">
        <dgm:presLayoutVars>
          <dgm:bulletEnabled val="1"/>
        </dgm:presLayoutVars>
      </dgm:prSet>
      <dgm:spPr/>
    </dgm:pt>
    <dgm:pt modelId="{B83E509D-188E-4E54-89C6-AECC54F93C8D}" type="pres">
      <dgm:prSet presAssocID="{68CB56C5-D879-45A2-9668-CD6C09F213E9}" presName="Name25" presStyleLbl="parChTrans1D1" presStyleIdx="2" presStyleCnt="3"/>
      <dgm:spPr/>
      <dgm:t>
        <a:bodyPr/>
        <a:lstStyle/>
        <a:p>
          <a:endParaRPr lang="zh-CN" altLang="en-US"/>
        </a:p>
      </dgm:t>
    </dgm:pt>
    <dgm:pt modelId="{73E18A7C-9B3A-4F0E-9CA1-E11FFAD57CDC}" type="pres">
      <dgm:prSet presAssocID="{DE74876E-970D-48B8-9FFE-25B5284B7D30}" presName="node" presStyleCnt="0"/>
      <dgm:spPr/>
    </dgm:pt>
    <dgm:pt modelId="{4291017A-D3F0-4C14-9D0D-9483389A558B}" type="pres">
      <dgm:prSet presAssocID="{DE74876E-970D-48B8-9FFE-25B5284B7D30}" presName="parentNode" presStyleLbl="node1" presStyleIdx="3" presStyleCnt="4" custScaleX="130053" custScaleY="118113">
        <dgm:presLayoutVars>
          <dgm:chMax val="1"/>
          <dgm:bulletEnabled val="1"/>
        </dgm:presLayoutVars>
      </dgm:prSet>
      <dgm:spPr/>
      <dgm:t>
        <a:bodyPr/>
        <a:lstStyle/>
        <a:p>
          <a:endParaRPr lang="zh-CN" altLang="en-US"/>
        </a:p>
      </dgm:t>
    </dgm:pt>
    <dgm:pt modelId="{6029D4BF-5701-4D3C-B598-952A140A2AE1}" type="pres">
      <dgm:prSet presAssocID="{DE74876E-970D-48B8-9FFE-25B5284B7D30}" presName="childNode" presStyleLbl="revTx" presStyleIdx="0" presStyleCnt="0">
        <dgm:presLayoutVars>
          <dgm:bulletEnabled val="1"/>
        </dgm:presLayoutVars>
      </dgm:prSet>
      <dgm:spPr/>
    </dgm:pt>
  </dgm:ptLst>
  <dgm:cxnLst>
    <dgm:cxn modelId="{D6B67D7B-68C9-44F7-B2EB-D9D61327A436}" type="presOf" srcId="{DE74876E-970D-48B8-9FFE-25B5284B7D30}" destId="{4291017A-D3F0-4C14-9D0D-9483389A558B}" srcOrd="0" destOrd="0" presId="urn:microsoft.com/office/officeart/2005/8/layout/radial2#1"/>
    <dgm:cxn modelId="{9189E9FC-8C01-4A85-9A9B-022F33E5BA84}" type="presOf" srcId="{68CB56C5-D879-45A2-9668-CD6C09F213E9}" destId="{B83E509D-188E-4E54-89C6-AECC54F93C8D}" srcOrd="0" destOrd="0" presId="urn:microsoft.com/office/officeart/2005/8/layout/radial2#1"/>
    <dgm:cxn modelId="{2B6081DB-BE5B-4FA8-87E6-B392A6DBD17B}" srcId="{62CDE294-0BD2-4074-8754-5734058DEE9E}" destId="{DE74876E-970D-48B8-9FFE-25B5284B7D30}" srcOrd="2" destOrd="0" parTransId="{68CB56C5-D879-45A2-9668-CD6C09F213E9}" sibTransId="{135F291D-6885-49DD-A2D3-E506C8015458}"/>
    <dgm:cxn modelId="{A0319AA8-824E-4B6D-8387-F501B9176A0B}" srcId="{62CDE294-0BD2-4074-8754-5734058DEE9E}" destId="{27DE5A5F-C56F-4D4C-8E12-14DE9D0397C0}" srcOrd="1" destOrd="0" parTransId="{67D0E4F1-32DF-4116-A876-512447AD0D98}" sibTransId="{8E343DD2-96F6-4B32-AAD2-3135C3DAA811}"/>
    <dgm:cxn modelId="{37FCDCC6-904A-4E23-B38D-50C444E520F2}" type="presOf" srcId="{E3179626-7436-4A3A-BD61-1A430C369EDB}" destId="{6C6E3C5A-99EB-460B-B897-15D12656774A}" srcOrd="0" destOrd="0" presId="urn:microsoft.com/office/officeart/2005/8/layout/radial2#1"/>
    <dgm:cxn modelId="{ABF2A3B7-B4CE-440E-9F6C-14C95E2227A0}" srcId="{62CDE294-0BD2-4074-8754-5734058DEE9E}" destId="{E3179626-7436-4A3A-BD61-1A430C369EDB}" srcOrd="0" destOrd="0" parTransId="{0F7D1115-15BA-4228-91FC-F0D5B799097B}" sibTransId="{53F045F4-CD5B-41F5-BB78-CF651CEA1F54}"/>
    <dgm:cxn modelId="{ABE85F6E-1682-4FE2-B48A-4AC8CD17929D}" type="presOf" srcId="{0F7D1115-15BA-4228-91FC-F0D5B799097B}" destId="{6C45CD88-5552-4B43-840F-564AC87A539E}" srcOrd="0" destOrd="0" presId="urn:microsoft.com/office/officeart/2005/8/layout/radial2#1"/>
    <dgm:cxn modelId="{CA7B90E1-E4D3-4AFC-B23C-81DBA90A871E}" type="presOf" srcId="{62CDE294-0BD2-4074-8754-5734058DEE9E}" destId="{18E0ECA4-D506-4B33-8828-E8A9A1F3DA2A}" srcOrd="0" destOrd="0" presId="urn:microsoft.com/office/officeart/2005/8/layout/radial2#1"/>
    <dgm:cxn modelId="{57D68A73-728C-401D-823A-3CE85A7CFE79}" type="presOf" srcId="{67D0E4F1-32DF-4116-A876-512447AD0D98}" destId="{34E84975-33EE-489A-A6C4-07623B558BAF}" srcOrd="0" destOrd="0" presId="urn:microsoft.com/office/officeart/2005/8/layout/radial2#1"/>
    <dgm:cxn modelId="{78C0448B-2883-4E99-B332-0DA35D8F7BD9}" type="presOf" srcId="{27DE5A5F-C56F-4D4C-8E12-14DE9D0397C0}" destId="{FDB29969-3E42-41EC-95A4-9536EED52B57}" srcOrd="0" destOrd="0" presId="urn:microsoft.com/office/officeart/2005/8/layout/radial2#1"/>
    <dgm:cxn modelId="{C7CA7BA6-9F14-4B0B-91DE-360F27086BDC}" type="presParOf" srcId="{18E0ECA4-D506-4B33-8828-E8A9A1F3DA2A}" destId="{7D5F82B4-3079-47DA-88EB-C26C8AAD64C8}" srcOrd="0" destOrd="0" presId="urn:microsoft.com/office/officeart/2005/8/layout/radial2#1"/>
    <dgm:cxn modelId="{C8224AF8-9711-4F6E-ACAE-2C328D3CBBFE}" type="presParOf" srcId="{7D5F82B4-3079-47DA-88EB-C26C8AAD64C8}" destId="{57CE99E1-90DD-448D-BA24-7884904A536F}" srcOrd="0" destOrd="0" presId="urn:microsoft.com/office/officeart/2005/8/layout/radial2#1"/>
    <dgm:cxn modelId="{1266F96B-5786-47D9-87D2-2EF7EBFFCBF0}" type="presParOf" srcId="{57CE99E1-90DD-448D-BA24-7884904A536F}" destId="{83E49B5D-0C83-49ED-BE0C-3FC134496E57}" srcOrd="0" destOrd="0" presId="urn:microsoft.com/office/officeart/2005/8/layout/radial2#1"/>
    <dgm:cxn modelId="{09E8A5DC-CFBF-4045-8861-D85229269DAD}" type="presParOf" srcId="{57CE99E1-90DD-448D-BA24-7884904A536F}" destId="{392EAA96-5832-43CC-AB6D-2F9835C663B7}" srcOrd="1" destOrd="0" presId="urn:microsoft.com/office/officeart/2005/8/layout/radial2#1"/>
    <dgm:cxn modelId="{7388C6B3-65BB-4A80-805E-085ED25B112C}" type="presParOf" srcId="{7D5F82B4-3079-47DA-88EB-C26C8AAD64C8}" destId="{6C45CD88-5552-4B43-840F-564AC87A539E}" srcOrd="1" destOrd="0" presId="urn:microsoft.com/office/officeart/2005/8/layout/radial2#1"/>
    <dgm:cxn modelId="{4EBD82CB-323B-4C8B-A5FE-BF42C62A83F3}" type="presParOf" srcId="{7D5F82B4-3079-47DA-88EB-C26C8AAD64C8}" destId="{95685CE6-3B1C-4D30-8355-90A912FF5D07}" srcOrd="2" destOrd="0" presId="urn:microsoft.com/office/officeart/2005/8/layout/radial2#1"/>
    <dgm:cxn modelId="{1AC137C0-23F2-49BC-B751-78EE2BD62343}" type="presParOf" srcId="{95685CE6-3B1C-4D30-8355-90A912FF5D07}" destId="{6C6E3C5A-99EB-460B-B897-15D12656774A}" srcOrd="0" destOrd="0" presId="urn:microsoft.com/office/officeart/2005/8/layout/radial2#1"/>
    <dgm:cxn modelId="{A3087666-EC52-4D45-8431-1A57E3ED05F9}" type="presParOf" srcId="{95685CE6-3B1C-4D30-8355-90A912FF5D07}" destId="{DA9FC878-3B91-49FB-A338-5984C343DFE7}" srcOrd="1" destOrd="0" presId="urn:microsoft.com/office/officeart/2005/8/layout/radial2#1"/>
    <dgm:cxn modelId="{54CCD6BB-B5F3-4FC8-8679-95350EACA72F}" type="presParOf" srcId="{7D5F82B4-3079-47DA-88EB-C26C8AAD64C8}" destId="{34E84975-33EE-489A-A6C4-07623B558BAF}" srcOrd="3" destOrd="0" presId="urn:microsoft.com/office/officeart/2005/8/layout/radial2#1"/>
    <dgm:cxn modelId="{75215E7D-5BFE-4E05-8C89-6D7ADB314813}" type="presParOf" srcId="{7D5F82B4-3079-47DA-88EB-C26C8AAD64C8}" destId="{BA5DC760-7B89-448B-A586-1A13B7F32AE4}" srcOrd="4" destOrd="0" presId="urn:microsoft.com/office/officeart/2005/8/layout/radial2#1"/>
    <dgm:cxn modelId="{CCCDF69F-9CCD-4895-83BB-2E73D65BD614}" type="presParOf" srcId="{BA5DC760-7B89-448B-A586-1A13B7F32AE4}" destId="{FDB29969-3E42-41EC-95A4-9536EED52B57}" srcOrd="0" destOrd="0" presId="urn:microsoft.com/office/officeart/2005/8/layout/radial2#1"/>
    <dgm:cxn modelId="{06DCF79B-F416-48E1-BB3E-EB4106FCB04F}" type="presParOf" srcId="{BA5DC760-7B89-448B-A586-1A13B7F32AE4}" destId="{014CDA5E-EFCF-4A4D-9CA3-A66FDC4A78BB}" srcOrd="1" destOrd="0" presId="urn:microsoft.com/office/officeart/2005/8/layout/radial2#1"/>
    <dgm:cxn modelId="{F0B4B57B-269E-48D5-AD3C-8E5FD979F773}" type="presParOf" srcId="{7D5F82B4-3079-47DA-88EB-C26C8AAD64C8}" destId="{B83E509D-188E-4E54-89C6-AECC54F93C8D}" srcOrd="5" destOrd="0" presId="urn:microsoft.com/office/officeart/2005/8/layout/radial2#1"/>
    <dgm:cxn modelId="{0F6B0332-5C80-408D-880D-BAEE3780CC48}" type="presParOf" srcId="{7D5F82B4-3079-47DA-88EB-C26C8AAD64C8}" destId="{73E18A7C-9B3A-4F0E-9CA1-E11FFAD57CDC}" srcOrd="6" destOrd="0" presId="urn:microsoft.com/office/officeart/2005/8/layout/radial2#1"/>
    <dgm:cxn modelId="{BE8E26A3-F9FA-41F4-BE70-32CE82305425}" type="presParOf" srcId="{73E18A7C-9B3A-4F0E-9CA1-E11FFAD57CDC}" destId="{4291017A-D3F0-4C14-9D0D-9483389A558B}" srcOrd="0" destOrd="0" presId="urn:microsoft.com/office/officeart/2005/8/layout/radial2#1"/>
    <dgm:cxn modelId="{D7B93180-F42F-4CCD-8698-1693DD89F09E}" type="presParOf" srcId="{73E18A7C-9B3A-4F0E-9CA1-E11FFAD57CDC}" destId="{6029D4BF-5701-4D3C-B598-952A140A2AE1}" srcOrd="1" destOrd="0" presId="urn:microsoft.com/office/officeart/2005/8/layout/radial2#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AF2B52-1973-47EA-BA4F-CB3AC142ED31}" type="doc">
      <dgm:prSet loTypeId="urn:microsoft.com/office/officeart/2005/8/layout/hList1" loCatId="list" qsTypeId="urn:microsoft.com/office/officeart/2005/8/quickstyle/simple5#5" qsCatId="simple" csTypeId="urn:microsoft.com/office/officeart/2005/8/colors/accent6_1#2" csCatId="accent6" phldr="1"/>
      <dgm:spPr/>
      <dgm:t>
        <a:bodyPr/>
        <a:lstStyle/>
        <a:p>
          <a:endParaRPr lang="zh-CN" altLang="en-US"/>
        </a:p>
      </dgm:t>
    </dgm:pt>
    <dgm:pt modelId="{9AF0D586-DEB4-4260-96C8-3AD69C0F0648}">
      <dgm:prSet/>
      <dgm:spPr/>
      <dgm:t>
        <a:bodyPr/>
        <a:lstStyle/>
        <a:p>
          <a:pPr rtl="0"/>
          <a:r>
            <a:rPr lang="zh-CN" b="1" dirty="0" smtClean="0"/>
            <a:t>一</a:t>
          </a:r>
          <a:r>
            <a:rPr lang="zh-CN"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、轻敌</a:t>
          </a:r>
          <a:endParaRPr 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873D86D5-A72B-488C-8C51-FDB58FB25641}" type="parTrans" cxnId="{677CB8E0-1A14-44C3-A42C-8B3CBCFA38B5}">
      <dgm:prSet/>
      <dgm:spPr/>
      <dgm:t>
        <a:bodyPr/>
        <a:lstStyle/>
        <a:p>
          <a:endParaRPr lang="zh-CN" altLang="en-US"/>
        </a:p>
      </dgm:t>
    </dgm:pt>
    <dgm:pt modelId="{EEA5ABC5-83DF-42BA-856A-00038CB9D568}" type="sibTrans" cxnId="{677CB8E0-1A14-44C3-A42C-8B3CBCFA38B5}">
      <dgm:prSet/>
      <dgm:spPr/>
      <dgm:t>
        <a:bodyPr/>
        <a:lstStyle/>
        <a:p>
          <a:endParaRPr lang="zh-CN" altLang="en-US"/>
        </a:p>
      </dgm:t>
    </dgm:pt>
    <dgm:pt modelId="{4267E03D-7303-401F-BA84-90C4440968F0}">
      <dgm:prSet/>
      <dgm:spPr/>
      <dgm:t>
        <a:bodyPr/>
        <a:lstStyle/>
        <a:p>
          <a:pPr rtl="0"/>
          <a:r>
            <a:rPr lang="zh-CN"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上至主帅叶飞，副总指挥肖锋，下至全军战士都没把小小的金门岛放在眼里。不仅轻视了岛上驻防的“斗笠军”，也轻视了蒋介石固守金门的决心。从战略、战术上看统统犯了轻敌的毛病，准备工作做得很不到位。</a:t>
          </a:r>
          <a:endParaRPr 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E1F0E7F-82F2-4BE7-A66B-51D5318EBC48}" type="parTrans" cxnId="{F799F375-6334-4F62-9D62-D94F3BF6198C}">
      <dgm:prSet/>
      <dgm:spPr/>
      <dgm:t>
        <a:bodyPr/>
        <a:lstStyle/>
        <a:p>
          <a:endParaRPr lang="zh-CN" altLang="en-US"/>
        </a:p>
      </dgm:t>
    </dgm:pt>
    <dgm:pt modelId="{9AE74D15-38F2-40D6-80E0-262A6A0A27ED}" type="sibTrans" cxnId="{F799F375-6334-4F62-9D62-D94F3BF6198C}">
      <dgm:prSet/>
      <dgm:spPr/>
      <dgm:t>
        <a:bodyPr/>
        <a:lstStyle/>
        <a:p>
          <a:endParaRPr lang="zh-CN" altLang="en-US"/>
        </a:p>
      </dgm:t>
    </dgm:pt>
    <dgm:pt modelId="{49281F52-91D8-4084-852B-667C8B73AF0B}">
      <dgm:prSet/>
      <dgm:spPr/>
      <dgm:t>
        <a:bodyPr/>
        <a:lstStyle/>
        <a:p>
          <a:pPr rtl="0"/>
          <a:r>
            <a:rPr lang="zh-CN"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二、忽视战场环境</a:t>
          </a:r>
          <a:endParaRPr 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B7003D4-1AE3-483F-B43D-A588A09BA63D}" type="parTrans" cxnId="{B00D060B-E68A-4817-A1F0-A30AE03DC9DA}">
      <dgm:prSet/>
      <dgm:spPr/>
      <dgm:t>
        <a:bodyPr/>
        <a:lstStyle/>
        <a:p>
          <a:endParaRPr lang="zh-CN" altLang="en-US"/>
        </a:p>
      </dgm:t>
    </dgm:pt>
    <dgm:pt modelId="{9F9971A1-E805-431B-A9A5-CB575382F629}" type="sibTrans" cxnId="{B00D060B-E68A-4817-A1F0-A30AE03DC9DA}">
      <dgm:prSet/>
      <dgm:spPr/>
      <dgm:t>
        <a:bodyPr/>
        <a:lstStyle/>
        <a:p>
          <a:endParaRPr lang="zh-CN" altLang="en-US"/>
        </a:p>
      </dgm:t>
    </dgm:pt>
    <dgm:pt modelId="{90BFDB10-60E2-45E2-BFEE-DBCD638D0662}">
      <dgm:prSet/>
      <dgm:spPr/>
      <dgm:t>
        <a:bodyPr/>
        <a:lstStyle/>
        <a:p>
          <a:pPr rtl="0"/>
          <a:r>
            <a:rPr lang="zh-CN"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没有充分掌握重视潮汐和海风的变化规律。解放军进攻当天是金门全年潮水最高的日子。解放军船队顺风乘潮，恶虎般地猛扑海滩，收势不住，有许多船只冲过了国民党军在海滩的第一道防线，船头插入沙滩，潮退后，就搁浅在沙滩上。同时，由于风浪太大，解放军官兵又大多不识水性，许多战士晕船，丧失了战斗力。</a:t>
          </a:r>
          <a:endParaRPr 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693847C2-40C1-4609-8783-FEB401D9304F}" type="parTrans" cxnId="{9B393F46-7E2A-476A-86B0-10C6B3FF74F9}">
      <dgm:prSet/>
      <dgm:spPr/>
      <dgm:t>
        <a:bodyPr/>
        <a:lstStyle/>
        <a:p>
          <a:endParaRPr lang="zh-CN" altLang="en-US"/>
        </a:p>
      </dgm:t>
    </dgm:pt>
    <dgm:pt modelId="{876D6C74-48E3-4DD8-A2F1-E7791C710960}" type="sibTrans" cxnId="{9B393F46-7E2A-476A-86B0-10C6B3FF74F9}">
      <dgm:prSet/>
      <dgm:spPr/>
      <dgm:t>
        <a:bodyPr/>
        <a:lstStyle/>
        <a:p>
          <a:endParaRPr lang="zh-CN" altLang="en-US"/>
        </a:p>
      </dgm:t>
    </dgm:pt>
    <dgm:pt modelId="{0EF9BF03-83B5-4C51-8574-63C18A2F2A5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rtl="0">
            <a:lnSpc>
              <a:spcPct val="100000"/>
            </a:lnSpc>
            <a:spcBef>
              <a:spcPct val="0"/>
            </a:spcBef>
            <a:spcAft>
              <a:spcPct val="35000"/>
            </a:spcAft>
          </a:pPr>
          <a:r>
            <a:rPr lang="zh-CN" b="1"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三、不知彼，不知己</a:t>
          </a:r>
          <a:endParaRPr lang="zh-CN">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C89E945-20E4-4E7A-B13D-B60610AB19E7}" type="parTrans" cxnId="{2D1ABB4F-D254-471F-9790-5901FA940A89}">
      <dgm:prSet/>
      <dgm:spPr/>
      <dgm:t>
        <a:bodyPr/>
        <a:lstStyle/>
        <a:p>
          <a:endParaRPr lang="zh-CN" altLang="en-US"/>
        </a:p>
      </dgm:t>
    </dgm:pt>
    <dgm:pt modelId="{475FC6AC-87C1-47BD-ABBF-CBE264ACDED4}" type="sibTrans" cxnId="{2D1ABB4F-D254-471F-9790-5901FA940A89}">
      <dgm:prSet/>
      <dgm:spPr/>
      <dgm:t>
        <a:bodyPr/>
        <a:lstStyle/>
        <a:p>
          <a:endParaRPr lang="zh-CN" altLang="en-US"/>
        </a:p>
      </dgm:t>
    </dgm:pt>
    <dgm:pt modelId="{7ABD77F6-788F-4621-A3A2-EA17A3868978}">
      <dgm:prSet/>
      <dgm:spPr/>
      <dgm:t>
        <a:bodyPr/>
        <a:lstStyle/>
        <a:p>
          <a:pPr rtl="0"/>
          <a:r>
            <a:rPr lang="zh-CN"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首先，对敌军死守金门的决心估计不足。小看了青年军的作战能力。尤其是没有考虑到敌军坦克营的存在，导致了巨大伤亡。其次，对于胡琏部是否会增援金门一直举棋不定，心存幻想。在最关键的时刻胡琏兵团的生力军源源涌入战场。逆转了战局。最后，对民心估计错误。福建船工不可靠和岛上民众不支持也是战役失利的重要原因。</a:t>
          </a:r>
          <a:endParaRPr lang="zh-CN"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E5BD1B4-DF04-4E4C-BF26-081C58787B88}" type="parTrans" cxnId="{F146EB57-8430-47A3-9535-BDEBC4A90302}">
      <dgm:prSet/>
      <dgm:spPr/>
      <dgm:t>
        <a:bodyPr/>
        <a:lstStyle/>
        <a:p>
          <a:endParaRPr lang="zh-CN" altLang="en-US"/>
        </a:p>
      </dgm:t>
    </dgm:pt>
    <dgm:pt modelId="{76286BCC-3EC5-49A7-9BB2-E1AB4D1770E7}" type="sibTrans" cxnId="{F146EB57-8430-47A3-9535-BDEBC4A90302}">
      <dgm:prSet/>
      <dgm:spPr/>
      <dgm:t>
        <a:bodyPr/>
        <a:lstStyle/>
        <a:p>
          <a:endParaRPr lang="zh-CN" altLang="en-US"/>
        </a:p>
      </dgm:t>
    </dgm:pt>
    <dgm:pt modelId="{E0DE94CF-7274-43F7-A19B-5C898F6D1C7A}" type="pres">
      <dgm:prSet presAssocID="{85AF2B52-1973-47EA-BA4F-CB3AC142ED31}" presName="Name0" presStyleCnt="0">
        <dgm:presLayoutVars>
          <dgm:dir/>
          <dgm:animLvl val="lvl"/>
          <dgm:resizeHandles val="exact"/>
        </dgm:presLayoutVars>
      </dgm:prSet>
      <dgm:spPr/>
      <dgm:t>
        <a:bodyPr/>
        <a:lstStyle/>
        <a:p>
          <a:endParaRPr lang="zh-CN" altLang="en-US"/>
        </a:p>
      </dgm:t>
    </dgm:pt>
    <dgm:pt modelId="{BDA2E6C7-0338-49DF-BEAE-95CDC331A2BC}" type="pres">
      <dgm:prSet presAssocID="{9AF0D586-DEB4-4260-96C8-3AD69C0F0648}" presName="composite" presStyleCnt="0"/>
      <dgm:spPr/>
    </dgm:pt>
    <dgm:pt modelId="{8D59DC91-07BC-47B2-A8EC-DB76611FBE18}" type="pres">
      <dgm:prSet presAssocID="{9AF0D586-DEB4-4260-96C8-3AD69C0F0648}" presName="parTx" presStyleLbl="alignNode1" presStyleIdx="0" presStyleCnt="3">
        <dgm:presLayoutVars>
          <dgm:chMax val="0"/>
          <dgm:chPref val="0"/>
          <dgm:bulletEnabled val="1"/>
        </dgm:presLayoutVars>
      </dgm:prSet>
      <dgm:spPr/>
      <dgm:t>
        <a:bodyPr/>
        <a:lstStyle/>
        <a:p>
          <a:endParaRPr lang="zh-CN" altLang="en-US"/>
        </a:p>
      </dgm:t>
    </dgm:pt>
    <dgm:pt modelId="{3B1210D1-1977-46DD-A985-D85D8ADA36BE}" type="pres">
      <dgm:prSet presAssocID="{9AF0D586-DEB4-4260-96C8-3AD69C0F0648}" presName="desTx" presStyleLbl="alignAccFollowNode1" presStyleIdx="0" presStyleCnt="3">
        <dgm:presLayoutVars>
          <dgm:bulletEnabled val="1"/>
        </dgm:presLayoutVars>
      </dgm:prSet>
      <dgm:spPr/>
      <dgm:t>
        <a:bodyPr/>
        <a:lstStyle/>
        <a:p>
          <a:endParaRPr lang="zh-CN" altLang="en-US"/>
        </a:p>
      </dgm:t>
    </dgm:pt>
    <dgm:pt modelId="{2794D44E-8979-4393-AAE3-E75E80C9462C}" type="pres">
      <dgm:prSet presAssocID="{EEA5ABC5-83DF-42BA-856A-00038CB9D568}" presName="space" presStyleCnt="0"/>
      <dgm:spPr/>
    </dgm:pt>
    <dgm:pt modelId="{56F672FD-806D-446E-9FE0-C044EC6FD468}" type="pres">
      <dgm:prSet presAssocID="{49281F52-91D8-4084-852B-667C8B73AF0B}" presName="composite" presStyleCnt="0"/>
      <dgm:spPr/>
    </dgm:pt>
    <dgm:pt modelId="{A1D4F27B-A07A-436A-B2B6-E22124EC1B02}" type="pres">
      <dgm:prSet presAssocID="{49281F52-91D8-4084-852B-667C8B73AF0B}" presName="parTx" presStyleLbl="alignNode1" presStyleIdx="1" presStyleCnt="3">
        <dgm:presLayoutVars>
          <dgm:chMax val="0"/>
          <dgm:chPref val="0"/>
          <dgm:bulletEnabled val="1"/>
        </dgm:presLayoutVars>
      </dgm:prSet>
      <dgm:spPr/>
      <dgm:t>
        <a:bodyPr/>
        <a:lstStyle/>
        <a:p>
          <a:endParaRPr lang="zh-CN" altLang="en-US"/>
        </a:p>
      </dgm:t>
    </dgm:pt>
    <dgm:pt modelId="{C22F2C04-244D-4DB5-8A2D-9DFA84F93680}" type="pres">
      <dgm:prSet presAssocID="{49281F52-91D8-4084-852B-667C8B73AF0B}" presName="desTx" presStyleLbl="alignAccFollowNode1" presStyleIdx="1" presStyleCnt="3">
        <dgm:presLayoutVars>
          <dgm:bulletEnabled val="1"/>
        </dgm:presLayoutVars>
      </dgm:prSet>
      <dgm:spPr/>
      <dgm:t>
        <a:bodyPr/>
        <a:lstStyle/>
        <a:p>
          <a:endParaRPr lang="zh-CN" altLang="en-US"/>
        </a:p>
      </dgm:t>
    </dgm:pt>
    <dgm:pt modelId="{B81C2BE2-D9D8-47C5-A2C0-4D1D50BD8800}" type="pres">
      <dgm:prSet presAssocID="{9F9971A1-E805-431B-A9A5-CB575382F629}" presName="space" presStyleCnt="0"/>
      <dgm:spPr/>
    </dgm:pt>
    <dgm:pt modelId="{4D92DC31-CA39-4948-AB3A-4CCA9B1EAF3E}" type="pres">
      <dgm:prSet presAssocID="{0EF9BF03-83B5-4C51-8574-63C18A2F2A5E}" presName="composite" presStyleCnt="0"/>
      <dgm:spPr/>
    </dgm:pt>
    <dgm:pt modelId="{8025555C-3DFE-459C-978E-5B654D5D1706}" type="pres">
      <dgm:prSet presAssocID="{0EF9BF03-83B5-4C51-8574-63C18A2F2A5E}" presName="parTx" presStyleLbl="alignNode1" presStyleIdx="2" presStyleCnt="3">
        <dgm:presLayoutVars>
          <dgm:chMax val="0"/>
          <dgm:chPref val="0"/>
          <dgm:bulletEnabled val="1"/>
        </dgm:presLayoutVars>
      </dgm:prSet>
      <dgm:spPr/>
      <dgm:t>
        <a:bodyPr/>
        <a:lstStyle/>
        <a:p>
          <a:endParaRPr lang="zh-CN" altLang="en-US"/>
        </a:p>
      </dgm:t>
    </dgm:pt>
    <dgm:pt modelId="{3B05FCE8-1C1B-4D71-AAC4-67A0A516DA33}" type="pres">
      <dgm:prSet presAssocID="{0EF9BF03-83B5-4C51-8574-63C18A2F2A5E}" presName="desTx" presStyleLbl="alignAccFollowNode1" presStyleIdx="2" presStyleCnt="3">
        <dgm:presLayoutVars>
          <dgm:bulletEnabled val="1"/>
        </dgm:presLayoutVars>
      </dgm:prSet>
      <dgm:spPr/>
      <dgm:t>
        <a:bodyPr/>
        <a:lstStyle/>
        <a:p>
          <a:endParaRPr lang="zh-CN" altLang="en-US"/>
        </a:p>
      </dgm:t>
    </dgm:pt>
  </dgm:ptLst>
  <dgm:cxnLst>
    <dgm:cxn modelId="{8B568C89-10EE-4CD8-8B80-414AFF35DF9B}" type="presOf" srcId="{0EF9BF03-83B5-4C51-8574-63C18A2F2A5E}" destId="{8025555C-3DFE-459C-978E-5B654D5D1706}" srcOrd="0" destOrd="0" presId="urn:microsoft.com/office/officeart/2005/8/layout/hList1"/>
    <dgm:cxn modelId="{677CB8E0-1A14-44C3-A42C-8B3CBCFA38B5}" srcId="{85AF2B52-1973-47EA-BA4F-CB3AC142ED31}" destId="{9AF0D586-DEB4-4260-96C8-3AD69C0F0648}" srcOrd="0" destOrd="0" parTransId="{873D86D5-A72B-488C-8C51-FDB58FB25641}" sibTransId="{EEA5ABC5-83DF-42BA-856A-00038CB9D568}"/>
    <dgm:cxn modelId="{72F16964-30D3-44C6-A66A-90A31E32F5B4}" type="presOf" srcId="{9AF0D586-DEB4-4260-96C8-3AD69C0F0648}" destId="{8D59DC91-07BC-47B2-A8EC-DB76611FBE18}" srcOrd="0" destOrd="0" presId="urn:microsoft.com/office/officeart/2005/8/layout/hList1"/>
    <dgm:cxn modelId="{A3855FC2-0B3E-42E1-8D28-32DE97CD0495}" type="presOf" srcId="{4267E03D-7303-401F-BA84-90C4440968F0}" destId="{3B1210D1-1977-46DD-A985-D85D8ADA36BE}" srcOrd="0" destOrd="0" presId="urn:microsoft.com/office/officeart/2005/8/layout/hList1"/>
    <dgm:cxn modelId="{FFABEC91-A72C-4746-A646-B86494141997}" type="presOf" srcId="{90BFDB10-60E2-45E2-BFEE-DBCD638D0662}" destId="{C22F2C04-244D-4DB5-8A2D-9DFA84F93680}" srcOrd="0" destOrd="0" presId="urn:microsoft.com/office/officeart/2005/8/layout/hList1"/>
    <dgm:cxn modelId="{34E0D41A-00F1-4590-972E-6C5FB5286A9B}" type="presOf" srcId="{49281F52-91D8-4084-852B-667C8B73AF0B}" destId="{A1D4F27B-A07A-436A-B2B6-E22124EC1B02}" srcOrd="0" destOrd="0" presId="urn:microsoft.com/office/officeart/2005/8/layout/hList1"/>
    <dgm:cxn modelId="{9B393F46-7E2A-476A-86B0-10C6B3FF74F9}" srcId="{49281F52-91D8-4084-852B-667C8B73AF0B}" destId="{90BFDB10-60E2-45E2-BFEE-DBCD638D0662}" srcOrd="0" destOrd="0" parTransId="{693847C2-40C1-4609-8783-FEB401D9304F}" sibTransId="{876D6C74-48E3-4DD8-A2F1-E7791C710960}"/>
    <dgm:cxn modelId="{F799F375-6334-4F62-9D62-D94F3BF6198C}" srcId="{9AF0D586-DEB4-4260-96C8-3AD69C0F0648}" destId="{4267E03D-7303-401F-BA84-90C4440968F0}" srcOrd="0" destOrd="0" parTransId="{6E1F0E7F-82F2-4BE7-A66B-51D5318EBC48}" sibTransId="{9AE74D15-38F2-40D6-80E0-262A6A0A27ED}"/>
    <dgm:cxn modelId="{F146EB57-8430-47A3-9535-BDEBC4A90302}" srcId="{0EF9BF03-83B5-4C51-8574-63C18A2F2A5E}" destId="{7ABD77F6-788F-4621-A3A2-EA17A3868978}" srcOrd="0" destOrd="0" parTransId="{EE5BD1B4-DF04-4E4C-BF26-081C58787B88}" sibTransId="{76286BCC-3EC5-49A7-9BB2-E1AB4D1770E7}"/>
    <dgm:cxn modelId="{B03D46E9-F483-459E-8D5C-781946428826}" type="presOf" srcId="{7ABD77F6-788F-4621-A3A2-EA17A3868978}" destId="{3B05FCE8-1C1B-4D71-AAC4-67A0A516DA33}" srcOrd="0" destOrd="0" presId="urn:microsoft.com/office/officeart/2005/8/layout/hList1"/>
    <dgm:cxn modelId="{2D1ABB4F-D254-471F-9790-5901FA940A89}" srcId="{85AF2B52-1973-47EA-BA4F-CB3AC142ED31}" destId="{0EF9BF03-83B5-4C51-8574-63C18A2F2A5E}" srcOrd="2" destOrd="0" parTransId="{DC89E945-20E4-4E7A-B13D-B60610AB19E7}" sibTransId="{475FC6AC-87C1-47BD-ABBF-CBE264ACDED4}"/>
    <dgm:cxn modelId="{0C1B8991-CE47-4EE3-829B-86534E26E8A3}" type="presOf" srcId="{85AF2B52-1973-47EA-BA4F-CB3AC142ED31}" destId="{E0DE94CF-7274-43F7-A19B-5C898F6D1C7A}" srcOrd="0" destOrd="0" presId="urn:microsoft.com/office/officeart/2005/8/layout/hList1"/>
    <dgm:cxn modelId="{B00D060B-E68A-4817-A1F0-A30AE03DC9DA}" srcId="{85AF2B52-1973-47EA-BA4F-CB3AC142ED31}" destId="{49281F52-91D8-4084-852B-667C8B73AF0B}" srcOrd="1" destOrd="0" parTransId="{BB7003D4-1AE3-483F-B43D-A588A09BA63D}" sibTransId="{9F9971A1-E805-431B-A9A5-CB575382F629}"/>
    <dgm:cxn modelId="{CB570D42-64C7-485E-8423-27A9419FFB09}" type="presParOf" srcId="{E0DE94CF-7274-43F7-A19B-5C898F6D1C7A}" destId="{BDA2E6C7-0338-49DF-BEAE-95CDC331A2BC}" srcOrd="0" destOrd="0" presId="urn:microsoft.com/office/officeart/2005/8/layout/hList1"/>
    <dgm:cxn modelId="{347B64D1-2F85-404E-886C-B1C5CD68CB12}" type="presParOf" srcId="{BDA2E6C7-0338-49DF-BEAE-95CDC331A2BC}" destId="{8D59DC91-07BC-47B2-A8EC-DB76611FBE18}" srcOrd="0" destOrd="0" presId="urn:microsoft.com/office/officeart/2005/8/layout/hList1"/>
    <dgm:cxn modelId="{0F52C7EB-A7B1-4759-BE2A-336F6D90BC33}" type="presParOf" srcId="{BDA2E6C7-0338-49DF-BEAE-95CDC331A2BC}" destId="{3B1210D1-1977-46DD-A985-D85D8ADA36BE}" srcOrd="1" destOrd="0" presId="urn:microsoft.com/office/officeart/2005/8/layout/hList1"/>
    <dgm:cxn modelId="{02502FFE-1CA7-45EC-9781-CB625EFF4360}" type="presParOf" srcId="{E0DE94CF-7274-43F7-A19B-5C898F6D1C7A}" destId="{2794D44E-8979-4393-AAE3-E75E80C9462C}" srcOrd="1" destOrd="0" presId="urn:microsoft.com/office/officeart/2005/8/layout/hList1"/>
    <dgm:cxn modelId="{D947CE67-379B-4A78-A9AB-2912455F60DD}" type="presParOf" srcId="{E0DE94CF-7274-43F7-A19B-5C898F6D1C7A}" destId="{56F672FD-806D-446E-9FE0-C044EC6FD468}" srcOrd="2" destOrd="0" presId="urn:microsoft.com/office/officeart/2005/8/layout/hList1"/>
    <dgm:cxn modelId="{85BB26B2-D824-479E-A3DE-5C157D987A96}" type="presParOf" srcId="{56F672FD-806D-446E-9FE0-C044EC6FD468}" destId="{A1D4F27B-A07A-436A-B2B6-E22124EC1B02}" srcOrd="0" destOrd="0" presId="urn:microsoft.com/office/officeart/2005/8/layout/hList1"/>
    <dgm:cxn modelId="{99808B7C-AF0D-490A-9851-775BEAFA29CD}" type="presParOf" srcId="{56F672FD-806D-446E-9FE0-C044EC6FD468}" destId="{C22F2C04-244D-4DB5-8A2D-9DFA84F93680}" srcOrd="1" destOrd="0" presId="urn:microsoft.com/office/officeart/2005/8/layout/hList1"/>
    <dgm:cxn modelId="{F18FF783-1F48-45C9-B3A7-29D4883DA32C}" type="presParOf" srcId="{E0DE94CF-7274-43F7-A19B-5C898F6D1C7A}" destId="{B81C2BE2-D9D8-47C5-A2C0-4D1D50BD8800}" srcOrd="3" destOrd="0" presId="urn:microsoft.com/office/officeart/2005/8/layout/hList1"/>
    <dgm:cxn modelId="{AE28710A-479B-49D5-9FA3-92E050BB785C}" type="presParOf" srcId="{E0DE94CF-7274-43F7-A19B-5C898F6D1C7A}" destId="{4D92DC31-CA39-4948-AB3A-4CCA9B1EAF3E}" srcOrd="4" destOrd="0" presId="urn:microsoft.com/office/officeart/2005/8/layout/hList1"/>
    <dgm:cxn modelId="{3E399E7C-8590-4981-A8EA-584CB2E386C0}" type="presParOf" srcId="{4D92DC31-CA39-4948-AB3A-4CCA9B1EAF3E}" destId="{8025555C-3DFE-459C-978E-5B654D5D1706}" srcOrd="0" destOrd="0" presId="urn:microsoft.com/office/officeart/2005/8/layout/hList1"/>
    <dgm:cxn modelId="{B33C86B4-5E75-45D3-9842-E899267B71AD}" type="presParOf" srcId="{4D92DC31-CA39-4948-AB3A-4CCA9B1EAF3E}" destId="{3B05FCE8-1C1B-4D71-AAC4-67A0A516DA33}" srcOrd="1" destOrd="0" presId="urn:microsoft.com/office/officeart/2005/8/layout/hList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491038-8524-48CA-9947-47CE9CBA2339}" type="doc">
      <dgm:prSet loTypeId="urn:microsoft.com/office/officeart/2005/8/layout/list1#1" loCatId="list" qsTypeId="urn:microsoft.com/office/officeart/2005/8/quickstyle/simple5#6" qsCatId="simple" csTypeId="urn:microsoft.com/office/officeart/2005/8/colors/accent1_2#2" csCatId="accent1" phldr="1"/>
      <dgm:spPr/>
      <dgm:t>
        <a:bodyPr/>
        <a:lstStyle/>
        <a:p>
          <a:endParaRPr lang="zh-CN" altLang="en-US"/>
        </a:p>
      </dgm:t>
    </dgm:pt>
    <dgm:pt modelId="{708FC3CD-F2D1-4247-9C03-510AA4CDA694}">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一、高度重视、认真准备、誓死固守</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06A053B9-7929-466C-ADB9-863BABCC42C9}" type="parTrans" cxnId="{DA17E2B8-6443-4B83-B6DC-857CA12390E1}">
      <dgm:prSet/>
      <dgm:spPr/>
      <dgm:t>
        <a:bodyPr/>
        <a:lstStyle/>
        <a:p>
          <a:endParaRPr lang="zh-CN" altLang="en-US" sz="2000"/>
        </a:p>
      </dgm:t>
    </dgm:pt>
    <dgm:pt modelId="{F8DFE948-AF49-4A00-B39B-2F04DBA3B343}" type="sibTrans" cxnId="{DA17E2B8-6443-4B83-B6DC-857CA12390E1}">
      <dgm:prSet/>
      <dgm:spPr/>
      <dgm:t>
        <a:bodyPr/>
        <a:lstStyle/>
        <a:p>
          <a:endParaRPr lang="zh-CN" altLang="en-US" sz="2000"/>
        </a:p>
      </dgm:t>
    </dgm:pt>
    <dgm:pt modelId="{214E9010-D744-422D-A146-8FF002FA095F}">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二、掌握着制空权、制海权</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AB869D6-D9FB-4E14-966E-7D4C81115A11}" type="parTrans" cxnId="{76978FC7-1ADC-464F-ADCF-F051D22FAC7F}">
      <dgm:prSet/>
      <dgm:spPr/>
      <dgm:t>
        <a:bodyPr/>
        <a:lstStyle/>
        <a:p>
          <a:endParaRPr lang="zh-CN" altLang="en-US" sz="2000"/>
        </a:p>
      </dgm:t>
    </dgm:pt>
    <dgm:pt modelId="{DB5FD25A-298C-4098-9475-970DDE8104D5}" type="sibTrans" cxnId="{76978FC7-1ADC-464F-ADCF-F051D22FAC7F}">
      <dgm:prSet/>
      <dgm:spPr/>
      <dgm:t>
        <a:bodyPr/>
        <a:lstStyle/>
        <a:p>
          <a:endParaRPr lang="zh-CN" altLang="en-US" sz="2000"/>
        </a:p>
      </dgm:t>
    </dgm:pt>
    <dgm:pt modelId="{0B5C6428-6436-4FEB-AC42-E472C90904BB}">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三、知己知彼，能准确判断战场情况</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0745E06-564C-4298-8EE3-8BA1CC732E08}" type="parTrans" cxnId="{E4D27D45-1173-475F-B7C8-D8BCC1BD3D93}">
      <dgm:prSet/>
      <dgm:spPr/>
      <dgm:t>
        <a:bodyPr/>
        <a:lstStyle/>
        <a:p>
          <a:endParaRPr lang="zh-CN" altLang="en-US" sz="2000"/>
        </a:p>
      </dgm:t>
    </dgm:pt>
    <dgm:pt modelId="{A4E03E64-4504-4E53-8171-5799F1AF8356}" type="sibTrans" cxnId="{E4D27D45-1173-475F-B7C8-D8BCC1BD3D93}">
      <dgm:prSet/>
      <dgm:spPr/>
      <dgm:t>
        <a:bodyPr/>
        <a:lstStyle/>
        <a:p>
          <a:endParaRPr lang="zh-CN" altLang="en-US" sz="2000"/>
        </a:p>
      </dgm:t>
    </dgm:pt>
    <dgm:pt modelId="{485F7296-2571-4B89-9A5D-B1EC1CD60084}">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四、巧妙运用电子欺骗</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6408BAE-3DC2-4E34-AEDF-A603D339BC20}" type="parTrans" cxnId="{7C7CA505-5937-4445-9F98-0FF4965535D8}">
      <dgm:prSet/>
      <dgm:spPr/>
      <dgm:t>
        <a:bodyPr/>
        <a:lstStyle/>
        <a:p>
          <a:endParaRPr lang="zh-CN" altLang="en-US" sz="2000"/>
        </a:p>
      </dgm:t>
    </dgm:pt>
    <dgm:pt modelId="{44C244F6-7CE0-45D4-B3EB-AA6DB62C31A0}" type="sibTrans" cxnId="{7C7CA505-5937-4445-9F98-0FF4965535D8}">
      <dgm:prSet/>
      <dgm:spPr/>
      <dgm:t>
        <a:bodyPr/>
        <a:lstStyle/>
        <a:p>
          <a:endParaRPr lang="zh-CN" altLang="en-US" sz="2000"/>
        </a:p>
      </dgm:t>
    </dgm:pt>
    <dgm:pt modelId="{DF647DBF-BA1C-418E-8AAD-359D7AB52A43}">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五、主帅得力、指挥得当</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6045FCD-7B30-441C-A867-6A83F0DFEEC1}" type="parTrans" cxnId="{7463F4FE-BC49-4779-9654-609D3C711DAB}">
      <dgm:prSet/>
      <dgm:spPr/>
      <dgm:t>
        <a:bodyPr/>
        <a:lstStyle/>
        <a:p>
          <a:endParaRPr lang="zh-CN" altLang="en-US" sz="2000"/>
        </a:p>
      </dgm:t>
    </dgm:pt>
    <dgm:pt modelId="{227AA1BE-C9EE-4EA2-AB05-C44B2E2774C5}" type="sibTrans" cxnId="{7463F4FE-BC49-4779-9654-609D3C711DAB}">
      <dgm:prSet/>
      <dgm:spPr/>
      <dgm:t>
        <a:bodyPr/>
        <a:lstStyle/>
        <a:p>
          <a:endParaRPr lang="zh-CN" altLang="en-US" sz="2000"/>
        </a:p>
      </dgm:t>
    </dgm:pt>
    <dgm:pt modelId="{CDEEA88E-C360-40C5-AA6C-9FA99DC14FCC}">
      <dgm:prSet custT="1"/>
      <dgm:spPr/>
      <dgm:t>
        <a:bodyPr/>
        <a:lstStyle/>
        <a:p>
          <a:pPr rtl="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六、战法合理，齐聚天时地利人和</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73F9F92-D368-4960-9B2F-802AE2FAE6D4}" type="parTrans" cxnId="{2BCF80F3-05C4-444F-9D87-456073B63206}">
      <dgm:prSet/>
      <dgm:spPr/>
      <dgm:t>
        <a:bodyPr/>
        <a:lstStyle/>
        <a:p>
          <a:endParaRPr lang="zh-CN" altLang="en-US" sz="2000"/>
        </a:p>
      </dgm:t>
    </dgm:pt>
    <dgm:pt modelId="{CE2B1A03-AF05-4520-A45D-3AD609A61B08}" type="sibTrans" cxnId="{2BCF80F3-05C4-444F-9D87-456073B63206}">
      <dgm:prSet/>
      <dgm:spPr/>
      <dgm:t>
        <a:bodyPr/>
        <a:lstStyle/>
        <a:p>
          <a:endParaRPr lang="zh-CN" altLang="en-US" sz="2000"/>
        </a:p>
      </dgm:t>
    </dgm:pt>
    <dgm:pt modelId="{2B4465F2-1922-46F8-8EEF-E248B9BEB2BA}" type="pres">
      <dgm:prSet presAssocID="{B5491038-8524-48CA-9947-47CE9CBA2339}" presName="linear" presStyleCnt="0">
        <dgm:presLayoutVars>
          <dgm:dir/>
          <dgm:animLvl val="lvl"/>
          <dgm:resizeHandles val="exact"/>
        </dgm:presLayoutVars>
      </dgm:prSet>
      <dgm:spPr/>
      <dgm:t>
        <a:bodyPr/>
        <a:lstStyle/>
        <a:p>
          <a:endParaRPr lang="zh-CN" altLang="en-US"/>
        </a:p>
      </dgm:t>
    </dgm:pt>
    <dgm:pt modelId="{78D7A99F-1CBF-424B-A63B-AE595477220C}" type="pres">
      <dgm:prSet presAssocID="{708FC3CD-F2D1-4247-9C03-510AA4CDA694}" presName="parentLin" presStyleCnt="0"/>
      <dgm:spPr/>
    </dgm:pt>
    <dgm:pt modelId="{58FBE9CC-E228-43A8-A3F0-D0904687554C}" type="pres">
      <dgm:prSet presAssocID="{708FC3CD-F2D1-4247-9C03-510AA4CDA694}" presName="parentLeftMargin" presStyleLbl="node1" presStyleIdx="0" presStyleCnt="6"/>
      <dgm:spPr/>
      <dgm:t>
        <a:bodyPr/>
        <a:lstStyle/>
        <a:p>
          <a:endParaRPr lang="zh-CN" altLang="en-US"/>
        </a:p>
      </dgm:t>
    </dgm:pt>
    <dgm:pt modelId="{8AC31070-3F82-4406-80CD-F5E61B6D77EE}" type="pres">
      <dgm:prSet presAssocID="{708FC3CD-F2D1-4247-9C03-510AA4CDA694}" presName="parentText" presStyleLbl="node1" presStyleIdx="0" presStyleCnt="6">
        <dgm:presLayoutVars>
          <dgm:chMax val="0"/>
          <dgm:bulletEnabled val="1"/>
        </dgm:presLayoutVars>
      </dgm:prSet>
      <dgm:spPr/>
      <dgm:t>
        <a:bodyPr/>
        <a:lstStyle/>
        <a:p>
          <a:endParaRPr lang="zh-CN" altLang="en-US"/>
        </a:p>
      </dgm:t>
    </dgm:pt>
    <dgm:pt modelId="{B3B417F9-EBC3-4EB5-8CA5-5A896DB10404}" type="pres">
      <dgm:prSet presAssocID="{708FC3CD-F2D1-4247-9C03-510AA4CDA694}" presName="negativeSpace" presStyleCnt="0"/>
      <dgm:spPr/>
    </dgm:pt>
    <dgm:pt modelId="{0E900386-9516-4D5B-A743-269857B26820}" type="pres">
      <dgm:prSet presAssocID="{708FC3CD-F2D1-4247-9C03-510AA4CDA694}" presName="childText" presStyleLbl="conFgAcc1" presStyleIdx="0" presStyleCnt="6">
        <dgm:presLayoutVars>
          <dgm:bulletEnabled val="1"/>
        </dgm:presLayoutVars>
      </dgm:prSet>
      <dgm:spPr/>
    </dgm:pt>
    <dgm:pt modelId="{746C9389-6B29-4D05-B884-7E794071A84E}" type="pres">
      <dgm:prSet presAssocID="{F8DFE948-AF49-4A00-B39B-2F04DBA3B343}" presName="spaceBetweenRectangles" presStyleCnt="0"/>
      <dgm:spPr/>
    </dgm:pt>
    <dgm:pt modelId="{CB0CB60B-21BB-4539-AECC-F925A8B10FAA}" type="pres">
      <dgm:prSet presAssocID="{214E9010-D744-422D-A146-8FF002FA095F}" presName="parentLin" presStyleCnt="0"/>
      <dgm:spPr/>
    </dgm:pt>
    <dgm:pt modelId="{5A6E903E-3827-421F-B355-A307EA51A69F}" type="pres">
      <dgm:prSet presAssocID="{214E9010-D744-422D-A146-8FF002FA095F}" presName="parentLeftMargin" presStyleLbl="node1" presStyleIdx="0" presStyleCnt="6"/>
      <dgm:spPr/>
      <dgm:t>
        <a:bodyPr/>
        <a:lstStyle/>
        <a:p>
          <a:endParaRPr lang="zh-CN" altLang="en-US"/>
        </a:p>
      </dgm:t>
    </dgm:pt>
    <dgm:pt modelId="{5EBDB67F-2DD8-4B3D-B085-647D832C38B5}" type="pres">
      <dgm:prSet presAssocID="{214E9010-D744-422D-A146-8FF002FA095F}" presName="parentText" presStyleLbl="node1" presStyleIdx="1" presStyleCnt="6">
        <dgm:presLayoutVars>
          <dgm:chMax val="0"/>
          <dgm:bulletEnabled val="1"/>
        </dgm:presLayoutVars>
      </dgm:prSet>
      <dgm:spPr/>
      <dgm:t>
        <a:bodyPr/>
        <a:lstStyle/>
        <a:p>
          <a:endParaRPr lang="zh-CN" altLang="en-US"/>
        </a:p>
      </dgm:t>
    </dgm:pt>
    <dgm:pt modelId="{5F4BF710-28DA-4E69-B1AD-D300AF5FB311}" type="pres">
      <dgm:prSet presAssocID="{214E9010-D744-422D-A146-8FF002FA095F}" presName="negativeSpace" presStyleCnt="0"/>
      <dgm:spPr/>
    </dgm:pt>
    <dgm:pt modelId="{47BAEA91-31C0-4612-A25E-A4458BE55551}" type="pres">
      <dgm:prSet presAssocID="{214E9010-D744-422D-A146-8FF002FA095F}" presName="childText" presStyleLbl="conFgAcc1" presStyleIdx="1" presStyleCnt="6">
        <dgm:presLayoutVars>
          <dgm:bulletEnabled val="1"/>
        </dgm:presLayoutVars>
      </dgm:prSet>
      <dgm:spPr/>
    </dgm:pt>
    <dgm:pt modelId="{50509914-2364-4670-B08E-33411EC653C7}" type="pres">
      <dgm:prSet presAssocID="{DB5FD25A-298C-4098-9475-970DDE8104D5}" presName="spaceBetweenRectangles" presStyleCnt="0"/>
      <dgm:spPr/>
    </dgm:pt>
    <dgm:pt modelId="{96198986-F5C4-4AF5-9389-67149FEA4C21}" type="pres">
      <dgm:prSet presAssocID="{0B5C6428-6436-4FEB-AC42-E472C90904BB}" presName="parentLin" presStyleCnt="0"/>
      <dgm:spPr/>
    </dgm:pt>
    <dgm:pt modelId="{CD545CF9-B0E7-4338-8285-3004E19E9CF6}" type="pres">
      <dgm:prSet presAssocID="{0B5C6428-6436-4FEB-AC42-E472C90904BB}" presName="parentLeftMargin" presStyleLbl="node1" presStyleIdx="1" presStyleCnt="6"/>
      <dgm:spPr/>
      <dgm:t>
        <a:bodyPr/>
        <a:lstStyle/>
        <a:p>
          <a:endParaRPr lang="zh-CN" altLang="en-US"/>
        </a:p>
      </dgm:t>
    </dgm:pt>
    <dgm:pt modelId="{BFEE05C4-F3E2-44DD-8ABB-AA22BA0595C1}" type="pres">
      <dgm:prSet presAssocID="{0B5C6428-6436-4FEB-AC42-E472C90904BB}" presName="parentText" presStyleLbl="node1" presStyleIdx="2" presStyleCnt="6">
        <dgm:presLayoutVars>
          <dgm:chMax val="0"/>
          <dgm:bulletEnabled val="1"/>
        </dgm:presLayoutVars>
      </dgm:prSet>
      <dgm:spPr/>
      <dgm:t>
        <a:bodyPr/>
        <a:lstStyle/>
        <a:p>
          <a:endParaRPr lang="zh-CN" altLang="en-US"/>
        </a:p>
      </dgm:t>
    </dgm:pt>
    <dgm:pt modelId="{0FC38E9F-0EA8-4243-B97A-A9B0182EAB1B}" type="pres">
      <dgm:prSet presAssocID="{0B5C6428-6436-4FEB-AC42-E472C90904BB}" presName="negativeSpace" presStyleCnt="0"/>
      <dgm:spPr/>
    </dgm:pt>
    <dgm:pt modelId="{82CE8514-26A8-4764-87D9-3B20F08B4A94}" type="pres">
      <dgm:prSet presAssocID="{0B5C6428-6436-4FEB-AC42-E472C90904BB}" presName="childText" presStyleLbl="conFgAcc1" presStyleIdx="2" presStyleCnt="6">
        <dgm:presLayoutVars>
          <dgm:bulletEnabled val="1"/>
        </dgm:presLayoutVars>
      </dgm:prSet>
      <dgm:spPr/>
    </dgm:pt>
    <dgm:pt modelId="{6295EA18-1DEC-4BC1-B148-CA0F36181CFE}" type="pres">
      <dgm:prSet presAssocID="{A4E03E64-4504-4E53-8171-5799F1AF8356}" presName="spaceBetweenRectangles" presStyleCnt="0"/>
      <dgm:spPr/>
    </dgm:pt>
    <dgm:pt modelId="{CABF09D1-62FC-4003-A7F5-A20B44AFB0C9}" type="pres">
      <dgm:prSet presAssocID="{485F7296-2571-4B89-9A5D-B1EC1CD60084}" presName="parentLin" presStyleCnt="0"/>
      <dgm:spPr/>
    </dgm:pt>
    <dgm:pt modelId="{1EE7D2F7-D571-431E-BAA8-4AC207630932}" type="pres">
      <dgm:prSet presAssocID="{485F7296-2571-4B89-9A5D-B1EC1CD60084}" presName="parentLeftMargin" presStyleLbl="node1" presStyleIdx="2" presStyleCnt="6"/>
      <dgm:spPr/>
      <dgm:t>
        <a:bodyPr/>
        <a:lstStyle/>
        <a:p>
          <a:endParaRPr lang="zh-CN" altLang="en-US"/>
        </a:p>
      </dgm:t>
    </dgm:pt>
    <dgm:pt modelId="{2ACB4C05-A4AE-4ACF-A8DA-23B3341665E1}" type="pres">
      <dgm:prSet presAssocID="{485F7296-2571-4B89-9A5D-B1EC1CD60084}" presName="parentText" presStyleLbl="node1" presStyleIdx="3" presStyleCnt="6">
        <dgm:presLayoutVars>
          <dgm:chMax val="0"/>
          <dgm:bulletEnabled val="1"/>
        </dgm:presLayoutVars>
      </dgm:prSet>
      <dgm:spPr/>
      <dgm:t>
        <a:bodyPr/>
        <a:lstStyle/>
        <a:p>
          <a:endParaRPr lang="zh-CN" altLang="en-US"/>
        </a:p>
      </dgm:t>
    </dgm:pt>
    <dgm:pt modelId="{594E3983-0AE4-41D6-BF6E-83FA0D94FF80}" type="pres">
      <dgm:prSet presAssocID="{485F7296-2571-4B89-9A5D-B1EC1CD60084}" presName="negativeSpace" presStyleCnt="0"/>
      <dgm:spPr/>
    </dgm:pt>
    <dgm:pt modelId="{7A28F4C1-9EEB-4B6D-BBBB-BCF2CA457D80}" type="pres">
      <dgm:prSet presAssocID="{485F7296-2571-4B89-9A5D-B1EC1CD60084}" presName="childText" presStyleLbl="conFgAcc1" presStyleIdx="3" presStyleCnt="6">
        <dgm:presLayoutVars>
          <dgm:bulletEnabled val="1"/>
        </dgm:presLayoutVars>
      </dgm:prSet>
      <dgm:spPr/>
    </dgm:pt>
    <dgm:pt modelId="{71415D28-B373-4312-8A7C-F234149E5822}" type="pres">
      <dgm:prSet presAssocID="{44C244F6-7CE0-45D4-B3EB-AA6DB62C31A0}" presName="spaceBetweenRectangles" presStyleCnt="0"/>
      <dgm:spPr/>
    </dgm:pt>
    <dgm:pt modelId="{EC029787-C9BD-46A8-AD22-6017BABAE0D4}" type="pres">
      <dgm:prSet presAssocID="{DF647DBF-BA1C-418E-8AAD-359D7AB52A43}" presName="parentLin" presStyleCnt="0"/>
      <dgm:spPr/>
    </dgm:pt>
    <dgm:pt modelId="{5463D4C2-1056-4F67-A347-256154A0DB7C}" type="pres">
      <dgm:prSet presAssocID="{DF647DBF-BA1C-418E-8AAD-359D7AB52A43}" presName="parentLeftMargin" presStyleLbl="node1" presStyleIdx="3" presStyleCnt="6"/>
      <dgm:spPr/>
      <dgm:t>
        <a:bodyPr/>
        <a:lstStyle/>
        <a:p>
          <a:endParaRPr lang="zh-CN" altLang="en-US"/>
        </a:p>
      </dgm:t>
    </dgm:pt>
    <dgm:pt modelId="{B7B903C0-D421-4566-8653-424D58E67A00}" type="pres">
      <dgm:prSet presAssocID="{DF647DBF-BA1C-418E-8AAD-359D7AB52A43}" presName="parentText" presStyleLbl="node1" presStyleIdx="4" presStyleCnt="6">
        <dgm:presLayoutVars>
          <dgm:chMax val="0"/>
          <dgm:bulletEnabled val="1"/>
        </dgm:presLayoutVars>
      </dgm:prSet>
      <dgm:spPr/>
      <dgm:t>
        <a:bodyPr/>
        <a:lstStyle/>
        <a:p>
          <a:endParaRPr lang="zh-CN" altLang="en-US"/>
        </a:p>
      </dgm:t>
    </dgm:pt>
    <dgm:pt modelId="{2339FFDD-E14E-48F0-8854-0F4B6E122B62}" type="pres">
      <dgm:prSet presAssocID="{DF647DBF-BA1C-418E-8AAD-359D7AB52A43}" presName="negativeSpace" presStyleCnt="0"/>
      <dgm:spPr/>
    </dgm:pt>
    <dgm:pt modelId="{7654E4E1-C49E-4735-A0D2-D7D33A0EB536}" type="pres">
      <dgm:prSet presAssocID="{DF647DBF-BA1C-418E-8AAD-359D7AB52A43}" presName="childText" presStyleLbl="conFgAcc1" presStyleIdx="4" presStyleCnt="6">
        <dgm:presLayoutVars>
          <dgm:bulletEnabled val="1"/>
        </dgm:presLayoutVars>
      </dgm:prSet>
      <dgm:spPr/>
    </dgm:pt>
    <dgm:pt modelId="{1AD07EA0-4DF6-414A-87C4-084BF54C229E}" type="pres">
      <dgm:prSet presAssocID="{227AA1BE-C9EE-4EA2-AB05-C44B2E2774C5}" presName="spaceBetweenRectangles" presStyleCnt="0"/>
      <dgm:spPr/>
    </dgm:pt>
    <dgm:pt modelId="{BDD28163-81EA-4FBE-9347-21EF062E861D}" type="pres">
      <dgm:prSet presAssocID="{CDEEA88E-C360-40C5-AA6C-9FA99DC14FCC}" presName="parentLin" presStyleCnt="0"/>
      <dgm:spPr/>
    </dgm:pt>
    <dgm:pt modelId="{005B2E95-587C-41D5-B1AC-55DC98C03829}" type="pres">
      <dgm:prSet presAssocID="{CDEEA88E-C360-40C5-AA6C-9FA99DC14FCC}" presName="parentLeftMargin" presStyleLbl="node1" presStyleIdx="4" presStyleCnt="6"/>
      <dgm:spPr/>
      <dgm:t>
        <a:bodyPr/>
        <a:lstStyle/>
        <a:p>
          <a:endParaRPr lang="zh-CN" altLang="en-US"/>
        </a:p>
      </dgm:t>
    </dgm:pt>
    <dgm:pt modelId="{E6DFC088-A30B-4A79-9CCB-6A777FA8FD1E}" type="pres">
      <dgm:prSet presAssocID="{CDEEA88E-C360-40C5-AA6C-9FA99DC14FCC}" presName="parentText" presStyleLbl="node1" presStyleIdx="5" presStyleCnt="6">
        <dgm:presLayoutVars>
          <dgm:chMax val="0"/>
          <dgm:bulletEnabled val="1"/>
        </dgm:presLayoutVars>
      </dgm:prSet>
      <dgm:spPr/>
      <dgm:t>
        <a:bodyPr/>
        <a:lstStyle/>
        <a:p>
          <a:endParaRPr lang="zh-CN" altLang="en-US"/>
        </a:p>
      </dgm:t>
    </dgm:pt>
    <dgm:pt modelId="{3EE75C58-F331-4CAF-B825-619379D9B206}" type="pres">
      <dgm:prSet presAssocID="{CDEEA88E-C360-40C5-AA6C-9FA99DC14FCC}" presName="negativeSpace" presStyleCnt="0"/>
      <dgm:spPr/>
    </dgm:pt>
    <dgm:pt modelId="{9B8F2920-CC61-4B80-A193-E05D212C282C}" type="pres">
      <dgm:prSet presAssocID="{CDEEA88E-C360-40C5-AA6C-9FA99DC14FCC}" presName="childText" presStyleLbl="conFgAcc1" presStyleIdx="5" presStyleCnt="6">
        <dgm:presLayoutVars>
          <dgm:bulletEnabled val="1"/>
        </dgm:presLayoutVars>
      </dgm:prSet>
      <dgm:spPr/>
    </dgm:pt>
  </dgm:ptLst>
  <dgm:cxnLst>
    <dgm:cxn modelId="{F9C61058-4E11-4910-9B60-8CD61C84733C}" type="presOf" srcId="{DF647DBF-BA1C-418E-8AAD-359D7AB52A43}" destId="{B7B903C0-D421-4566-8653-424D58E67A00}" srcOrd="1" destOrd="0" presId="urn:microsoft.com/office/officeart/2005/8/layout/list1#1"/>
    <dgm:cxn modelId="{CFDFBC24-7BFC-42D8-8E38-68238B822462}" type="presOf" srcId="{485F7296-2571-4B89-9A5D-B1EC1CD60084}" destId="{1EE7D2F7-D571-431E-BAA8-4AC207630932}" srcOrd="0" destOrd="0" presId="urn:microsoft.com/office/officeart/2005/8/layout/list1#1"/>
    <dgm:cxn modelId="{7463F4FE-BC49-4779-9654-609D3C711DAB}" srcId="{B5491038-8524-48CA-9947-47CE9CBA2339}" destId="{DF647DBF-BA1C-418E-8AAD-359D7AB52A43}" srcOrd="4" destOrd="0" parTransId="{C6045FCD-7B30-441C-A867-6A83F0DFEEC1}" sibTransId="{227AA1BE-C9EE-4EA2-AB05-C44B2E2774C5}"/>
    <dgm:cxn modelId="{859D6826-2CB3-45C4-AF4E-1A21E76BD6A9}" type="presOf" srcId="{CDEEA88E-C360-40C5-AA6C-9FA99DC14FCC}" destId="{E6DFC088-A30B-4A79-9CCB-6A777FA8FD1E}" srcOrd="1" destOrd="0" presId="urn:microsoft.com/office/officeart/2005/8/layout/list1#1"/>
    <dgm:cxn modelId="{7C7CA505-5937-4445-9F98-0FF4965535D8}" srcId="{B5491038-8524-48CA-9947-47CE9CBA2339}" destId="{485F7296-2571-4B89-9A5D-B1EC1CD60084}" srcOrd="3" destOrd="0" parTransId="{D6408BAE-3DC2-4E34-AEDF-A603D339BC20}" sibTransId="{44C244F6-7CE0-45D4-B3EB-AA6DB62C31A0}"/>
    <dgm:cxn modelId="{9B425B42-1757-439A-876C-53DC4F9DF325}" type="presOf" srcId="{485F7296-2571-4B89-9A5D-B1EC1CD60084}" destId="{2ACB4C05-A4AE-4ACF-A8DA-23B3341665E1}" srcOrd="1" destOrd="0" presId="urn:microsoft.com/office/officeart/2005/8/layout/list1#1"/>
    <dgm:cxn modelId="{454DF0F1-F5A5-4B71-8174-AA9A1B3B04D3}" type="presOf" srcId="{214E9010-D744-422D-A146-8FF002FA095F}" destId="{5EBDB67F-2DD8-4B3D-B085-647D832C38B5}" srcOrd="1" destOrd="0" presId="urn:microsoft.com/office/officeart/2005/8/layout/list1#1"/>
    <dgm:cxn modelId="{2BCF80F3-05C4-444F-9D87-456073B63206}" srcId="{B5491038-8524-48CA-9947-47CE9CBA2339}" destId="{CDEEA88E-C360-40C5-AA6C-9FA99DC14FCC}" srcOrd="5" destOrd="0" parTransId="{C73F9F92-D368-4960-9B2F-802AE2FAE6D4}" sibTransId="{CE2B1A03-AF05-4520-A45D-3AD609A61B08}"/>
    <dgm:cxn modelId="{6AA919C4-E1CA-48FF-9492-0BD6FDF154CC}" type="presOf" srcId="{0B5C6428-6436-4FEB-AC42-E472C90904BB}" destId="{CD545CF9-B0E7-4338-8285-3004E19E9CF6}" srcOrd="0" destOrd="0" presId="urn:microsoft.com/office/officeart/2005/8/layout/list1#1"/>
    <dgm:cxn modelId="{E4D27D45-1173-475F-B7C8-D8BCC1BD3D93}" srcId="{B5491038-8524-48CA-9947-47CE9CBA2339}" destId="{0B5C6428-6436-4FEB-AC42-E472C90904BB}" srcOrd="2" destOrd="0" parTransId="{E0745E06-564C-4298-8EE3-8BA1CC732E08}" sibTransId="{A4E03E64-4504-4E53-8171-5799F1AF8356}"/>
    <dgm:cxn modelId="{664CD4E6-325D-4F5A-B93C-0A98FDED296A}" type="presOf" srcId="{CDEEA88E-C360-40C5-AA6C-9FA99DC14FCC}" destId="{005B2E95-587C-41D5-B1AC-55DC98C03829}" srcOrd="0" destOrd="0" presId="urn:microsoft.com/office/officeart/2005/8/layout/list1#1"/>
    <dgm:cxn modelId="{76978FC7-1ADC-464F-ADCF-F051D22FAC7F}" srcId="{B5491038-8524-48CA-9947-47CE9CBA2339}" destId="{214E9010-D744-422D-A146-8FF002FA095F}" srcOrd="1" destOrd="0" parTransId="{BAB869D6-D9FB-4E14-966E-7D4C81115A11}" sibTransId="{DB5FD25A-298C-4098-9475-970DDE8104D5}"/>
    <dgm:cxn modelId="{126399E3-8DE7-40CD-A8CB-CC16B223EAFC}" type="presOf" srcId="{708FC3CD-F2D1-4247-9C03-510AA4CDA694}" destId="{8AC31070-3F82-4406-80CD-F5E61B6D77EE}" srcOrd="1" destOrd="0" presId="urn:microsoft.com/office/officeart/2005/8/layout/list1#1"/>
    <dgm:cxn modelId="{7A5D7D8F-6D57-499F-BB98-966574870674}" type="presOf" srcId="{0B5C6428-6436-4FEB-AC42-E472C90904BB}" destId="{BFEE05C4-F3E2-44DD-8ABB-AA22BA0595C1}" srcOrd="1" destOrd="0" presId="urn:microsoft.com/office/officeart/2005/8/layout/list1#1"/>
    <dgm:cxn modelId="{2C091FBB-9914-4204-95EF-86AD0BDA1599}" type="presOf" srcId="{214E9010-D744-422D-A146-8FF002FA095F}" destId="{5A6E903E-3827-421F-B355-A307EA51A69F}" srcOrd="0" destOrd="0" presId="urn:microsoft.com/office/officeart/2005/8/layout/list1#1"/>
    <dgm:cxn modelId="{4EDF1774-16CF-4B61-A527-C31A7FE2D873}" type="presOf" srcId="{708FC3CD-F2D1-4247-9C03-510AA4CDA694}" destId="{58FBE9CC-E228-43A8-A3F0-D0904687554C}" srcOrd="0" destOrd="0" presId="urn:microsoft.com/office/officeart/2005/8/layout/list1#1"/>
    <dgm:cxn modelId="{5A3217A4-1068-4F1C-A2CC-BA972F57B615}" type="presOf" srcId="{B5491038-8524-48CA-9947-47CE9CBA2339}" destId="{2B4465F2-1922-46F8-8EEF-E248B9BEB2BA}" srcOrd="0" destOrd="0" presId="urn:microsoft.com/office/officeart/2005/8/layout/list1#1"/>
    <dgm:cxn modelId="{361629AA-5309-4D8D-BDEB-C540DE781BF1}" type="presOf" srcId="{DF647DBF-BA1C-418E-8AAD-359D7AB52A43}" destId="{5463D4C2-1056-4F67-A347-256154A0DB7C}" srcOrd="0" destOrd="0" presId="urn:microsoft.com/office/officeart/2005/8/layout/list1#1"/>
    <dgm:cxn modelId="{DA17E2B8-6443-4B83-B6DC-857CA12390E1}" srcId="{B5491038-8524-48CA-9947-47CE9CBA2339}" destId="{708FC3CD-F2D1-4247-9C03-510AA4CDA694}" srcOrd="0" destOrd="0" parTransId="{06A053B9-7929-466C-ADB9-863BABCC42C9}" sibTransId="{F8DFE948-AF49-4A00-B39B-2F04DBA3B343}"/>
    <dgm:cxn modelId="{B6254D4D-ED3D-44CD-8C5F-73A87484092E}" type="presParOf" srcId="{2B4465F2-1922-46F8-8EEF-E248B9BEB2BA}" destId="{78D7A99F-1CBF-424B-A63B-AE595477220C}" srcOrd="0" destOrd="0" presId="urn:microsoft.com/office/officeart/2005/8/layout/list1#1"/>
    <dgm:cxn modelId="{53673B53-A976-44D4-9108-C5C71C7026C6}" type="presParOf" srcId="{78D7A99F-1CBF-424B-A63B-AE595477220C}" destId="{58FBE9CC-E228-43A8-A3F0-D0904687554C}" srcOrd="0" destOrd="0" presId="urn:microsoft.com/office/officeart/2005/8/layout/list1#1"/>
    <dgm:cxn modelId="{2769F3E2-6DF0-4A5B-B5C7-15D8F11B8FCB}" type="presParOf" srcId="{78D7A99F-1CBF-424B-A63B-AE595477220C}" destId="{8AC31070-3F82-4406-80CD-F5E61B6D77EE}" srcOrd="1" destOrd="0" presId="urn:microsoft.com/office/officeart/2005/8/layout/list1#1"/>
    <dgm:cxn modelId="{18E434B1-6663-4A99-B069-72397FE282CC}" type="presParOf" srcId="{2B4465F2-1922-46F8-8EEF-E248B9BEB2BA}" destId="{B3B417F9-EBC3-4EB5-8CA5-5A896DB10404}" srcOrd="1" destOrd="0" presId="urn:microsoft.com/office/officeart/2005/8/layout/list1#1"/>
    <dgm:cxn modelId="{97DBF5A5-2D82-450B-A7BD-7D4E1FF6F784}" type="presParOf" srcId="{2B4465F2-1922-46F8-8EEF-E248B9BEB2BA}" destId="{0E900386-9516-4D5B-A743-269857B26820}" srcOrd="2" destOrd="0" presId="urn:microsoft.com/office/officeart/2005/8/layout/list1#1"/>
    <dgm:cxn modelId="{52E91EFD-A549-47CD-90E8-D2D597099268}" type="presParOf" srcId="{2B4465F2-1922-46F8-8EEF-E248B9BEB2BA}" destId="{746C9389-6B29-4D05-B884-7E794071A84E}" srcOrd="3" destOrd="0" presId="urn:microsoft.com/office/officeart/2005/8/layout/list1#1"/>
    <dgm:cxn modelId="{C752C802-CC7C-4BA3-8DDD-BE297DA8F6E1}" type="presParOf" srcId="{2B4465F2-1922-46F8-8EEF-E248B9BEB2BA}" destId="{CB0CB60B-21BB-4539-AECC-F925A8B10FAA}" srcOrd="4" destOrd="0" presId="urn:microsoft.com/office/officeart/2005/8/layout/list1#1"/>
    <dgm:cxn modelId="{FB4684D5-E9F1-438A-A7D6-27EBC569F494}" type="presParOf" srcId="{CB0CB60B-21BB-4539-AECC-F925A8B10FAA}" destId="{5A6E903E-3827-421F-B355-A307EA51A69F}" srcOrd="0" destOrd="0" presId="urn:microsoft.com/office/officeart/2005/8/layout/list1#1"/>
    <dgm:cxn modelId="{F51DA4DF-A52E-40B0-838E-CA57B611D5B8}" type="presParOf" srcId="{CB0CB60B-21BB-4539-AECC-F925A8B10FAA}" destId="{5EBDB67F-2DD8-4B3D-B085-647D832C38B5}" srcOrd="1" destOrd="0" presId="urn:microsoft.com/office/officeart/2005/8/layout/list1#1"/>
    <dgm:cxn modelId="{51E85611-435F-4F9A-B568-B442AEEF64D4}" type="presParOf" srcId="{2B4465F2-1922-46F8-8EEF-E248B9BEB2BA}" destId="{5F4BF710-28DA-4E69-B1AD-D300AF5FB311}" srcOrd="5" destOrd="0" presId="urn:microsoft.com/office/officeart/2005/8/layout/list1#1"/>
    <dgm:cxn modelId="{D5CBF331-8C3B-45DA-9731-4E9FB84FA1E0}" type="presParOf" srcId="{2B4465F2-1922-46F8-8EEF-E248B9BEB2BA}" destId="{47BAEA91-31C0-4612-A25E-A4458BE55551}" srcOrd="6" destOrd="0" presId="urn:microsoft.com/office/officeart/2005/8/layout/list1#1"/>
    <dgm:cxn modelId="{2168C6F3-B507-42C1-B79E-6F455F621E7B}" type="presParOf" srcId="{2B4465F2-1922-46F8-8EEF-E248B9BEB2BA}" destId="{50509914-2364-4670-B08E-33411EC653C7}" srcOrd="7" destOrd="0" presId="urn:microsoft.com/office/officeart/2005/8/layout/list1#1"/>
    <dgm:cxn modelId="{CF2F5886-E3AF-4411-B91B-640B020AB89B}" type="presParOf" srcId="{2B4465F2-1922-46F8-8EEF-E248B9BEB2BA}" destId="{96198986-F5C4-4AF5-9389-67149FEA4C21}" srcOrd="8" destOrd="0" presId="urn:microsoft.com/office/officeart/2005/8/layout/list1#1"/>
    <dgm:cxn modelId="{8E11D5ED-0CB2-4505-9CAE-2A1F724A8EC0}" type="presParOf" srcId="{96198986-F5C4-4AF5-9389-67149FEA4C21}" destId="{CD545CF9-B0E7-4338-8285-3004E19E9CF6}" srcOrd="0" destOrd="0" presId="urn:microsoft.com/office/officeart/2005/8/layout/list1#1"/>
    <dgm:cxn modelId="{98FA9822-450A-486C-A31C-2D501E2F91DF}" type="presParOf" srcId="{96198986-F5C4-4AF5-9389-67149FEA4C21}" destId="{BFEE05C4-F3E2-44DD-8ABB-AA22BA0595C1}" srcOrd="1" destOrd="0" presId="urn:microsoft.com/office/officeart/2005/8/layout/list1#1"/>
    <dgm:cxn modelId="{D0487D0C-38BC-4028-BC38-A3108FC88E0D}" type="presParOf" srcId="{2B4465F2-1922-46F8-8EEF-E248B9BEB2BA}" destId="{0FC38E9F-0EA8-4243-B97A-A9B0182EAB1B}" srcOrd="9" destOrd="0" presId="urn:microsoft.com/office/officeart/2005/8/layout/list1#1"/>
    <dgm:cxn modelId="{D4D51337-5959-4AE5-8571-AFB45BBE3AA2}" type="presParOf" srcId="{2B4465F2-1922-46F8-8EEF-E248B9BEB2BA}" destId="{82CE8514-26A8-4764-87D9-3B20F08B4A94}" srcOrd="10" destOrd="0" presId="urn:microsoft.com/office/officeart/2005/8/layout/list1#1"/>
    <dgm:cxn modelId="{7AEFDB48-D92B-4B85-9DB0-F3A2F03B20A2}" type="presParOf" srcId="{2B4465F2-1922-46F8-8EEF-E248B9BEB2BA}" destId="{6295EA18-1DEC-4BC1-B148-CA0F36181CFE}" srcOrd="11" destOrd="0" presId="urn:microsoft.com/office/officeart/2005/8/layout/list1#1"/>
    <dgm:cxn modelId="{2D502A7E-CB89-476F-AEA8-2FC0115329D8}" type="presParOf" srcId="{2B4465F2-1922-46F8-8EEF-E248B9BEB2BA}" destId="{CABF09D1-62FC-4003-A7F5-A20B44AFB0C9}" srcOrd="12" destOrd="0" presId="urn:microsoft.com/office/officeart/2005/8/layout/list1#1"/>
    <dgm:cxn modelId="{721F0FA3-ABC1-45DB-B28A-CEA980931246}" type="presParOf" srcId="{CABF09D1-62FC-4003-A7F5-A20B44AFB0C9}" destId="{1EE7D2F7-D571-431E-BAA8-4AC207630932}" srcOrd="0" destOrd="0" presId="urn:microsoft.com/office/officeart/2005/8/layout/list1#1"/>
    <dgm:cxn modelId="{C2F2F39D-BC6E-4B34-9C28-61115948F17E}" type="presParOf" srcId="{CABF09D1-62FC-4003-A7F5-A20B44AFB0C9}" destId="{2ACB4C05-A4AE-4ACF-A8DA-23B3341665E1}" srcOrd="1" destOrd="0" presId="urn:microsoft.com/office/officeart/2005/8/layout/list1#1"/>
    <dgm:cxn modelId="{D07AA62B-F7F0-40FF-9A01-3E9293140249}" type="presParOf" srcId="{2B4465F2-1922-46F8-8EEF-E248B9BEB2BA}" destId="{594E3983-0AE4-41D6-BF6E-83FA0D94FF80}" srcOrd="13" destOrd="0" presId="urn:microsoft.com/office/officeart/2005/8/layout/list1#1"/>
    <dgm:cxn modelId="{A0FA3A9F-0387-45D9-8038-BB504D3CD883}" type="presParOf" srcId="{2B4465F2-1922-46F8-8EEF-E248B9BEB2BA}" destId="{7A28F4C1-9EEB-4B6D-BBBB-BCF2CA457D80}" srcOrd="14" destOrd="0" presId="urn:microsoft.com/office/officeart/2005/8/layout/list1#1"/>
    <dgm:cxn modelId="{8C291DE3-1BCE-4053-8FCD-13FACF695146}" type="presParOf" srcId="{2B4465F2-1922-46F8-8EEF-E248B9BEB2BA}" destId="{71415D28-B373-4312-8A7C-F234149E5822}" srcOrd="15" destOrd="0" presId="urn:microsoft.com/office/officeart/2005/8/layout/list1#1"/>
    <dgm:cxn modelId="{D9FC5A4F-287F-4D57-9837-0E5C54AF34A5}" type="presParOf" srcId="{2B4465F2-1922-46F8-8EEF-E248B9BEB2BA}" destId="{EC029787-C9BD-46A8-AD22-6017BABAE0D4}" srcOrd="16" destOrd="0" presId="urn:microsoft.com/office/officeart/2005/8/layout/list1#1"/>
    <dgm:cxn modelId="{095B2215-53DE-4F39-86AA-32AE94AB4AA7}" type="presParOf" srcId="{EC029787-C9BD-46A8-AD22-6017BABAE0D4}" destId="{5463D4C2-1056-4F67-A347-256154A0DB7C}" srcOrd="0" destOrd="0" presId="urn:microsoft.com/office/officeart/2005/8/layout/list1#1"/>
    <dgm:cxn modelId="{829C3E0B-5134-45ED-9966-DE999A151E6F}" type="presParOf" srcId="{EC029787-C9BD-46A8-AD22-6017BABAE0D4}" destId="{B7B903C0-D421-4566-8653-424D58E67A00}" srcOrd="1" destOrd="0" presId="urn:microsoft.com/office/officeart/2005/8/layout/list1#1"/>
    <dgm:cxn modelId="{CBB5730C-4365-4D3C-8B9D-44405A1F4133}" type="presParOf" srcId="{2B4465F2-1922-46F8-8EEF-E248B9BEB2BA}" destId="{2339FFDD-E14E-48F0-8854-0F4B6E122B62}" srcOrd="17" destOrd="0" presId="urn:microsoft.com/office/officeart/2005/8/layout/list1#1"/>
    <dgm:cxn modelId="{B346DC68-56CF-4128-A01A-CD258ED5C8C6}" type="presParOf" srcId="{2B4465F2-1922-46F8-8EEF-E248B9BEB2BA}" destId="{7654E4E1-C49E-4735-A0D2-D7D33A0EB536}" srcOrd="18" destOrd="0" presId="urn:microsoft.com/office/officeart/2005/8/layout/list1#1"/>
    <dgm:cxn modelId="{CC6768F4-484C-450E-9829-105DF2C94267}" type="presParOf" srcId="{2B4465F2-1922-46F8-8EEF-E248B9BEB2BA}" destId="{1AD07EA0-4DF6-414A-87C4-084BF54C229E}" srcOrd="19" destOrd="0" presId="urn:microsoft.com/office/officeart/2005/8/layout/list1#1"/>
    <dgm:cxn modelId="{2C15A89D-BEEE-4883-B9D2-68F16764D7DF}" type="presParOf" srcId="{2B4465F2-1922-46F8-8EEF-E248B9BEB2BA}" destId="{BDD28163-81EA-4FBE-9347-21EF062E861D}" srcOrd="20" destOrd="0" presId="urn:microsoft.com/office/officeart/2005/8/layout/list1#1"/>
    <dgm:cxn modelId="{A866D298-9612-4011-92F7-36C3B39ECD43}" type="presParOf" srcId="{BDD28163-81EA-4FBE-9347-21EF062E861D}" destId="{005B2E95-587C-41D5-B1AC-55DC98C03829}" srcOrd="0" destOrd="0" presId="urn:microsoft.com/office/officeart/2005/8/layout/list1#1"/>
    <dgm:cxn modelId="{D8DD1310-E448-4789-93E6-8CE3D101CB38}" type="presParOf" srcId="{BDD28163-81EA-4FBE-9347-21EF062E861D}" destId="{E6DFC088-A30B-4A79-9CCB-6A777FA8FD1E}" srcOrd="1" destOrd="0" presId="urn:microsoft.com/office/officeart/2005/8/layout/list1#1"/>
    <dgm:cxn modelId="{0F5AF258-23B8-463A-ADB6-C9534116A9BC}" type="presParOf" srcId="{2B4465F2-1922-46F8-8EEF-E248B9BEB2BA}" destId="{3EE75C58-F331-4CAF-B825-619379D9B206}" srcOrd="21" destOrd="0" presId="urn:microsoft.com/office/officeart/2005/8/layout/list1#1"/>
    <dgm:cxn modelId="{E71C92A4-B81E-4098-B4C0-8B7E21A1B148}" type="presParOf" srcId="{2B4465F2-1922-46F8-8EEF-E248B9BEB2BA}" destId="{9B8F2920-CC61-4B80-A193-E05D212C282C}" srcOrd="22" destOrd="0" presId="urn:microsoft.com/office/officeart/2005/8/layout/list1#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06B62C-3CE9-4E52-8FAD-4250841A84CB}" type="doc">
      <dgm:prSet loTypeId="urn:microsoft.com/office/officeart/2005/8/layout/vList2#1" loCatId="list" qsTypeId="urn:microsoft.com/office/officeart/2005/8/quickstyle/3d2#1" qsCatId="3D" csTypeId="urn:microsoft.com/office/officeart/2005/8/colors/colorful5#1" csCatId="colorful" phldr="1"/>
      <dgm:spPr/>
      <dgm:t>
        <a:bodyPr/>
        <a:lstStyle/>
        <a:p>
          <a:endParaRPr lang="zh-CN" altLang="en-US"/>
        </a:p>
      </dgm:t>
    </dgm:pt>
    <dgm:pt modelId="{1B542507-5C5E-4EE8-987F-099ED746953A}">
      <dgm:prSet custT="1"/>
      <dgm:spPr>
        <a:solidFill>
          <a:srgbClr val="FFCC00"/>
        </a:solidFill>
      </dgm:spPr>
      <dgm:t>
        <a:bodyPr/>
        <a:lstStyle/>
        <a:p>
          <a:pPr algn="ctr" rtl="0"/>
          <a:r>
            <a:rPr lang="zh-CN" altLang="en-US" sz="36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双方指挥员</a:t>
          </a:r>
          <a:endParaRPr lang="zh-CN" altLang="en-US" sz="36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1D679BCA-B33A-4D9A-BDC5-01F923CBCF62}" type="parTrans" cxnId="{677FA3A0-CEDB-41AA-8D9A-2C4909E45E68}">
      <dgm:prSet/>
      <dgm:spPr/>
      <dgm:t>
        <a:bodyPr/>
        <a:lstStyle/>
        <a:p>
          <a:endParaRPr lang="zh-CN" altLang="en-US"/>
        </a:p>
      </dgm:t>
    </dgm:pt>
    <dgm:pt modelId="{3169794E-7369-47D8-BA8A-37081FA541BB}" type="sibTrans" cxnId="{677FA3A0-CEDB-41AA-8D9A-2C4909E45E68}">
      <dgm:prSet/>
      <dgm:spPr/>
      <dgm:t>
        <a:bodyPr/>
        <a:lstStyle/>
        <a:p>
          <a:endParaRPr lang="zh-CN" altLang="en-US"/>
        </a:p>
      </dgm:t>
    </dgm:pt>
    <dgm:pt modelId="{5BE0FA9F-65F4-4FC9-A80D-E0F6C67EE688}" type="pres">
      <dgm:prSet presAssocID="{D106B62C-3CE9-4E52-8FAD-4250841A84CB}" presName="linear" presStyleCnt="0">
        <dgm:presLayoutVars>
          <dgm:animLvl val="lvl"/>
          <dgm:resizeHandles val="exact"/>
        </dgm:presLayoutVars>
      </dgm:prSet>
      <dgm:spPr/>
      <dgm:t>
        <a:bodyPr/>
        <a:lstStyle/>
        <a:p>
          <a:endParaRPr lang="zh-CN" altLang="en-US"/>
        </a:p>
      </dgm:t>
    </dgm:pt>
    <dgm:pt modelId="{8CF60783-531F-4CFF-BD0F-A169394D22CB}" type="pres">
      <dgm:prSet presAssocID="{1B542507-5C5E-4EE8-987F-099ED746953A}" presName="parentText" presStyleLbl="node1" presStyleIdx="0" presStyleCnt="1" custLinFactNeighborX="-2251" custLinFactNeighborY="30517">
        <dgm:presLayoutVars>
          <dgm:chMax val="0"/>
          <dgm:bulletEnabled val="1"/>
        </dgm:presLayoutVars>
      </dgm:prSet>
      <dgm:spPr/>
      <dgm:t>
        <a:bodyPr/>
        <a:lstStyle/>
        <a:p>
          <a:endParaRPr lang="zh-CN" altLang="en-US"/>
        </a:p>
      </dgm:t>
    </dgm:pt>
  </dgm:ptLst>
  <dgm:cxnLst>
    <dgm:cxn modelId="{677FA3A0-CEDB-41AA-8D9A-2C4909E45E68}" srcId="{D106B62C-3CE9-4E52-8FAD-4250841A84CB}" destId="{1B542507-5C5E-4EE8-987F-099ED746953A}" srcOrd="0" destOrd="0" parTransId="{1D679BCA-B33A-4D9A-BDC5-01F923CBCF62}" sibTransId="{3169794E-7369-47D8-BA8A-37081FA541BB}"/>
    <dgm:cxn modelId="{C8E65D51-E13C-4053-A2A9-BE3FB822DBEB}" type="presOf" srcId="{D106B62C-3CE9-4E52-8FAD-4250841A84CB}" destId="{5BE0FA9F-65F4-4FC9-A80D-E0F6C67EE688}" srcOrd="0" destOrd="0" presId="urn:microsoft.com/office/officeart/2005/8/layout/vList2#1"/>
    <dgm:cxn modelId="{89DE17A6-12BB-490B-9A86-6E2680BD6B57}" type="presOf" srcId="{1B542507-5C5E-4EE8-987F-099ED746953A}" destId="{8CF60783-531F-4CFF-BD0F-A169394D22CB}" srcOrd="0" destOrd="0" presId="urn:microsoft.com/office/officeart/2005/8/layout/vList2#1"/>
    <dgm:cxn modelId="{F5C174B6-FD04-4906-B53F-4FD16639FE71}" type="presParOf" srcId="{5BE0FA9F-65F4-4FC9-A80D-E0F6C67EE688}" destId="{8CF60783-531F-4CFF-BD0F-A169394D22CB}" srcOrd="0" destOrd="0" presId="urn:microsoft.com/office/officeart/2005/8/layout/vList2#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4E40FB-10B1-421F-B283-ED7D51F4D5F7}" type="doc">
      <dgm:prSet loTypeId="urn:microsoft.com/office/officeart/2008/layout/VerticalCurvedList" loCatId="list" qsTypeId="urn:microsoft.com/office/officeart/2005/8/quickstyle/simple4#1" qsCatId="simple" csTypeId="urn:microsoft.com/office/officeart/2005/8/colors/accent2_1#1" csCatId="accent2" phldr="1"/>
      <dgm:spPr/>
      <dgm:t>
        <a:bodyPr/>
        <a:lstStyle/>
        <a:p>
          <a:endParaRPr lang="zh-CN" altLang="en-US"/>
        </a:p>
      </dgm:t>
    </dgm:pt>
    <dgm:pt modelId="{4C25A714-173E-4953-A220-5FC46EB38920}">
      <dgm:prSet/>
      <dgm:spPr/>
      <dgm:t>
        <a:bodyPr/>
        <a:lstStyle/>
        <a:p>
          <a:pPr rtl="0"/>
          <a:r>
            <a:rPr lang="zh-CN" smtClean="0"/>
            <a:t>叶飞</a:t>
          </a:r>
          <a:r>
            <a:rPr lang="en-US" smtClean="0"/>
            <a:t> </a:t>
          </a:r>
          <a:r>
            <a:rPr lang="zh-CN" smtClean="0"/>
            <a:t>中国人民解放军高级将领，上将军衔。能征善战。</a:t>
          </a:r>
          <a:endParaRPr lang="zh-CN"/>
        </a:p>
      </dgm:t>
    </dgm:pt>
    <dgm:pt modelId="{FD94212C-6972-49D1-AB70-15F81D02B609}" type="parTrans" cxnId="{998476AA-5B61-403D-B1AF-9CAA9FDABBA0}">
      <dgm:prSet/>
      <dgm:spPr/>
      <dgm:t>
        <a:bodyPr/>
        <a:lstStyle/>
        <a:p>
          <a:endParaRPr lang="zh-CN" altLang="en-US"/>
        </a:p>
      </dgm:t>
    </dgm:pt>
    <dgm:pt modelId="{CE952A0B-7A8F-419C-A926-8D0ADCBAB82E}" type="sibTrans" cxnId="{998476AA-5B61-403D-B1AF-9CAA9FDABBA0}">
      <dgm:prSet/>
      <dgm:spPr/>
      <dgm:t>
        <a:bodyPr/>
        <a:lstStyle/>
        <a:p>
          <a:endParaRPr lang="zh-CN" altLang="en-US"/>
        </a:p>
      </dgm:t>
    </dgm:pt>
    <dgm:pt modelId="{D978EF00-C6B3-42C9-8803-5A6912581284}">
      <dgm:prSet/>
      <dgm:spPr/>
      <dgm:t>
        <a:bodyPr/>
        <a:lstStyle/>
        <a:p>
          <a:pPr rtl="0"/>
          <a:r>
            <a:rPr lang="zh-CN" smtClean="0"/>
            <a:t>肖锋中国人民解放军高级将领，少将军衔。作战英勇，指挥果敢。</a:t>
          </a:r>
          <a:endParaRPr lang="zh-CN"/>
        </a:p>
      </dgm:t>
    </dgm:pt>
    <dgm:pt modelId="{388AB295-B755-4DCB-8808-ECCDB3B823B2}" type="parTrans" cxnId="{1D61EC33-6ED3-42B9-8460-7C7657804B68}">
      <dgm:prSet/>
      <dgm:spPr/>
      <dgm:t>
        <a:bodyPr/>
        <a:lstStyle/>
        <a:p>
          <a:endParaRPr lang="zh-CN" altLang="en-US"/>
        </a:p>
      </dgm:t>
    </dgm:pt>
    <dgm:pt modelId="{FCB3EABC-75FA-4325-884B-9C2C1CFDC3F2}" type="sibTrans" cxnId="{1D61EC33-6ED3-42B9-8460-7C7657804B68}">
      <dgm:prSet/>
      <dgm:spPr/>
      <dgm:t>
        <a:bodyPr/>
        <a:lstStyle/>
        <a:p>
          <a:endParaRPr lang="zh-CN" altLang="en-US"/>
        </a:p>
      </dgm:t>
    </dgm:pt>
    <dgm:pt modelId="{6C4CCDB1-AF18-4E08-8090-E82E78FC410C}">
      <dgm:prSet/>
      <dgm:spPr/>
      <dgm:t>
        <a:bodyPr/>
        <a:lstStyle/>
        <a:p>
          <a:pPr rtl="0"/>
          <a:r>
            <a:rPr lang="zh-CN" smtClean="0"/>
            <a:t>胡琏</a:t>
          </a:r>
          <a:r>
            <a:rPr lang="en-US" smtClean="0"/>
            <a:t> </a:t>
          </a:r>
          <a:r>
            <a:rPr lang="zh-CN" smtClean="0"/>
            <a:t>中华民国陆军一级上将，黄埔军校四期毕业，是国民政府统治大陆后期的著名将领。</a:t>
          </a:r>
          <a:endParaRPr lang="zh-CN"/>
        </a:p>
      </dgm:t>
    </dgm:pt>
    <dgm:pt modelId="{6F1A8F56-3BA8-4686-BA57-F23E0E9705EF}" type="parTrans" cxnId="{7255830C-A9CF-4F39-8498-881D4C97E2B4}">
      <dgm:prSet/>
      <dgm:spPr/>
      <dgm:t>
        <a:bodyPr/>
        <a:lstStyle/>
        <a:p>
          <a:endParaRPr lang="zh-CN" altLang="en-US"/>
        </a:p>
      </dgm:t>
    </dgm:pt>
    <dgm:pt modelId="{6305550D-BF04-46DE-A5F9-020DBE604469}" type="sibTrans" cxnId="{7255830C-A9CF-4F39-8498-881D4C97E2B4}">
      <dgm:prSet/>
      <dgm:spPr/>
      <dgm:t>
        <a:bodyPr/>
        <a:lstStyle/>
        <a:p>
          <a:endParaRPr lang="zh-CN" altLang="en-US"/>
        </a:p>
      </dgm:t>
    </dgm:pt>
    <dgm:pt modelId="{23DFE13E-37DA-4DB9-B185-9E7865FDFCED}">
      <dgm:prSet/>
      <dgm:spPr/>
      <dgm:t>
        <a:bodyPr/>
        <a:lstStyle/>
        <a:p>
          <a:pPr rtl="0"/>
          <a:r>
            <a:rPr lang="zh-CN" dirty="0" smtClean="0"/>
            <a:t>李良荣 陆军中将，黄埔一期，为人低调。</a:t>
          </a:r>
          <a:endParaRPr lang="zh-CN" dirty="0"/>
        </a:p>
      </dgm:t>
    </dgm:pt>
    <dgm:pt modelId="{4BB6B477-E4E0-44A1-8597-B3D560708BCD}" type="parTrans" cxnId="{53340F85-9EF8-4B53-96E1-824E197333D5}">
      <dgm:prSet/>
      <dgm:spPr/>
      <dgm:t>
        <a:bodyPr/>
        <a:lstStyle/>
        <a:p>
          <a:endParaRPr lang="zh-CN" altLang="en-US"/>
        </a:p>
      </dgm:t>
    </dgm:pt>
    <dgm:pt modelId="{17BBECF0-12DE-4B21-801C-39B6DC01C549}" type="sibTrans" cxnId="{53340F85-9EF8-4B53-96E1-824E197333D5}">
      <dgm:prSet/>
      <dgm:spPr/>
      <dgm:t>
        <a:bodyPr/>
        <a:lstStyle/>
        <a:p>
          <a:endParaRPr lang="zh-CN" altLang="en-US"/>
        </a:p>
      </dgm:t>
    </dgm:pt>
    <dgm:pt modelId="{B4257517-804C-497B-A194-5055836EE72F}" type="pres">
      <dgm:prSet presAssocID="{954E40FB-10B1-421F-B283-ED7D51F4D5F7}" presName="Name0" presStyleCnt="0">
        <dgm:presLayoutVars>
          <dgm:chMax val="7"/>
          <dgm:chPref val="7"/>
          <dgm:dir/>
        </dgm:presLayoutVars>
      </dgm:prSet>
      <dgm:spPr/>
      <dgm:t>
        <a:bodyPr/>
        <a:lstStyle/>
        <a:p>
          <a:endParaRPr lang="zh-CN" altLang="en-US"/>
        </a:p>
      </dgm:t>
    </dgm:pt>
    <dgm:pt modelId="{BAE303D2-2747-4101-A4F6-F147FB21746E}" type="pres">
      <dgm:prSet presAssocID="{954E40FB-10B1-421F-B283-ED7D51F4D5F7}" presName="Name1" presStyleCnt="0"/>
      <dgm:spPr/>
    </dgm:pt>
    <dgm:pt modelId="{6A655EF1-C4C5-462C-91D0-E2B2EC78FA4D}" type="pres">
      <dgm:prSet presAssocID="{954E40FB-10B1-421F-B283-ED7D51F4D5F7}" presName="cycle" presStyleCnt="0"/>
      <dgm:spPr/>
    </dgm:pt>
    <dgm:pt modelId="{999C1E2E-557B-429E-98A1-E2F0840779E5}" type="pres">
      <dgm:prSet presAssocID="{954E40FB-10B1-421F-B283-ED7D51F4D5F7}" presName="srcNode" presStyleLbl="node1" presStyleIdx="0" presStyleCnt="4"/>
      <dgm:spPr/>
    </dgm:pt>
    <dgm:pt modelId="{32CAFFE7-3A39-4FC6-9A3F-F6CA6097CF90}" type="pres">
      <dgm:prSet presAssocID="{954E40FB-10B1-421F-B283-ED7D51F4D5F7}" presName="conn" presStyleLbl="parChTrans1D2" presStyleIdx="0" presStyleCnt="1"/>
      <dgm:spPr/>
      <dgm:t>
        <a:bodyPr/>
        <a:lstStyle/>
        <a:p>
          <a:endParaRPr lang="zh-CN" altLang="en-US"/>
        </a:p>
      </dgm:t>
    </dgm:pt>
    <dgm:pt modelId="{DE4688AC-2795-4B66-8336-1BBCF922C9A8}" type="pres">
      <dgm:prSet presAssocID="{954E40FB-10B1-421F-B283-ED7D51F4D5F7}" presName="extraNode" presStyleLbl="node1" presStyleIdx="0" presStyleCnt="4"/>
      <dgm:spPr/>
    </dgm:pt>
    <dgm:pt modelId="{E88CF913-68E4-40C8-AC6A-621D65BE15BE}" type="pres">
      <dgm:prSet presAssocID="{954E40FB-10B1-421F-B283-ED7D51F4D5F7}" presName="dstNode" presStyleLbl="node1" presStyleIdx="0" presStyleCnt="4"/>
      <dgm:spPr/>
    </dgm:pt>
    <dgm:pt modelId="{EC6142A3-A794-4CD9-9F50-C39BEC85BDBA}" type="pres">
      <dgm:prSet presAssocID="{4C25A714-173E-4953-A220-5FC46EB38920}" presName="text_1" presStyleLbl="node1" presStyleIdx="0" presStyleCnt="4">
        <dgm:presLayoutVars>
          <dgm:bulletEnabled val="1"/>
        </dgm:presLayoutVars>
      </dgm:prSet>
      <dgm:spPr/>
      <dgm:t>
        <a:bodyPr/>
        <a:lstStyle/>
        <a:p>
          <a:endParaRPr lang="zh-CN" altLang="en-US"/>
        </a:p>
      </dgm:t>
    </dgm:pt>
    <dgm:pt modelId="{9FC9D5E9-F8EF-4CA1-9D28-20401ECFD102}" type="pres">
      <dgm:prSet presAssocID="{4C25A714-173E-4953-A220-5FC46EB38920}" presName="accent_1" presStyleCnt="0"/>
      <dgm:spPr/>
    </dgm:pt>
    <dgm:pt modelId="{C7F27C15-2C6F-4C76-84A3-62382FE53D08}" type="pres">
      <dgm:prSet presAssocID="{4C25A714-173E-4953-A220-5FC46EB38920}" presName="accentRepeatNode" presStyleLbl="solidFgAcc1" presStyleIdx="0" presStyleCnt="4"/>
      <dgm:spPr>
        <a:blipFill rotWithShape="0">
          <a:blip xmlns:r="http://schemas.openxmlformats.org/officeDocument/2006/relationships" r:embed="rId1"/>
          <a:stretch>
            <a:fillRect/>
          </a:stretch>
        </a:blipFill>
      </dgm:spPr>
    </dgm:pt>
    <dgm:pt modelId="{C8A11682-AC34-4EAB-9B1E-3C79F203F44A}" type="pres">
      <dgm:prSet presAssocID="{D978EF00-C6B3-42C9-8803-5A6912581284}" presName="text_2" presStyleLbl="node1" presStyleIdx="1" presStyleCnt="4">
        <dgm:presLayoutVars>
          <dgm:bulletEnabled val="1"/>
        </dgm:presLayoutVars>
      </dgm:prSet>
      <dgm:spPr/>
      <dgm:t>
        <a:bodyPr/>
        <a:lstStyle/>
        <a:p>
          <a:endParaRPr lang="zh-CN" altLang="en-US"/>
        </a:p>
      </dgm:t>
    </dgm:pt>
    <dgm:pt modelId="{FDEDBB6D-80B7-40BC-9567-0305BECE8B10}" type="pres">
      <dgm:prSet presAssocID="{D978EF00-C6B3-42C9-8803-5A6912581284}" presName="accent_2" presStyleCnt="0"/>
      <dgm:spPr/>
    </dgm:pt>
    <dgm:pt modelId="{B83DB916-21FD-456D-B8B7-AEE1AD7FABD7}" type="pres">
      <dgm:prSet presAssocID="{D978EF00-C6B3-42C9-8803-5A6912581284}" presName="accentRepeatNode" presStyleLbl="solidFgAcc1" presStyleIdx="1" presStyleCnt="4"/>
      <dgm:spPr>
        <a:blipFill rotWithShape="0">
          <a:blip xmlns:r="http://schemas.openxmlformats.org/officeDocument/2006/relationships" r:embed="rId2"/>
          <a:stretch>
            <a:fillRect/>
          </a:stretch>
        </a:blipFill>
      </dgm:spPr>
    </dgm:pt>
    <dgm:pt modelId="{4D635772-3096-485B-8D65-1BE6888A0F52}" type="pres">
      <dgm:prSet presAssocID="{6C4CCDB1-AF18-4E08-8090-E82E78FC410C}" presName="text_3" presStyleLbl="node1" presStyleIdx="2" presStyleCnt="4">
        <dgm:presLayoutVars>
          <dgm:bulletEnabled val="1"/>
        </dgm:presLayoutVars>
      </dgm:prSet>
      <dgm:spPr/>
      <dgm:t>
        <a:bodyPr/>
        <a:lstStyle/>
        <a:p>
          <a:endParaRPr lang="zh-CN" altLang="en-US"/>
        </a:p>
      </dgm:t>
    </dgm:pt>
    <dgm:pt modelId="{2107EA5D-CBCA-4B72-925A-58352C20333F}" type="pres">
      <dgm:prSet presAssocID="{6C4CCDB1-AF18-4E08-8090-E82E78FC410C}" presName="accent_3" presStyleCnt="0"/>
      <dgm:spPr/>
    </dgm:pt>
    <dgm:pt modelId="{DF3DA52C-727D-4138-A3DE-5191835A43E3}" type="pres">
      <dgm:prSet presAssocID="{6C4CCDB1-AF18-4E08-8090-E82E78FC410C}" presName="accentRepeatNode" presStyleLbl="solidFgAcc1" presStyleIdx="2" presStyleCnt="4"/>
      <dgm:spPr>
        <a:blipFill rotWithShape="0">
          <a:blip xmlns:r="http://schemas.openxmlformats.org/officeDocument/2006/relationships" r:embed="rId3"/>
          <a:stretch>
            <a:fillRect/>
          </a:stretch>
        </a:blipFill>
      </dgm:spPr>
    </dgm:pt>
    <dgm:pt modelId="{B877463F-AE19-4FE2-8B37-40C11F7F7688}" type="pres">
      <dgm:prSet presAssocID="{23DFE13E-37DA-4DB9-B185-9E7865FDFCED}" presName="text_4" presStyleLbl="node1" presStyleIdx="3" presStyleCnt="4">
        <dgm:presLayoutVars>
          <dgm:bulletEnabled val="1"/>
        </dgm:presLayoutVars>
      </dgm:prSet>
      <dgm:spPr/>
      <dgm:t>
        <a:bodyPr/>
        <a:lstStyle/>
        <a:p>
          <a:endParaRPr lang="zh-CN" altLang="en-US"/>
        </a:p>
      </dgm:t>
    </dgm:pt>
    <dgm:pt modelId="{FF3FAA61-07E7-40FD-8DFE-FC46FDA581C1}" type="pres">
      <dgm:prSet presAssocID="{23DFE13E-37DA-4DB9-B185-9E7865FDFCED}" presName="accent_4" presStyleCnt="0"/>
      <dgm:spPr/>
    </dgm:pt>
    <dgm:pt modelId="{A9C8EE00-B556-41AE-BCF5-8947CDCDDF48}" type="pres">
      <dgm:prSet presAssocID="{23DFE13E-37DA-4DB9-B185-9E7865FDFCED}" presName="accentRepeatNode" presStyleLbl="solidFgAcc1" presStyleIdx="3" presStyleCnt="4"/>
      <dgm:spPr>
        <a:blipFill rotWithShape="0">
          <a:blip xmlns:r="http://schemas.openxmlformats.org/officeDocument/2006/relationships" r:embed="rId4"/>
          <a:stretch>
            <a:fillRect/>
          </a:stretch>
        </a:blipFill>
      </dgm:spPr>
    </dgm:pt>
  </dgm:ptLst>
  <dgm:cxnLst>
    <dgm:cxn modelId="{A943CC24-820E-459E-BC8C-C8289D9B7B4B}" type="presOf" srcId="{D978EF00-C6B3-42C9-8803-5A6912581284}" destId="{C8A11682-AC34-4EAB-9B1E-3C79F203F44A}" srcOrd="0" destOrd="0" presId="urn:microsoft.com/office/officeart/2008/layout/VerticalCurvedList"/>
    <dgm:cxn modelId="{7255830C-A9CF-4F39-8498-881D4C97E2B4}" srcId="{954E40FB-10B1-421F-B283-ED7D51F4D5F7}" destId="{6C4CCDB1-AF18-4E08-8090-E82E78FC410C}" srcOrd="2" destOrd="0" parTransId="{6F1A8F56-3BA8-4686-BA57-F23E0E9705EF}" sibTransId="{6305550D-BF04-46DE-A5F9-020DBE604469}"/>
    <dgm:cxn modelId="{53340F85-9EF8-4B53-96E1-824E197333D5}" srcId="{954E40FB-10B1-421F-B283-ED7D51F4D5F7}" destId="{23DFE13E-37DA-4DB9-B185-9E7865FDFCED}" srcOrd="3" destOrd="0" parTransId="{4BB6B477-E4E0-44A1-8597-B3D560708BCD}" sibTransId="{17BBECF0-12DE-4B21-801C-39B6DC01C549}"/>
    <dgm:cxn modelId="{F4BD9ABB-6648-4BD6-83E6-91C5C43AF77B}" type="presOf" srcId="{CE952A0B-7A8F-419C-A926-8D0ADCBAB82E}" destId="{32CAFFE7-3A39-4FC6-9A3F-F6CA6097CF90}" srcOrd="0" destOrd="0" presId="urn:microsoft.com/office/officeart/2008/layout/VerticalCurvedList"/>
    <dgm:cxn modelId="{C27D5A73-4E17-4ADD-876A-F8AD4C8B8925}" type="presOf" srcId="{6C4CCDB1-AF18-4E08-8090-E82E78FC410C}" destId="{4D635772-3096-485B-8D65-1BE6888A0F52}" srcOrd="0" destOrd="0" presId="urn:microsoft.com/office/officeart/2008/layout/VerticalCurvedList"/>
    <dgm:cxn modelId="{1E31BB6D-75B9-4C9D-A0A8-781159C1AF6D}" type="presOf" srcId="{954E40FB-10B1-421F-B283-ED7D51F4D5F7}" destId="{B4257517-804C-497B-A194-5055836EE72F}" srcOrd="0" destOrd="0" presId="urn:microsoft.com/office/officeart/2008/layout/VerticalCurvedList"/>
    <dgm:cxn modelId="{998476AA-5B61-403D-B1AF-9CAA9FDABBA0}" srcId="{954E40FB-10B1-421F-B283-ED7D51F4D5F7}" destId="{4C25A714-173E-4953-A220-5FC46EB38920}" srcOrd="0" destOrd="0" parTransId="{FD94212C-6972-49D1-AB70-15F81D02B609}" sibTransId="{CE952A0B-7A8F-419C-A926-8D0ADCBAB82E}"/>
    <dgm:cxn modelId="{37E1E7CF-A3A5-419D-91F6-624E48DF2BE3}" type="presOf" srcId="{4C25A714-173E-4953-A220-5FC46EB38920}" destId="{EC6142A3-A794-4CD9-9F50-C39BEC85BDBA}" srcOrd="0" destOrd="0" presId="urn:microsoft.com/office/officeart/2008/layout/VerticalCurvedList"/>
    <dgm:cxn modelId="{1D61EC33-6ED3-42B9-8460-7C7657804B68}" srcId="{954E40FB-10B1-421F-B283-ED7D51F4D5F7}" destId="{D978EF00-C6B3-42C9-8803-5A6912581284}" srcOrd="1" destOrd="0" parTransId="{388AB295-B755-4DCB-8808-ECCDB3B823B2}" sibTransId="{FCB3EABC-75FA-4325-884B-9C2C1CFDC3F2}"/>
    <dgm:cxn modelId="{0DDD564C-86C0-4048-8D44-498501A19B32}" type="presOf" srcId="{23DFE13E-37DA-4DB9-B185-9E7865FDFCED}" destId="{B877463F-AE19-4FE2-8B37-40C11F7F7688}" srcOrd="0" destOrd="0" presId="urn:microsoft.com/office/officeart/2008/layout/VerticalCurvedList"/>
    <dgm:cxn modelId="{75C36605-4D0F-44B9-8F20-39D5CA8477D4}" type="presParOf" srcId="{B4257517-804C-497B-A194-5055836EE72F}" destId="{BAE303D2-2747-4101-A4F6-F147FB21746E}" srcOrd="0" destOrd="0" presId="urn:microsoft.com/office/officeart/2008/layout/VerticalCurvedList"/>
    <dgm:cxn modelId="{0F56A536-8692-4BF4-8B64-47B61B59C80F}" type="presParOf" srcId="{BAE303D2-2747-4101-A4F6-F147FB21746E}" destId="{6A655EF1-C4C5-462C-91D0-E2B2EC78FA4D}" srcOrd="0" destOrd="0" presId="urn:microsoft.com/office/officeart/2008/layout/VerticalCurvedList"/>
    <dgm:cxn modelId="{8DB10709-7D4E-4CE5-A6C5-F34ECC3F5006}" type="presParOf" srcId="{6A655EF1-C4C5-462C-91D0-E2B2EC78FA4D}" destId="{999C1E2E-557B-429E-98A1-E2F0840779E5}" srcOrd="0" destOrd="0" presId="urn:microsoft.com/office/officeart/2008/layout/VerticalCurvedList"/>
    <dgm:cxn modelId="{53FB67B9-8C60-4150-A63D-5D8AA31FE65C}" type="presParOf" srcId="{6A655EF1-C4C5-462C-91D0-E2B2EC78FA4D}" destId="{32CAFFE7-3A39-4FC6-9A3F-F6CA6097CF90}" srcOrd="1" destOrd="0" presId="urn:microsoft.com/office/officeart/2008/layout/VerticalCurvedList"/>
    <dgm:cxn modelId="{D320CEB8-5BF4-4CB8-AB79-C988FEDE3E02}" type="presParOf" srcId="{6A655EF1-C4C5-462C-91D0-E2B2EC78FA4D}" destId="{DE4688AC-2795-4B66-8336-1BBCF922C9A8}" srcOrd="2" destOrd="0" presId="urn:microsoft.com/office/officeart/2008/layout/VerticalCurvedList"/>
    <dgm:cxn modelId="{33FA0AD2-4C8C-4298-9E10-74B016F09F1B}" type="presParOf" srcId="{6A655EF1-C4C5-462C-91D0-E2B2EC78FA4D}" destId="{E88CF913-68E4-40C8-AC6A-621D65BE15BE}" srcOrd="3" destOrd="0" presId="urn:microsoft.com/office/officeart/2008/layout/VerticalCurvedList"/>
    <dgm:cxn modelId="{C7C9DFF7-F104-44CB-9F25-5A422A592654}" type="presParOf" srcId="{BAE303D2-2747-4101-A4F6-F147FB21746E}" destId="{EC6142A3-A794-4CD9-9F50-C39BEC85BDBA}" srcOrd="1" destOrd="0" presId="urn:microsoft.com/office/officeart/2008/layout/VerticalCurvedList"/>
    <dgm:cxn modelId="{6C11A14D-7C36-4122-B8A3-317DF987B774}" type="presParOf" srcId="{BAE303D2-2747-4101-A4F6-F147FB21746E}" destId="{9FC9D5E9-F8EF-4CA1-9D28-20401ECFD102}" srcOrd="2" destOrd="0" presId="urn:microsoft.com/office/officeart/2008/layout/VerticalCurvedList"/>
    <dgm:cxn modelId="{CD1F8E3C-D1F4-4D6C-A0E0-A813791F104B}" type="presParOf" srcId="{9FC9D5E9-F8EF-4CA1-9D28-20401ECFD102}" destId="{C7F27C15-2C6F-4C76-84A3-62382FE53D08}" srcOrd="0" destOrd="0" presId="urn:microsoft.com/office/officeart/2008/layout/VerticalCurvedList"/>
    <dgm:cxn modelId="{897EE13F-B984-4AFB-93B5-431A1CD25E69}" type="presParOf" srcId="{BAE303D2-2747-4101-A4F6-F147FB21746E}" destId="{C8A11682-AC34-4EAB-9B1E-3C79F203F44A}" srcOrd="3" destOrd="0" presId="urn:microsoft.com/office/officeart/2008/layout/VerticalCurvedList"/>
    <dgm:cxn modelId="{B35C59F1-FDBA-44F0-9AE5-07A9CD3C80BE}" type="presParOf" srcId="{BAE303D2-2747-4101-A4F6-F147FB21746E}" destId="{FDEDBB6D-80B7-40BC-9567-0305BECE8B10}" srcOrd="4" destOrd="0" presId="urn:microsoft.com/office/officeart/2008/layout/VerticalCurvedList"/>
    <dgm:cxn modelId="{F6C9DA1C-D6F2-42FA-BBEA-75D5AB185C7C}" type="presParOf" srcId="{FDEDBB6D-80B7-40BC-9567-0305BECE8B10}" destId="{B83DB916-21FD-456D-B8B7-AEE1AD7FABD7}" srcOrd="0" destOrd="0" presId="urn:microsoft.com/office/officeart/2008/layout/VerticalCurvedList"/>
    <dgm:cxn modelId="{8DB2EA87-471D-4293-88B3-D05617067C3F}" type="presParOf" srcId="{BAE303D2-2747-4101-A4F6-F147FB21746E}" destId="{4D635772-3096-485B-8D65-1BE6888A0F52}" srcOrd="5" destOrd="0" presId="urn:microsoft.com/office/officeart/2008/layout/VerticalCurvedList"/>
    <dgm:cxn modelId="{62C38840-CD8B-4248-ADA1-3444446197D0}" type="presParOf" srcId="{BAE303D2-2747-4101-A4F6-F147FB21746E}" destId="{2107EA5D-CBCA-4B72-925A-58352C20333F}" srcOrd="6" destOrd="0" presId="urn:microsoft.com/office/officeart/2008/layout/VerticalCurvedList"/>
    <dgm:cxn modelId="{9548C6E9-4D23-4C53-B248-26D04FEBA6E3}" type="presParOf" srcId="{2107EA5D-CBCA-4B72-925A-58352C20333F}" destId="{DF3DA52C-727D-4138-A3DE-5191835A43E3}" srcOrd="0" destOrd="0" presId="urn:microsoft.com/office/officeart/2008/layout/VerticalCurvedList"/>
    <dgm:cxn modelId="{C01FD1F8-20F7-42AE-9390-93DB5F90D9EA}" type="presParOf" srcId="{BAE303D2-2747-4101-A4F6-F147FB21746E}" destId="{B877463F-AE19-4FE2-8B37-40C11F7F7688}" srcOrd="7" destOrd="0" presId="urn:microsoft.com/office/officeart/2008/layout/VerticalCurvedList"/>
    <dgm:cxn modelId="{5CDB6255-12CF-40D1-8291-20C0E86B3D71}" type="presParOf" srcId="{BAE303D2-2747-4101-A4F6-F147FB21746E}" destId="{FF3FAA61-07E7-40FD-8DFE-FC46FDA581C1}" srcOrd="8" destOrd="0" presId="urn:microsoft.com/office/officeart/2008/layout/VerticalCurvedList"/>
    <dgm:cxn modelId="{4342AD33-6B71-4E5D-89FA-7F8B1F4E833E}" type="presParOf" srcId="{FF3FAA61-07E7-40FD-8DFE-FC46FDA581C1}" destId="{A9C8EE00-B556-41AE-BCF5-8947CDCDDF48}" srcOrd="0" destOrd="0" presId="urn:microsoft.com/office/officeart/2008/layout/VerticalCurvedList"/>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06B62C-3CE9-4E52-8FAD-4250841A84CB}" type="doc">
      <dgm:prSet loTypeId="urn:microsoft.com/office/officeart/2005/8/layout/vList2#2" loCatId="list" qsTypeId="urn:microsoft.com/office/officeart/2005/8/quickstyle/3d2#2" qsCatId="3D" csTypeId="urn:microsoft.com/office/officeart/2005/8/colors/colorful5#2" csCatId="colorful" phldr="1"/>
      <dgm:spPr/>
      <dgm:t>
        <a:bodyPr/>
        <a:lstStyle/>
        <a:p>
          <a:endParaRPr lang="zh-CN" altLang="en-US"/>
        </a:p>
      </dgm:t>
    </dgm:pt>
    <dgm:pt modelId="{1B542507-5C5E-4EE8-987F-099ED746953A}">
      <dgm:prSet custT="1"/>
      <dgm:spPr>
        <a:solidFill>
          <a:srgbClr val="FFCC00"/>
        </a:solidFill>
      </dgm:spPr>
      <dgm:t>
        <a:bodyPr/>
        <a:lstStyle/>
        <a:p>
          <a:pPr rtl="0"/>
          <a:r>
            <a:rPr lang="zh-CN" altLang="en-US" sz="36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双方兵力对比</a:t>
          </a:r>
          <a:endParaRPr lang="zh-CN" altLang="en-US" sz="36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1D679BCA-B33A-4D9A-BDC5-01F923CBCF62}" type="parTrans" cxnId="{677FA3A0-CEDB-41AA-8D9A-2C4909E45E68}">
      <dgm:prSet/>
      <dgm:spPr/>
      <dgm:t>
        <a:bodyPr/>
        <a:lstStyle/>
        <a:p>
          <a:endParaRPr lang="zh-CN" altLang="en-US"/>
        </a:p>
      </dgm:t>
    </dgm:pt>
    <dgm:pt modelId="{3169794E-7369-47D8-BA8A-37081FA541BB}" type="sibTrans" cxnId="{677FA3A0-CEDB-41AA-8D9A-2C4909E45E68}">
      <dgm:prSet/>
      <dgm:spPr/>
      <dgm:t>
        <a:bodyPr/>
        <a:lstStyle/>
        <a:p>
          <a:endParaRPr lang="zh-CN" altLang="en-US"/>
        </a:p>
      </dgm:t>
    </dgm:pt>
    <dgm:pt modelId="{5BE0FA9F-65F4-4FC9-A80D-E0F6C67EE688}" type="pres">
      <dgm:prSet presAssocID="{D106B62C-3CE9-4E52-8FAD-4250841A84CB}" presName="linear" presStyleCnt="0">
        <dgm:presLayoutVars>
          <dgm:animLvl val="lvl"/>
          <dgm:resizeHandles val="exact"/>
        </dgm:presLayoutVars>
      </dgm:prSet>
      <dgm:spPr/>
      <dgm:t>
        <a:bodyPr/>
        <a:lstStyle/>
        <a:p>
          <a:endParaRPr lang="zh-CN" altLang="en-US"/>
        </a:p>
      </dgm:t>
    </dgm:pt>
    <dgm:pt modelId="{8CF60783-531F-4CFF-BD0F-A169394D22CB}" type="pres">
      <dgm:prSet presAssocID="{1B542507-5C5E-4EE8-987F-099ED746953A}" presName="parentText" presStyleLbl="node1" presStyleIdx="0" presStyleCnt="1" custLinFactNeighborX="2251" custLinFactNeighborY="-41">
        <dgm:presLayoutVars>
          <dgm:chMax val="0"/>
          <dgm:bulletEnabled val="1"/>
        </dgm:presLayoutVars>
      </dgm:prSet>
      <dgm:spPr/>
      <dgm:t>
        <a:bodyPr/>
        <a:lstStyle/>
        <a:p>
          <a:endParaRPr lang="zh-CN" altLang="en-US"/>
        </a:p>
      </dgm:t>
    </dgm:pt>
  </dgm:ptLst>
  <dgm:cxnLst>
    <dgm:cxn modelId="{677FA3A0-CEDB-41AA-8D9A-2C4909E45E68}" srcId="{D106B62C-3CE9-4E52-8FAD-4250841A84CB}" destId="{1B542507-5C5E-4EE8-987F-099ED746953A}" srcOrd="0" destOrd="0" parTransId="{1D679BCA-B33A-4D9A-BDC5-01F923CBCF62}" sibTransId="{3169794E-7369-47D8-BA8A-37081FA541BB}"/>
    <dgm:cxn modelId="{0D5204C4-7400-4DCD-A7A5-F9AF4ACCF755}" type="presOf" srcId="{1B542507-5C5E-4EE8-987F-099ED746953A}" destId="{8CF60783-531F-4CFF-BD0F-A169394D22CB}" srcOrd="0" destOrd="0" presId="urn:microsoft.com/office/officeart/2005/8/layout/vList2#2"/>
    <dgm:cxn modelId="{0A00C67E-EA56-4E2A-B96D-A16E9369F6F4}" type="presOf" srcId="{D106B62C-3CE9-4E52-8FAD-4250841A84CB}" destId="{5BE0FA9F-65F4-4FC9-A80D-E0F6C67EE688}" srcOrd="0" destOrd="0" presId="urn:microsoft.com/office/officeart/2005/8/layout/vList2#2"/>
    <dgm:cxn modelId="{443E1822-2C55-4E51-94A0-B2F01A41FC91}" type="presParOf" srcId="{5BE0FA9F-65F4-4FC9-A80D-E0F6C67EE688}" destId="{8CF60783-531F-4CFF-BD0F-A169394D22CB}" srcOrd="0" destOrd="0" presId="urn:microsoft.com/office/officeart/2005/8/layout/vList2#2"/>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F2A0F5-9A6F-46BA-8274-2E53A9DF5AFF}" type="doc">
      <dgm:prSet loTypeId="urn:microsoft.com/office/officeart/2005/8/layout/vList2#3" loCatId="list" qsTypeId="urn:microsoft.com/office/officeart/2005/8/quickstyle/3d2#3" qsCatId="3D" csTypeId="urn:microsoft.com/office/officeart/2005/8/colors/accent0_1#1" csCatId="mainScheme" phldr="1"/>
      <dgm:spPr/>
      <dgm:t>
        <a:bodyPr/>
        <a:lstStyle/>
        <a:p>
          <a:endParaRPr lang="zh-CN" altLang="en-US"/>
        </a:p>
      </dgm:t>
    </dgm:pt>
    <dgm:pt modelId="{44D6D815-8427-4180-A7BB-BBD16B11D7F2}">
      <dgm:prSet custT="1"/>
      <dgm:spPr/>
      <dgm:t>
        <a:bodyPr/>
        <a:lstStyle/>
        <a:p>
          <a:pPr marL="0" indent="457200" algn="l" defTabSz="914400" rtl="0" eaLnBrk="1" latinLnBrk="0" hangingPunct="1"/>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第二十八、二十九军各一部共</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7</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个团，实际参与金门战役的只有二十八军八十二师的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244</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团、二十八军八十四师的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251</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团、二十九军八十五师的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253</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团和二十八军八十二师的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团三营，共十个建制营；加上二十八军八十二师</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团一营二连和两个机炮排，以及从全团抽调的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多名战斗骨干、二十九军八十七师</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259</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团三营的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200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多名战斗骨干，合计</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9086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人，其中船工、民夫约</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350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人。</a:t>
          </a:r>
          <a:endParaRPr lang="zh-CN"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1E672FA-2ACE-4C03-A6DE-24229B275A5D}" type="parTrans" cxnId="{71D7AB55-2DE0-45E4-84AE-9DD71570A661}">
      <dgm:prSet/>
      <dgm:spPr/>
      <dgm:t>
        <a:bodyPr/>
        <a:lstStyle/>
        <a:p>
          <a:endParaRPr lang="zh-CN" altLang="en-US"/>
        </a:p>
      </dgm:t>
    </dgm:pt>
    <dgm:pt modelId="{E0733AAC-4485-4AE7-AD12-E64097BF3557}" type="sibTrans" cxnId="{71D7AB55-2DE0-45E4-84AE-9DD71570A661}">
      <dgm:prSet/>
      <dgm:spPr/>
      <dgm:t>
        <a:bodyPr/>
        <a:lstStyle/>
        <a:p>
          <a:endParaRPr lang="zh-CN" altLang="en-US"/>
        </a:p>
      </dgm:t>
    </dgm:pt>
    <dgm:pt modelId="{C4547365-928D-4D9C-A89C-0045C2F1F1C3}" type="pres">
      <dgm:prSet presAssocID="{87F2A0F5-9A6F-46BA-8274-2E53A9DF5AFF}" presName="linear" presStyleCnt="0">
        <dgm:presLayoutVars>
          <dgm:animLvl val="lvl"/>
          <dgm:resizeHandles val="exact"/>
        </dgm:presLayoutVars>
      </dgm:prSet>
      <dgm:spPr/>
      <dgm:t>
        <a:bodyPr/>
        <a:lstStyle/>
        <a:p>
          <a:endParaRPr lang="zh-CN" altLang="en-US"/>
        </a:p>
      </dgm:t>
    </dgm:pt>
    <dgm:pt modelId="{A82C5520-5A59-407E-8A41-2BCE0529922A}" type="pres">
      <dgm:prSet presAssocID="{44D6D815-8427-4180-A7BB-BBD16B11D7F2}" presName="parentText" presStyleLbl="node1" presStyleIdx="0" presStyleCnt="1" custScaleX="100000" custScaleY="815366" custLinFactY="26560" custLinFactNeighborY="100000">
        <dgm:presLayoutVars>
          <dgm:chMax val="0"/>
          <dgm:bulletEnabled val="1"/>
        </dgm:presLayoutVars>
      </dgm:prSet>
      <dgm:spPr/>
      <dgm:t>
        <a:bodyPr/>
        <a:lstStyle/>
        <a:p>
          <a:endParaRPr lang="zh-CN" altLang="en-US"/>
        </a:p>
      </dgm:t>
    </dgm:pt>
  </dgm:ptLst>
  <dgm:cxnLst>
    <dgm:cxn modelId="{71D7AB55-2DE0-45E4-84AE-9DD71570A661}" srcId="{87F2A0F5-9A6F-46BA-8274-2E53A9DF5AFF}" destId="{44D6D815-8427-4180-A7BB-BBD16B11D7F2}" srcOrd="0" destOrd="0" parTransId="{B1E672FA-2ACE-4C03-A6DE-24229B275A5D}" sibTransId="{E0733AAC-4485-4AE7-AD12-E64097BF3557}"/>
    <dgm:cxn modelId="{FF10212F-423C-47C3-9666-E6A8B808941F}" type="presOf" srcId="{44D6D815-8427-4180-A7BB-BBD16B11D7F2}" destId="{A82C5520-5A59-407E-8A41-2BCE0529922A}" srcOrd="0" destOrd="0" presId="urn:microsoft.com/office/officeart/2005/8/layout/vList2#3"/>
    <dgm:cxn modelId="{34559C77-E850-4ECA-B502-729987B2FFD6}" type="presOf" srcId="{87F2A0F5-9A6F-46BA-8274-2E53A9DF5AFF}" destId="{C4547365-928D-4D9C-A89C-0045C2F1F1C3}" srcOrd="0" destOrd="0" presId="urn:microsoft.com/office/officeart/2005/8/layout/vList2#3"/>
    <dgm:cxn modelId="{DD92AE41-DEE8-4DA3-9FC0-6F9F51B31629}" type="presParOf" srcId="{C4547365-928D-4D9C-A89C-0045C2F1F1C3}" destId="{A82C5520-5A59-407E-8A41-2BCE0529922A}" srcOrd="0" destOrd="0" presId="urn:microsoft.com/office/officeart/2005/8/layout/vList2#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83F69F-B243-436E-BAF0-1A9CDD9E62A5}" type="doc">
      <dgm:prSet loTypeId="urn:microsoft.com/office/officeart/2005/8/layout/vList2#4" loCatId="list" qsTypeId="urn:microsoft.com/office/officeart/2005/8/quickstyle/simple5#1" qsCatId="simple" csTypeId="urn:microsoft.com/office/officeart/2005/8/colors/accent2_2#1" csCatId="accent2" phldr="1"/>
      <dgm:spPr/>
      <dgm:t>
        <a:bodyPr/>
        <a:lstStyle/>
        <a:p>
          <a:endParaRPr lang="zh-CN" altLang="en-US"/>
        </a:p>
      </dgm:t>
    </dgm:pt>
    <dgm:pt modelId="{8781D2D6-5D48-4AC3-95B0-48AFCC6802E6}">
      <dgm:prSet custT="1"/>
      <dgm:spPr/>
      <dgm:t>
        <a:bodyPr/>
        <a:lstStyle/>
        <a:p>
          <a:pPr rtl="0"/>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解放军</a:t>
          </a:r>
          <a:r>
            <a:rPr lang="zh-CN"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方面</a:t>
          </a:r>
          <a:endParaRPr lang="zh-CN" altLang="en-US" sz="20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gm:t>
    </dgm:pt>
    <dgm:pt modelId="{ECF81898-9FC1-45C2-8112-3F8519B452F0}" type="parTrans" cxnId="{AFC70136-B00E-43B5-9874-5A1E999D7A98}">
      <dgm:prSet/>
      <dgm:spPr/>
      <dgm:t>
        <a:bodyPr/>
        <a:lstStyle/>
        <a:p>
          <a:endParaRPr lang="zh-CN" altLang="en-US"/>
        </a:p>
      </dgm:t>
    </dgm:pt>
    <dgm:pt modelId="{724835E9-9992-4380-B640-BFE8C9FCFE7C}" type="sibTrans" cxnId="{AFC70136-B00E-43B5-9874-5A1E999D7A98}">
      <dgm:prSet/>
      <dgm:spPr/>
      <dgm:t>
        <a:bodyPr/>
        <a:lstStyle/>
        <a:p>
          <a:endParaRPr lang="zh-CN" altLang="en-US"/>
        </a:p>
      </dgm:t>
    </dgm:pt>
    <dgm:pt modelId="{2B00C799-845A-4F36-ACF1-3B544D16CDA2}" type="pres">
      <dgm:prSet presAssocID="{F683F69F-B243-436E-BAF0-1A9CDD9E62A5}" presName="linear" presStyleCnt="0">
        <dgm:presLayoutVars>
          <dgm:animLvl val="lvl"/>
          <dgm:resizeHandles val="exact"/>
        </dgm:presLayoutVars>
      </dgm:prSet>
      <dgm:spPr/>
      <dgm:t>
        <a:bodyPr/>
        <a:lstStyle/>
        <a:p>
          <a:endParaRPr lang="zh-CN" altLang="en-US"/>
        </a:p>
      </dgm:t>
    </dgm:pt>
    <dgm:pt modelId="{734FEBB2-6E32-4B48-8CE9-D35E3C162624}" type="pres">
      <dgm:prSet presAssocID="{8781D2D6-5D48-4AC3-95B0-48AFCC6802E6}" presName="parentText" presStyleLbl="node1" presStyleIdx="0" presStyleCnt="1" custLinFactNeighborY="15593">
        <dgm:presLayoutVars>
          <dgm:chMax val="0"/>
          <dgm:bulletEnabled val="1"/>
        </dgm:presLayoutVars>
      </dgm:prSet>
      <dgm:spPr/>
      <dgm:t>
        <a:bodyPr/>
        <a:lstStyle/>
        <a:p>
          <a:endParaRPr lang="zh-CN" altLang="en-US"/>
        </a:p>
      </dgm:t>
    </dgm:pt>
  </dgm:ptLst>
  <dgm:cxnLst>
    <dgm:cxn modelId="{AA33B21F-A011-4FAF-A4BF-6F90994685E7}" type="presOf" srcId="{8781D2D6-5D48-4AC3-95B0-48AFCC6802E6}" destId="{734FEBB2-6E32-4B48-8CE9-D35E3C162624}" srcOrd="0" destOrd="0" presId="urn:microsoft.com/office/officeart/2005/8/layout/vList2#4"/>
    <dgm:cxn modelId="{AFC70136-B00E-43B5-9874-5A1E999D7A98}" srcId="{F683F69F-B243-436E-BAF0-1A9CDD9E62A5}" destId="{8781D2D6-5D48-4AC3-95B0-48AFCC6802E6}" srcOrd="0" destOrd="0" parTransId="{ECF81898-9FC1-45C2-8112-3F8519B452F0}" sibTransId="{724835E9-9992-4380-B640-BFE8C9FCFE7C}"/>
    <dgm:cxn modelId="{4BF45FB6-11A4-4709-861E-3F4B6C598D82}" type="presOf" srcId="{F683F69F-B243-436E-BAF0-1A9CDD9E62A5}" destId="{2B00C799-845A-4F36-ACF1-3B544D16CDA2}" srcOrd="0" destOrd="0" presId="urn:microsoft.com/office/officeart/2005/8/layout/vList2#4"/>
    <dgm:cxn modelId="{A2EDEFB7-060F-42ED-92D8-E16AEE3282EB}" type="presParOf" srcId="{2B00C799-845A-4F36-ACF1-3B544D16CDA2}" destId="{734FEBB2-6E32-4B48-8CE9-D35E3C162624}" srcOrd="0" destOrd="0" presId="urn:microsoft.com/office/officeart/2005/8/layout/vList2#4"/>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F2A0F5-9A6F-46BA-8274-2E53A9DF5AFF}" type="doc">
      <dgm:prSet loTypeId="urn:microsoft.com/office/officeart/2005/8/layout/vList2#5" loCatId="list" qsTypeId="urn:microsoft.com/office/officeart/2005/8/quickstyle/3d2#4" qsCatId="3D" csTypeId="urn:microsoft.com/office/officeart/2005/8/colors/accent0_1#2" csCatId="mainScheme"/>
      <dgm:spPr/>
      <dgm:t>
        <a:bodyPr/>
        <a:lstStyle/>
        <a:p>
          <a:endParaRPr lang="zh-CN" altLang="en-US"/>
        </a:p>
      </dgm:t>
    </dgm:pt>
    <dgm:pt modelId="{44D6D815-8427-4180-A7BB-BBD16B11D7F2}">
      <dgm:prSet custT="1"/>
      <dgm:spPr/>
      <dgm:t>
        <a:bodyPr/>
        <a:lstStyle/>
        <a:p>
          <a:pPr marL="0" indent="457200" algn="l" defTabSz="914400" rtl="0" eaLnBrk="1" latinLnBrk="0" hangingPunct="1"/>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大小金门原有国民党军李良荣第二十二兵团全部、青年军第</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201</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师及第十二兵团第一一八师防守，共约两万人。厦门岛解放后，金门守敌受到很大威胁。蒋介石为固守金门，于</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月</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日后，又陆续将潮汕地区的国民党精锐胡琏第十二兵团的第十八、十九军增防金门。至</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月</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24</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日，金门敌军的总兵力已增至</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4 </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万余人。</a:t>
          </a:r>
          <a:endParaRPr lang="zh-CN"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gm:t>
    </dgm:pt>
    <dgm:pt modelId="{B1E672FA-2ACE-4C03-A6DE-24229B275A5D}" type="parTrans" cxnId="{71D7AB55-2DE0-45E4-84AE-9DD71570A661}">
      <dgm:prSet/>
      <dgm:spPr/>
      <dgm:t>
        <a:bodyPr/>
        <a:lstStyle/>
        <a:p>
          <a:endParaRPr lang="zh-CN" altLang="en-US"/>
        </a:p>
      </dgm:t>
    </dgm:pt>
    <dgm:pt modelId="{E0733AAC-4485-4AE7-AD12-E64097BF3557}" type="sibTrans" cxnId="{71D7AB55-2DE0-45E4-84AE-9DD71570A661}">
      <dgm:prSet/>
      <dgm:spPr/>
      <dgm:t>
        <a:bodyPr/>
        <a:lstStyle/>
        <a:p>
          <a:endParaRPr lang="zh-CN" altLang="en-US"/>
        </a:p>
      </dgm:t>
    </dgm:pt>
    <dgm:pt modelId="{C4547365-928D-4D9C-A89C-0045C2F1F1C3}" type="pres">
      <dgm:prSet presAssocID="{87F2A0F5-9A6F-46BA-8274-2E53A9DF5AFF}" presName="linear" presStyleCnt="0">
        <dgm:presLayoutVars>
          <dgm:animLvl val="lvl"/>
          <dgm:resizeHandles val="exact"/>
        </dgm:presLayoutVars>
      </dgm:prSet>
      <dgm:spPr/>
      <dgm:t>
        <a:bodyPr/>
        <a:lstStyle/>
        <a:p>
          <a:endParaRPr lang="zh-CN" altLang="en-US"/>
        </a:p>
      </dgm:t>
    </dgm:pt>
    <dgm:pt modelId="{A82C5520-5A59-407E-8A41-2BCE0529922A}" type="pres">
      <dgm:prSet presAssocID="{44D6D815-8427-4180-A7BB-BBD16B11D7F2}" presName="parentText" presStyleLbl="node1" presStyleIdx="0" presStyleCnt="1">
        <dgm:presLayoutVars>
          <dgm:chMax val="0"/>
          <dgm:bulletEnabled val="1"/>
        </dgm:presLayoutVars>
      </dgm:prSet>
      <dgm:spPr/>
      <dgm:t>
        <a:bodyPr/>
        <a:lstStyle/>
        <a:p>
          <a:endParaRPr lang="zh-CN" altLang="en-US"/>
        </a:p>
      </dgm:t>
    </dgm:pt>
  </dgm:ptLst>
  <dgm:cxnLst>
    <dgm:cxn modelId="{5F60599D-3570-4000-A39A-3850143674F0}" type="presOf" srcId="{87F2A0F5-9A6F-46BA-8274-2E53A9DF5AFF}" destId="{C4547365-928D-4D9C-A89C-0045C2F1F1C3}" srcOrd="0" destOrd="0" presId="urn:microsoft.com/office/officeart/2005/8/layout/vList2#5"/>
    <dgm:cxn modelId="{71D7AB55-2DE0-45E4-84AE-9DD71570A661}" srcId="{87F2A0F5-9A6F-46BA-8274-2E53A9DF5AFF}" destId="{44D6D815-8427-4180-A7BB-BBD16B11D7F2}" srcOrd="0" destOrd="0" parTransId="{B1E672FA-2ACE-4C03-A6DE-24229B275A5D}" sibTransId="{E0733AAC-4485-4AE7-AD12-E64097BF3557}"/>
    <dgm:cxn modelId="{1CEEDBAB-CDD3-4B87-A72D-9C6F041BAB29}" type="presOf" srcId="{44D6D815-8427-4180-A7BB-BBD16B11D7F2}" destId="{A82C5520-5A59-407E-8A41-2BCE0529922A}" srcOrd="0" destOrd="0" presId="urn:microsoft.com/office/officeart/2005/8/layout/vList2#5"/>
    <dgm:cxn modelId="{F4E74C8F-0AB5-442B-A49A-0A1C0E963242}" type="presParOf" srcId="{C4547365-928D-4D9C-A89C-0045C2F1F1C3}" destId="{A82C5520-5A59-407E-8A41-2BCE0529922A}" srcOrd="0" destOrd="0" presId="urn:microsoft.com/office/officeart/2005/8/layout/vList2#5"/>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83F69F-B243-436E-BAF0-1A9CDD9E62A5}" type="doc">
      <dgm:prSet loTypeId="urn:microsoft.com/office/officeart/2005/8/layout/vList2#6" loCatId="list" qsTypeId="urn:microsoft.com/office/officeart/2005/8/quickstyle/simple5#2" qsCatId="simple" csTypeId="urn:microsoft.com/office/officeart/2005/8/colors/accent1_2#1" csCatId="accent1"/>
      <dgm:spPr/>
      <dgm:t>
        <a:bodyPr/>
        <a:lstStyle/>
        <a:p>
          <a:endParaRPr lang="zh-CN" altLang="en-US"/>
        </a:p>
      </dgm:t>
    </dgm:pt>
    <dgm:pt modelId="{8781D2D6-5D48-4AC3-95B0-48AFCC6802E6}">
      <dgm:prSet custT="1"/>
      <dgm:spPr/>
      <dgm:t>
        <a:bodyPr/>
        <a:lstStyle/>
        <a:p>
          <a:pPr rtl="0"/>
          <a:r>
            <a:rPr lang="zh-CN" sz="20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国民党方面</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gm:t>
    </dgm:pt>
    <dgm:pt modelId="{ECF81898-9FC1-45C2-8112-3F8519B452F0}" type="parTrans" cxnId="{AFC70136-B00E-43B5-9874-5A1E999D7A98}">
      <dgm:prSet/>
      <dgm:spPr/>
      <dgm:t>
        <a:bodyPr/>
        <a:lstStyle/>
        <a:p>
          <a:endParaRPr lang="zh-CN" altLang="en-US"/>
        </a:p>
      </dgm:t>
    </dgm:pt>
    <dgm:pt modelId="{724835E9-9992-4380-B640-BFE8C9FCFE7C}" type="sibTrans" cxnId="{AFC70136-B00E-43B5-9874-5A1E999D7A98}">
      <dgm:prSet/>
      <dgm:spPr/>
      <dgm:t>
        <a:bodyPr/>
        <a:lstStyle/>
        <a:p>
          <a:endParaRPr lang="zh-CN" altLang="en-US"/>
        </a:p>
      </dgm:t>
    </dgm:pt>
    <dgm:pt modelId="{2B00C799-845A-4F36-ACF1-3B544D16CDA2}" type="pres">
      <dgm:prSet presAssocID="{F683F69F-B243-436E-BAF0-1A9CDD9E62A5}" presName="linear" presStyleCnt="0">
        <dgm:presLayoutVars>
          <dgm:animLvl val="lvl"/>
          <dgm:resizeHandles val="exact"/>
        </dgm:presLayoutVars>
      </dgm:prSet>
      <dgm:spPr/>
      <dgm:t>
        <a:bodyPr/>
        <a:lstStyle/>
        <a:p>
          <a:endParaRPr lang="zh-CN" altLang="en-US"/>
        </a:p>
      </dgm:t>
    </dgm:pt>
    <dgm:pt modelId="{734FEBB2-6E32-4B48-8CE9-D35E3C162624}" type="pres">
      <dgm:prSet presAssocID="{8781D2D6-5D48-4AC3-95B0-48AFCC6802E6}" presName="parentText" presStyleLbl="node1" presStyleIdx="0" presStyleCnt="1" custLinFactNeighborX="4762" custLinFactNeighborY="14923">
        <dgm:presLayoutVars>
          <dgm:chMax val="0"/>
          <dgm:bulletEnabled val="1"/>
        </dgm:presLayoutVars>
      </dgm:prSet>
      <dgm:spPr/>
      <dgm:t>
        <a:bodyPr/>
        <a:lstStyle/>
        <a:p>
          <a:endParaRPr lang="zh-CN" altLang="en-US"/>
        </a:p>
      </dgm:t>
    </dgm:pt>
  </dgm:ptLst>
  <dgm:cxnLst>
    <dgm:cxn modelId="{AFC70136-B00E-43B5-9874-5A1E999D7A98}" srcId="{F683F69F-B243-436E-BAF0-1A9CDD9E62A5}" destId="{8781D2D6-5D48-4AC3-95B0-48AFCC6802E6}" srcOrd="0" destOrd="0" parTransId="{ECF81898-9FC1-45C2-8112-3F8519B452F0}" sibTransId="{724835E9-9992-4380-B640-BFE8C9FCFE7C}"/>
    <dgm:cxn modelId="{BB9AB5D6-857C-4F41-8415-BA369A843627}" type="presOf" srcId="{F683F69F-B243-436E-BAF0-1A9CDD9E62A5}" destId="{2B00C799-845A-4F36-ACF1-3B544D16CDA2}" srcOrd="0" destOrd="0" presId="urn:microsoft.com/office/officeart/2005/8/layout/vList2#6"/>
    <dgm:cxn modelId="{89FE1AA0-2EDF-4178-8B1C-F0BDD25EABAB}" type="presOf" srcId="{8781D2D6-5D48-4AC3-95B0-48AFCC6802E6}" destId="{734FEBB2-6E32-4B48-8CE9-D35E3C162624}" srcOrd="0" destOrd="0" presId="urn:microsoft.com/office/officeart/2005/8/layout/vList2#6"/>
    <dgm:cxn modelId="{D96E4E54-F223-4B8A-A363-436B94A1F5C8}" type="presParOf" srcId="{2B00C799-845A-4F36-ACF1-3B544D16CDA2}" destId="{734FEBB2-6E32-4B48-8CE9-D35E3C162624}" srcOrd="0" destOrd="0" presId="urn:microsoft.com/office/officeart/2005/8/layout/vList2#6"/>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06B62C-3CE9-4E52-8FAD-4250841A84CB}" type="doc">
      <dgm:prSet loTypeId="urn:microsoft.com/office/officeart/2005/8/layout/vList2#7" loCatId="list" qsTypeId="urn:microsoft.com/office/officeart/2005/8/quickstyle/3d2#5" qsCatId="3D" csTypeId="urn:microsoft.com/office/officeart/2005/8/colors/colorful5#3" csCatId="colorful" phldr="1"/>
      <dgm:spPr/>
      <dgm:t>
        <a:bodyPr/>
        <a:lstStyle/>
        <a:p>
          <a:endParaRPr lang="zh-CN" altLang="en-US"/>
        </a:p>
      </dgm:t>
    </dgm:pt>
    <dgm:pt modelId="{1B542507-5C5E-4EE8-987F-099ED746953A}">
      <dgm:prSet custT="1"/>
      <dgm:spPr>
        <a:solidFill>
          <a:srgbClr val="FFCC00"/>
        </a:solidFill>
      </dgm:spPr>
      <dgm:t>
        <a:bodyPr/>
        <a:lstStyle/>
        <a:p>
          <a:pPr rtl="0"/>
          <a:r>
            <a:rPr lang="zh-CN" altLang="en-US" sz="36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双方兵力对比</a:t>
          </a:r>
          <a:endParaRPr lang="zh-CN" altLang="en-US" sz="36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1D679BCA-B33A-4D9A-BDC5-01F923CBCF62}" type="parTrans" cxnId="{677FA3A0-CEDB-41AA-8D9A-2C4909E45E68}">
      <dgm:prSet/>
      <dgm:spPr/>
      <dgm:t>
        <a:bodyPr/>
        <a:lstStyle/>
        <a:p>
          <a:endParaRPr lang="zh-CN" altLang="en-US"/>
        </a:p>
      </dgm:t>
    </dgm:pt>
    <dgm:pt modelId="{3169794E-7369-47D8-BA8A-37081FA541BB}" type="sibTrans" cxnId="{677FA3A0-CEDB-41AA-8D9A-2C4909E45E68}">
      <dgm:prSet/>
      <dgm:spPr/>
      <dgm:t>
        <a:bodyPr/>
        <a:lstStyle/>
        <a:p>
          <a:endParaRPr lang="zh-CN" altLang="en-US"/>
        </a:p>
      </dgm:t>
    </dgm:pt>
    <dgm:pt modelId="{5BE0FA9F-65F4-4FC9-A80D-E0F6C67EE688}" type="pres">
      <dgm:prSet presAssocID="{D106B62C-3CE9-4E52-8FAD-4250841A84CB}" presName="linear" presStyleCnt="0">
        <dgm:presLayoutVars>
          <dgm:animLvl val="lvl"/>
          <dgm:resizeHandles val="exact"/>
        </dgm:presLayoutVars>
      </dgm:prSet>
      <dgm:spPr/>
      <dgm:t>
        <a:bodyPr/>
        <a:lstStyle/>
        <a:p>
          <a:endParaRPr lang="zh-CN" altLang="en-US"/>
        </a:p>
      </dgm:t>
    </dgm:pt>
    <dgm:pt modelId="{8CF60783-531F-4CFF-BD0F-A169394D22CB}" type="pres">
      <dgm:prSet presAssocID="{1B542507-5C5E-4EE8-987F-099ED746953A}" presName="parentText" presStyleLbl="node1" presStyleIdx="0" presStyleCnt="1" custLinFactNeighborX="2251" custLinFactNeighborY="-41">
        <dgm:presLayoutVars>
          <dgm:chMax val="0"/>
          <dgm:bulletEnabled val="1"/>
        </dgm:presLayoutVars>
      </dgm:prSet>
      <dgm:spPr/>
      <dgm:t>
        <a:bodyPr/>
        <a:lstStyle/>
        <a:p>
          <a:endParaRPr lang="zh-CN" altLang="en-US"/>
        </a:p>
      </dgm:t>
    </dgm:pt>
  </dgm:ptLst>
  <dgm:cxnLst>
    <dgm:cxn modelId="{677FA3A0-CEDB-41AA-8D9A-2C4909E45E68}" srcId="{D106B62C-3CE9-4E52-8FAD-4250841A84CB}" destId="{1B542507-5C5E-4EE8-987F-099ED746953A}" srcOrd="0" destOrd="0" parTransId="{1D679BCA-B33A-4D9A-BDC5-01F923CBCF62}" sibTransId="{3169794E-7369-47D8-BA8A-37081FA541BB}"/>
    <dgm:cxn modelId="{13D4992C-B398-407F-A7E5-707131F538E9}" type="presOf" srcId="{D106B62C-3CE9-4E52-8FAD-4250841A84CB}" destId="{5BE0FA9F-65F4-4FC9-A80D-E0F6C67EE688}" srcOrd="0" destOrd="0" presId="urn:microsoft.com/office/officeart/2005/8/layout/vList2#7"/>
    <dgm:cxn modelId="{1279E392-4CE0-4CB3-8744-AF4C8D9E8884}" type="presOf" srcId="{1B542507-5C5E-4EE8-987F-099ED746953A}" destId="{8CF60783-531F-4CFF-BD0F-A169394D22CB}" srcOrd="0" destOrd="0" presId="urn:microsoft.com/office/officeart/2005/8/layout/vList2#7"/>
    <dgm:cxn modelId="{EC6D7A23-6079-47F7-AEAA-2C5D3DC137DC}" type="presParOf" srcId="{5BE0FA9F-65F4-4FC9-A80D-E0F6C67EE688}" destId="{8CF60783-531F-4CFF-BD0F-A169394D22CB}" srcOrd="0" destOrd="0" presId="urn:microsoft.com/office/officeart/2005/8/layout/vList2#7"/>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ED0E3-6765-4C68-A4E5-0C906AFCA3DC}">
      <dsp:nvSpPr>
        <dsp:cNvPr id="0" name=""/>
        <dsp:cNvSpPr/>
      </dsp:nvSpPr>
      <dsp:spPr>
        <a:xfrm>
          <a:off x="720" y="171002"/>
          <a:ext cx="2811054" cy="2064708"/>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金门位于厦门以东，金门岛的外形如同哑铃，距大陆最近处约</a:t>
          </a:r>
          <a:r>
            <a:rPr lang="en-US"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5.5 </a:t>
          </a:r>
          <a:r>
            <a:rPr 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海里</a:t>
          </a:r>
          <a:r>
            <a:rPr lang="en-US" alt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低潮时只有</a:t>
          </a:r>
          <a:r>
            <a:rPr lang="en-US"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1.8</a:t>
          </a:r>
          <a:r>
            <a:rPr 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公里。</a:t>
          </a:r>
          <a:endParaRPr lang="zh-CN" sz="1800"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720" y="171002"/>
        <a:ext cx="2811054" cy="2064708"/>
      </dsp:txXfrm>
    </dsp:sp>
    <dsp:sp modelId="{0446B76D-E646-4D6E-AA9A-26DA5604D3BD}">
      <dsp:nvSpPr>
        <dsp:cNvPr id="0" name=""/>
        <dsp:cNvSpPr/>
      </dsp:nvSpPr>
      <dsp:spPr>
        <a:xfrm>
          <a:off x="3092880" y="171002"/>
          <a:ext cx="2811054" cy="2064708"/>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33425" rtl="0">
            <a:lnSpc>
              <a:spcPct val="90000"/>
            </a:lnSpc>
            <a:spcBef>
              <a:spcPct val="0"/>
            </a:spcBef>
            <a:spcAft>
              <a:spcPct val="35000"/>
            </a:spcAft>
          </a:pPr>
          <a:r>
            <a:rPr lang="zh-CN"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岛上海拔</a:t>
          </a:r>
          <a:r>
            <a:rPr lang="en-US"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237</a:t>
          </a:r>
          <a:r>
            <a:rPr lang="zh-CN"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en-US"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7</a:t>
          </a:r>
          <a:r>
            <a:rPr lang="zh-CN"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米的北太武山为全岛制高点，地势险要，可控制全岛。</a:t>
          </a:r>
          <a:r>
            <a:rPr lang="zh-CN" altLang="en-US" sz="165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大金门东部山高岸陡，不易攀登；西半部地势较平坦，其北岸为泥沙滩，利于登陆，是国民党军的防守重点。</a:t>
          </a:r>
          <a:endParaRPr lang="zh-CN" sz="165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092880" y="171002"/>
        <a:ext cx="2811054" cy="2064708"/>
      </dsp:txXfrm>
    </dsp:sp>
    <dsp:sp modelId="{8BA8C618-BF11-4981-B4E1-5CCA0D49CDCC}">
      <dsp:nvSpPr>
        <dsp:cNvPr id="0" name=""/>
        <dsp:cNvSpPr/>
      </dsp:nvSpPr>
      <dsp:spPr>
        <a:xfrm>
          <a:off x="720" y="2516816"/>
          <a:ext cx="2811054" cy="2064708"/>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金门岛处于亚热带海洋性季风气候，夏天炎热，冬天寒冷。金门岛处于海洋中，一日内的风向常有变化</a:t>
          </a:r>
          <a:r>
            <a:rPr lang="zh-CN" altLang="en-US"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zh-CN" altLang="en-US" sz="18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720" y="2516816"/>
        <a:ext cx="2811054" cy="2064708"/>
      </dsp:txXfrm>
    </dsp:sp>
    <dsp:sp modelId="{E8AB64D8-0BA7-4F15-8CEF-F5455F6AA547}">
      <dsp:nvSpPr>
        <dsp:cNvPr id="0" name=""/>
        <dsp:cNvSpPr/>
      </dsp:nvSpPr>
      <dsp:spPr>
        <a:xfrm>
          <a:off x="3092880" y="2516816"/>
          <a:ext cx="2811054" cy="2064708"/>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岛上除少数要塞工事外，在登陆地段还加修了野战工事，敷设了大量障碍物。</a:t>
          </a:r>
          <a:endParaRPr lang="zh-CN" altLang="en-US" sz="1800"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092880" y="2516816"/>
        <a:ext cx="2811054" cy="20647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335A7-4683-4A1F-AEDB-F8E7371DEB1B}">
      <dsp:nvSpPr>
        <dsp:cNvPr id="0" name=""/>
        <dsp:cNvSpPr/>
      </dsp:nvSpPr>
      <dsp:spPr>
        <a:xfrm>
          <a:off x="4860" y="0"/>
          <a:ext cx="2877922" cy="4608512"/>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10</a:t>
          </a:r>
          <a:r>
            <a:rPr lang="zh-CN"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月</a:t>
          </a:r>
          <a:r>
            <a:rPr lang="en-US"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a:t>
          </a:r>
          <a:r>
            <a:rPr lang="zh-CN"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晚，解放军第一梯次三个团登陆，炮兵从大、小嶝猛烈射击掩护。由于隔岸炮击火力有限，最先登陆的解放军死伤惨重，小部分突破防线。最先在垄口登陆的人民解放军二四四团面临装甲部队死伤惨重，二五一团在古宁头突破登陆，二五三团在在湖尾登陆，突破防线，但是，设在海滩的障碍物勾挂住了解放军船只，而抢滩船只因退潮全陷在沙滩上。国军海军猛烈轰击搁浅的解放军船只和军队。一百多艘船全部被毁。</a:t>
          </a:r>
          <a:endParaRPr lang="zh-CN" sz="16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89151" y="84291"/>
        <a:ext cx="2709340" cy="4439930"/>
      </dsp:txXfrm>
    </dsp:sp>
    <dsp:sp modelId="{93528EA6-E1C5-4C5E-AAB5-07236B830B1E}">
      <dsp:nvSpPr>
        <dsp:cNvPr id="0" name=""/>
        <dsp:cNvSpPr/>
      </dsp:nvSpPr>
      <dsp:spPr>
        <a:xfrm>
          <a:off x="3049072" y="1973313"/>
          <a:ext cx="767006" cy="661885"/>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3049072" y="2105690"/>
        <a:ext cx="568441" cy="397131"/>
      </dsp:txXfrm>
    </dsp:sp>
    <dsp:sp modelId="{488CF867-406B-4735-8F08-CC9B4CEE5DA1}">
      <dsp:nvSpPr>
        <dsp:cNvPr id="0" name=""/>
        <dsp:cNvSpPr/>
      </dsp:nvSpPr>
      <dsp:spPr>
        <a:xfrm>
          <a:off x="3950341" y="0"/>
          <a:ext cx="2741542" cy="4608512"/>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a:t>
          </a:r>
          <a:r>
            <a:rPr lang="zh-CN" sz="16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二四四团攻占领双乳山，天亮时遭国民党军装甲部队反击退败。在湖尾登陆的人民解放军二五三团占领观音山和湖尾高地，到二十五日中午被迫撤退，人民解放军二五一团冲出包围前进到古宁头，固守林厝，与国民党十四师和一一八师强力反攻，双方反复争夺，最后因寡不敌众，全军覆没。</a:t>
          </a:r>
          <a:endParaRPr lang="zh-CN" sz="16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30638" y="80297"/>
        <a:ext cx="2580948" cy="44479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D89E5-DA1A-409D-AE9C-CDE9C25E9508}">
      <dsp:nvSpPr>
        <dsp:cNvPr id="0" name=""/>
        <dsp:cNvSpPr/>
      </dsp:nvSpPr>
      <dsp:spPr>
        <a:xfrm>
          <a:off x="0" y="2531"/>
          <a:ext cx="6552728" cy="12948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26</a:t>
          </a:r>
          <a:r>
            <a:rPr lang="zh-CN"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日凌晨，解放军由二四六团团长孙云秀率该团的两个连和第八十五师的两个连增援。二四六团在湖尾登陆；另两连在古宁头登陆。</a:t>
          </a:r>
          <a:endParaRPr lang="zh-CN" sz="18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7926" y="40457"/>
        <a:ext cx="6476876" cy="1219026"/>
      </dsp:txXfrm>
    </dsp:sp>
    <dsp:sp modelId="{2CE34DC6-AC66-4AED-9D65-05509CE6DB28}">
      <dsp:nvSpPr>
        <dsp:cNvPr id="0" name=""/>
        <dsp:cNvSpPr/>
      </dsp:nvSpPr>
      <dsp:spPr>
        <a:xfrm rot="5400000">
          <a:off x="3033574" y="1329781"/>
          <a:ext cx="485579" cy="582695"/>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3101555" y="1378339"/>
        <a:ext cx="349617" cy="339905"/>
      </dsp:txXfrm>
    </dsp:sp>
    <dsp:sp modelId="{1377B915-22E3-45B3-B41A-1962F782BBF2}">
      <dsp:nvSpPr>
        <dsp:cNvPr id="0" name=""/>
        <dsp:cNvSpPr/>
      </dsp:nvSpPr>
      <dsp:spPr>
        <a:xfrm>
          <a:off x="0" y="1944848"/>
          <a:ext cx="6552728" cy="12948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四六团的两连，天亮时突破包围，在古宁头和据守该地解放军汇合，遭国民党军第十八军反击，一一八师从浦头以北海岸线向林厝攻击，战况十分惨烈，国民党在空军的协助下，攻下林厝，不久攻下南山，很快又拿下北山。</a:t>
          </a:r>
          <a:endParaRPr lang="zh-CN" altLang="en-US" sz="18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7926" y="1982774"/>
        <a:ext cx="6476876" cy="1219026"/>
      </dsp:txXfrm>
    </dsp:sp>
    <dsp:sp modelId="{14C495B2-65A7-4DD2-9C47-CA28BA15D090}">
      <dsp:nvSpPr>
        <dsp:cNvPr id="0" name=""/>
        <dsp:cNvSpPr/>
      </dsp:nvSpPr>
      <dsp:spPr>
        <a:xfrm rot="5400000">
          <a:off x="3033574" y="3272099"/>
          <a:ext cx="485579" cy="582695"/>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3101555" y="3320657"/>
        <a:ext cx="349617" cy="339905"/>
      </dsp:txXfrm>
    </dsp:sp>
    <dsp:sp modelId="{D6E06A1D-7212-486B-A2A4-54D650275FBA}">
      <dsp:nvSpPr>
        <dsp:cNvPr id="0" name=""/>
        <dsp:cNvSpPr/>
      </dsp:nvSpPr>
      <dsp:spPr>
        <a:xfrm>
          <a:off x="0" y="3887166"/>
          <a:ext cx="6552728" cy="12948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午夜时分，人民解放军弹尽粮绝，突围到海边，一千三百余人困在古宁头以北断崖下沙滩。</a:t>
          </a:r>
          <a:r>
            <a:rPr lang="en-US"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27</a:t>
          </a:r>
          <a:r>
            <a:rPr lang="zh-CN" sz="18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日清晨，国民党军发起猛攻，解放军虽然顽强抵抗，但是仍然全军覆没，不是牺牲就是被俘。上午十时，古宁头战役正式结束。</a:t>
          </a:r>
          <a:endParaRPr lang="zh-CN" sz="18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7926" y="3925092"/>
        <a:ext cx="6476876" cy="1219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E509D-188E-4E54-89C6-AECC54F93C8D}">
      <dsp:nvSpPr>
        <dsp:cNvPr id="0" name=""/>
        <dsp:cNvSpPr/>
      </dsp:nvSpPr>
      <dsp:spPr>
        <a:xfrm rot="2612273">
          <a:off x="1475400" y="3023139"/>
          <a:ext cx="422247" cy="65214"/>
        </a:xfrm>
        <a:custGeom>
          <a:avLst/>
          <a:gdLst/>
          <a:ahLst/>
          <a:cxnLst/>
          <a:rect l="0" t="0" r="0" b="0"/>
          <a:pathLst>
            <a:path>
              <a:moveTo>
                <a:pt x="0" y="32607"/>
              </a:moveTo>
              <a:lnTo>
                <a:pt x="422247" y="3260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84975-33EE-489A-A6C4-07623B558BAF}">
      <dsp:nvSpPr>
        <dsp:cNvPr id="0" name=""/>
        <dsp:cNvSpPr/>
      </dsp:nvSpPr>
      <dsp:spPr>
        <a:xfrm>
          <a:off x="1533476" y="2235644"/>
          <a:ext cx="455785" cy="65214"/>
        </a:xfrm>
        <a:custGeom>
          <a:avLst/>
          <a:gdLst/>
          <a:ahLst/>
          <a:cxnLst/>
          <a:rect l="0" t="0" r="0" b="0"/>
          <a:pathLst>
            <a:path>
              <a:moveTo>
                <a:pt x="0" y="32607"/>
              </a:moveTo>
              <a:lnTo>
                <a:pt x="455785" y="3260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5CD88-5552-4B43-840F-564AC87A539E}">
      <dsp:nvSpPr>
        <dsp:cNvPr id="0" name=""/>
        <dsp:cNvSpPr/>
      </dsp:nvSpPr>
      <dsp:spPr>
        <a:xfrm rot="18987727">
          <a:off x="1475400" y="1448149"/>
          <a:ext cx="422247" cy="65214"/>
        </a:xfrm>
        <a:custGeom>
          <a:avLst/>
          <a:gdLst/>
          <a:ahLst/>
          <a:cxnLst/>
          <a:rect l="0" t="0" r="0" b="0"/>
          <a:pathLst>
            <a:path>
              <a:moveTo>
                <a:pt x="0" y="32607"/>
              </a:moveTo>
              <a:lnTo>
                <a:pt x="422247" y="3260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2EAA96-5832-43CC-AB6D-2F9835C663B7}">
      <dsp:nvSpPr>
        <dsp:cNvPr id="0" name=""/>
        <dsp:cNvSpPr/>
      </dsp:nvSpPr>
      <dsp:spPr>
        <a:xfrm>
          <a:off x="-107511" y="1302965"/>
          <a:ext cx="1930573" cy="19305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6E3C5A-99EB-460B-B897-15D12656774A}">
      <dsp:nvSpPr>
        <dsp:cNvPr id="0" name=""/>
        <dsp:cNvSpPr/>
      </dsp:nvSpPr>
      <dsp:spPr>
        <a:xfrm>
          <a:off x="1606776" y="156720"/>
          <a:ext cx="1506461" cy="136815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轻敌</a:t>
          </a:r>
          <a:endParaRPr lang="zh-CN" altLang="en-US" sz="20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827392" y="357082"/>
        <a:ext cx="1065229" cy="967431"/>
      </dsp:txXfrm>
    </dsp:sp>
    <dsp:sp modelId="{FDB29969-3E42-41EC-95A4-9536EED52B57}">
      <dsp:nvSpPr>
        <dsp:cNvPr id="0" name=""/>
        <dsp:cNvSpPr/>
      </dsp:nvSpPr>
      <dsp:spPr>
        <a:xfrm>
          <a:off x="1989261" y="1584174"/>
          <a:ext cx="1506461" cy="136815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忽视战场环境</a:t>
          </a:r>
          <a:endParaRPr lang="zh-CN" altLang="en-US" sz="20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2209877" y="1784536"/>
        <a:ext cx="1065229" cy="967431"/>
      </dsp:txXfrm>
    </dsp:sp>
    <dsp:sp modelId="{4291017A-D3F0-4C14-9D0D-9483389A558B}">
      <dsp:nvSpPr>
        <dsp:cNvPr id="0" name=""/>
        <dsp:cNvSpPr/>
      </dsp:nvSpPr>
      <dsp:spPr>
        <a:xfrm>
          <a:off x="1606776" y="3011627"/>
          <a:ext cx="1506461" cy="136815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不知彼，不知几</a:t>
          </a:r>
          <a:endParaRPr lang="zh-CN" altLang="en-US" sz="20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827392" y="3211989"/>
        <a:ext cx="1065229" cy="96743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9DC91-07BC-47B2-A8EC-DB76611FBE18}">
      <dsp:nvSpPr>
        <dsp:cNvPr id="0" name=""/>
        <dsp:cNvSpPr/>
      </dsp:nvSpPr>
      <dsp:spPr>
        <a:xfrm>
          <a:off x="2767" y="133728"/>
          <a:ext cx="2698612" cy="4896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b="1" kern="1200" dirty="0" smtClean="0"/>
            <a:t>一</a:t>
          </a:r>
          <a:r>
            <a:rPr lang="zh-CN" sz="17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、轻敌</a:t>
          </a:r>
          <a:endParaRPr lang="zh-CN"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2767" y="133728"/>
        <a:ext cx="2698612" cy="489600"/>
      </dsp:txXfrm>
    </dsp:sp>
    <dsp:sp modelId="{3B1210D1-1977-46DD-A985-D85D8ADA36BE}">
      <dsp:nvSpPr>
        <dsp:cNvPr id="0" name=""/>
        <dsp:cNvSpPr/>
      </dsp:nvSpPr>
      <dsp:spPr>
        <a:xfrm>
          <a:off x="2767" y="623328"/>
          <a:ext cx="2698612" cy="4499526"/>
        </a:xfrm>
        <a:prstGeom prst="rect">
          <a:avLst/>
        </a:prstGeom>
        <a:solidFill>
          <a:schemeClr val="lt1">
            <a:alpha val="90000"/>
            <a:tint val="4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上至主帅叶飞，副总指挥肖锋，下至全军战士都没把小小的金门岛放在眼里。不仅轻视了岛上驻防的“斗笠军”，也轻视了蒋介石固守金门的决心。从战略、战术上看统统犯了轻敌的毛病，准备工作做得很不到位。</a:t>
          </a:r>
          <a:endParaRPr lang="zh-CN"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2767" y="623328"/>
        <a:ext cx="2698612" cy="4499526"/>
      </dsp:txXfrm>
    </dsp:sp>
    <dsp:sp modelId="{A1D4F27B-A07A-436A-B2B6-E22124EC1B02}">
      <dsp:nvSpPr>
        <dsp:cNvPr id="0" name=""/>
        <dsp:cNvSpPr/>
      </dsp:nvSpPr>
      <dsp:spPr>
        <a:xfrm>
          <a:off x="3079185" y="133728"/>
          <a:ext cx="2698612" cy="4896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二、忽视战场环境</a:t>
          </a:r>
          <a:endParaRPr lang="zh-CN"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079185" y="133728"/>
        <a:ext cx="2698612" cy="489600"/>
      </dsp:txXfrm>
    </dsp:sp>
    <dsp:sp modelId="{C22F2C04-244D-4DB5-8A2D-9DFA84F93680}">
      <dsp:nvSpPr>
        <dsp:cNvPr id="0" name=""/>
        <dsp:cNvSpPr/>
      </dsp:nvSpPr>
      <dsp:spPr>
        <a:xfrm>
          <a:off x="3079185" y="623328"/>
          <a:ext cx="2698612" cy="4499526"/>
        </a:xfrm>
        <a:prstGeom prst="rect">
          <a:avLst/>
        </a:prstGeom>
        <a:solidFill>
          <a:schemeClr val="lt1">
            <a:alpha val="90000"/>
            <a:tint val="4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没有充分掌握重视潮汐和海风的变化规律。解放军进攻当天是金门全年潮水最高的日子。解放军船队顺风乘潮，恶虎般地猛扑海滩，收势不住，有许多船只冲过了国民党军在海滩的第一道防线，船头插入沙滩，潮退后，就搁浅在沙滩上。同时，由于风浪太大，解放军官兵又大多不识水性，许多战士晕船，丧失了战斗力。</a:t>
          </a:r>
          <a:endParaRPr lang="zh-CN"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079185" y="623328"/>
        <a:ext cx="2698612" cy="4499526"/>
      </dsp:txXfrm>
    </dsp:sp>
    <dsp:sp modelId="{8025555C-3DFE-459C-978E-5B654D5D1706}">
      <dsp:nvSpPr>
        <dsp:cNvPr id="0" name=""/>
        <dsp:cNvSpPr/>
      </dsp:nvSpPr>
      <dsp:spPr>
        <a:xfrm>
          <a:off x="6155603" y="133728"/>
          <a:ext cx="2698612" cy="4896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rtl="0">
            <a:lnSpc>
              <a:spcPct val="90000"/>
            </a:lnSpc>
            <a:spcBef>
              <a:spcPct val="0"/>
            </a:spcBef>
            <a:spcAft>
              <a:spcPct val="35000"/>
            </a:spcAft>
          </a:pPr>
          <a:r>
            <a:rPr lang="zh-CN" sz="1700" b="1" kern="120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三、不知彼，不知几</a:t>
          </a:r>
          <a:endParaRPr lang="zh-CN" sz="1700" kern="12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6155603" y="133728"/>
        <a:ext cx="2698612" cy="489600"/>
      </dsp:txXfrm>
    </dsp:sp>
    <dsp:sp modelId="{3B05FCE8-1C1B-4D71-AAC4-67A0A516DA33}">
      <dsp:nvSpPr>
        <dsp:cNvPr id="0" name=""/>
        <dsp:cNvSpPr/>
      </dsp:nvSpPr>
      <dsp:spPr>
        <a:xfrm>
          <a:off x="6155603" y="623328"/>
          <a:ext cx="2698612" cy="4499526"/>
        </a:xfrm>
        <a:prstGeom prst="rect">
          <a:avLst/>
        </a:prstGeom>
        <a:solidFill>
          <a:schemeClr val="lt1">
            <a:alpha val="90000"/>
            <a:tint val="4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rtl="0">
            <a:lnSpc>
              <a:spcPct val="90000"/>
            </a:lnSpc>
            <a:spcBef>
              <a:spcPct val="0"/>
            </a:spcBef>
            <a:spcAft>
              <a:spcPct val="15000"/>
            </a:spcAft>
            <a:buChar char="••"/>
          </a:pPr>
          <a:r>
            <a:rPr lang="zh-CN" sz="17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首先，对敌军死守金门的决心估计不足。小看了青年军的作战能力。尤其是没有考虑到敌军坦克营的存在，导致了巨大伤亡。其次，对于胡琏部是否会增援金门一直举棋不定，心存幻想。在最关键的时刻胡琏兵团的生力军源源涌入战场。逆转了战局。最后，对民心估计错误。福建船工不可靠和岛上民众不支持也是战役失利的重要原因。</a:t>
          </a:r>
          <a:endParaRPr lang="zh-CN"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6155603" y="623328"/>
        <a:ext cx="2698612" cy="44995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00386-9516-4D5B-A743-269857B26820}">
      <dsp:nvSpPr>
        <dsp:cNvPr id="0" name=""/>
        <dsp:cNvSpPr/>
      </dsp:nvSpPr>
      <dsp:spPr>
        <a:xfrm>
          <a:off x="0" y="313111"/>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AC31070-3F82-4406-80CD-F5E61B6D77EE}">
      <dsp:nvSpPr>
        <dsp:cNvPr id="0" name=""/>
        <dsp:cNvSpPr/>
      </dsp:nvSpPr>
      <dsp:spPr>
        <a:xfrm>
          <a:off x="381642" y="47431"/>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一、高度重视、认真准备、誓死固守</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73370"/>
        <a:ext cx="5291115" cy="479482"/>
      </dsp:txXfrm>
    </dsp:sp>
    <dsp:sp modelId="{47BAEA91-31C0-4612-A25E-A4458BE55551}">
      <dsp:nvSpPr>
        <dsp:cNvPr id="0" name=""/>
        <dsp:cNvSpPr/>
      </dsp:nvSpPr>
      <dsp:spPr>
        <a:xfrm>
          <a:off x="0" y="1129591"/>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EBDB67F-2DD8-4B3D-B085-647D832C38B5}">
      <dsp:nvSpPr>
        <dsp:cNvPr id="0" name=""/>
        <dsp:cNvSpPr/>
      </dsp:nvSpPr>
      <dsp:spPr>
        <a:xfrm>
          <a:off x="381642" y="863911"/>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二、掌握着制空权、制海权</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889850"/>
        <a:ext cx="5291115" cy="479482"/>
      </dsp:txXfrm>
    </dsp:sp>
    <dsp:sp modelId="{82CE8514-26A8-4764-87D9-3B20F08B4A94}">
      <dsp:nvSpPr>
        <dsp:cNvPr id="0" name=""/>
        <dsp:cNvSpPr/>
      </dsp:nvSpPr>
      <dsp:spPr>
        <a:xfrm>
          <a:off x="0" y="1946071"/>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EE05C4-F3E2-44DD-8ABB-AA22BA0595C1}">
      <dsp:nvSpPr>
        <dsp:cNvPr id="0" name=""/>
        <dsp:cNvSpPr/>
      </dsp:nvSpPr>
      <dsp:spPr>
        <a:xfrm>
          <a:off x="381642" y="1680391"/>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三、知己知彼，能准确判断战场情况</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1706330"/>
        <a:ext cx="5291115" cy="479482"/>
      </dsp:txXfrm>
    </dsp:sp>
    <dsp:sp modelId="{7A28F4C1-9EEB-4B6D-BBBB-BCF2CA457D80}">
      <dsp:nvSpPr>
        <dsp:cNvPr id="0" name=""/>
        <dsp:cNvSpPr/>
      </dsp:nvSpPr>
      <dsp:spPr>
        <a:xfrm>
          <a:off x="0" y="2762552"/>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ACB4C05-A4AE-4ACF-A8DA-23B3341665E1}">
      <dsp:nvSpPr>
        <dsp:cNvPr id="0" name=""/>
        <dsp:cNvSpPr/>
      </dsp:nvSpPr>
      <dsp:spPr>
        <a:xfrm>
          <a:off x="381642" y="2496871"/>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四、巧妙运用电子欺骗</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2522810"/>
        <a:ext cx="5291115" cy="479482"/>
      </dsp:txXfrm>
    </dsp:sp>
    <dsp:sp modelId="{7654E4E1-C49E-4735-A0D2-D7D33A0EB536}">
      <dsp:nvSpPr>
        <dsp:cNvPr id="0" name=""/>
        <dsp:cNvSpPr/>
      </dsp:nvSpPr>
      <dsp:spPr>
        <a:xfrm>
          <a:off x="0" y="3579032"/>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7B903C0-D421-4566-8653-424D58E67A00}">
      <dsp:nvSpPr>
        <dsp:cNvPr id="0" name=""/>
        <dsp:cNvSpPr/>
      </dsp:nvSpPr>
      <dsp:spPr>
        <a:xfrm>
          <a:off x="381642" y="3313352"/>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五、主帅得力、指挥得当</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3339291"/>
        <a:ext cx="5291115" cy="479482"/>
      </dsp:txXfrm>
    </dsp:sp>
    <dsp:sp modelId="{9B8F2920-CC61-4B80-A193-E05D212C282C}">
      <dsp:nvSpPr>
        <dsp:cNvPr id="0" name=""/>
        <dsp:cNvSpPr/>
      </dsp:nvSpPr>
      <dsp:spPr>
        <a:xfrm>
          <a:off x="0" y="4395512"/>
          <a:ext cx="763284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6DFC088-A30B-4A79-9CCB-6A777FA8FD1E}">
      <dsp:nvSpPr>
        <dsp:cNvPr id="0" name=""/>
        <dsp:cNvSpPr/>
      </dsp:nvSpPr>
      <dsp:spPr>
        <a:xfrm>
          <a:off x="381642" y="4129832"/>
          <a:ext cx="5342993"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六、战法合理，齐聚天时地利人和</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407581" y="4155771"/>
        <a:ext cx="529111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0783-531F-4CFF-BD0F-A169394D22CB}">
      <dsp:nvSpPr>
        <dsp:cNvPr id="0" name=""/>
        <dsp:cNvSpPr/>
      </dsp:nvSpPr>
      <dsp:spPr>
        <a:xfrm>
          <a:off x="0" y="918"/>
          <a:ext cx="3198472" cy="706387"/>
        </a:xfrm>
        <a:prstGeom prst="roundRect">
          <a:avLst/>
        </a:prstGeom>
        <a:solidFill>
          <a:srgbClr val="FFCC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双方指挥员</a:t>
          </a:r>
          <a:endParaRPr lang="zh-CN" altLang="en-US" sz="3600"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4483" y="35401"/>
        <a:ext cx="3129506" cy="637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AFFE7-3A39-4FC6-9A3F-F6CA6097CF90}">
      <dsp:nvSpPr>
        <dsp:cNvPr id="0" name=""/>
        <dsp:cNvSpPr/>
      </dsp:nvSpPr>
      <dsp:spPr>
        <a:xfrm>
          <a:off x="-5291855" y="-810449"/>
          <a:ext cx="6301418" cy="6301418"/>
        </a:xfrm>
        <a:prstGeom prst="blockArc">
          <a:avLst>
            <a:gd name="adj1" fmla="val 18900000"/>
            <a:gd name="adj2" fmla="val 2700000"/>
            <a:gd name="adj3" fmla="val 343"/>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6142A3-A794-4CD9-9F50-C39BEC85BDBA}">
      <dsp:nvSpPr>
        <dsp:cNvPr id="0" name=""/>
        <dsp:cNvSpPr/>
      </dsp:nvSpPr>
      <dsp:spPr>
        <a:xfrm>
          <a:off x="528566" y="359838"/>
          <a:ext cx="6823335" cy="720051"/>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41" tIns="50800" rIns="50800" bIns="50800" numCol="1" spcCol="1270" anchor="ctr" anchorCtr="0">
          <a:noAutofit/>
        </a:bodyPr>
        <a:lstStyle/>
        <a:p>
          <a:pPr lvl="0" algn="l" defTabSz="889000" rtl="0">
            <a:lnSpc>
              <a:spcPct val="90000"/>
            </a:lnSpc>
            <a:spcBef>
              <a:spcPct val="0"/>
            </a:spcBef>
            <a:spcAft>
              <a:spcPct val="35000"/>
            </a:spcAft>
          </a:pPr>
          <a:r>
            <a:rPr lang="zh-CN" sz="2000" kern="1200" smtClean="0"/>
            <a:t>叶飞</a:t>
          </a:r>
          <a:r>
            <a:rPr lang="en-US" sz="2000" kern="1200" smtClean="0"/>
            <a:t> </a:t>
          </a:r>
          <a:r>
            <a:rPr lang="zh-CN" sz="2000" kern="1200" smtClean="0"/>
            <a:t>中国人民解放军高级将领，上将军衔。能征善战。</a:t>
          </a:r>
          <a:endParaRPr lang="zh-CN" sz="2000" kern="1200"/>
        </a:p>
      </dsp:txBody>
      <dsp:txXfrm>
        <a:off x="528566" y="359838"/>
        <a:ext cx="6823335" cy="720051"/>
      </dsp:txXfrm>
    </dsp:sp>
    <dsp:sp modelId="{C7F27C15-2C6F-4C76-84A3-62382FE53D08}">
      <dsp:nvSpPr>
        <dsp:cNvPr id="0" name=""/>
        <dsp:cNvSpPr/>
      </dsp:nvSpPr>
      <dsp:spPr>
        <a:xfrm>
          <a:off x="78534" y="269831"/>
          <a:ext cx="900063" cy="900063"/>
        </a:xfrm>
        <a:prstGeom prst="ellipse">
          <a:avLst/>
        </a:prstGeom>
        <a:blipFill rotWithShape="0">
          <a:blip xmlns:r="http://schemas.openxmlformats.org/officeDocument/2006/relationships" r:embed="rId1"/>
          <a:stretch>
            <a:fillRect/>
          </a:stretch>
        </a:blip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A11682-AC34-4EAB-9B1E-3C79F203F44A}">
      <dsp:nvSpPr>
        <dsp:cNvPr id="0" name=""/>
        <dsp:cNvSpPr/>
      </dsp:nvSpPr>
      <dsp:spPr>
        <a:xfrm>
          <a:off x="941387" y="1440102"/>
          <a:ext cx="6410513" cy="720051"/>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41" tIns="50800" rIns="50800" bIns="50800" numCol="1" spcCol="1270" anchor="ctr" anchorCtr="0">
          <a:noAutofit/>
        </a:bodyPr>
        <a:lstStyle/>
        <a:p>
          <a:pPr lvl="0" algn="l" defTabSz="889000" rtl="0">
            <a:lnSpc>
              <a:spcPct val="90000"/>
            </a:lnSpc>
            <a:spcBef>
              <a:spcPct val="0"/>
            </a:spcBef>
            <a:spcAft>
              <a:spcPct val="35000"/>
            </a:spcAft>
          </a:pPr>
          <a:r>
            <a:rPr lang="zh-CN" sz="2000" kern="1200" smtClean="0"/>
            <a:t>肖锋中国人民解放军高级将领，少将军衔。作战英勇，指挥果敢。</a:t>
          </a:r>
          <a:endParaRPr lang="zh-CN" sz="2000" kern="1200"/>
        </a:p>
      </dsp:txBody>
      <dsp:txXfrm>
        <a:off x="941387" y="1440102"/>
        <a:ext cx="6410513" cy="720051"/>
      </dsp:txXfrm>
    </dsp:sp>
    <dsp:sp modelId="{B83DB916-21FD-456D-B8B7-AEE1AD7FABD7}">
      <dsp:nvSpPr>
        <dsp:cNvPr id="0" name=""/>
        <dsp:cNvSpPr/>
      </dsp:nvSpPr>
      <dsp:spPr>
        <a:xfrm>
          <a:off x="491355" y="1350095"/>
          <a:ext cx="900063" cy="900063"/>
        </a:xfrm>
        <a:prstGeom prst="ellipse">
          <a:avLst/>
        </a:prstGeom>
        <a:blipFill rotWithShape="0">
          <a:blip xmlns:r="http://schemas.openxmlformats.org/officeDocument/2006/relationships" r:embed="rId2"/>
          <a:stretch>
            <a:fillRect/>
          </a:stretch>
        </a:blip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635772-3096-485B-8D65-1BE6888A0F52}">
      <dsp:nvSpPr>
        <dsp:cNvPr id="0" name=""/>
        <dsp:cNvSpPr/>
      </dsp:nvSpPr>
      <dsp:spPr>
        <a:xfrm>
          <a:off x="941387" y="2520366"/>
          <a:ext cx="6410513" cy="720051"/>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41" tIns="50800" rIns="50800" bIns="50800" numCol="1" spcCol="1270" anchor="ctr" anchorCtr="0">
          <a:noAutofit/>
        </a:bodyPr>
        <a:lstStyle/>
        <a:p>
          <a:pPr lvl="0" algn="l" defTabSz="889000" rtl="0">
            <a:lnSpc>
              <a:spcPct val="90000"/>
            </a:lnSpc>
            <a:spcBef>
              <a:spcPct val="0"/>
            </a:spcBef>
            <a:spcAft>
              <a:spcPct val="35000"/>
            </a:spcAft>
          </a:pPr>
          <a:r>
            <a:rPr lang="zh-CN" sz="2000" kern="1200" smtClean="0"/>
            <a:t>胡琏</a:t>
          </a:r>
          <a:r>
            <a:rPr lang="en-US" sz="2000" kern="1200" smtClean="0"/>
            <a:t> </a:t>
          </a:r>
          <a:r>
            <a:rPr lang="zh-CN" sz="2000" kern="1200" smtClean="0"/>
            <a:t>中华民国陆军一级上将，黄埔军校四期毕业，是国民政府统治大陆后期的著名将领。</a:t>
          </a:r>
          <a:endParaRPr lang="zh-CN" sz="2000" kern="1200"/>
        </a:p>
      </dsp:txBody>
      <dsp:txXfrm>
        <a:off x="941387" y="2520366"/>
        <a:ext cx="6410513" cy="720051"/>
      </dsp:txXfrm>
    </dsp:sp>
    <dsp:sp modelId="{DF3DA52C-727D-4138-A3DE-5191835A43E3}">
      <dsp:nvSpPr>
        <dsp:cNvPr id="0" name=""/>
        <dsp:cNvSpPr/>
      </dsp:nvSpPr>
      <dsp:spPr>
        <a:xfrm>
          <a:off x="491355" y="2430360"/>
          <a:ext cx="900063" cy="900063"/>
        </a:xfrm>
        <a:prstGeom prst="ellipse">
          <a:avLst/>
        </a:prstGeom>
        <a:blipFill rotWithShape="0">
          <a:blip xmlns:r="http://schemas.openxmlformats.org/officeDocument/2006/relationships" r:embed="rId3"/>
          <a:stretch>
            <a:fillRect/>
          </a:stretch>
        </a:blip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877463F-AE19-4FE2-8B37-40C11F7F7688}">
      <dsp:nvSpPr>
        <dsp:cNvPr id="0" name=""/>
        <dsp:cNvSpPr/>
      </dsp:nvSpPr>
      <dsp:spPr>
        <a:xfrm>
          <a:off x="528566" y="3600630"/>
          <a:ext cx="6823335" cy="720051"/>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41" tIns="50800" rIns="50800" bIns="50800" numCol="1" spcCol="1270" anchor="ctr" anchorCtr="0">
          <a:noAutofit/>
        </a:bodyPr>
        <a:lstStyle/>
        <a:p>
          <a:pPr lvl="0" algn="l" defTabSz="889000" rtl="0">
            <a:lnSpc>
              <a:spcPct val="90000"/>
            </a:lnSpc>
            <a:spcBef>
              <a:spcPct val="0"/>
            </a:spcBef>
            <a:spcAft>
              <a:spcPct val="35000"/>
            </a:spcAft>
          </a:pPr>
          <a:r>
            <a:rPr lang="zh-CN" sz="2000" kern="1200" dirty="0" smtClean="0"/>
            <a:t>李良荣 陆军中将，黄埔一期，为人低调。</a:t>
          </a:r>
          <a:endParaRPr lang="zh-CN" sz="2000" kern="1200" dirty="0"/>
        </a:p>
      </dsp:txBody>
      <dsp:txXfrm>
        <a:off x="528566" y="3600630"/>
        <a:ext cx="6823335" cy="720051"/>
      </dsp:txXfrm>
    </dsp:sp>
    <dsp:sp modelId="{A9C8EE00-B556-41AE-BCF5-8947CDCDDF48}">
      <dsp:nvSpPr>
        <dsp:cNvPr id="0" name=""/>
        <dsp:cNvSpPr/>
      </dsp:nvSpPr>
      <dsp:spPr>
        <a:xfrm>
          <a:off x="78534" y="3510624"/>
          <a:ext cx="900063" cy="900063"/>
        </a:xfrm>
        <a:prstGeom prst="ellipse">
          <a:avLst/>
        </a:prstGeom>
        <a:blipFill rotWithShape="0">
          <a:blip xmlns:r="http://schemas.openxmlformats.org/officeDocument/2006/relationships" r:embed="rId4"/>
          <a:stretch>
            <a:fillRect/>
          </a:stretch>
        </a:blip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0783-531F-4CFF-BD0F-A169394D22CB}">
      <dsp:nvSpPr>
        <dsp:cNvPr id="0" name=""/>
        <dsp:cNvSpPr/>
      </dsp:nvSpPr>
      <dsp:spPr>
        <a:xfrm>
          <a:off x="0" y="169"/>
          <a:ext cx="3198472" cy="706387"/>
        </a:xfrm>
        <a:prstGeom prst="roundRect">
          <a:avLst/>
        </a:prstGeom>
        <a:solidFill>
          <a:srgbClr val="FFCC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双方兵力对比</a:t>
          </a:r>
          <a:endParaRPr lang="zh-CN" altLang="en-US" sz="3600"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4483" y="34652"/>
        <a:ext cx="3129506" cy="6374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C5520-5A59-407E-8A41-2BCE0529922A}">
      <dsp:nvSpPr>
        <dsp:cNvPr id="0" name=""/>
        <dsp:cNvSpPr/>
      </dsp:nvSpPr>
      <dsp:spPr>
        <a:xfrm>
          <a:off x="0" y="3164"/>
          <a:ext cx="7272808" cy="32371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457200" algn="l" defTabSz="914400" rtl="0" eaLnBrk="1" latinLnBrk="0" hangingPunct="1">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第二十八、二十九军各一部共</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7</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个团，实际参与金门战役的只有二十八军八十二师的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244</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团、二十八军八十四师的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251</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团、二十九军八十五师的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253</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团和二十八军八十二师的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团三营，共十个建制营；加上二十八军八十二师</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246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团一营二连和两个机炮排，以及从全团抽调的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多名战斗骨干、二十九军八十七师</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259</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团三营的</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200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多名战斗骨干，合计</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9086</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人，其中船工、民夫约</a:t>
          </a:r>
          <a:r>
            <a:rPr lang="en-US" alt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350</a:t>
          </a: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人。</a:t>
          </a:r>
          <a:endParaRPr lang="zh-CN"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58027" y="161191"/>
        <a:ext cx="6956754" cy="29211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FEBB2-6E32-4B48-8CE9-D35E3C162624}">
      <dsp:nvSpPr>
        <dsp:cNvPr id="0" name=""/>
        <dsp:cNvSpPr/>
      </dsp:nvSpPr>
      <dsp:spPr>
        <a:xfrm>
          <a:off x="0" y="200"/>
          <a:ext cx="1512169" cy="46146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解放军</a:t>
          </a:r>
          <a:r>
            <a:rPr lang="zh-CN"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方面</a:t>
          </a:r>
          <a:endParaRPr lang="zh-CN" altLang="en-US" sz="20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sp:txBody>
      <dsp:txXfrm>
        <a:off x="22527" y="22727"/>
        <a:ext cx="1467115" cy="4164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C5520-5A59-407E-8A41-2BCE0529922A}">
      <dsp:nvSpPr>
        <dsp:cNvPr id="0" name=""/>
        <dsp:cNvSpPr/>
      </dsp:nvSpPr>
      <dsp:spPr>
        <a:xfrm>
          <a:off x="0" y="1482"/>
          <a:ext cx="6768753" cy="295169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457200" algn="l" defTabSz="914400" rtl="0" eaLnBrk="1" latinLnBrk="0" hangingPunct="1">
            <a:lnSpc>
              <a:spcPct val="90000"/>
            </a:lnSpc>
            <a:spcBef>
              <a:spcPct val="0"/>
            </a:spcBef>
            <a:spcAft>
              <a:spcPct val="35000"/>
            </a:spcAft>
          </a:pP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大小金门原有国民党军李良荣第二十二兵团全部、青年军第</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201</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师及第十二兵团第一一八师防守，共约两万人。厦门岛解放后，金门守敌受到很大威胁。蒋介石为固守金门，于</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月</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日后，又陆续将潮汕地区的国民党精锐胡琏第十二兵团的第十八、十九军增防金门。至</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10</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月</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24</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日，金门敌军的总兵力已增至</a:t>
          </a:r>
          <a:r>
            <a:rPr 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4 </a:t>
          </a:r>
          <a:r>
            <a:rPr lang="zh-CN"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万余人。</a:t>
          </a:r>
          <a:endParaRPr lang="zh-CN"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sp:txBody>
      <dsp:txXfrm>
        <a:off x="144090" y="145572"/>
        <a:ext cx="6480573" cy="26635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FEBB2-6E32-4B48-8CE9-D35E3C162624}">
      <dsp:nvSpPr>
        <dsp:cNvPr id="0" name=""/>
        <dsp:cNvSpPr/>
      </dsp:nvSpPr>
      <dsp:spPr>
        <a:xfrm>
          <a:off x="0" y="200"/>
          <a:ext cx="1512169" cy="4614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国民党方面</a:t>
          </a:r>
          <a:endParaRPr lang="zh-CN" altLang="en-US" sz="2000" b="1"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endParaRPr>
        </a:p>
      </dsp:txBody>
      <dsp:txXfrm>
        <a:off x="22527" y="22727"/>
        <a:ext cx="1467115" cy="4164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0783-531F-4CFF-BD0F-A169394D22CB}">
      <dsp:nvSpPr>
        <dsp:cNvPr id="0" name=""/>
        <dsp:cNvSpPr/>
      </dsp:nvSpPr>
      <dsp:spPr>
        <a:xfrm>
          <a:off x="0" y="169"/>
          <a:ext cx="3198472" cy="706387"/>
        </a:xfrm>
        <a:prstGeom prst="roundRect">
          <a:avLst/>
        </a:prstGeom>
        <a:solidFill>
          <a:srgbClr val="FFCC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b="1" kern="1200"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双方兵力对比</a:t>
          </a:r>
          <a:endParaRPr lang="zh-CN" altLang="en-US" sz="3600" kern="1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4483" y="34652"/>
        <a:ext cx="3129506" cy="637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4">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5">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6">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4256B1-3949-4493-BC0D-8860B6C5905A}" type="datetimeFigureOut">
              <a:rPr lang="zh-CN" altLang="en-US" smtClean="0"/>
              <a:pPr/>
              <a:t>2019/3/21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36C82-2FA4-45C8-850D-4C889DAC07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3DC90-BE17-4F7F-80BA-7E6DB853F81D}" type="datetimeFigureOut">
              <a:rPr lang="zh-CN" altLang="en-US" smtClean="0"/>
              <a:pPr/>
              <a:t>2019/3/21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BDCBA-6E2B-44FA-A4C1-71704D3F09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b="1" dirty="0" smtClean="0">
                <a:latin typeface="华文楷体" panose="02010600040101010101" pitchFamily="2" charset="-122"/>
                <a:ea typeface="华文楷体" panose="02010600040101010101" pitchFamily="2" charset="-122"/>
              </a:rPr>
              <a:t>金门岛在军事上是一死地，如不死里求生，就会死无葬身之地。</a:t>
            </a:r>
            <a:r>
              <a:rPr lang="zh-CN" altLang="en-US" b="1" dirty="0" smtClean="0">
                <a:latin typeface="华文楷体" panose="02010600040101010101" pitchFamily="2" charset="-122"/>
                <a:ea typeface="华文楷体" panose="02010600040101010101" pitchFamily="2" charset="-122"/>
              </a:rPr>
              <a:t>国民党守将李良荣</a:t>
            </a:r>
            <a:r>
              <a:rPr lang="zh-CN" altLang="zh-CN" b="1" dirty="0" smtClean="0">
                <a:latin typeface="华文楷体" panose="02010600040101010101" pitchFamily="2" charset="-122"/>
                <a:ea typeface="华文楷体" panose="02010600040101010101" pitchFamily="2" charset="-122"/>
              </a:rPr>
              <a:t>把海边仅存的几条轮船全部炸毁，</a:t>
            </a:r>
            <a:r>
              <a:rPr lang="zh-CN" altLang="en-US" b="1" dirty="0" smtClean="0">
                <a:latin typeface="华文楷体" panose="02010600040101010101" pitchFamily="2" charset="-122"/>
                <a:ea typeface="华文楷体" panose="02010600040101010101" pitchFamily="2" charset="-122"/>
              </a:rPr>
              <a:t>破釜沉舟，誓要固守金门岛。</a:t>
            </a:r>
          </a:p>
          <a:p>
            <a:endParaRPr lang="zh-CN" altLang="en-US" dirty="0"/>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smtClean="0">
                <a:latin typeface="华文楷体" panose="02010600040101010101" pitchFamily="2" charset="-122"/>
                <a:ea typeface="华文楷体" panose="02010600040101010101" pitchFamily="2" charset="-122"/>
              </a:rPr>
              <a:t>（我军第一梯队正是在金门的蜂腰部抢滩，尔后右取一二三高地，居高临下，直逼古宁头；左取北太武山，控制金门东半部。）</a:t>
            </a:r>
          </a:p>
          <a:p>
            <a:r>
              <a:rPr lang="zh-CN" altLang="zh-CN" b="1" dirty="0" smtClean="0">
                <a:latin typeface="华文楷体" panose="02010600040101010101" pitchFamily="2" charset="-122"/>
                <a:ea typeface="华文楷体" panose="02010600040101010101" pitchFamily="2" charset="-122"/>
              </a:rPr>
              <a:t>（我第二梯队的任务即如此。）</a:t>
            </a:r>
            <a:endParaRPr lang="en-US" altLang="zh-CN" b="1" dirty="0" smtClean="0">
              <a:latin typeface="华文楷体" panose="02010600040101010101" pitchFamily="2" charset="-122"/>
              <a:ea typeface="华文楷体" panose="02010600040101010101" pitchFamily="2" charset="-122"/>
            </a:endParaRPr>
          </a:p>
          <a:p>
            <a:r>
              <a:rPr lang="zh-CN" altLang="zh-CN" b="1" dirty="0" smtClean="0">
                <a:latin typeface="华文楷体" panose="02010600040101010101" pitchFamily="2" charset="-122"/>
                <a:ea typeface="华文楷体" panose="02010600040101010101" pitchFamily="2" charset="-122"/>
              </a:rPr>
              <a:t>（我二十八军作战计划上写道：</a:t>
            </a:r>
            <a:r>
              <a:rPr lang="en-US" altLang="zh-CN" b="1" dirty="0" smtClean="0">
                <a:latin typeface="华文楷体" panose="02010600040101010101" pitchFamily="2" charset="-122"/>
                <a:ea typeface="华文楷体" panose="02010600040101010101" pitchFamily="2" charset="-122"/>
              </a:rPr>
              <a:t>“</a:t>
            </a:r>
            <a:r>
              <a:rPr lang="zh-CN" altLang="zh-CN" b="1" dirty="0" smtClean="0">
                <a:latin typeface="华文楷体" panose="02010600040101010101" pitchFamily="2" charset="-122"/>
                <a:ea typeface="华文楷体" panose="02010600040101010101" pitchFamily="2" charset="-122"/>
              </a:rPr>
              <a:t>在战术思想上，强调越海作战只准前进不准后退，树立有我无敌的战斗决心。在动作上强调单船突击，单兵突击的思想。</a:t>
            </a:r>
            <a:r>
              <a:rPr lang="en-US" altLang="zh-CN" b="1" dirty="0" smtClean="0">
                <a:latin typeface="华文楷体" panose="02010600040101010101" pitchFamily="2" charset="-122"/>
                <a:ea typeface="华文楷体" panose="02010600040101010101" pitchFamily="2" charset="-122"/>
              </a:rPr>
              <a:t>”</a:t>
            </a:r>
            <a:r>
              <a:rPr lang="zh-CN" altLang="zh-CN" b="1" dirty="0" smtClean="0">
                <a:latin typeface="华文楷体" panose="02010600040101010101" pitchFamily="2" charset="-122"/>
                <a:ea typeface="华文楷体" panose="02010600040101010101" pitchFamily="2" charset="-122"/>
              </a:rPr>
              <a:t>）</a:t>
            </a:r>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这份电报被我截获。叶飞正在召集兵团会议研究晚上进攻金门事，情报处长将这一电报的情况报他，他说：</a:t>
            </a:r>
            <a:r>
              <a:rPr lang="en-US" altLang="zh-CN" sz="1200" dirty="0" smtClean="0"/>
              <a:t>“</a:t>
            </a:r>
            <a:r>
              <a:rPr lang="zh-CN" altLang="zh-CN" sz="1200" dirty="0" smtClean="0"/>
              <a:t>很好，看来现在是最好的攻击时间了。一则胡琏兵团还没有上岛，二则李良荣兵团还没撤走，上岛不至于扑空。</a:t>
            </a:r>
            <a:r>
              <a:rPr lang="en-US" altLang="zh-CN" sz="1200" dirty="0" smtClean="0"/>
              <a:t>”</a:t>
            </a:r>
          </a:p>
          <a:p>
            <a:r>
              <a:rPr lang="zh-CN" altLang="zh-CN" sz="1200" dirty="0" smtClean="0"/>
              <a:t>事至此，已不可为了。国民党战史承认：</a:t>
            </a:r>
            <a:r>
              <a:rPr lang="en-US" altLang="zh-CN" sz="1200" dirty="0" smtClean="0"/>
              <a:t>“25 </a:t>
            </a:r>
            <a:r>
              <a:rPr lang="zh-CN" altLang="zh-CN" sz="1200" dirty="0" smtClean="0"/>
              <a:t>日夜间，共军获得休整及增援，战力又告恢复。若非十二兵团增援，金门原有守军，势难达成其任务。</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b="1" dirty="0" smtClean="0">
                <a:latin typeface="华文楷体" panose="02010600040101010101" pitchFamily="2" charset="-122"/>
                <a:ea typeface="华文楷体" panose="02010600040101010101" pitchFamily="2" charset="-122"/>
              </a:rPr>
              <a:t>事后证明，金门作战早打三天，晚打三天，都不会是现在这个惨痛的结局。早打，胡兵团未到；晚打，胡兵团到了，敌变我变。如今偏偏选的是敌人最强的时候：李未走，胡已到。结果，我军在北岛登陆，胡琏在南岛下船。在最关键的时刻胡兵团的生力军源源涌入战场。我军愈打愈少，敌人愈打愈多。</a:t>
            </a:r>
            <a:endParaRPr lang="zh-CN" altLang="en-US" sz="1200" b="1" dirty="0" smtClean="0">
              <a:latin typeface="华文楷体" panose="02010600040101010101" pitchFamily="2" charset="-122"/>
              <a:ea typeface="华文楷体" panose="02010600040101010101" pitchFamily="2" charset="-122"/>
            </a:endParaRPr>
          </a:p>
          <a:p>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华文楷体" panose="02010600040101010101" pitchFamily="2" charset="-122"/>
                <a:ea typeface="华文楷体" panose="02010600040101010101" pitchFamily="2" charset="-122"/>
              </a:rPr>
              <a:t>蒋介石相当重视、信任胡琏。</a:t>
            </a: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良荣在金门作战前制定的作战原则就是：“我们可以采纳毛泽东的战术。毛泽东在大范围内围攻我们，我们在小范围内反攻他。当年在江西围剿毛泽东，他就是用这种战术对待我们的。”金门战役一打响，我军攻势迅猛，尖兵直插金门蜂腰部和金门县城，金门岛上“三高”已去其一。在这关键时刻，李良荣非但不收缩部队，反而命令部队进攻。战场顿呈犬牙交错状态。我军前锋已逼近北太武山，但身后不仅有蒋军未攻克的碉堡，还有蒋军的攻击部队。我军抓获的第一批俘虏近千人聚集在滩头，结果被蒋军攻击部队夺回。</a:t>
            </a:r>
            <a:endParaRPr lang="zh-CN" altLang="en-US" sz="1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金门之战对我军而言另一个意想不到的因素是武器</a:t>
            </a:r>
            <a:r>
              <a:rPr lang="en-US" altLang="zh-CN" dirty="0" smtClean="0">
                <a:effectLst/>
              </a:rPr>
              <a:t>——</a:t>
            </a:r>
            <a:r>
              <a:rPr lang="zh-CN" altLang="en-US" dirty="0" smtClean="0">
                <a:effectLst/>
              </a:rPr>
              <a:t>敌坦克。金门岛上有一支装甲部队，共有美制</a:t>
            </a:r>
            <a:r>
              <a:rPr lang="en-US" altLang="zh-CN" dirty="0" smtClean="0">
                <a:effectLst/>
              </a:rPr>
              <a:t>M5A</a:t>
            </a:r>
            <a:r>
              <a:rPr lang="zh-CN" altLang="en-US" dirty="0" smtClean="0">
                <a:effectLst/>
              </a:rPr>
              <a:t>坦克二十二辆。叶飞和肖锋都知道这个情况。但我军历来对蒋军坦克十分轻视，加之这支装甲部队始组建不久，主要成员都是从淮海战场双堆集突围逃出来的残兵败将，哪敢言勇？我登陆部队并未认真准备反坦克作战。从以下例子就可看出他们的粗疏：部队确带了打坦克的火箭筒。当时火箭筒分为前筒、后筒和火箭弹三部份，需三人配合才能发射。因欠准备，结果前筒装在甲船，后筒装在乙船，火箭弹装在丙船。强行登陆后，建制混乱，甲找不到乙，乙找不到丙。火箭筒全然无法使用，遂使敌坦克得志。更令我军始料不及的是：</a:t>
            </a:r>
            <a:r>
              <a:rPr lang="en-US" altLang="zh-CN" dirty="0" smtClean="0">
                <a:effectLst/>
              </a:rPr>
              <a:t>10</a:t>
            </a:r>
            <a:r>
              <a:rPr lang="zh-CN" altLang="en-US" dirty="0" smtClean="0">
                <a:effectLst/>
              </a:rPr>
              <a:t>月</a:t>
            </a:r>
            <a:r>
              <a:rPr lang="en-US" altLang="zh-CN" dirty="0" smtClean="0">
                <a:effectLst/>
              </a:rPr>
              <a:t>24</a:t>
            </a:r>
            <a:r>
              <a:rPr lang="zh-CN" altLang="en-US" dirty="0" smtClean="0">
                <a:effectLst/>
              </a:rPr>
              <a:t>日下午，蒋军坦克配合步兵在一点红海滩进行反登陆演习，一辆坦克发生故障，无法开动，停留原地修理。午夜时分，我军第一梯队恰在这一带海滩抢滩。最奇怪的事情发生了：这辆坏了一夜的坦克居然开动了。当即向我登陆部队开火。</a:t>
            </a:r>
            <a:r>
              <a:rPr lang="en-US" altLang="zh-CN" dirty="0" smtClean="0">
                <a:effectLst/>
              </a:rPr>
              <a:t>M5A</a:t>
            </a:r>
            <a:r>
              <a:rPr lang="zh-CN" altLang="en-US" dirty="0" smtClean="0">
                <a:effectLst/>
              </a:rPr>
              <a:t>坦克火力很强，一辆单车的火力超过一个装备齐全的步兵连。一个坦克营的火力则超过一个步兵师。它给予我军重大杀伤。由于缺乏反坦克兵器，我军战士曾在身上裹着炸药包向敌坦克猛扑，不果。部队为避其锋，撤入海滩附近的防风草丛中。坦克冲入我军隐蔽处做蛇形碾压。后来，这辆坦克被国民党授予“金门之熊”称号。</a:t>
            </a:r>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日一时许，驻守古宁头突击排排长卞立中中尉，查哨到第五连与第六连的交接处，误触地雷，轰然一声巨响，惊醒守军官兵，以共军来袭，部队迅速进入阵地，</a:t>
            </a:r>
            <a:r>
              <a:rPr lang="en-US" altLang="zh-CN" sz="1200" kern="1200" dirty="0" smtClean="0">
                <a:solidFill>
                  <a:schemeClr val="tx1"/>
                </a:solidFill>
                <a:effectLst/>
                <a:latin typeface="+mn-lt"/>
                <a:ea typeface="+mn-ea"/>
                <a:cs typeface="+mn-cs"/>
              </a:rPr>
              <a:t>601</a:t>
            </a:r>
            <a:r>
              <a:rPr lang="zh-CN" altLang="zh-CN" sz="1200" kern="1200" dirty="0" smtClean="0">
                <a:solidFill>
                  <a:schemeClr val="tx1"/>
                </a:solidFill>
                <a:effectLst/>
                <a:latin typeface="+mn-lt"/>
                <a:ea typeface="+mn-ea"/>
                <a:cs typeface="+mn-cs"/>
              </a:rPr>
              <a:t>团展开全团戒备，发现误触地雷满身是血的卞立中中尉，此时全团更是绷紧神经，防范万一。</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许，第五连哨兵龑上贤与巡逻兵发现共军黑鸦鸦船只来犯，立刻鸣枪三响，揭开反登陆站的序幕，于是第二营阵地轻重武器，按照前一日演习的标定区域目标猛烈射击，光李志鹏立法委员的班机枪，几分钟内共射击五千多发子弹，师配属炮兵连遂支援火力攻击，金西北方海域顿时炮火连天、鬼哭神号、杀声蹑人、哀号满地。</a:t>
            </a:r>
          </a:p>
          <a:p>
            <a:r>
              <a:rPr lang="zh-CN" altLang="zh-CN" sz="1200" kern="1200" dirty="0" smtClean="0">
                <a:solidFill>
                  <a:schemeClr val="tx1"/>
                </a:solidFill>
                <a:effectLst/>
                <a:latin typeface="+mn-lt"/>
                <a:ea typeface="+mn-ea"/>
                <a:cs typeface="+mn-cs"/>
              </a:rPr>
              <a:t>另</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日下午，战车三连配合守备部队</a:t>
            </a:r>
            <a:r>
              <a:rPr lang="en-US" altLang="zh-CN" sz="1200" kern="1200" dirty="0" smtClean="0">
                <a:solidFill>
                  <a:schemeClr val="tx1"/>
                </a:solidFill>
                <a:effectLst/>
                <a:latin typeface="+mn-lt"/>
                <a:ea typeface="+mn-ea"/>
                <a:cs typeface="+mn-cs"/>
              </a:rPr>
              <a:t>201</a:t>
            </a:r>
            <a:r>
              <a:rPr lang="zh-CN" altLang="zh-CN" sz="1200" kern="1200" dirty="0" smtClean="0">
                <a:solidFill>
                  <a:schemeClr val="tx1"/>
                </a:solidFill>
                <a:effectLst/>
                <a:latin typeface="+mn-lt"/>
                <a:ea typeface="+mn-ea"/>
                <a:cs typeface="+mn-cs"/>
              </a:rPr>
              <a:t>师，在垄口举行实兵演习，排长杨展还不时将炮口转向北方海域驱离集结的共军帆船，黄昏时准备率员返回顶堡戌地，突然一部战车履带陷入海滩，进退不得，杨排长想尽办法也没法子，将陷入沙中的战车开出，当夜色暗下来时，杨排长要另一辆战车帮忙拖吊，最后连拖车也把履带脱掉了，脱落在沙滩，那天晚上杨展总觉得很邪门，履带装上去，一拖又掉了，这样反反复覆拖吊多次，搞到十一、二点锺方就绪妥当，大伙儿也筋疲力尽，杨排长吩咐全排暂时于沙滩休息，明日天亮再回队部，杨展自己驾车先返回戌地，报告连长状况。约</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日零时卅分许，杨展回来沙滩顺便带了晚餐，大伙儿找了车内一顶旧钢盔，就在沙滩上埋锅造饭起来了，杨展顺手也带了铁丝做的登陆席，准备吃饱了再垫登陆席把战车拖上来。</a:t>
            </a:r>
          </a:p>
          <a:p>
            <a:r>
              <a:rPr lang="zh-CN" altLang="zh-CN" sz="1200" kern="1200" dirty="0" smtClean="0">
                <a:solidFill>
                  <a:schemeClr val="tx1"/>
                </a:solidFill>
                <a:effectLst/>
                <a:latin typeface="+mn-lt"/>
                <a:ea typeface="+mn-ea"/>
                <a:cs typeface="+mn-cs"/>
              </a:rPr>
              <a:t>忽然，垄口海岸亮起一发信号弹，紧接着又是两发信号弹。杨展觉得非常狐疑，站上坦克车向海望去，但是只月落星沈、乌漆麻黑一团，海风又强什麽也没看见。说时慢那时快，瞬间，大嶝、小嶝、莲河及厦门的匪炮向金门袭来，连杨展三部战车附近，也落弹多发、破片横飞，硝烟触鼻，杨展大喊：「上车，上车！妈的准打来了」。</a:t>
            </a:r>
          </a:p>
          <a:p>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四十二团团长李光前赤膊冲锋，高叫：“今晚是我们二十二兵团生死存亡关头。天亮前我们如果不把敌人赶下海去，我们就要下海了！”被我击毙。他是蒋军战死者中军阶最高的。后半夜，蒋军冲到我控制的一点红阵地前时，几乎死伤殆尽，只剩五个军号手。这几个号手一边交替前进，一边在散兵坑里吹冲锋号。五把军号鬼哭狼嚎，犹有万马千军。战后，在一点红阵地的散兵坑里清扫弹壳，每个坑里都能清扫出两三簸箕弹壳。战况惨烈，可见一斑。 </a:t>
            </a:r>
            <a:endParaRPr lang="zh-CN" altLang="en-US" sz="1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endParaRPr lang="zh-CN" altLang="en-US" b="1"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132BDCBA-6E2B-44FA-A4C1-71704D3F09CD}"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zh-CN" altLang="zh-CN" sz="1200" kern="1200" dirty="0" smtClean="0">
                <a:solidFill>
                  <a:schemeClr val="tx1"/>
                </a:solidFill>
                <a:effectLst/>
                <a:latin typeface="+mn-lt"/>
                <a:ea typeface="+mn-ea"/>
                <a:cs typeface="+mn-cs"/>
              </a:rPr>
              <a:t>金门岛的外形如同哑铃，岛上海拔</a:t>
            </a:r>
            <a:r>
              <a:rPr lang="en-US" altLang="zh-CN" sz="1200" kern="1200" dirty="0" smtClean="0">
                <a:solidFill>
                  <a:schemeClr val="tx1"/>
                </a:solidFill>
                <a:effectLst/>
                <a:latin typeface="+mn-lt"/>
                <a:ea typeface="+mn-ea"/>
                <a:cs typeface="+mn-cs"/>
              </a:rPr>
              <a:t>237</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米的北太武山为全岛制高点，地势险要，可控制全岛。另外，还有海拔</a:t>
            </a:r>
            <a:r>
              <a:rPr lang="en-US" altLang="zh-CN" sz="1200" kern="1200" dirty="0" smtClean="0">
                <a:solidFill>
                  <a:schemeClr val="tx1"/>
                </a:solidFill>
                <a:effectLst/>
                <a:latin typeface="+mn-lt"/>
                <a:ea typeface="+mn-ea"/>
                <a:cs typeface="+mn-cs"/>
              </a:rPr>
              <a:t>95</a:t>
            </a:r>
            <a:r>
              <a:rPr lang="zh-CN" altLang="zh-CN" sz="1200" kern="1200" dirty="0" smtClean="0">
                <a:solidFill>
                  <a:schemeClr val="tx1"/>
                </a:solidFill>
                <a:effectLst/>
                <a:latin typeface="+mn-lt"/>
                <a:ea typeface="+mn-ea"/>
                <a:cs typeface="+mn-cs"/>
              </a:rPr>
              <a:t>米的美人山和海拔</a:t>
            </a:r>
            <a:r>
              <a:rPr lang="en-US" altLang="zh-CN" sz="1200" kern="1200" dirty="0" smtClean="0">
                <a:solidFill>
                  <a:schemeClr val="tx1"/>
                </a:solidFill>
                <a:effectLst/>
                <a:latin typeface="+mn-lt"/>
                <a:ea typeface="+mn-ea"/>
                <a:cs typeface="+mn-cs"/>
              </a:rPr>
              <a:t>79</a:t>
            </a:r>
            <a:r>
              <a:rPr lang="zh-CN" altLang="zh-CN" sz="1200" kern="1200" dirty="0" smtClean="0">
                <a:solidFill>
                  <a:schemeClr val="tx1"/>
                </a:solidFill>
                <a:effectLst/>
                <a:latin typeface="+mn-lt"/>
                <a:ea typeface="+mn-ea"/>
                <a:cs typeface="+mn-cs"/>
              </a:rPr>
              <a:t>米的双乳山等制高点，其余均为丘陵地。岛上</a:t>
            </a:r>
            <a:r>
              <a:rPr lang="en-US" altLang="zh-CN" sz="1200" kern="1200" dirty="0" smtClean="0">
                <a:solidFill>
                  <a:schemeClr val="tx1"/>
                </a:solidFill>
                <a:effectLst/>
                <a:latin typeface="+mn-lt"/>
                <a:ea typeface="+mn-ea"/>
                <a:cs typeface="+mn-cs"/>
              </a:rPr>
              <a:t>74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公里的海岸线中，适宜登陆的地段</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公里，不便登陆的</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公里，其余为尚可登陆地段。其中央部位很关键，如果不能从中部拦开，金东的台军部队就可以对金西予以增援。但中央部位的海滩是一大片淤泥滩，不适合登陆。而最西边的古宁头海滩是金门岛的最西（北）端，离台军的威胁有一定纵深，离我军控制区则最近，便于后续增援部队上岸，但台军在此最有可能布下重兵防守。最东面的官沃，即金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马山哨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位置附近台方守军力量较少，同时附近还有小澄岛屿和角屿可供我军作为基地集结部队进行登陆作战。优点是避开敌人严密布防的金门西北部，夺取金门东北部山地，控制北太武山，以发挥我军善于山地作战之所长，并便于我后续部队增援。但是这条路线上的对增援时间要求严格，需要利用落潮期以涉水及短途航渡到达金门。同时台军在各海滩上布置了许多现代战争海滩障碍物，对登陆艇、冲锋舟直接抢摊有一定影响。在水雷布置方面，通过侦查，发现台军封锁登陆场的布雷任务中严格落实了既能在落潮时不露出水面，又能在满潮时不低于船只吃水得要求。同时，金门炮兵部署有</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门威力很大的</a:t>
            </a:r>
            <a:r>
              <a:rPr lang="en-US" altLang="zh-CN" sz="1200" kern="1200" dirty="0" smtClean="0">
                <a:solidFill>
                  <a:schemeClr val="tx1"/>
                </a:solidFill>
                <a:effectLst/>
                <a:latin typeface="+mn-lt"/>
                <a:ea typeface="+mn-ea"/>
                <a:cs typeface="+mn-cs"/>
              </a:rPr>
              <a:t>240</a:t>
            </a:r>
            <a:r>
              <a:rPr lang="zh-CN" altLang="zh-CN" sz="1200" kern="1200" dirty="0" smtClean="0">
                <a:solidFill>
                  <a:schemeClr val="tx1"/>
                </a:solidFill>
                <a:effectLst/>
                <a:latin typeface="+mn-lt"/>
                <a:ea typeface="+mn-ea"/>
                <a:cs typeface="+mn-cs"/>
              </a:rPr>
              <a:t>毫米火炮，此外还设有多门</a:t>
            </a:r>
            <a:r>
              <a:rPr lang="en-US" altLang="zh-CN" sz="1200" kern="1200" dirty="0" smtClean="0">
                <a:solidFill>
                  <a:schemeClr val="tx1"/>
                </a:solidFill>
                <a:effectLst/>
                <a:latin typeface="+mn-lt"/>
                <a:ea typeface="+mn-ea"/>
                <a:cs typeface="+mn-cs"/>
              </a:rPr>
              <a:t>155</a:t>
            </a:r>
            <a:r>
              <a:rPr lang="zh-CN" altLang="zh-CN" sz="1200" kern="1200" dirty="0" smtClean="0">
                <a:solidFill>
                  <a:schemeClr val="tx1"/>
                </a:solidFill>
                <a:effectLst/>
                <a:latin typeface="+mn-lt"/>
                <a:ea typeface="+mn-ea"/>
                <a:cs typeface="+mn-cs"/>
              </a:rPr>
              <a:t>毫米的火炮。一旦用于作战，可以很容易地对大陆的厦门港及泉州地区进行攻击，封锁全岛更不在话下。</a:t>
            </a:r>
          </a:p>
          <a:p>
            <a:r>
              <a:rPr lang="zh-CN" altLang="zh-CN" sz="1200" b="1" kern="1200" dirty="0" smtClean="0">
                <a:solidFill>
                  <a:schemeClr val="tx1"/>
                </a:solidFill>
                <a:effectLst/>
                <a:latin typeface="+mn-lt"/>
                <a:ea typeface="+mn-ea"/>
                <a:cs typeface="+mn-cs"/>
              </a:rPr>
              <a:t>（三）气象条件</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金门岛处于亚热带海洋性季风气候，夏天炎热，冬天寒冷。在严寒的条件下，飞机、坦克、车辆等启动困难；橡胶轮胎强度下降，各种橡胶密封垫圈变脆、易裂；各种电子元件和器件的灵敏度下降。在酷寒的条件下，人员易冻伤，负担加重，消耗体力大，若是冰天雪地，还会引起雪盲。而在炎热的环境下，人体的热平衡容易被打破，易产生中暑发烧行为。同时要做好登陆地区的气象保障措施，根据各兵种的要求拟定登陆时间，例如：陆军要求在高潮时上陆，以减少部队暴露在海滩上的时间；海军要求在低潮时上陆，以便尽量减少登陆舰遭到障碍物的破坏；空军要求有月光，便于空降部队识别地面目标。</a:t>
            </a:r>
          </a:p>
          <a:p>
            <a:r>
              <a:rPr lang="zh-CN" altLang="zh-CN" sz="1200" kern="1200" dirty="0" smtClean="0">
                <a:solidFill>
                  <a:schemeClr val="tx1"/>
                </a:solidFill>
                <a:effectLst/>
                <a:latin typeface="+mn-lt"/>
                <a:ea typeface="+mn-ea"/>
                <a:cs typeface="+mn-cs"/>
              </a:rPr>
              <a:t>金门岛处于海洋中，一日内的风向常有变化，作战中也要时刻对风有所关注。风能影响人体对流散热的快慢，并蒸发过程，从而间接地出汗的散热效率；风能使各种炮弹弹丸的飞行路径发生偏离，弹着点远离目标区域；强逆风还会降低徒步行军和车辆行驶的速度，延长行军时间；大风容易使舰船偏离和迷失方向。在海战中，逆风容易使人眼睛疲劳、观察能力下降，降低舰上武器的威力，所以应争取占领上风海域。此为，风与飞行关系密切，飞机的起飞着陆、确定巡航高度以及计算飞机的活动半径、选择最佳航线和确定燃料装载量等都必须考虑风的影响。</a:t>
            </a:r>
          </a:p>
          <a:p>
            <a:r>
              <a:rPr lang="zh-CN" altLang="zh-CN" sz="1200" b="1" kern="1200" dirty="0" smtClean="0">
                <a:solidFill>
                  <a:schemeClr val="tx1"/>
                </a:solidFill>
                <a:effectLst/>
                <a:latin typeface="+mn-lt"/>
                <a:ea typeface="+mn-ea"/>
                <a:cs typeface="+mn-cs"/>
              </a:rPr>
              <a:t>（四）水文条件</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对于登陆作战，理论上的最佳登陆时间窗口必须选择在涨潮时段。这是因为：</a:t>
            </a: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海滩在落潮后会留下很长一片淤泥滩，这种区域是不合适放下登陆部队的。登陆部队如果陷入这种退潮的淤泥区，行动不便，很容易受到岸上火力阻滞。而受阻于退潮海滩的部队一旦再遇到涨潮，会溺死无数人，造成非战斗减员。金门登陆海滩实际上非常平坦，坡度很小，这种海滩上只要船只冲滩过猛，那退不退潮都是难以离滩的；</a:t>
            </a:r>
          </a:p>
          <a:p>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）只有在涨潮时段，登陆船队才能够尽可能的接近滩头卸除登陆部队，尽量减少登陆部队攻占滩头的时间和损失。仁川登陆、诺曼底登陆等，史上的登陆战都是多选择在满潮时段，这是毫无疑问的。</a:t>
            </a:r>
          </a:p>
          <a:p>
            <a:r>
              <a:rPr lang="zh-CN" altLang="zh-CN" sz="1200" kern="1200" dirty="0" smtClean="0">
                <a:solidFill>
                  <a:schemeClr val="tx1"/>
                </a:solidFill>
                <a:effectLst/>
                <a:latin typeface="+mn-lt"/>
                <a:ea typeface="+mn-ea"/>
                <a:cs typeface="+mn-cs"/>
              </a:rPr>
              <a:t>海流直接影响舰艇的航速与航迹。顺流航行时，可以增加航速，既省时又省燃料，可以使舰艇提前到达集结点；逆流则会使航行减速，不仅费燃料，而且也会因增加航时而贻误战机。此外，水面舰艇在选择锚泊地时也应避开強流区，以免造成脱锚，使舰艇移位，甚至使舰艇互相碰撞。</a:t>
            </a:r>
          </a:p>
          <a:p>
            <a:r>
              <a:rPr lang="zh-CN" altLang="zh-CN" sz="1200" b="1" kern="1200" dirty="0" smtClean="0">
                <a:solidFill>
                  <a:schemeClr val="tx1"/>
                </a:solidFill>
                <a:effectLst/>
                <a:latin typeface="+mn-lt"/>
                <a:ea typeface="+mn-ea"/>
                <a:cs typeface="+mn-cs"/>
              </a:rPr>
              <a:t>（五）信息空间条件</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提前利用各种型号的侦查卫星和侦察机、地面传感器及特种部队和特工人员组成的一体化信息系统来改善战场环境。特别要注意防御台方对我军海运工具的破坏，加强对通讯系统的防御，做好对敌信息侦查与干扰工作，为作战行动的开展与实施争取主动权，要做到战前知悉敌方行动。</a:t>
            </a:r>
          </a:p>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2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国民党：汤恩伯、李良荣 、 胡琏 出动兵力：22兵团、第12兵团，青年军第80军之第201师第601、602团，空军和海军。 我军指挥官：叶飞、萧锋</a:t>
            </a:r>
            <a:r>
              <a:rPr kumimoji="0" lang="zh-CN"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200" b="0" i="0" u="none" strike="noStrike" cap="none" normalizeH="0" baseline="0" dirty="0" smtClean="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国民党：汤恩伯、李良荣 、胡琏 出动兵力：22兵团、第12兵团，青年军第80军之第201师第601、602团，空军和海军。 我军指挥官：叶飞、萧锋</a:t>
            </a:r>
            <a:r>
              <a:rPr kumimoji="0" lang="zh-CN"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日一时许，驻守古宁头突击排排长卞立中中尉，查哨到第五连与第六连的交接处，误触地雷，轰然一声巨响，惊醒守军官兵，以共军来袭，部队迅速进入阵地，</a:t>
            </a:r>
            <a:r>
              <a:rPr lang="en-US" altLang="zh-CN" sz="1200" kern="1200" dirty="0" smtClean="0">
                <a:solidFill>
                  <a:schemeClr val="tx1"/>
                </a:solidFill>
                <a:effectLst/>
                <a:latin typeface="+mn-lt"/>
                <a:ea typeface="+mn-ea"/>
                <a:cs typeface="+mn-cs"/>
              </a:rPr>
              <a:t>601</a:t>
            </a:r>
            <a:r>
              <a:rPr lang="zh-CN" altLang="zh-CN" sz="1200" kern="1200" dirty="0" smtClean="0">
                <a:solidFill>
                  <a:schemeClr val="tx1"/>
                </a:solidFill>
                <a:effectLst/>
                <a:latin typeface="+mn-lt"/>
                <a:ea typeface="+mn-ea"/>
                <a:cs typeface="+mn-cs"/>
              </a:rPr>
              <a:t>团展开全团戒备，发现误触地雷满身是血的卞立中中尉，此时全团更是绷紧神经，防范万一。</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许，第五连哨兵龑上贤与巡逻兵发现共军黑鸦鸦船只来犯，立刻鸣枪三响，揭开反登陆站的序幕，于是第二营阵地轻重武器，按照前一日演习的标定区域目标猛烈射击，光李志鹏立法委员的班机枪，几分钟内共射击五千多发子弹，师配属炮兵连遂支援火力攻击，金西北方海域顿时炮火连天、鬼哭神号、杀声蹑人、哀号满地。</a:t>
            </a:r>
          </a:p>
          <a:p>
            <a:r>
              <a:rPr lang="zh-CN" altLang="zh-CN" sz="1200" kern="1200" dirty="0" smtClean="0">
                <a:solidFill>
                  <a:schemeClr val="tx1"/>
                </a:solidFill>
                <a:effectLst/>
                <a:latin typeface="+mn-lt"/>
                <a:ea typeface="+mn-ea"/>
                <a:cs typeface="+mn-cs"/>
              </a:rPr>
              <a:t>另</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日下午，战车三连配合守备部队</a:t>
            </a:r>
            <a:r>
              <a:rPr lang="en-US" altLang="zh-CN" sz="1200" kern="1200" dirty="0" smtClean="0">
                <a:solidFill>
                  <a:schemeClr val="tx1"/>
                </a:solidFill>
                <a:effectLst/>
                <a:latin typeface="+mn-lt"/>
                <a:ea typeface="+mn-ea"/>
                <a:cs typeface="+mn-cs"/>
              </a:rPr>
              <a:t>201</a:t>
            </a:r>
            <a:r>
              <a:rPr lang="zh-CN" altLang="zh-CN" sz="1200" kern="1200" dirty="0" smtClean="0">
                <a:solidFill>
                  <a:schemeClr val="tx1"/>
                </a:solidFill>
                <a:effectLst/>
                <a:latin typeface="+mn-lt"/>
                <a:ea typeface="+mn-ea"/>
                <a:cs typeface="+mn-cs"/>
              </a:rPr>
              <a:t>师，在垄口举行实兵演习，排长杨展还不时将炮口转向北方海域驱离集结的共军帆船，黄昏时准备率员返回顶堡戌地，突然一部战车履带陷入海滩，进退不得，杨排长想尽办法也没法子，将陷入沙中的战车开出，当夜色暗下来时，杨排长要另一辆战车帮忙拖吊，最后连拖车也把履带脱掉了，脱落在沙滩，那天晚上杨展总觉得很邪门，履带装上去，一拖又掉了，这样反反复覆拖吊多次，搞到十一、二点锺方就绪妥当，大伙儿也筋疲力尽，杨排长吩咐全排暂时于沙滩休息，明日天亮再回队部，杨展自己驾车先返回戌地，报告连长状况。约</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日零时卅分许，杨展回来沙滩顺便带了晚餐，大伙儿找了车内一顶旧钢盔，就在沙滩上埋锅造饭起来了，杨展顺手也带了铁丝做的登陆席，准备吃饱了再垫登陆席把战车拖上来。</a:t>
            </a:r>
          </a:p>
          <a:p>
            <a:r>
              <a:rPr lang="zh-CN" altLang="zh-CN" sz="1200" kern="1200" dirty="0" smtClean="0">
                <a:solidFill>
                  <a:schemeClr val="tx1"/>
                </a:solidFill>
                <a:effectLst/>
                <a:latin typeface="+mn-lt"/>
                <a:ea typeface="+mn-ea"/>
                <a:cs typeface="+mn-cs"/>
              </a:rPr>
              <a:t>忽然，垄口海岸亮起一发信号弹，紧接着又是两发信号弹。杨展觉得非常狐疑，站上坦克车向海望去，但是只月落星沈、乌漆麻黑一团，海风又强什麽也没看见。说时慢那时快，瞬间，大嶝、小嶝、莲河及厦门的匪炮向金门袭来，连杨展三部战车附近，也落弹多发、破片横飞，硝烟触鼻，杨展大喊：「上车，上车！妈的准打来了」。</a:t>
            </a:r>
          </a:p>
          <a:p>
            <a:endParaRPr lang="zh-CN" altLang="en-US" b="1" smtClean="0">
              <a:latin typeface="华文楷体" panose="02010600040101010101" pitchFamily="2" charset="-122"/>
              <a:ea typeface="华文楷体" panose="02010600040101010101" pitchFamily="2" charset="-122"/>
            </a:endParaRPr>
          </a:p>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8B209EC-0E49-442A-BA42-194C9E8A3042}" type="slidenum">
              <a:rPr lang="zh-CN" altLang="en-US">
                <a:solidFill>
                  <a:prstClr val="black"/>
                </a:solidFill>
              </a:rPr>
              <a:pPr eaLnBrk="1" hangingPunct="1">
                <a:spcBef>
                  <a:spcPct val="0"/>
                </a:spcBef>
              </a:pPr>
              <a:t>13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4F40E1E-C6FA-4AFD-AA53-D2398000E035}"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44453DD-BDE1-4C8E-AEC3-3485DD2B67B7}"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C9E5D6C-2CEC-4436-990D-4C80CC6EFFFF}"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A6D194F-EA8B-4D15-BD72-7D8D112D403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537CCB-FEAB-4370-8859-DA90A3D4F84A}"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38DBA1B-3E4E-4B1F-8E3E-4A8E57F2F002}"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5775325" y="22225"/>
            <a:ext cx="29543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zh-CN" altLang="en-US" sz="2400" dirty="0" smtClean="0">
                <a:solidFill>
                  <a:srgbClr val="FFFF00"/>
                </a:solidFill>
                <a:latin typeface="华文行楷" panose="02010800040101010101" pitchFamily="2" charset="-122"/>
                <a:ea typeface="华文行楷" panose="02010800040101010101" pitchFamily="2" charset="-122"/>
              </a:rPr>
              <a:t>关注没有硝烟的战场</a:t>
            </a:r>
            <a:endParaRPr lang="zh-CN" altLang="en-US" sz="2000" i="1" dirty="0" smtClean="0">
              <a:solidFill>
                <a:srgbClr val="FFFF00"/>
              </a:solidFill>
              <a:latin typeface="华文行楷" panose="02010800040101010101" pitchFamily="2" charset="-122"/>
              <a:ea typeface="华文行楷" panose="020108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420A566-1C15-4B6D-A392-DCA8F1E6789D}"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A1B7A46-1324-450E-945A-88F53E4AA467}"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DB643F0-049E-4118-94E6-69CAA6EAA156}"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1FABD50-F910-4C91-AE62-EBB316C3DD41}"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06C66FB-11F3-43F6-AA14-7738FD723401}"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0CBA5053-AF67-410D-9BB5-A2DA4F81787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371BC3D-D40A-4643-BFE9-54F11E7B27B0}"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9684C9BE-C6E5-44C7-B986-6C1F3D957B9F}"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5E8A02-B295-4EE9-9D52-323BD12FD4BD}"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A98D60AA-D257-4A1B-815C-321EE69E38C1}"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D5AA337-51FF-482D-9DFC-3FD5B7DEAAA5}"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A22E087-99B5-44C7-92E4-D3A822CF6722}"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337526-C272-4DFC-9EED-A41D9A8F3472}"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20A2408-387F-4BDA-BB32-DE334C34DAA3}"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36513" y="0"/>
            <a:ext cx="9217026" cy="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2"/>
          <p:cNvPicPr>
            <a:picLocks noChangeAspect="1" noChangeArrowheads="1"/>
          </p:cNvPicPr>
          <p:nvPr userDrawn="1"/>
        </p:nvPicPr>
        <p:blipFill>
          <a:blip r:embed="rId14">
            <a:duotone>
              <a:schemeClr val="accent6">
                <a:shade val="45000"/>
                <a:satMod val="135000"/>
              </a:schemeClr>
              <a:prstClr val="white"/>
            </a:duotone>
            <a:extLst>
              <a:ext uri="{28A0092B-C50C-407E-A947-70E740481C1C}">
                <a14:useLocalDpi xmlns:a14="http://schemas.microsoft.com/office/drawing/2010/main" xmlns="" val="0"/>
              </a:ext>
            </a:extLst>
          </a:blip>
          <a:srcRect t="-17194" b="-17194"/>
          <a:stretch>
            <a:fillRect/>
          </a:stretch>
        </p:blipFill>
        <p:spPr bwMode="auto">
          <a:xfrm>
            <a:off x="-180975" y="-100013"/>
            <a:ext cx="9398000" cy="81375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矩形 1"/>
          <p:cNvSpPr/>
          <p:nvPr userDrawn="1"/>
        </p:nvSpPr>
        <p:spPr>
          <a:xfrm>
            <a:off x="-180975" y="6308725"/>
            <a:ext cx="93980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05A4C56-D949-4292-BFEE-E5B56440F3CA}" type="datetime1">
              <a:rPr lang="zh-CN" altLang="en-US" smtClean="0">
                <a:solidFill>
                  <a:prstClr val="black">
                    <a:tint val="75000"/>
                  </a:prstClr>
                </a:solidFill>
              </a:rPr>
              <a:pPr>
                <a:defRPr/>
              </a:pPr>
              <a:t>2019/3/21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zh-CN" altLang="en-US" smtClean="0">
                <a:solidFill>
                  <a:prstClr val="black">
                    <a:tint val="75000"/>
                  </a:prstClr>
                </a:solidFill>
              </a:rPr>
              <a:t>金门战役研讨</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1D6C404-2E76-458B-B8E9-1166BAF3427F}"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3" name="Picture 4" descr="校徽1"/>
          <p:cNvPicPr>
            <a:picLocks noChangeAspect="1" noChangeArrowheads="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34925" y="11113"/>
            <a:ext cx="8715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microsoft.com/office/2007/relationships/diagramDrawing" Target="../diagrams/drawing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QuickStyle" Target="../diagrams/quickStyle6.xml"/><Relationship Id="rId3" Type="http://schemas.openxmlformats.org/officeDocument/2006/relationships/diagramData" Target="../diagrams/data4.xml"/><Relationship Id="rId7" Type="http://schemas.openxmlformats.org/officeDocument/2006/relationships/diagramData" Target="../diagrams/data5.xml"/><Relationship Id="rId12" Type="http://schemas.openxmlformats.org/officeDocument/2006/relationships/diagramLayout" Target="../diagrams/layout6.xml"/><Relationship Id="rId17" Type="http://schemas.microsoft.com/office/2007/relationships/diagramDrawing" Target="../diagrams/drawing5.xml"/><Relationship Id="rId2" Type="http://schemas.openxmlformats.org/officeDocument/2006/relationships/notesSlide" Target="../notesSlides/notesSlide6.xml"/><Relationship Id="rId16" Type="http://schemas.microsoft.com/office/2007/relationships/diagramDrawing" Target="../diagrams/drawing6.xml"/><Relationship Id="rId1" Type="http://schemas.openxmlformats.org/officeDocument/2006/relationships/slideLayout" Target="../slideLayouts/slideLayout1.xml"/><Relationship Id="rId6" Type="http://schemas.openxmlformats.org/officeDocument/2006/relationships/diagramColors" Target="../diagrams/colors4.xml"/><Relationship Id="rId11" Type="http://schemas.openxmlformats.org/officeDocument/2006/relationships/diagramData" Target="../diagrams/data6.xml"/><Relationship Id="rId5" Type="http://schemas.openxmlformats.org/officeDocument/2006/relationships/diagramQuickStyle" Target="../diagrams/quickStyle4.xml"/><Relationship Id="rId15" Type="http://schemas.microsoft.com/office/2007/relationships/diagramDrawing" Target="../diagrams/drawing4.xml"/><Relationship Id="rId10" Type="http://schemas.openxmlformats.org/officeDocument/2006/relationships/diagramColors" Target="../diagrams/colors5.xml"/><Relationship Id="rId4" Type="http://schemas.openxmlformats.org/officeDocument/2006/relationships/diagramLayout" Target="../diagrams/layout4.xml"/><Relationship Id="rId9" Type="http://schemas.openxmlformats.org/officeDocument/2006/relationships/diagramQuickStyle" Target="../diagrams/quickStyle5.xml"/><Relationship Id="rId14" Type="http://schemas.openxmlformats.org/officeDocument/2006/relationships/diagramColors" Target="../diagrams/colors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QuickStyle" Target="../diagrams/quickStyle9.xml"/><Relationship Id="rId3" Type="http://schemas.openxmlformats.org/officeDocument/2006/relationships/diagramData" Target="../diagrams/data7.xml"/><Relationship Id="rId7" Type="http://schemas.openxmlformats.org/officeDocument/2006/relationships/diagramData" Target="../diagrams/data8.xml"/><Relationship Id="rId12" Type="http://schemas.openxmlformats.org/officeDocument/2006/relationships/diagramLayout" Target="../diagrams/layout9.xml"/><Relationship Id="rId17" Type="http://schemas.microsoft.com/office/2007/relationships/diagramDrawing" Target="../diagrams/drawing8.xml"/><Relationship Id="rId2" Type="http://schemas.openxmlformats.org/officeDocument/2006/relationships/notesSlide" Target="../notesSlides/notesSlide7.xml"/><Relationship Id="rId16" Type="http://schemas.microsoft.com/office/2007/relationships/diagramDrawing" Target="../diagrams/drawing9.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diagramData" Target="../diagrams/data9.xml"/><Relationship Id="rId5" Type="http://schemas.openxmlformats.org/officeDocument/2006/relationships/diagramQuickStyle" Target="../diagrams/quickStyle7.xml"/><Relationship Id="rId15" Type="http://schemas.microsoft.com/office/2007/relationships/diagramDrawing" Target="../diagrams/drawing7.xml"/><Relationship Id="rId10" Type="http://schemas.openxmlformats.org/officeDocument/2006/relationships/diagramColors" Target="../diagrams/colors8.xml"/><Relationship Id="rId4" Type="http://schemas.openxmlformats.org/officeDocument/2006/relationships/diagramLayout" Target="../diagrams/layout7.xml"/><Relationship Id="rId9" Type="http://schemas.openxmlformats.org/officeDocument/2006/relationships/diagramQuickStyle" Target="../diagrams/quickStyle8.xml"/><Relationship Id="rId14" Type="http://schemas.openxmlformats.org/officeDocument/2006/relationships/diagramColors" Target="../diagrams/colors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3685" y="2492896"/>
            <a:ext cx="5743880" cy="1200329"/>
          </a:xfrm>
          <a:prstGeom prst="rect">
            <a:avLst/>
          </a:prstGeom>
          <a:noFill/>
        </p:spPr>
        <p:txBody>
          <a:bodyPr wrap="none">
            <a:spAutoFit/>
          </a:bodyPr>
          <a:lstStyle/>
          <a:p>
            <a:pPr algn="ctr">
              <a:defRPr/>
            </a:pPr>
            <a:r>
              <a:rPr lang="zh-CN" altLang="en-US" sz="7200" b="1" dirty="0" smtClean="0">
                <a:ln w="18415" cmpd="sng">
                  <a:solidFill>
                    <a:prstClr val="black"/>
                  </a:solidFill>
                  <a:prstDash val="solid"/>
                </a:ln>
                <a:solidFill>
                  <a:srgbClr val="FFFF00"/>
                </a:solidFill>
                <a:effectLst>
                  <a:outerShdw blurRad="60007" dist="310007" dir="7680000" sy="30000" kx="1300200" algn="ctr" rotWithShape="0">
                    <a:prstClr val="black">
                      <a:alpha val="32000"/>
                    </a:prstClr>
                  </a:outerShdw>
                </a:effectLst>
                <a:latin typeface="黑体" panose="02010609060101010101" pitchFamily="49" charset="-122"/>
                <a:ea typeface="黑体" panose="02010609060101010101" pitchFamily="49" charset="-122"/>
              </a:rPr>
              <a:t>金门战役研讨</a:t>
            </a:r>
            <a:endParaRPr lang="en-US" altLang="zh-CN" sz="7200" b="1" dirty="0">
              <a:ln w="18415" cmpd="sng">
                <a:solidFill>
                  <a:prstClr val="black"/>
                </a:solidFill>
                <a:prstDash val="solid"/>
              </a:ln>
              <a:solidFill>
                <a:srgbClr val="FFFF00"/>
              </a:solidFill>
              <a:effectLst>
                <a:outerShdw blurRad="60007" dist="310007" dir="7680000" sy="30000" kx="1300200" algn="ctr" rotWithShape="0">
                  <a:prstClr val="black">
                    <a:alpha val="32000"/>
                  </a:prstClr>
                </a:outerShdw>
              </a:effectLst>
              <a:latin typeface="黑体" panose="02010609060101010101" pitchFamily="49" charset="-122"/>
              <a:ea typeface="黑体" panose="02010609060101010101" pitchFamily="49" charset="-122"/>
            </a:endParaRPr>
          </a:p>
        </p:txBody>
      </p:sp>
      <p:sp>
        <p:nvSpPr>
          <p:cNvPr id="8" name="矩形 7"/>
          <p:cNvSpPr>
            <a:spLocks noChangeArrowheads="1"/>
          </p:cNvSpPr>
          <p:nvPr/>
        </p:nvSpPr>
        <p:spPr bwMode="auto">
          <a:xfrm>
            <a:off x="4479925" y="4076700"/>
            <a:ext cx="18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base" hangingPunct="1">
              <a:spcBef>
                <a:spcPct val="0"/>
              </a:spcBef>
              <a:spcAft>
                <a:spcPct val="0"/>
              </a:spcAft>
            </a:pPr>
            <a:endParaRPr lang="zh-CN" altLang="en-US" sz="2400" smtClean="0">
              <a:solidFill>
                <a:prstClr val="black"/>
              </a:solidFill>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c:\users\admin\appdata\roaming\360se6\User Data\temp\u=2687484767,3999642861&amp;fm=23&amp;gp=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5805" y="1916832"/>
            <a:ext cx="31623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AutoShape 3"/>
          <p:cNvSpPr>
            <a:spLocks noChangeArrowheads="1"/>
          </p:cNvSpPr>
          <p:nvPr/>
        </p:nvSpPr>
        <p:spPr bwMode="gray">
          <a:xfrm>
            <a:off x="754063" y="2109788"/>
            <a:ext cx="7693025" cy="11445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4" name="AutoShape 4"/>
          <p:cNvSpPr>
            <a:spLocks noChangeArrowheads="1"/>
          </p:cNvSpPr>
          <p:nvPr/>
        </p:nvSpPr>
        <p:spPr bwMode="gray">
          <a:xfrm>
            <a:off x="757238" y="3700463"/>
            <a:ext cx="7693025" cy="1019175"/>
          </a:xfrm>
          <a:prstGeom prst="roundRect">
            <a:avLst>
              <a:gd name="adj" fmla="val 11921"/>
            </a:avLst>
          </a:prstGeom>
          <a:solidFill>
            <a:srgbClr val="FFC000"/>
          </a:soli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5" name="AutoShape 5"/>
          <p:cNvSpPr>
            <a:spLocks noChangeArrowheads="1"/>
          </p:cNvSpPr>
          <p:nvPr/>
        </p:nvSpPr>
        <p:spPr bwMode="gray">
          <a:xfrm>
            <a:off x="765176" y="5216525"/>
            <a:ext cx="7693024" cy="1031875"/>
          </a:xfrm>
          <a:prstGeom prst="roundRect">
            <a:avLst>
              <a:gd name="adj" fmla="val 11921"/>
            </a:avLst>
          </a:prstGeom>
          <a:solidFill>
            <a:srgbClr val="C00000"/>
          </a:solidFill>
          <a:ln w="25400">
            <a:solidFill>
              <a:srgbClr val="FEFFFF"/>
            </a:solidFill>
            <a:round/>
          </a:ln>
          <a:effectLst>
            <a:outerShdw dist="53882" dir="2700000" algn="ctr" rotWithShape="0">
              <a:srgbClr val="000000">
                <a:alpha val="50000"/>
              </a:srgbClr>
            </a:outerShdw>
          </a:effectLst>
        </p:spPr>
        <p:txBody>
          <a:bodyPr wrap="none" anchor="ctr"/>
          <a:lstStyle/>
          <a:p>
            <a:endParaRPr lang="en-US">
              <a:solidFill>
                <a:srgbClr val="FF0000"/>
              </a:solidFill>
            </a:endParaRPr>
          </a:p>
        </p:txBody>
      </p:sp>
      <p:sp>
        <p:nvSpPr>
          <p:cNvPr id="7" name="AutoShape 7"/>
          <p:cNvSpPr>
            <a:spLocks noChangeArrowheads="1"/>
          </p:cNvSpPr>
          <p:nvPr/>
        </p:nvSpPr>
        <p:spPr bwMode="gray">
          <a:xfrm flipV="1">
            <a:off x="831850" y="1438273"/>
            <a:ext cx="7518642"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endParaRPr lang="en-US"/>
          </a:p>
        </p:txBody>
      </p:sp>
      <p:sp>
        <p:nvSpPr>
          <p:cNvPr id="8" name="AutoShape 8"/>
          <p:cNvSpPr>
            <a:spLocks noChangeArrowheads="1"/>
          </p:cNvSpPr>
          <p:nvPr/>
        </p:nvSpPr>
        <p:spPr bwMode="gray">
          <a:xfrm flipV="1">
            <a:off x="884238" y="4549773"/>
            <a:ext cx="7487438"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292929"/>
                  </a:outerShdw>
                </a:effectLst>
              </a14:hiddenEffects>
            </a:ext>
          </a:extLst>
        </p:spPr>
        <p:txBody>
          <a:bodyPr wrap="none" anchor="ctr"/>
          <a:lstStyle/>
          <a:p>
            <a:endParaRPr lang="en-US"/>
          </a:p>
        </p:txBody>
      </p:sp>
      <p:pic>
        <p:nvPicPr>
          <p:cNvPr id="9" name="Picture 9" descr="Picture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811212" y="2152650"/>
            <a:ext cx="780133" cy="574675"/>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0" descr="Picture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808038" y="3746500"/>
            <a:ext cx="781968" cy="573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1" descr="Picture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812801" y="5257800"/>
            <a:ext cx="780132" cy="57308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AutoShape 12"/>
          <p:cNvSpPr>
            <a:spLocks noChangeArrowheads="1"/>
          </p:cNvSpPr>
          <p:nvPr/>
        </p:nvSpPr>
        <p:spPr bwMode="gray">
          <a:xfrm>
            <a:off x="1241425" y="1882775"/>
            <a:ext cx="6696290" cy="457200"/>
          </a:xfrm>
          <a:prstGeom prst="roundRect">
            <a:avLst>
              <a:gd name="adj" fmla="val 16667"/>
            </a:avLst>
          </a:prstGeom>
          <a:solidFill>
            <a:srgbClr val="FEFFFF"/>
          </a:solidFill>
          <a:ln w="28575">
            <a:solidFill>
              <a:schemeClr val="accent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AutoShape 13"/>
          <p:cNvSpPr>
            <a:spLocks noChangeArrowheads="1"/>
          </p:cNvSpPr>
          <p:nvPr/>
        </p:nvSpPr>
        <p:spPr bwMode="gray">
          <a:xfrm>
            <a:off x="1241425" y="3492500"/>
            <a:ext cx="6696290" cy="457200"/>
          </a:xfrm>
          <a:prstGeom prst="roundRect">
            <a:avLst>
              <a:gd name="adj" fmla="val 16667"/>
            </a:avLst>
          </a:prstGeom>
          <a:solidFill>
            <a:srgbClr val="FEFFFF"/>
          </a:solidFill>
          <a:ln w="28575">
            <a:solidFill>
              <a:schemeClr val="accent2"/>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AutoShape 14"/>
          <p:cNvSpPr>
            <a:spLocks noChangeArrowheads="1"/>
          </p:cNvSpPr>
          <p:nvPr/>
        </p:nvSpPr>
        <p:spPr bwMode="gray">
          <a:xfrm>
            <a:off x="1241425" y="4994275"/>
            <a:ext cx="6696290" cy="457200"/>
          </a:xfrm>
          <a:prstGeom prst="roundRect">
            <a:avLst>
              <a:gd name="adj" fmla="val 16667"/>
            </a:avLst>
          </a:prstGeom>
          <a:solidFill>
            <a:srgbClr val="FEFFFF"/>
          </a:solidFill>
          <a:ln w="28575">
            <a:solidFill>
              <a:schemeClr val="hlink"/>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7" name="Text Box 17"/>
          <p:cNvSpPr txBox="1">
            <a:spLocks noChangeArrowheads="1"/>
          </p:cNvSpPr>
          <p:nvPr/>
        </p:nvSpPr>
        <p:spPr bwMode="gray">
          <a:xfrm>
            <a:off x="954682" y="5650468"/>
            <a:ext cx="7371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zh-CN" altLang="en-US" b="1" dirty="0" smtClean="0">
                <a:solidFill>
                  <a:srgbClr val="FEFFFF"/>
                </a:solidFill>
                <a:latin typeface="微软雅黑" panose="020B0503020204020204" charset="-122"/>
                <a:ea typeface="微软雅黑" panose="020B0503020204020204" charset="-122"/>
              </a:rPr>
              <a:t>       </a:t>
            </a:r>
            <a:endParaRPr lang="en-US" dirty="0">
              <a:solidFill>
                <a:srgbClr val="FEFFFF"/>
              </a:solidFill>
              <a:latin typeface="微软雅黑" panose="020B0503020204020204" charset="-122"/>
              <a:ea typeface="微软雅黑" panose="020B0503020204020204" charset="-122"/>
            </a:endParaRPr>
          </a:p>
        </p:txBody>
      </p:sp>
      <p:sp>
        <p:nvSpPr>
          <p:cNvPr id="18" name="Rectangle 18"/>
          <p:cNvSpPr>
            <a:spLocks noChangeArrowheads="1"/>
          </p:cNvSpPr>
          <p:nvPr/>
        </p:nvSpPr>
        <p:spPr bwMode="gray">
          <a:xfrm>
            <a:off x="1622426" y="1882775"/>
            <a:ext cx="5815200"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080808">
                      <a:alpha val="50000"/>
                    </a:srgbClr>
                  </a:outerShdw>
                </a:effectLst>
              </a14:hiddenEffects>
            </a:ext>
          </a:extLst>
        </p:spPr>
        <p:txBody>
          <a:bodyPr wrap="square">
            <a:spAutoFit/>
          </a:bodyPr>
          <a:lstStyle/>
          <a:p>
            <a:pPr algn="ctr">
              <a:lnSpc>
                <a:spcPct val="120000"/>
              </a:lnSpc>
            </a:pPr>
            <a:r>
              <a:rPr lang="zh-CN" altLang="en-US" b="1" dirty="0" smtClean="0">
                <a:solidFill>
                  <a:schemeClr val="accent1"/>
                </a:solidFill>
                <a:latin typeface="微软雅黑" panose="020B0503020204020204" charset="-122"/>
                <a:ea typeface="微软雅黑" panose="020B0503020204020204" charset="-122"/>
              </a:rPr>
              <a:t>第一阶段</a:t>
            </a:r>
            <a:endParaRPr lang="en-US" b="1" dirty="0">
              <a:solidFill>
                <a:schemeClr val="accent1"/>
              </a:solidFill>
              <a:latin typeface="微软雅黑" panose="020B0503020204020204" charset="-122"/>
              <a:ea typeface="微软雅黑" panose="020B0503020204020204" charset="-122"/>
            </a:endParaRPr>
          </a:p>
        </p:txBody>
      </p:sp>
      <p:sp>
        <p:nvSpPr>
          <p:cNvPr id="19" name="Rectangle 19"/>
          <p:cNvSpPr>
            <a:spLocks noChangeArrowheads="1"/>
          </p:cNvSpPr>
          <p:nvPr/>
        </p:nvSpPr>
        <p:spPr bwMode="gray">
          <a:xfrm>
            <a:off x="1622426" y="3502025"/>
            <a:ext cx="5815200"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080808">
                      <a:alpha val="50000"/>
                    </a:srgbClr>
                  </a:outerShdw>
                </a:effectLst>
              </a14:hiddenEffects>
            </a:ext>
          </a:extLst>
        </p:spPr>
        <p:txBody>
          <a:bodyPr wrap="square">
            <a:spAutoFit/>
          </a:bodyPr>
          <a:lstStyle/>
          <a:p>
            <a:pPr algn="ctr">
              <a:lnSpc>
                <a:spcPct val="120000"/>
              </a:lnSpc>
            </a:pPr>
            <a:r>
              <a:rPr lang="zh-CN" altLang="en-US" b="1" dirty="0" smtClean="0">
                <a:solidFill>
                  <a:schemeClr val="accent2"/>
                </a:solidFill>
                <a:latin typeface="微软雅黑" panose="020B0503020204020204" charset="-122"/>
                <a:ea typeface="微软雅黑" panose="020B0503020204020204" charset="-122"/>
              </a:rPr>
              <a:t>第二阶段</a:t>
            </a:r>
            <a:endParaRPr lang="en-US" b="1" dirty="0">
              <a:solidFill>
                <a:schemeClr val="accent2"/>
              </a:solidFill>
              <a:latin typeface="微软雅黑" panose="020B0503020204020204" charset="-122"/>
              <a:ea typeface="微软雅黑" panose="020B0503020204020204" charset="-122"/>
            </a:endParaRPr>
          </a:p>
        </p:txBody>
      </p:sp>
      <p:sp>
        <p:nvSpPr>
          <p:cNvPr id="20" name="Rectangle 20"/>
          <p:cNvSpPr>
            <a:spLocks noChangeArrowheads="1"/>
          </p:cNvSpPr>
          <p:nvPr/>
        </p:nvSpPr>
        <p:spPr bwMode="gray">
          <a:xfrm>
            <a:off x="1622426" y="5005388"/>
            <a:ext cx="5815200"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080808">
                      <a:alpha val="50000"/>
                    </a:srgbClr>
                  </a:outerShdw>
                </a:effectLst>
              </a14:hiddenEffects>
            </a:ext>
          </a:extLst>
        </p:spPr>
        <p:txBody>
          <a:bodyPr wrap="square">
            <a:spAutoFit/>
          </a:bodyPr>
          <a:lstStyle/>
          <a:p>
            <a:pPr algn="ctr">
              <a:lnSpc>
                <a:spcPct val="120000"/>
              </a:lnSpc>
            </a:pPr>
            <a:r>
              <a:rPr lang="zh-CN" altLang="en-US" b="1" dirty="0" smtClean="0">
                <a:solidFill>
                  <a:schemeClr val="hlink"/>
                </a:solidFill>
                <a:latin typeface="微软雅黑" panose="020B0503020204020204" charset="-122"/>
                <a:ea typeface="微软雅黑" panose="020B0503020204020204" charset="-122"/>
              </a:rPr>
              <a:t>第三阶段</a:t>
            </a:r>
            <a:endParaRPr lang="en-US" b="1" dirty="0">
              <a:solidFill>
                <a:schemeClr val="hlink"/>
              </a:solidFill>
              <a:latin typeface="微软雅黑" panose="020B0503020204020204" charset="-122"/>
              <a:ea typeface="微软雅黑" panose="020B0503020204020204"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3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1000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000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par>
                                <p:cTn id="60" presetID="42" presetClass="entr" presetSubtype="0" fill="hold" nodeType="withEffect">
                                  <p:stCondLst>
                                    <p:cond delay="1000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0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0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0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2" grpId="0" animBg="1"/>
      <p:bldP spid="13" grpId="0" animBg="1"/>
      <p:bldP spid="14" grpId="0" animBg="1"/>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图示 2"/>
          <p:cNvGraphicFramePr/>
          <p:nvPr/>
        </p:nvGraphicFramePr>
        <p:xfrm>
          <a:off x="2339752" y="1124744"/>
          <a:ext cx="5328592"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六、失败原因</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857752" y="4786322"/>
            <a:ext cx="369570" cy="40259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86314" y="4786322"/>
            <a:ext cx="411480" cy="398780"/>
          </a:xfrm>
          <a:prstGeom prst="rect">
            <a:avLst/>
          </a:prstGeom>
          <a:noFill/>
        </p:spPr>
        <p:txBody>
          <a:bodyPr wrap="square" rtlCol="0">
            <a:spAutoFit/>
          </a:bodyPr>
          <a:lstStyle/>
          <a:p>
            <a:r>
              <a:rPr lang="zh-CN" altLang="en-US" sz="2000" b="1" dirty="0">
                <a:solidFill>
                  <a:schemeClr val="bg1"/>
                </a:solidFill>
              </a:rPr>
              <a:t>己</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392EAA96-5832-43CC-AB6D-2F9835C663B7}"/>
                                            </p:graphicEl>
                                          </p:spTgt>
                                        </p:tgtEl>
                                        <p:attrNameLst>
                                          <p:attrName>style.visibility</p:attrName>
                                        </p:attrNameLst>
                                      </p:cBhvr>
                                      <p:to>
                                        <p:strVal val="visible"/>
                                      </p:to>
                                    </p:set>
                                    <p:anim calcmode="lin" valueType="num">
                                      <p:cBhvr>
                                        <p:cTn id="7" dur="1000" fill="hold"/>
                                        <p:tgtEl>
                                          <p:spTgt spid="3">
                                            <p:graphicEl>
                                              <a:dgm id="{392EAA96-5832-43CC-AB6D-2F9835C663B7}"/>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392EAA96-5832-43CC-AB6D-2F9835C663B7}"/>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392EAA96-5832-43CC-AB6D-2F9835C663B7}"/>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392EAA96-5832-43CC-AB6D-2F9835C663B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graphicEl>
                                              <a:dgm id="{6C45CD88-5552-4B43-840F-564AC87A539E}"/>
                                            </p:graphicEl>
                                          </p:spTgt>
                                        </p:tgtEl>
                                        <p:attrNameLst>
                                          <p:attrName>style.visibility</p:attrName>
                                        </p:attrNameLst>
                                      </p:cBhvr>
                                      <p:to>
                                        <p:strVal val="visible"/>
                                      </p:to>
                                    </p:set>
                                    <p:anim calcmode="lin" valueType="num">
                                      <p:cBhvr>
                                        <p:cTn id="15" dur="1000" fill="hold"/>
                                        <p:tgtEl>
                                          <p:spTgt spid="3">
                                            <p:graphicEl>
                                              <a:dgm id="{6C45CD88-5552-4B43-840F-564AC87A539E}"/>
                                            </p:graphicEl>
                                          </p:spTgt>
                                        </p:tgtEl>
                                        <p:attrNameLst>
                                          <p:attrName>ppt_w</p:attrName>
                                        </p:attrNameLst>
                                      </p:cBhvr>
                                      <p:tavLst>
                                        <p:tav tm="0">
                                          <p:val>
                                            <p:fltVal val="0"/>
                                          </p:val>
                                        </p:tav>
                                        <p:tav tm="100000">
                                          <p:val>
                                            <p:strVal val="#ppt_w"/>
                                          </p:val>
                                        </p:tav>
                                      </p:tavLst>
                                    </p:anim>
                                    <p:anim calcmode="lin" valueType="num">
                                      <p:cBhvr>
                                        <p:cTn id="16" dur="1000" fill="hold"/>
                                        <p:tgtEl>
                                          <p:spTgt spid="3">
                                            <p:graphicEl>
                                              <a:dgm id="{6C45CD88-5552-4B43-840F-564AC87A539E}"/>
                                            </p:graphicEl>
                                          </p:spTgt>
                                        </p:tgtEl>
                                        <p:attrNameLst>
                                          <p:attrName>ppt_h</p:attrName>
                                        </p:attrNameLst>
                                      </p:cBhvr>
                                      <p:tavLst>
                                        <p:tav tm="0">
                                          <p:val>
                                            <p:fltVal val="0"/>
                                          </p:val>
                                        </p:tav>
                                        <p:tav tm="100000">
                                          <p:val>
                                            <p:strVal val="#ppt_h"/>
                                          </p:val>
                                        </p:tav>
                                      </p:tavLst>
                                    </p:anim>
                                    <p:anim calcmode="lin" valueType="num">
                                      <p:cBhvr>
                                        <p:cTn id="17" dur="1000" fill="hold"/>
                                        <p:tgtEl>
                                          <p:spTgt spid="3">
                                            <p:graphicEl>
                                              <a:dgm id="{6C45CD88-5552-4B43-840F-564AC87A539E}"/>
                                            </p:graphicEl>
                                          </p:spTgt>
                                        </p:tgtEl>
                                        <p:attrNameLst>
                                          <p:attrName>style.rotation</p:attrName>
                                        </p:attrNameLst>
                                      </p:cBhvr>
                                      <p:tavLst>
                                        <p:tav tm="0">
                                          <p:val>
                                            <p:fltVal val="90"/>
                                          </p:val>
                                        </p:tav>
                                        <p:tav tm="100000">
                                          <p:val>
                                            <p:fltVal val="0"/>
                                          </p:val>
                                        </p:tav>
                                      </p:tavLst>
                                    </p:anim>
                                    <p:animEffect transition="in" filter="fade">
                                      <p:cBhvr>
                                        <p:cTn id="18" dur="1000"/>
                                        <p:tgtEl>
                                          <p:spTgt spid="3">
                                            <p:graphicEl>
                                              <a:dgm id="{6C45CD88-5552-4B43-840F-564AC87A539E}"/>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graphicEl>
                                              <a:dgm id="{6C6E3C5A-99EB-460B-B897-15D12656774A}"/>
                                            </p:graphicEl>
                                          </p:spTgt>
                                        </p:tgtEl>
                                        <p:attrNameLst>
                                          <p:attrName>style.visibility</p:attrName>
                                        </p:attrNameLst>
                                      </p:cBhvr>
                                      <p:to>
                                        <p:strVal val="visible"/>
                                      </p:to>
                                    </p:set>
                                    <p:anim calcmode="lin" valueType="num">
                                      <p:cBhvr>
                                        <p:cTn id="21" dur="1000" fill="hold"/>
                                        <p:tgtEl>
                                          <p:spTgt spid="3">
                                            <p:graphicEl>
                                              <a:dgm id="{6C6E3C5A-99EB-460B-B897-15D12656774A}"/>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6C6E3C5A-99EB-460B-B897-15D12656774A}"/>
                                            </p:graphicEl>
                                          </p:spTgt>
                                        </p:tgtEl>
                                        <p:attrNameLst>
                                          <p:attrName>ppt_h</p:attrName>
                                        </p:attrNameLst>
                                      </p:cBhvr>
                                      <p:tavLst>
                                        <p:tav tm="0">
                                          <p:val>
                                            <p:fltVal val="0"/>
                                          </p:val>
                                        </p:tav>
                                        <p:tav tm="100000">
                                          <p:val>
                                            <p:strVal val="#ppt_h"/>
                                          </p:val>
                                        </p:tav>
                                      </p:tavLst>
                                    </p:anim>
                                    <p:anim calcmode="lin" valueType="num">
                                      <p:cBhvr>
                                        <p:cTn id="23" dur="1000" fill="hold"/>
                                        <p:tgtEl>
                                          <p:spTgt spid="3">
                                            <p:graphicEl>
                                              <a:dgm id="{6C6E3C5A-99EB-460B-B897-15D12656774A}"/>
                                            </p:graphicEl>
                                          </p:spTgt>
                                        </p:tgtEl>
                                        <p:attrNameLst>
                                          <p:attrName>style.rotation</p:attrName>
                                        </p:attrNameLst>
                                      </p:cBhvr>
                                      <p:tavLst>
                                        <p:tav tm="0">
                                          <p:val>
                                            <p:fltVal val="90"/>
                                          </p:val>
                                        </p:tav>
                                        <p:tav tm="100000">
                                          <p:val>
                                            <p:fltVal val="0"/>
                                          </p:val>
                                        </p:tav>
                                      </p:tavLst>
                                    </p:anim>
                                    <p:animEffect transition="in" filter="fade">
                                      <p:cBhvr>
                                        <p:cTn id="24" dur="1000"/>
                                        <p:tgtEl>
                                          <p:spTgt spid="3">
                                            <p:graphicEl>
                                              <a:dgm id="{6C6E3C5A-99EB-460B-B897-15D12656774A}"/>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graphicEl>
                                              <a:dgm id="{34E84975-33EE-489A-A6C4-07623B558BAF}"/>
                                            </p:graphicEl>
                                          </p:spTgt>
                                        </p:tgtEl>
                                        <p:attrNameLst>
                                          <p:attrName>style.visibility</p:attrName>
                                        </p:attrNameLst>
                                      </p:cBhvr>
                                      <p:to>
                                        <p:strVal val="visible"/>
                                      </p:to>
                                    </p:set>
                                    <p:anim calcmode="lin" valueType="num">
                                      <p:cBhvr>
                                        <p:cTn id="29" dur="1000" fill="hold"/>
                                        <p:tgtEl>
                                          <p:spTgt spid="3">
                                            <p:graphicEl>
                                              <a:dgm id="{34E84975-33EE-489A-A6C4-07623B558BAF}"/>
                                            </p:graphicEl>
                                          </p:spTgt>
                                        </p:tgtEl>
                                        <p:attrNameLst>
                                          <p:attrName>ppt_w</p:attrName>
                                        </p:attrNameLst>
                                      </p:cBhvr>
                                      <p:tavLst>
                                        <p:tav tm="0">
                                          <p:val>
                                            <p:fltVal val="0"/>
                                          </p:val>
                                        </p:tav>
                                        <p:tav tm="100000">
                                          <p:val>
                                            <p:strVal val="#ppt_w"/>
                                          </p:val>
                                        </p:tav>
                                      </p:tavLst>
                                    </p:anim>
                                    <p:anim calcmode="lin" valueType="num">
                                      <p:cBhvr>
                                        <p:cTn id="30" dur="1000" fill="hold"/>
                                        <p:tgtEl>
                                          <p:spTgt spid="3">
                                            <p:graphicEl>
                                              <a:dgm id="{34E84975-33EE-489A-A6C4-07623B558BAF}"/>
                                            </p:graphicEl>
                                          </p:spTgt>
                                        </p:tgtEl>
                                        <p:attrNameLst>
                                          <p:attrName>ppt_h</p:attrName>
                                        </p:attrNameLst>
                                      </p:cBhvr>
                                      <p:tavLst>
                                        <p:tav tm="0">
                                          <p:val>
                                            <p:fltVal val="0"/>
                                          </p:val>
                                        </p:tav>
                                        <p:tav tm="100000">
                                          <p:val>
                                            <p:strVal val="#ppt_h"/>
                                          </p:val>
                                        </p:tav>
                                      </p:tavLst>
                                    </p:anim>
                                    <p:anim calcmode="lin" valueType="num">
                                      <p:cBhvr>
                                        <p:cTn id="31" dur="1000" fill="hold"/>
                                        <p:tgtEl>
                                          <p:spTgt spid="3">
                                            <p:graphicEl>
                                              <a:dgm id="{34E84975-33EE-489A-A6C4-07623B558BAF}"/>
                                            </p:graphicEl>
                                          </p:spTgt>
                                        </p:tgtEl>
                                        <p:attrNameLst>
                                          <p:attrName>style.rotation</p:attrName>
                                        </p:attrNameLst>
                                      </p:cBhvr>
                                      <p:tavLst>
                                        <p:tav tm="0">
                                          <p:val>
                                            <p:fltVal val="90"/>
                                          </p:val>
                                        </p:tav>
                                        <p:tav tm="100000">
                                          <p:val>
                                            <p:fltVal val="0"/>
                                          </p:val>
                                        </p:tav>
                                      </p:tavLst>
                                    </p:anim>
                                    <p:animEffect transition="in" filter="fade">
                                      <p:cBhvr>
                                        <p:cTn id="32" dur="1000"/>
                                        <p:tgtEl>
                                          <p:spTgt spid="3">
                                            <p:graphicEl>
                                              <a:dgm id="{34E84975-33EE-489A-A6C4-07623B558BAF}"/>
                                            </p:graphic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
                                            <p:graphicEl>
                                              <a:dgm id="{FDB29969-3E42-41EC-95A4-9536EED52B57}"/>
                                            </p:graphicEl>
                                          </p:spTgt>
                                        </p:tgtEl>
                                        <p:attrNameLst>
                                          <p:attrName>style.visibility</p:attrName>
                                        </p:attrNameLst>
                                      </p:cBhvr>
                                      <p:to>
                                        <p:strVal val="visible"/>
                                      </p:to>
                                    </p:set>
                                    <p:anim calcmode="lin" valueType="num">
                                      <p:cBhvr>
                                        <p:cTn id="35" dur="1000" fill="hold"/>
                                        <p:tgtEl>
                                          <p:spTgt spid="3">
                                            <p:graphicEl>
                                              <a:dgm id="{FDB29969-3E42-41EC-95A4-9536EED52B57}"/>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FDB29969-3E42-41EC-95A4-9536EED52B57}"/>
                                            </p:graphicEl>
                                          </p:spTgt>
                                        </p:tgtEl>
                                        <p:attrNameLst>
                                          <p:attrName>ppt_h</p:attrName>
                                        </p:attrNameLst>
                                      </p:cBhvr>
                                      <p:tavLst>
                                        <p:tav tm="0">
                                          <p:val>
                                            <p:fltVal val="0"/>
                                          </p:val>
                                        </p:tav>
                                        <p:tav tm="100000">
                                          <p:val>
                                            <p:strVal val="#ppt_h"/>
                                          </p:val>
                                        </p:tav>
                                      </p:tavLst>
                                    </p:anim>
                                    <p:anim calcmode="lin" valueType="num">
                                      <p:cBhvr>
                                        <p:cTn id="37" dur="1000" fill="hold"/>
                                        <p:tgtEl>
                                          <p:spTgt spid="3">
                                            <p:graphicEl>
                                              <a:dgm id="{FDB29969-3E42-41EC-95A4-9536EED52B57}"/>
                                            </p:graphicEl>
                                          </p:spTgt>
                                        </p:tgtEl>
                                        <p:attrNameLst>
                                          <p:attrName>style.rotation</p:attrName>
                                        </p:attrNameLst>
                                      </p:cBhvr>
                                      <p:tavLst>
                                        <p:tav tm="0">
                                          <p:val>
                                            <p:fltVal val="90"/>
                                          </p:val>
                                        </p:tav>
                                        <p:tav tm="100000">
                                          <p:val>
                                            <p:fltVal val="0"/>
                                          </p:val>
                                        </p:tav>
                                      </p:tavLst>
                                    </p:anim>
                                    <p:animEffect transition="in" filter="fade">
                                      <p:cBhvr>
                                        <p:cTn id="38" dur="1000"/>
                                        <p:tgtEl>
                                          <p:spTgt spid="3">
                                            <p:graphicEl>
                                              <a:dgm id="{FDB29969-3E42-41EC-95A4-9536EED52B5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graphicEl>
                                              <a:dgm id="{B83E509D-188E-4E54-89C6-AECC54F93C8D}"/>
                                            </p:graphicEl>
                                          </p:spTgt>
                                        </p:tgtEl>
                                        <p:attrNameLst>
                                          <p:attrName>style.visibility</p:attrName>
                                        </p:attrNameLst>
                                      </p:cBhvr>
                                      <p:to>
                                        <p:strVal val="visible"/>
                                      </p:to>
                                    </p:set>
                                    <p:anim calcmode="lin" valueType="num">
                                      <p:cBhvr>
                                        <p:cTn id="43" dur="1000" fill="hold"/>
                                        <p:tgtEl>
                                          <p:spTgt spid="3">
                                            <p:graphicEl>
                                              <a:dgm id="{B83E509D-188E-4E54-89C6-AECC54F93C8D}"/>
                                            </p:graphicEl>
                                          </p:spTgt>
                                        </p:tgtEl>
                                        <p:attrNameLst>
                                          <p:attrName>ppt_w</p:attrName>
                                        </p:attrNameLst>
                                      </p:cBhvr>
                                      <p:tavLst>
                                        <p:tav tm="0">
                                          <p:val>
                                            <p:fltVal val="0"/>
                                          </p:val>
                                        </p:tav>
                                        <p:tav tm="100000">
                                          <p:val>
                                            <p:strVal val="#ppt_w"/>
                                          </p:val>
                                        </p:tav>
                                      </p:tavLst>
                                    </p:anim>
                                    <p:anim calcmode="lin" valueType="num">
                                      <p:cBhvr>
                                        <p:cTn id="44" dur="1000" fill="hold"/>
                                        <p:tgtEl>
                                          <p:spTgt spid="3">
                                            <p:graphicEl>
                                              <a:dgm id="{B83E509D-188E-4E54-89C6-AECC54F93C8D}"/>
                                            </p:graphicEl>
                                          </p:spTgt>
                                        </p:tgtEl>
                                        <p:attrNameLst>
                                          <p:attrName>ppt_h</p:attrName>
                                        </p:attrNameLst>
                                      </p:cBhvr>
                                      <p:tavLst>
                                        <p:tav tm="0">
                                          <p:val>
                                            <p:fltVal val="0"/>
                                          </p:val>
                                        </p:tav>
                                        <p:tav tm="100000">
                                          <p:val>
                                            <p:strVal val="#ppt_h"/>
                                          </p:val>
                                        </p:tav>
                                      </p:tavLst>
                                    </p:anim>
                                    <p:anim calcmode="lin" valueType="num">
                                      <p:cBhvr>
                                        <p:cTn id="45" dur="1000" fill="hold"/>
                                        <p:tgtEl>
                                          <p:spTgt spid="3">
                                            <p:graphicEl>
                                              <a:dgm id="{B83E509D-188E-4E54-89C6-AECC54F93C8D}"/>
                                            </p:graphicEl>
                                          </p:spTgt>
                                        </p:tgtEl>
                                        <p:attrNameLst>
                                          <p:attrName>style.rotation</p:attrName>
                                        </p:attrNameLst>
                                      </p:cBhvr>
                                      <p:tavLst>
                                        <p:tav tm="0">
                                          <p:val>
                                            <p:fltVal val="90"/>
                                          </p:val>
                                        </p:tav>
                                        <p:tav tm="100000">
                                          <p:val>
                                            <p:fltVal val="0"/>
                                          </p:val>
                                        </p:tav>
                                      </p:tavLst>
                                    </p:anim>
                                    <p:animEffect transition="in" filter="fade">
                                      <p:cBhvr>
                                        <p:cTn id="46" dur="1000"/>
                                        <p:tgtEl>
                                          <p:spTgt spid="3">
                                            <p:graphicEl>
                                              <a:dgm id="{B83E509D-188E-4E54-89C6-AECC54F93C8D}"/>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
                                            <p:graphicEl>
                                              <a:dgm id="{4291017A-D3F0-4C14-9D0D-9483389A558B}"/>
                                            </p:graphicEl>
                                          </p:spTgt>
                                        </p:tgtEl>
                                        <p:attrNameLst>
                                          <p:attrName>style.visibility</p:attrName>
                                        </p:attrNameLst>
                                      </p:cBhvr>
                                      <p:to>
                                        <p:strVal val="visible"/>
                                      </p:to>
                                    </p:set>
                                    <p:anim calcmode="lin" valueType="num">
                                      <p:cBhvr>
                                        <p:cTn id="49" dur="1000" fill="hold"/>
                                        <p:tgtEl>
                                          <p:spTgt spid="3">
                                            <p:graphicEl>
                                              <a:dgm id="{4291017A-D3F0-4C14-9D0D-9483389A558B}"/>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4291017A-D3F0-4C14-9D0D-9483389A558B}"/>
                                            </p:graphicEl>
                                          </p:spTgt>
                                        </p:tgtEl>
                                        <p:attrNameLst>
                                          <p:attrName>ppt_h</p:attrName>
                                        </p:attrNameLst>
                                      </p:cBhvr>
                                      <p:tavLst>
                                        <p:tav tm="0">
                                          <p:val>
                                            <p:fltVal val="0"/>
                                          </p:val>
                                        </p:tav>
                                        <p:tav tm="100000">
                                          <p:val>
                                            <p:strVal val="#ppt_h"/>
                                          </p:val>
                                        </p:tav>
                                      </p:tavLst>
                                    </p:anim>
                                    <p:anim calcmode="lin" valueType="num">
                                      <p:cBhvr>
                                        <p:cTn id="51" dur="1000" fill="hold"/>
                                        <p:tgtEl>
                                          <p:spTgt spid="3">
                                            <p:graphicEl>
                                              <a:dgm id="{4291017A-D3F0-4C14-9D0D-9483389A558B}"/>
                                            </p:graphicEl>
                                          </p:spTgt>
                                        </p:tgtEl>
                                        <p:attrNameLst>
                                          <p:attrName>style.rotation</p:attrName>
                                        </p:attrNameLst>
                                      </p:cBhvr>
                                      <p:tavLst>
                                        <p:tav tm="0">
                                          <p:val>
                                            <p:fltVal val="90"/>
                                          </p:val>
                                        </p:tav>
                                        <p:tav tm="100000">
                                          <p:val>
                                            <p:fltVal val="0"/>
                                          </p:val>
                                        </p:tav>
                                      </p:tavLst>
                                    </p:anim>
                                    <p:animEffect transition="in" filter="fade">
                                      <p:cBhvr>
                                        <p:cTn id="52" dur="1000"/>
                                        <p:tgtEl>
                                          <p:spTgt spid="3">
                                            <p:graphicEl>
                                              <a:dgm id="{4291017A-D3F0-4C14-9D0D-9483389A558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六、失败原因</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07504" y="980728"/>
          <a:ext cx="8856984"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aphicFrame>
        <p:nvGraphicFramePr>
          <p:cNvPr id="11" name="图示 10"/>
          <p:cNvGraphicFramePr/>
          <p:nvPr/>
        </p:nvGraphicFramePr>
        <p:xfrm>
          <a:off x="827584" y="980728"/>
          <a:ext cx="763284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graphicEl>
                                              <a:dgm id="{8AC31070-3F82-4406-80CD-F5E61B6D77EE}"/>
                                            </p:graphicEl>
                                          </p:spTgt>
                                        </p:tgtEl>
                                        <p:attrNameLst>
                                          <p:attrName>style.visibility</p:attrName>
                                        </p:attrNameLst>
                                      </p:cBhvr>
                                      <p:to>
                                        <p:strVal val="visible"/>
                                      </p:to>
                                    </p:set>
                                    <p:animEffect transition="in" filter="wipe(down)">
                                      <p:cBhvr>
                                        <p:cTn id="7" dur="500"/>
                                        <p:tgtEl>
                                          <p:spTgt spid="11">
                                            <p:graphicEl>
                                              <a:dgm id="{8AC31070-3F82-4406-80CD-F5E61B6D77EE}"/>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graphicEl>
                                              <a:dgm id="{0E900386-9516-4D5B-A743-269857B26820}"/>
                                            </p:graphicEl>
                                          </p:spTgt>
                                        </p:tgtEl>
                                        <p:attrNameLst>
                                          <p:attrName>style.visibility</p:attrName>
                                        </p:attrNameLst>
                                      </p:cBhvr>
                                      <p:to>
                                        <p:strVal val="visible"/>
                                      </p:to>
                                    </p:set>
                                    <p:animEffect transition="in" filter="wipe(down)">
                                      <p:cBhvr>
                                        <p:cTn id="10" dur="500"/>
                                        <p:tgtEl>
                                          <p:spTgt spid="11">
                                            <p:graphicEl>
                                              <a:dgm id="{0E900386-9516-4D5B-A743-269857B2682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graphicEl>
                                              <a:dgm id="{5EBDB67F-2DD8-4B3D-B085-647D832C38B5}"/>
                                            </p:graphicEl>
                                          </p:spTgt>
                                        </p:tgtEl>
                                        <p:attrNameLst>
                                          <p:attrName>style.visibility</p:attrName>
                                        </p:attrNameLst>
                                      </p:cBhvr>
                                      <p:to>
                                        <p:strVal val="visible"/>
                                      </p:to>
                                    </p:set>
                                    <p:animEffect transition="in" filter="wipe(down)">
                                      <p:cBhvr>
                                        <p:cTn id="15" dur="500"/>
                                        <p:tgtEl>
                                          <p:spTgt spid="11">
                                            <p:graphicEl>
                                              <a:dgm id="{5EBDB67F-2DD8-4B3D-B085-647D832C38B5}"/>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graphicEl>
                                              <a:dgm id="{47BAEA91-31C0-4612-A25E-A4458BE55551}"/>
                                            </p:graphicEl>
                                          </p:spTgt>
                                        </p:tgtEl>
                                        <p:attrNameLst>
                                          <p:attrName>style.visibility</p:attrName>
                                        </p:attrNameLst>
                                      </p:cBhvr>
                                      <p:to>
                                        <p:strVal val="visible"/>
                                      </p:to>
                                    </p:set>
                                    <p:animEffect transition="in" filter="wipe(down)">
                                      <p:cBhvr>
                                        <p:cTn id="18" dur="500"/>
                                        <p:tgtEl>
                                          <p:spTgt spid="11">
                                            <p:graphicEl>
                                              <a:dgm id="{47BAEA91-31C0-4612-A25E-A4458BE55551}"/>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graphicEl>
                                              <a:dgm id="{BFEE05C4-F3E2-44DD-8ABB-AA22BA0595C1}"/>
                                            </p:graphicEl>
                                          </p:spTgt>
                                        </p:tgtEl>
                                        <p:attrNameLst>
                                          <p:attrName>style.visibility</p:attrName>
                                        </p:attrNameLst>
                                      </p:cBhvr>
                                      <p:to>
                                        <p:strVal val="visible"/>
                                      </p:to>
                                    </p:set>
                                    <p:animEffect transition="in" filter="wipe(down)">
                                      <p:cBhvr>
                                        <p:cTn id="23" dur="500"/>
                                        <p:tgtEl>
                                          <p:spTgt spid="11">
                                            <p:graphicEl>
                                              <a:dgm id="{BFEE05C4-F3E2-44DD-8ABB-AA22BA0595C1}"/>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graphicEl>
                                              <a:dgm id="{82CE8514-26A8-4764-87D9-3B20F08B4A94}"/>
                                            </p:graphicEl>
                                          </p:spTgt>
                                        </p:tgtEl>
                                        <p:attrNameLst>
                                          <p:attrName>style.visibility</p:attrName>
                                        </p:attrNameLst>
                                      </p:cBhvr>
                                      <p:to>
                                        <p:strVal val="visible"/>
                                      </p:to>
                                    </p:set>
                                    <p:animEffect transition="in" filter="wipe(down)">
                                      <p:cBhvr>
                                        <p:cTn id="26" dur="500"/>
                                        <p:tgtEl>
                                          <p:spTgt spid="11">
                                            <p:graphicEl>
                                              <a:dgm id="{82CE8514-26A8-4764-87D9-3B20F08B4A94}"/>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graphicEl>
                                              <a:dgm id="{2ACB4C05-A4AE-4ACF-A8DA-23B3341665E1}"/>
                                            </p:graphicEl>
                                          </p:spTgt>
                                        </p:tgtEl>
                                        <p:attrNameLst>
                                          <p:attrName>style.visibility</p:attrName>
                                        </p:attrNameLst>
                                      </p:cBhvr>
                                      <p:to>
                                        <p:strVal val="visible"/>
                                      </p:to>
                                    </p:set>
                                    <p:animEffect transition="in" filter="wipe(down)">
                                      <p:cBhvr>
                                        <p:cTn id="31" dur="500"/>
                                        <p:tgtEl>
                                          <p:spTgt spid="11">
                                            <p:graphicEl>
                                              <a:dgm id="{2ACB4C05-A4AE-4ACF-A8DA-23B3341665E1}"/>
                                            </p:graphic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graphicEl>
                                              <a:dgm id="{7A28F4C1-9EEB-4B6D-BBBB-BCF2CA457D80}"/>
                                            </p:graphicEl>
                                          </p:spTgt>
                                        </p:tgtEl>
                                        <p:attrNameLst>
                                          <p:attrName>style.visibility</p:attrName>
                                        </p:attrNameLst>
                                      </p:cBhvr>
                                      <p:to>
                                        <p:strVal val="visible"/>
                                      </p:to>
                                    </p:set>
                                    <p:animEffect transition="in" filter="wipe(down)">
                                      <p:cBhvr>
                                        <p:cTn id="34" dur="500"/>
                                        <p:tgtEl>
                                          <p:spTgt spid="11">
                                            <p:graphicEl>
                                              <a:dgm id="{7A28F4C1-9EEB-4B6D-BBBB-BCF2CA457D80}"/>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graphicEl>
                                              <a:dgm id="{B7B903C0-D421-4566-8653-424D58E67A00}"/>
                                            </p:graphicEl>
                                          </p:spTgt>
                                        </p:tgtEl>
                                        <p:attrNameLst>
                                          <p:attrName>style.visibility</p:attrName>
                                        </p:attrNameLst>
                                      </p:cBhvr>
                                      <p:to>
                                        <p:strVal val="visible"/>
                                      </p:to>
                                    </p:set>
                                    <p:animEffect transition="in" filter="wipe(down)">
                                      <p:cBhvr>
                                        <p:cTn id="39" dur="500"/>
                                        <p:tgtEl>
                                          <p:spTgt spid="11">
                                            <p:graphicEl>
                                              <a:dgm id="{B7B903C0-D421-4566-8653-424D58E67A00}"/>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graphicEl>
                                              <a:dgm id="{7654E4E1-C49E-4735-A0D2-D7D33A0EB536}"/>
                                            </p:graphicEl>
                                          </p:spTgt>
                                        </p:tgtEl>
                                        <p:attrNameLst>
                                          <p:attrName>style.visibility</p:attrName>
                                        </p:attrNameLst>
                                      </p:cBhvr>
                                      <p:to>
                                        <p:strVal val="visible"/>
                                      </p:to>
                                    </p:set>
                                    <p:animEffect transition="in" filter="wipe(down)">
                                      <p:cBhvr>
                                        <p:cTn id="42" dur="500"/>
                                        <p:tgtEl>
                                          <p:spTgt spid="11">
                                            <p:graphicEl>
                                              <a:dgm id="{7654E4E1-C49E-4735-A0D2-D7D33A0EB53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graphicEl>
                                              <a:dgm id="{E6DFC088-A30B-4A79-9CCB-6A777FA8FD1E}"/>
                                            </p:graphicEl>
                                          </p:spTgt>
                                        </p:tgtEl>
                                        <p:attrNameLst>
                                          <p:attrName>style.visibility</p:attrName>
                                        </p:attrNameLst>
                                      </p:cBhvr>
                                      <p:to>
                                        <p:strVal val="visible"/>
                                      </p:to>
                                    </p:set>
                                    <p:animEffect transition="in" filter="wipe(down)">
                                      <p:cBhvr>
                                        <p:cTn id="47" dur="500"/>
                                        <p:tgtEl>
                                          <p:spTgt spid="11">
                                            <p:graphicEl>
                                              <a:dgm id="{E6DFC088-A30B-4A79-9CCB-6A777FA8FD1E}"/>
                                            </p:graphic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graphicEl>
                                              <a:dgm id="{9B8F2920-CC61-4B80-A193-E05D212C282C}"/>
                                            </p:graphicEl>
                                          </p:spTgt>
                                        </p:tgtEl>
                                        <p:attrNameLst>
                                          <p:attrName>style.visibility</p:attrName>
                                        </p:attrNameLst>
                                      </p:cBhvr>
                                      <p:to>
                                        <p:strVal val="visible"/>
                                      </p:to>
                                    </p:set>
                                    <p:animEffect transition="in" filter="wipe(down)">
                                      <p:cBhvr>
                                        <p:cTn id="50" dur="500"/>
                                        <p:tgtEl>
                                          <p:spTgt spid="11">
                                            <p:graphicEl>
                                              <a:dgm id="{9B8F2920-CC61-4B80-A193-E05D212C28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一、高度重视、认真准备、誓死固守</a:t>
              </a:r>
            </a:p>
          </p:txBody>
        </p:sp>
      </p:grpSp>
      <p:sp>
        <p:nvSpPr>
          <p:cNvPr id="15" name="TextBox 14"/>
          <p:cNvSpPr txBox="1"/>
          <p:nvPr/>
        </p:nvSpPr>
        <p:spPr>
          <a:xfrm>
            <a:off x="611560" y="1895682"/>
            <a:ext cx="7822933" cy="1015663"/>
          </a:xfrm>
          <a:prstGeom prst="rect">
            <a:avLst/>
          </a:prstGeom>
          <a:noFill/>
        </p:spPr>
        <p:txBody>
          <a:bodyPr wrap="square" rtlCol="0">
            <a:spAutoFit/>
          </a:bodyPr>
          <a:lstStyle/>
          <a:p>
            <a:pPr indent="457200"/>
            <a:r>
              <a:rPr lang="zh-CN" altLang="zh-CN" sz="2000" b="1" dirty="0" smtClean="0">
                <a:latin typeface="华文楷体" panose="02010600040101010101" pitchFamily="2" charset="-122"/>
                <a:ea typeface="华文楷体" panose="02010600040101010101" pitchFamily="2" charset="-122"/>
              </a:rPr>
              <a:t>蒋介石早</a:t>
            </a:r>
            <a:r>
              <a:rPr lang="zh-CN" altLang="zh-CN" sz="2000" b="1" dirty="0">
                <a:latin typeface="华文楷体" panose="02010600040101010101" pitchFamily="2" charset="-122"/>
                <a:ea typeface="华文楷体" panose="02010600040101010101" pitchFamily="2" charset="-122"/>
              </a:rPr>
              <a:t>下决心经营台湾，对船只问题有着深刻的认识</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在蒋介石的指示下</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凡可通海口各内河之上游</a:t>
            </a:r>
            <a:r>
              <a:rPr lang="zh-CN" altLang="zh-CN" sz="2000" b="1" dirty="0" smtClean="0">
                <a:latin typeface="华文楷体" panose="02010600040101010101" pitchFamily="2" charset="-122"/>
                <a:ea typeface="华文楷体" panose="02010600040101010101" pitchFamily="2" charset="-122"/>
              </a:rPr>
              <a:t>一百</a:t>
            </a:r>
            <a:r>
              <a:rPr lang="zh-CN" altLang="en-US" sz="2000" b="1" dirty="0" smtClean="0">
                <a:latin typeface="华文楷体" panose="02010600040101010101" pitchFamily="2" charset="-122"/>
                <a:ea typeface="华文楷体" panose="02010600040101010101" pitchFamily="2" charset="-122"/>
              </a:rPr>
              <a:t>海里</a:t>
            </a:r>
            <a:r>
              <a:rPr lang="zh-CN" altLang="zh-CN" sz="2000" b="1" dirty="0" smtClean="0">
                <a:latin typeface="华文楷体" panose="02010600040101010101" pitchFamily="2" charset="-122"/>
                <a:ea typeface="华文楷体" panose="02010600040101010101" pitchFamily="2" charset="-122"/>
              </a:rPr>
              <a:t>内</a:t>
            </a:r>
            <a:r>
              <a:rPr lang="zh-CN" altLang="zh-CN" sz="2000" b="1" dirty="0">
                <a:latin typeface="华文楷体" panose="02010600040101010101" pitchFamily="2" charset="-122"/>
                <a:ea typeface="华文楷体" panose="02010600040101010101" pitchFamily="2" charset="-122"/>
              </a:rPr>
              <a:t>的大小船只</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统统</a:t>
            </a:r>
            <a:r>
              <a:rPr lang="zh-CN" altLang="zh-CN" sz="2000" b="1" dirty="0" smtClean="0">
                <a:latin typeface="华文楷体" panose="02010600040101010101" pitchFamily="2" charset="-122"/>
                <a:ea typeface="华文楷体" panose="02010600040101010101" pitchFamily="2" charset="-122"/>
              </a:rPr>
              <a:t>炸毁。</a:t>
            </a:r>
            <a:r>
              <a:rPr lang="zh-CN" altLang="en-US" sz="2000" b="1" dirty="0" smtClean="0">
                <a:latin typeface="华文楷体" panose="02010600040101010101" pitchFamily="2" charset="-122"/>
                <a:ea typeface="华文楷体" panose="02010600040101010101" pitchFamily="2" charset="-122"/>
              </a:rPr>
              <a:t>船只问题最后成为解放军断送胜局的关键因素。</a:t>
            </a:r>
            <a:endParaRPr lang="zh-CN" altLang="en-US" sz="2000" b="1" dirty="0">
              <a:latin typeface="华文楷体" panose="02010600040101010101" pitchFamily="2" charset="-122"/>
              <a:ea typeface="华文楷体" panose="02010600040101010101" pitchFamily="2" charset="-122"/>
            </a:endParaRPr>
          </a:p>
        </p:txBody>
      </p:sp>
      <p:pic>
        <p:nvPicPr>
          <p:cNvPr id="9" name="Picture 2" descr="c:\users\admin\appdata\roaming\360se6\User Data\temp\u=1946140400,3727516902&amp;fm=23&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48943" y="2911345"/>
            <a:ext cx="4174106" cy="303741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矩形 15"/>
          <p:cNvSpPr/>
          <p:nvPr/>
        </p:nvSpPr>
        <p:spPr>
          <a:xfrm>
            <a:off x="637499" y="2996952"/>
            <a:ext cx="7796994" cy="2553335"/>
          </a:xfrm>
          <a:prstGeom prst="rect">
            <a:avLst/>
          </a:prstGeom>
        </p:spPr>
        <p:txBody>
          <a:bodyPr wrap="square">
            <a:spAutoFit/>
          </a:bodyPr>
          <a:lstStyle/>
          <a:p>
            <a:pPr indent="457200"/>
            <a:r>
              <a:rPr lang="zh-CN" altLang="zh-CN" sz="2000" b="1" dirty="0">
                <a:latin typeface="华文楷体" panose="02010600040101010101" pitchFamily="2" charset="-122"/>
                <a:ea typeface="华文楷体" panose="02010600040101010101" pitchFamily="2" charset="-122"/>
              </a:rPr>
              <a:t>金西地区</a:t>
            </a:r>
            <a:r>
              <a:rPr lang="zh-CN" altLang="zh-CN" sz="2000" b="1" dirty="0" smtClean="0">
                <a:latin typeface="华文楷体" panose="02010600040101010101" pitchFamily="2" charset="-122"/>
                <a:ea typeface="华文楷体" panose="02010600040101010101" pitchFamily="2" charset="-122"/>
              </a:rPr>
              <a:t>驻防</a:t>
            </a:r>
            <a:r>
              <a:rPr lang="en-US" altLang="zh-CN" sz="2000" b="1" dirty="0" smtClean="0">
                <a:latin typeface="华文楷体" panose="02010600040101010101" pitchFamily="2" charset="-122"/>
                <a:ea typeface="华文楷体" panose="02010600040101010101" pitchFamily="2" charset="-122"/>
              </a:rPr>
              <a:t>601</a:t>
            </a:r>
            <a:r>
              <a:rPr lang="zh-CN" altLang="zh-CN"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602</a:t>
            </a:r>
            <a:r>
              <a:rPr lang="zh-CN" altLang="zh-CN" sz="2000" b="1" dirty="0">
                <a:latin typeface="华文楷体" panose="02010600040101010101" pitchFamily="2" charset="-122"/>
                <a:ea typeface="华文楷体" panose="02010600040101010101" pitchFamily="2" charset="-122"/>
              </a:rPr>
              <a:t>两个团，担任琼林至后沙、垄口、湖尾、以迄古宁头</a:t>
            </a:r>
            <a:r>
              <a:rPr lang="zh-CN" altLang="zh-CN" sz="2000" b="1" dirty="0" smtClean="0">
                <a:latin typeface="华文楷体" panose="02010600040101010101" pitchFamily="2" charset="-122"/>
                <a:ea typeface="华文楷体" panose="02010600040101010101" pitchFamily="2" charset="-122"/>
              </a:rPr>
              <a:t>一带</a:t>
            </a:r>
            <a:r>
              <a:rPr lang="zh-CN" altLang="en-US" sz="2000" b="1" dirty="0" smtClean="0">
                <a:latin typeface="华文楷体" panose="02010600040101010101" pitchFamily="2" charset="-122"/>
                <a:ea typeface="华文楷体" panose="02010600040101010101" pitchFamily="2" charset="-122"/>
              </a:rPr>
              <a:t>的防守任务。国民党指挥官</a:t>
            </a:r>
            <a:r>
              <a:rPr lang="zh-CN" altLang="zh-CN" sz="2000" b="1" dirty="0" smtClean="0">
                <a:latin typeface="华文楷体" panose="02010600040101010101" pitchFamily="2" charset="-122"/>
                <a:ea typeface="华文楷体" panose="02010600040101010101" pitchFamily="2" charset="-122"/>
              </a:rPr>
              <a:t>汤恩伯认定</a:t>
            </a:r>
            <a:r>
              <a:rPr lang="zh-CN" altLang="zh-CN" sz="2000" b="1" dirty="0">
                <a:latin typeface="华文楷体" panose="02010600040101010101" pitchFamily="2" charset="-122"/>
                <a:ea typeface="华文楷体" panose="02010600040101010101" pitchFamily="2" charset="-122"/>
              </a:rPr>
              <a:t>共</a:t>
            </a:r>
            <a:r>
              <a:rPr lang="zh-CN" altLang="zh-CN" sz="2000" b="1" dirty="0" smtClean="0">
                <a:latin typeface="华文楷体" panose="02010600040101010101" pitchFamily="2" charset="-122"/>
                <a:ea typeface="华文楷体" panose="02010600040101010101" pitchFamily="2" charset="-122"/>
              </a:rPr>
              <a:t>军最可能</a:t>
            </a:r>
            <a:r>
              <a:rPr lang="zh-CN" altLang="en-US" sz="2000" b="1" dirty="0" smtClean="0">
                <a:latin typeface="华文楷体" panose="02010600040101010101" pitchFamily="2" charset="-122"/>
                <a:ea typeface="华文楷体" panose="02010600040101010101" pitchFamily="2" charset="-122"/>
              </a:rPr>
              <a:t>进攻</a:t>
            </a:r>
            <a:r>
              <a:rPr lang="zh-CN" altLang="zh-CN" sz="2000" b="1" dirty="0" smtClean="0">
                <a:latin typeface="华文楷体" panose="02010600040101010101" pitchFamily="2" charset="-122"/>
                <a:ea typeface="华文楷体" panose="02010600040101010101" pitchFamily="2" charset="-122"/>
              </a:rPr>
              <a:t>的地方</a:t>
            </a:r>
            <a:r>
              <a:rPr lang="zh-CN" altLang="en-US" sz="2000" b="1" dirty="0" smtClean="0">
                <a:latin typeface="华文楷体" panose="02010600040101010101" pitchFamily="2" charset="-122"/>
                <a:ea typeface="华文楷体" panose="02010600040101010101" pitchFamily="2" charset="-122"/>
              </a:rPr>
              <a:t>就是这段区域，</a:t>
            </a:r>
            <a:r>
              <a:rPr lang="zh-CN" altLang="en-US" sz="2000" b="1" dirty="0">
                <a:latin typeface="华文楷体" panose="02010600040101010101" pitchFamily="2" charset="-122"/>
                <a:ea typeface="华文楷体" panose="02010600040101010101" pitchFamily="2" charset="-122"/>
              </a:rPr>
              <a:t>严令</a:t>
            </a:r>
            <a:r>
              <a:rPr lang="en-US" altLang="zh-CN" sz="2000" b="1" dirty="0" smtClean="0">
                <a:latin typeface="华文楷体" panose="02010600040101010101" pitchFamily="2" charset="-122"/>
                <a:ea typeface="华文楷体" panose="02010600040101010101" pitchFamily="2" charset="-122"/>
              </a:rPr>
              <a:t>601</a:t>
            </a:r>
            <a:r>
              <a:rPr lang="zh-CN" altLang="zh-CN"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602</a:t>
            </a:r>
            <a:r>
              <a:rPr lang="zh-CN" altLang="zh-CN" sz="2000" b="1" dirty="0">
                <a:latin typeface="华文楷体" panose="02010600040101010101" pitchFamily="2" charset="-122"/>
                <a:ea typeface="华文楷体" panose="02010600040101010101" pitchFamily="2" charset="-122"/>
              </a:rPr>
              <a:t>这两个团加强攻势、严加戒备</a:t>
            </a:r>
            <a:r>
              <a:rPr lang="zh-CN" altLang="zh-CN" sz="2000" b="1" dirty="0" smtClean="0">
                <a:latin typeface="华文楷体" panose="02010600040101010101" pitchFamily="2" charset="-122"/>
                <a:ea typeface="华文楷体" panose="02010600040101010101" pitchFamily="2" charset="-122"/>
              </a:rPr>
              <a:t>。</a:t>
            </a:r>
            <a:r>
              <a:rPr lang="en-US" altLang="zh-CN" sz="2000" b="1" dirty="0" smtClean="0">
                <a:latin typeface="华文楷体" panose="02010600040101010101" pitchFamily="2" charset="-122"/>
                <a:ea typeface="华文楷体" panose="02010600040101010101" pitchFamily="2" charset="-122"/>
              </a:rPr>
              <a:t>201</a:t>
            </a:r>
            <a:r>
              <a:rPr lang="zh-CN" altLang="zh-CN" sz="2000" b="1" dirty="0" smtClean="0">
                <a:latin typeface="华文楷体" panose="02010600040101010101" pitchFamily="2" charset="-122"/>
                <a:ea typeface="华文楷体" panose="02010600040101010101" pitchFamily="2" charset="-122"/>
              </a:rPr>
              <a:t>师师长</a:t>
            </a:r>
            <a:r>
              <a:rPr lang="zh-CN" altLang="zh-CN" sz="2000" b="1" dirty="0">
                <a:latin typeface="华文楷体" panose="02010600040101010101" pitchFamily="2" charset="-122"/>
                <a:ea typeface="华文楷体" panose="02010600040101010101" pitchFamily="2" charset="-122"/>
              </a:rPr>
              <a:t>郑果</a:t>
            </a:r>
            <a:r>
              <a:rPr lang="zh-CN" altLang="zh-CN" sz="2000" b="1" dirty="0" smtClean="0">
                <a:latin typeface="华文楷体" panose="02010600040101010101" pitchFamily="2" charset="-122"/>
                <a:ea typeface="华文楷体" panose="02010600040101010101" pitchFamily="2" charset="-122"/>
              </a:rPr>
              <a:t>下令</a:t>
            </a:r>
            <a:r>
              <a:rPr lang="zh-CN" altLang="zh-CN" sz="2000" b="1" dirty="0">
                <a:latin typeface="华文楷体" panose="02010600040101010101" pitchFamily="2" charset="-122"/>
                <a:ea typeface="华文楷体" panose="02010600040101010101" pitchFamily="2" charset="-122"/>
              </a:rPr>
              <a:t>构筑土堡</a:t>
            </a:r>
            <a:r>
              <a:rPr lang="zh-CN" altLang="zh-CN" sz="2000" b="1" dirty="0" smtClean="0">
                <a:latin typeface="华文楷体" panose="02010600040101010101" pitchFamily="2" charset="-122"/>
                <a:ea typeface="华文楷体" panose="02010600040101010101" pitchFamily="2" charset="-122"/>
              </a:rPr>
              <a:t>，并</a:t>
            </a:r>
            <a:r>
              <a:rPr lang="zh-CN" altLang="zh-CN" sz="2000" b="1" dirty="0">
                <a:latin typeface="华文楷体" panose="02010600040101010101" pitchFamily="2" charset="-122"/>
                <a:ea typeface="华文楷体" panose="02010600040101010101" pitchFamily="2" charset="-122"/>
              </a:rPr>
              <a:t>发动当地各村民衆捐输门板、窑砖、红土，日夜赶工</a:t>
            </a:r>
            <a:r>
              <a:rPr lang="zh-CN" altLang="zh-CN" sz="2000" b="1" dirty="0" smtClean="0">
                <a:latin typeface="华文楷体" panose="02010600040101010101" pitchFamily="2" charset="-122"/>
                <a:ea typeface="华文楷体" panose="02010600040101010101" pitchFamily="2" charset="-122"/>
              </a:rPr>
              <a:t>，在</a:t>
            </a:r>
            <a:r>
              <a:rPr lang="zh-CN" altLang="zh-CN" sz="2000" b="1" dirty="0">
                <a:latin typeface="华文楷体" panose="02010600040101010101" pitchFamily="2" charset="-122"/>
                <a:ea typeface="华文楷体" panose="02010600040101010101" pitchFamily="2" charset="-122"/>
              </a:rPr>
              <a:t>短短二、三天内完成二百多个土堡</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与此同时，国民党守军组织了一次反登陆演习作战。金门战役发起后</a:t>
            </a:r>
            <a:r>
              <a:rPr lang="zh-CN" altLang="zh-CN" sz="2000" b="1" dirty="0" smtClean="0">
                <a:latin typeface="华文楷体" panose="02010600040101010101" pitchFamily="2" charset="-122"/>
                <a:ea typeface="华文楷体" panose="02010600040101010101" pitchFamily="2" charset="-122"/>
              </a:rPr>
              <a:t>，战斗</a:t>
            </a:r>
            <a:r>
              <a:rPr lang="zh-CN" altLang="zh-CN" sz="2000" b="1" dirty="0">
                <a:latin typeface="华文楷体" panose="02010600040101010101" pitchFamily="2" charset="-122"/>
                <a:ea typeface="华文楷体" panose="02010600040101010101" pitchFamily="2" charset="-122"/>
              </a:rPr>
              <a:t>的</a:t>
            </a:r>
            <a:r>
              <a:rPr lang="zh-CN" altLang="zh-CN" sz="2000" b="1" dirty="0" smtClean="0">
                <a:latin typeface="华文楷体" panose="02010600040101010101" pitchFamily="2" charset="-122"/>
                <a:ea typeface="华文楷体" panose="02010600040101010101" pitchFamily="2" charset="-122"/>
              </a:rPr>
              <a:t>情景与</a:t>
            </a:r>
            <a:r>
              <a:rPr lang="zh-CN" altLang="en-US" sz="2000" b="1" dirty="0" smtClean="0">
                <a:latin typeface="华文楷体" panose="02010600040101010101" pitchFamily="2" charset="-122"/>
                <a:ea typeface="华文楷体" panose="02010600040101010101" pitchFamily="2" charset="-122"/>
              </a:rPr>
              <a:t>国民党</a:t>
            </a:r>
            <a:r>
              <a:rPr lang="zh-CN" altLang="zh-CN" sz="2000" b="1" dirty="0" smtClean="0">
                <a:latin typeface="华文楷体" panose="02010600040101010101" pitchFamily="2" charset="-122"/>
                <a:ea typeface="华文楷体" panose="02010600040101010101" pitchFamily="2" charset="-122"/>
              </a:rPr>
              <a:t>军</a:t>
            </a:r>
            <a:r>
              <a:rPr lang="zh-CN" altLang="en-US" sz="2000" b="1" dirty="0" smtClean="0">
                <a:latin typeface="华文楷体" panose="02010600040101010101" pitchFamily="2" charset="-122"/>
                <a:ea typeface="华文楷体" panose="02010600040101010101" pitchFamily="2" charset="-122"/>
              </a:rPr>
              <a:t>组织的</a:t>
            </a:r>
            <a:r>
              <a:rPr lang="zh-CN" altLang="zh-CN" sz="2000" b="1" dirty="0" smtClean="0">
                <a:latin typeface="华文楷体" panose="02010600040101010101" pitchFamily="2" charset="-122"/>
                <a:ea typeface="华文楷体" panose="02010600040101010101" pitchFamily="2" charset="-122"/>
              </a:rPr>
              <a:t>演习情况</a:t>
            </a:r>
            <a:r>
              <a:rPr lang="zh-CN" altLang="zh-CN" sz="2000" b="1" dirty="0">
                <a:latin typeface="华文楷体" panose="02010600040101010101" pitchFamily="2" charset="-122"/>
                <a:ea typeface="华文楷体" panose="02010600040101010101" pitchFamily="2" charset="-122"/>
              </a:rPr>
              <a:t>如出一辙。</a:t>
            </a:r>
            <a:r>
              <a:rPr lang="zh-CN" altLang="zh-CN" sz="2000" b="1" dirty="0" smtClean="0">
                <a:latin typeface="华文楷体" panose="02010600040101010101" pitchFamily="2" charset="-122"/>
                <a:ea typeface="华文楷体" panose="02010600040101010101" pitchFamily="2" charset="-122"/>
              </a:rPr>
              <a:t>故</a:t>
            </a:r>
            <a:r>
              <a:rPr lang="zh-CN" altLang="en-US" sz="2000" b="1" dirty="0">
                <a:latin typeface="华文楷体" panose="02010600040101010101" pitchFamily="2" charset="-122"/>
                <a:ea typeface="华文楷体" panose="02010600040101010101" pitchFamily="2" charset="-122"/>
              </a:rPr>
              <a:t>国民党</a:t>
            </a:r>
            <a:r>
              <a:rPr lang="zh-CN" altLang="zh-CN" sz="2000" b="1" dirty="0" smtClean="0">
                <a:latin typeface="华文楷体" panose="02010600040101010101" pitchFamily="2" charset="-122"/>
                <a:ea typeface="华文楷体" panose="02010600040101010101" pitchFamily="2" charset="-122"/>
              </a:rPr>
              <a:t>军</a:t>
            </a:r>
            <a:r>
              <a:rPr lang="zh-CN" altLang="en-US" sz="2000" b="1" dirty="0" smtClean="0">
                <a:latin typeface="华文楷体" panose="02010600040101010101" pitchFamily="2" charset="-122"/>
                <a:ea typeface="华文楷体" panose="02010600040101010101" pitchFamily="2" charset="-122"/>
              </a:rPr>
              <a:t>配合默契</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有条不紊，</a:t>
            </a:r>
            <a:r>
              <a:rPr lang="zh-CN" altLang="zh-CN" sz="2000" b="1" dirty="0" smtClean="0">
                <a:latin typeface="华文楷体" panose="02010600040101010101" pitchFamily="2" charset="-122"/>
                <a:ea typeface="华文楷体" panose="02010600040101010101" pitchFamily="2" charset="-122"/>
              </a:rPr>
              <a:t>极为</a:t>
            </a:r>
            <a:r>
              <a:rPr lang="zh-CN" altLang="zh-CN" sz="2000" b="1" dirty="0">
                <a:latin typeface="华文楷体" panose="02010600040101010101" pitchFamily="2" charset="-122"/>
                <a:ea typeface="华文楷体" panose="02010600040101010101" pitchFamily="2" charset="-122"/>
              </a:rPr>
              <a:t>顺利。</a:t>
            </a:r>
            <a:endParaRPr lang="zh-CN" altLang="en-US" sz="2000" b="1" dirty="0">
              <a:latin typeface="华文楷体" panose="02010600040101010101" pitchFamily="2" charset="-122"/>
              <a:ea typeface="华文楷体" panose="02010600040101010101" pitchFamily="2" charset="-122"/>
            </a:endParaRPr>
          </a:p>
        </p:txBody>
      </p:sp>
      <p:sp>
        <p:nvSpPr>
          <p:cNvPr id="14" name="TextBox 13"/>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50" fill="hold"/>
                                        <p:tgtEl>
                                          <p:spTgt spid="9"/>
                                        </p:tgtEl>
                                        <p:attrNameLst>
                                          <p:attrName>ppt_x</p:attrName>
                                        </p:attrNameLst>
                                      </p:cBhvr>
                                      <p:tavLst>
                                        <p:tav tm="0">
                                          <p:val>
                                            <p:strVal val="#ppt_x"/>
                                          </p:val>
                                        </p:tav>
                                        <p:tav tm="100000">
                                          <p:val>
                                            <p:strVal val="#ppt_x"/>
                                          </p:val>
                                        </p:tav>
                                      </p:tavLst>
                                    </p:anim>
                                    <p:anim calcmode="lin" valueType="num">
                                      <p:cBhvr additive="base">
                                        <p:cTn id="13" dur="10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9"/>
                                        </p:tgtEl>
                                        <p:attrNameLst>
                                          <p:attrName>ppt_w</p:attrName>
                                        </p:attrNameLst>
                                      </p:cBhvr>
                                      <p:tavLst>
                                        <p:tav tm="0">
                                          <p:val>
                                            <p:strVal val="ppt_w"/>
                                          </p:val>
                                        </p:tav>
                                        <p:tav tm="100000">
                                          <p:val>
                                            <p:fltVal val="0"/>
                                          </p:val>
                                        </p:tav>
                                      </p:tavLst>
                                    </p:anim>
                                    <p:anim calcmode="lin" valueType="num">
                                      <p:cBhvr>
                                        <p:cTn id="18" dur="500"/>
                                        <p:tgtEl>
                                          <p:spTgt spid="9"/>
                                        </p:tgtEl>
                                        <p:attrNameLst>
                                          <p:attrName>ppt_h</p:attrName>
                                        </p:attrNameLst>
                                      </p:cBhvr>
                                      <p:tavLst>
                                        <p:tav tm="0">
                                          <p:val>
                                            <p:strVal val="ppt_h"/>
                                          </p:val>
                                        </p:tav>
                                        <p:tav tm="100000">
                                          <p:val>
                                            <p:fltVal val="0"/>
                                          </p:val>
                                        </p:tav>
                                      </p:tavLst>
                                    </p:anim>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82438" y="1052736"/>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二、掌握着制空权、制海权</a:t>
              </a:r>
            </a:p>
          </p:txBody>
        </p:sp>
      </p:grpSp>
      <p:sp>
        <p:nvSpPr>
          <p:cNvPr id="16" name="矩形 15"/>
          <p:cNvSpPr/>
          <p:nvPr/>
        </p:nvSpPr>
        <p:spPr>
          <a:xfrm>
            <a:off x="580014" y="1615011"/>
            <a:ext cx="7796994" cy="1631216"/>
          </a:xfrm>
          <a:prstGeom prst="rect">
            <a:avLst/>
          </a:prstGeom>
        </p:spPr>
        <p:txBody>
          <a:bodyPr wrap="square">
            <a:spAutoFit/>
          </a:bodyPr>
          <a:lstStyle/>
          <a:p>
            <a:pPr indent="457200"/>
            <a:r>
              <a:rPr lang="zh-CN" altLang="en-US" sz="2000" b="1" dirty="0" smtClean="0">
                <a:latin typeface="华文楷体" panose="02010600040101010101" pitchFamily="2" charset="-122"/>
                <a:ea typeface="华文楷体" panose="02010600040101010101" pitchFamily="2" charset="-122"/>
              </a:rPr>
              <a:t>金门战役中，国民党军一直牢牢掌握空中优势。在战争开始前，国军就利用空中优势打击我方运输船只。战争开始后，辅助地面作战部队对我军狂轰滥炸。尤其是我军第一批次登岛，船只被迫搁浅后，国民党空军及时对搁浅船只进行轰炸，将我军</a:t>
            </a:r>
            <a:r>
              <a:rPr lang="zh-CN" altLang="zh-CN" sz="2000" b="1" dirty="0">
                <a:latin typeface="华文楷体" panose="02010600040101010101" pitchFamily="2" charset="-122"/>
                <a:ea typeface="华文楷体" panose="02010600040101010101" pitchFamily="2" charset="-122"/>
              </a:rPr>
              <a:t>三百</a:t>
            </a:r>
            <a:r>
              <a:rPr lang="zh-CN" altLang="zh-CN" sz="2000" b="1" dirty="0" smtClean="0">
                <a:latin typeface="华文楷体" panose="02010600040101010101" pitchFamily="2" charset="-122"/>
                <a:ea typeface="华文楷体" panose="02010600040101010101" pitchFamily="2" charset="-122"/>
              </a:rPr>
              <a:t>战船</a:t>
            </a:r>
            <a:r>
              <a:rPr lang="zh-CN" altLang="en-US" sz="2000" b="1" dirty="0">
                <a:latin typeface="华文楷体" panose="02010600040101010101" pitchFamily="2" charset="-122"/>
                <a:ea typeface="华文楷体" panose="02010600040101010101" pitchFamily="2" charset="-122"/>
              </a:rPr>
              <a:t>全部炸</a:t>
            </a:r>
            <a:r>
              <a:rPr lang="zh-CN" altLang="en-US" sz="2000" b="1" dirty="0" smtClean="0">
                <a:latin typeface="华文楷体" panose="02010600040101010101" pitchFamily="2" charset="-122"/>
                <a:ea typeface="华文楷体" panose="02010600040101010101" pitchFamily="2" charset="-122"/>
              </a:rPr>
              <a:t>沉，导致我后续梯队无法对金门岛进行支援。</a:t>
            </a:r>
            <a:endParaRPr lang="zh-CN" altLang="en-US" sz="2000" b="1" dirty="0">
              <a:latin typeface="华文楷体" panose="02010600040101010101" pitchFamily="2" charset="-122"/>
              <a:ea typeface="华文楷体" panose="02010600040101010101" pitchFamily="2" charset="-122"/>
            </a:endParaRPr>
          </a:p>
        </p:txBody>
      </p:sp>
      <p:pic>
        <p:nvPicPr>
          <p:cNvPr id="1026" name="Picture 2" descr="C:\Users\admin\Desktop\个人文件\金门战役\揭开解放军攻打金门惨败的历史之迷-军事纵横-华商论坛_files\91_3897_69b443b373d21e8.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7045" y="3212975"/>
            <a:ext cx="7822933" cy="297613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0" y="0"/>
            <a:ext cx="899795"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barn(inVertical)">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01e7787fb40d1abed0"/>
          <p:cNvPicPr>
            <a:picLocks noChangeAspect="1"/>
          </p:cNvPicPr>
          <p:nvPr/>
        </p:nvPicPr>
        <p:blipFill>
          <a:blip r:embed="rId2"/>
          <a:stretch>
            <a:fillRect/>
          </a:stretch>
        </p:blipFill>
        <p:spPr>
          <a:xfrm>
            <a:off x="-142908" y="1214422"/>
            <a:ext cx="3548372" cy="3620143"/>
          </a:xfrm>
          <a:prstGeom prst="rect">
            <a:avLst/>
          </a:prstGeom>
        </p:spPr>
      </p:pic>
      <p:sp>
        <p:nvSpPr>
          <p:cNvPr id="3" name="矩形 2"/>
          <p:cNvSpPr/>
          <p:nvPr/>
        </p:nvSpPr>
        <p:spPr>
          <a:xfrm>
            <a:off x="3500430" y="1071546"/>
            <a:ext cx="5643570" cy="4401205"/>
          </a:xfrm>
          <a:prstGeom prst="rect">
            <a:avLst/>
          </a:prstGeom>
        </p:spPr>
        <p:txBody>
          <a:bodyPr wrap="square">
            <a:spAutoFit/>
          </a:bodyPr>
          <a:lstStyle/>
          <a:p>
            <a:r>
              <a:rPr lang="zh-CN" altLang="en-US" sz="2800" dirty="0" smtClean="0"/>
              <a:t>      </a:t>
            </a:r>
            <a:r>
              <a:rPr lang="zh-CN" altLang="en-US" sz="2800" b="1" dirty="0" smtClean="0"/>
              <a:t>我军</a:t>
            </a:r>
            <a:r>
              <a:rPr lang="zh-CN" altLang="en-US" sz="2800" b="1" dirty="0" smtClean="0"/>
              <a:t>高级将领粟裕曾对攻打金门有三不打指示：没有一次运载六个团的船只不打；有敌增援不打；要求山东沿海挑选六千名久经考验的船工支援十兵团，船工不到不打</a:t>
            </a:r>
            <a:r>
              <a:rPr lang="zh-CN" altLang="en-US" sz="2800" b="1" dirty="0" smtClean="0"/>
              <a:t>。           </a:t>
            </a:r>
            <a:endParaRPr lang="en-US" altLang="zh-CN" sz="2800" b="1" dirty="0" smtClean="0"/>
          </a:p>
          <a:p>
            <a:r>
              <a:rPr lang="zh-CN" altLang="en-US" sz="2800" b="1" dirty="0" smtClean="0"/>
              <a:t>     其中</a:t>
            </a:r>
            <a:r>
              <a:rPr lang="zh-CN" altLang="en-US" sz="2800" b="1" dirty="0" smtClean="0"/>
              <a:t>第一条和第三条都与渡海</a:t>
            </a:r>
            <a:r>
              <a:rPr lang="zh-CN" altLang="en-US" sz="2800" b="1" dirty="0" smtClean="0"/>
              <a:t>有关。可是</a:t>
            </a:r>
            <a:r>
              <a:rPr lang="zh-CN" altLang="en-US" sz="2800" b="1" dirty="0" smtClean="0"/>
              <a:t>由于指战员决策失误，战</a:t>
            </a:r>
            <a:r>
              <a:rPr lang="zh-CN" altLang="en-US" sz="2800" b="1" dirty="0" smtClean="0"/>
              <a:t>中国民党</a:t>
            </a:r>
            <a:r>
              <a:rPr lang="zh-CN" altLang="en-US" sz="2800" b="1" dirty="0" smtClean="0"/>
              <a:t>飞机和军舰赶来，对我船只又轰又炸。三百战船无一幸免</a:t>
            </a:r>
            <a:r>
              <a:rPr lang="zh-CN" altLang="en-US" sz="2800" b="1" dirty="0" smtClean="0"/>
              <a:t>。</a:t>
            </a:r>
            <a:endParaRPr lang="en-US" altLang="zh-CN" sz="2800" b="1" dirty="0" smtClean="0"/>
          </a:p>
          <a:p>
            <a:r>
              <a:rPr lang="en-US" altLang="zh-CN" sz="2800" b="1" dirty="0" smtClean="0"/>
              <a:t> </a:t>
            </a:r>
            <a:r>
              <a:rPr lang="en-US" altLang="zh-CN" sz="2800" b="1" dirty="0" smtClean="0"/>
              <a:t>     </a:t>
            </a:r>
            <a:r>
              <a:rPr lang="zh-CN" altLang="en-US" sz="2800" b="1" dirty="0" smtClean="0"/>
              <a:t>海岛</a:t>
            </a:r>
            <a:r>
              <a:rPr lang="zh-CN" altLang="en-US" sz="2800" b="1" dirty="0" smtClean="0"/>
              <a:t>作战，有人无船不算兵。</a:t>
            </a:r>
            <a:endParaRPr lang="zh-CN" alt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三、知己知彼，能准确判断战场情况</a:t>
              </a:r>
            </a:p>
          </p:txBody>
        </p:sp>
      </p:grpSp>
      <p:sp>
        <p:nvSpPr>
          <p:cNvPr id="16" name="矩形 15"/>
          <p:cNvSpPr/>
          <p:nvPr/>
        </p:nvSpPr>
        <p:spPr>
          <a:xfrm>
            <a:off x="566344" y="2132856"/>
            <a:ext cx="7796994" cy="3046988"/>
          </a:xfrm>
          <a:prstGeom prst="rect">
            <a:avLst/>
          </a:prstGeom>
        </p:spPr>
        <p:txBody>
          <a:bodyPr wrap="square">
            <a:spAutoFit/>
          </a:bodyPr>
          <a:lstStyle/>
          <a:p>
            <a:pPr indent="457200"/>
            <a:r>
              <a:rPr lang="zh-CN" altLang="en-US" sz="2400" b="1" dirty="0" smtClean="0">
                <a:latin typeface="华文楷体" panose="02010600040101010101" pitchFamily="2" charset="-122"/>
                <a:ea typeface="华文楷体" panose="02010600040101010101" pitchFamily="2" charset="-122"/>
              </a:rPr>
              <a:t>胡琏准确</a:t>
            </a:r>
            <a:r>
              <a:rPr lang="zh-CN" altLang="zh-CN" sz="2400" b="1" dirty="0">
                <a:latin typeface="华文楷体" panose="02010600040101010101" pitchFamily="2" charset="-122"/>
                <a:ea typeface="华文楷体" panose="02010600040101010101" pitchFamily="2" charset="-122"/>
              </a:rPr>
              <a:t>的</a:t>
            </a:r>
            <a:r>
              <a:rPr lang="zh-CN" altLang="zh-CN" sz="2400" b="1" dirty="0" smtClean="0">
                <a:latin typeface="华文楷体" panose="02010600040101010101" pitchFamily="2" charset="-122"/>
                <a:ea typeface="华文楷体" panose="02010600040101010101" pitchFamily="2" charset="-122"/>
              </a:rPr>
              <a:t>预测我军</a:t>
            </a:r>
            <a:r>
              <a:rPr lang="zh-CN" altLang="en-US" sz="2400" b="1" dirty="0">
                <a:latin typeface="华文楷体" panose="02010600040101010101" pitchFamily="2" charset="-122"/>
                <a:ea typeface="华文楷体" panose="02010600040101010101" pitchFamily="2" charset="-122"/>
              </a:rPr>
              <a:t>使用的</a:t>
            </a:r>
            <a:r>
              <a:rPr lang="zh-CN" altLang="zh-CN" sz="2400" b="1" dirty="0">
                <a:latin typeface="华文楷体" panose="02010600040101010101" pitchFamily="2" charset="-122"/>
                <a:ea typeface="华文楷体" panose="02010600040101010101" pitchFamily="2" charset="-122"/>
              </a:rPr>
              <a:t>战法</a:t>
            </a:r>
            <a:r>
              <a:rPr lang="zh-CN"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indent="457200"/>
            <a:r>
              <a:rPr lang="en-US" altLang="zh-CN" sz="2400" b="1" dirty="0" smtClean="0">
                <a:latin typeface="华文楷体" panose="02010600040101010101" pitchFamily="2" charset="-122"/>
                <a:ea typeface="华文楷体" panose="02010600040101010101" pitchFamily="2" charset="-122"/>
              </a:rPr>
              <a:t>1</a:t>
            </a:r>
            <a:r>
              <a:rPr lang="zh-CN" altLang="zh-CN" sz="2400" b="1" dirty="0">
                <a:latin typeface="华文楷体" panose="02010600040101010101" pitchFamily="2" charset="-122"/>
                <a:ea typeface="华文楷体" panose="02010600040101010101" pitchFamily="2" charset="-122"/>
              </a:rPr>
              <a:t>、瓜分战法：将敌人之防线切成数段，先猛攻腰部，再围攻两端，使左右不能相应</a:t>
            </a:r>
            <a:r>
              <a:rPr lang="zh-CN"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indent="457200"/>
            <a:r>
              <a:rPr lang="en-US" altLang="zh-CN" sz="2400" b="1" dirty="0" smtClean="0">
                <a:latin typeface="华文楷体" panose="02010600040101010101" pitchFamily="2" charset="-122"/>
                <a:ea typeface="华文楷体" panose="02010600040101010101" pitchFamily="2" charset="-122"/>
              </a:rPr>
              <a:t>2</a:t>
            </a:r>
            <a:r>
              <a:rPr lang="zh-CN" altLang="zh-CN" sz="2400" b="1" dirty="0">
                <a:latin typeface="华文楷体" panose="02010600040101010101" pitchFamily="2" charset="-122"/>
                <a:ea typeface="华文楷体" panose="02010600040101010101" pitchFamily="2" charset="-122"/>
              </a:rPr>
              <a:t>、断道战法：以猛冲的动作，将金门一分为二，尔后深入东南及西南后方海岸，先断我海上交通，东西席卷，歼灭全部守军</a:t>
            </a:r>
            <a:r>
              <a:rPr lang="zh-CN" altLang="zh-CN" sz="2400" b="1" dirty="0" smtClean="0">
                <a:latin typeface="华文楷体" panose="02010600040101010101" pitchFamily="2" charset="-122"/>
                <a:ea typeface="华文楷体" panose="02010600040101010101" pitchFamily="2" charset="-122"/>
              </a:rPr>
              <a:t>。</a:t>
            </a:r>
            <a:endParaRPr lang="en-US" altLang="zh-CN" sz="2400" b="1" dirty="0" smtClean="0">
              <a:latin typeface="华文楷体" panose="02010600040101010101" pitchFamily="2" charset="-122"/>
              <a:ea typeface="华文楷体" panose="02010600040101010101" pitchFamily="2" charset="-122"/>
            </a:endParaRPr>
          </a:p>
          <a:p>
            <a:pPr indent="457200"/>
            <a:r>
              <a:rPr lang="en-US" altLang="zh-CN" sz="2400" b="1" dirty="0" smtClean="0">
                <a:latin typeface="华文楷体" panose="02010600040101010101" pitchFamily="2" charset="-122"/>
                <a:ea typeface="华文楷体" panose="02010600040101010101" pitchFamily="2" charset="-122"/>
              </a:rPr>
              <a:t>3</a:t>
            </a:r>
            <a:r>
              <a:rPr lang="zh-CN" altLang="zh-CN" sz="2400" b="1" dirty="0">
                <a:latin typeface="华文楷体" panose="02010600040101010101" pitchFamily="2" charset="-122"/>
                <a:ea typeface="华文楷体" panose="02010600040101010101" pitchFamily="2" charset="-122"/>
              </a:rPr>
              <a:t>、三猛战法：猛攻、猛打、猛追，力向纵深发展，击溃防御者之体系，不为少数守军所惑。着重独立作战</a:t>
            </a:r>
            <a:r>
              <a:rPr lang="zh-CN" altLang="zh-CN" sz="2400"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2" name="TextBox 1"/>
          <p:cNvSpPr txBox="1"/>
          <p:nvPr/>
        </p:nvSpPr>
        <p:spPr>
          <a:xfrm>
            <a:off x="769824" y="1933902"/>
            <a:ext cx="7390033" cy="830997"/>
          </a:xfrm>
          <a:prstGeom prst="rect">
            <a:avLst/>
          </a:prstGeom>
          <a:noFill/>
        </p:spPr>
        <p:txBody>
          <a:bodyPr wrap="square" rtlCol="0">
            <a:spAutoFit/>
          </a:bodyPr>
          <a:lstStyle/>
          <a:p>
            <a:pPr indent="457200"/>
            <a:r>
              <a:rPr lang="zh-CN" altLang="en-US" sz="2400" b="1" dirty="0">
                <a:latin typeface="华文楷体" panose="02010600040101010101" pitchFamily="2" charset="-122"/>
                <a:ea typeface="华文楷体" panose="02010600040101010101" pitchFamily="2" charset="-122"/>
              </a:rPr>
              <a:t>汤恩伯准确预测我军登陆地段，及时加固防守，建立大量防守工事。</a:t>
            </a:r>
          </a:p>
        </p:txBody>
      </p:sp>
      <p:pic>
        <p:nvPicPr>
          <p:cNvPr id="2050" name="Picture 2" descr="C:\Users\admin\Desktop\个人文件\金门战役\揭开解放军攻打金门惨败的历史之迷-军事纵横-华商论坛_files\91_3897_8bef2b895f8bd9f.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3022848"/>
            <a:ext cx="6264696"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xit" presetSubtype="32" fill="hold" grpId="1" nodeType="clickEffect">
                                  <p:stCondLst>
                                    <p:cond delay="0"/>
                                  </p:stCondLst>
                                  <p:childTnLst>
                                    <p:animEffect transition="out" filter="circle(out)">
                                      <p:cBhvr>
                                        <p:cTn id="20" dur="2000"/>
                                        <p:tgtEl>
                                          <p:spTgt spid="2"/>
                                        </p:tgtEl>
                                      </p:cBhvr>
                                    </p:animEffect>
                                    <p:set>
                                      <p:cBhvr>
                                        <p:cTn id="21" dur="1" fill="hold">
                                          <p:stCondLst>
                                            <p:cond delay="19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 calcmode="lin" valueType="num">
                                      <p:cBhvr additive="base">
                                        <p:cTn id="25" dur="500"/>
                                        <p:tgtEl>
                                          <p:spTgt spid="2050"/>
                                        </p:tgtEl>
                                        <p:attrNameLst>
                                          <p:attrName>ppt_y</p:attrName>
                                        </p:attrNameLst>
                                      </p:cBhvr>
                                      <p:tavLst>
                                        <p:tav tm="0">
                                          <p:val>
                                            <p:strVal val="#ppt_y"/>
                                          </p:val>
                                        </p:tav>
                                        <p:tav tm="100000">
                                          <p:val>
                                            <p:strVal val="#ppt_y+#ppt_h*1.125000"/>
                                          </p:val>
                                        </p:tav>
                                      </p:tavLst>
                                    </p:anim>
                                    <p:animEffect transition="out" filter="wipe(down)">
                                      <p:cBhvr>
                                        <p:cTn id="26" dur="500"/>
                                        <p:tgtEl>
                                          <p:spTgt spid="2050"/>
                                        </p:tgtEl>
                                      </p:cBhvr>
                                    </p:animEffect>
                                    <p:set>
                                      <p:cBhvr>
                                        <p:cTn id="27" dur="1" fill="hold">
                                          <p:stCondLst>
                                            <p:cond delay="499"/>
                                          </p:stCondLst>
                                        </p:cTn>
                                        <p:tgtEl>
                                          <p:spTgt spid="205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Scale>
                                      <p:cBhvr>
                                        <p:cTn id="3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6"/>
                                        </p:tgtEl>
                                        <p:attrNameLst>
                                          <p:attrName>ppt_x</p:attrName>
                                          <p:attrName>ppt_y</p:attrName>
                                        </p:attrNameLst>
                                      </p:cBhvr>
                                    </p:animMotion>
                                    <p:animEffect transition="in" filter="fade">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四、巧妙运用电子欺骗</a:t>
              </a:r>
            </a:p>
          </p:txBody>
        </p:sp>
      </p:grpSp>
      <p:sp>
        <p:nvSpPr>
          <p:cNvPr id="16" name="矩形 15"/>
          <p:cNvSpPr/>
          <p:nvPr/>
        </p:nvSpPr>
        <p:spPr>
          <a:xfrm>
            <a:off x="683568" y="2348880"/>
            <a:ext cx="7796994" cy="1814830"/>
          </a:xfrm>
          <a:prstGeom prst="rect">
            <a:avLst/>
          </a:prstGeom>
        </p:spPr>
        <p:txBody>
          <a:bodyPr wrap="square">
            <a:spAutoFit/>
          </a:bodyPr>
          <a:lstStyle/>
          <a:p>
            <a:pPr indent="457200"/>
            <a:r>
              <a:rPr lang="en-US" altLang="zh-CN" sz="2800" b="1" dirty="0">
                <a:latin typeface="华文楷体" panose="02010600040101010101" pitchFamily="2" charset="-122"/>
                <a:ea typeface="华文楷体" panose="02010600040101010101" pitchFamily="2" charset="-122"/>
              </a:rPr>
              <a:t>10</a:t>
            </a:r>
            <a:r>
              <a:rPr lang="zh-CN" altLang="zh-CN" sz="2800" b="1" dirty="0">
                <a:latin typeface="华文楷体" panose="02010600040101010101" pitchFamily="2" charset="-122"/>
                <a:ea typeface="华文楷体" panose="02010600040101010101" pitchFamily="2" charset="-122"/>
              </a:rPr>
              <a:t>月</a:t>
            </a:r>
            <a:r>
              <a:rPr lang="en-US" altLang="zh-CN" sz="2800" b="1" dirty="0">
                <a:latin typeface="华文楷体" panose="02010600040101010101" pitchFamily="2" charset="-122"/>
                <a:ea typeface="华文楷体" panose="02010600040101010101" pitchFamily="2" charset="-122"/>
              </a:rPr>
              <a:t>24</a:t>
            </a:r>
            <a:r>
              <a:rPr lang="zh-CN" altLang="zh-CN" sz="2800" b="1" dirty="0">
                <a:latin typeface="华文楷体" panose="02010600040101010101" pitchFamily="2" charset="-122"/>
                <a:ea typeface="华文楷体" panose="02010600040101010101" pitchFamily="2" charset="-122"/>
              </a:rPr>
              <a:t>日，胡琏兵团已在金门海面停留了一天一夜，一俟风浪平息就登陆，这时胡琏却狡猾地向蒋介石发电报，请求撤回台湾</a:t>
            </a:r>
            <a:r>
              <a:rPr lang="zh-CN"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得知这一情报后，叶飞突然决定</a:t>
            </a:r>
            <a:r>
              <a:rPr lang="zh-CN" altLang="zh-CN" sz="2800" b="1" dirty="0">
                <a:latin typeface="华文楷体" panose="02010600040101010101" pitchFamily="2" charset="-122"/>
                <a:ea typeface="华文楷体" panose="02010600040101010101" pitchFamily="2" charset="-122"/>
              </a:rPr>
              <a:t>发动</a:t>
            </a:r>
            <a:r>
              <a:rPr lang="zh-CN" altLang="zh-CN" sz="2800" b="1" dirty="0" smtClean="0">
                <a:latin typeface="华文楷体" panose="02010600040101010101" pitchFamily="2" charset="-122"/>
                <a:ea typeface="华文楷体" panose="02010600040101010101" pitchFamily="2" charset="-122"/>
              </a:rPr>
              <a:t>金门战役。</a:t>
            </a:r>
            <a:endParaRPr lang="en-US" altLang="zh-CN" sz="2800" b="1" dirty="0" smtClean="0">
              <a:latin typeface="华文楷体" panose="02010600040101010101" pitchFamily="2" charset="-122"/>
              <a:ea typeface="华文楷体" panose="02010600040101010101" pitchFamily="2" charset="-122"/>
            </a:endParaRPr>
          </a:p>
        </p:txBody>
      </p:sp>
      <p:sp>
        <p:nvSpPr>
          <p:cNvPr id="7" name="TextBox 6"/>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4479925" y="4076700"/>
            <a:ext cx="18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base" hangingPunct="1">
              <a:spcBef>
                <a:spcPct val="0"/>
              </a:spcBef>
              <a:spcAft>
                <a:spcPct val="0"/>
              </a:spcAft>
            </a:pPr>
            <a:endParaRPr lang="zh-CN" altLang="en-US" sz="2400" smtClean="0">
              <a:solidFill>
                <a:prstClr val="black"/>
              </a:solidFill>
              <a:latin typeface="黑体" panose="02010609060101010101" pitchFamily="49" charset="-122"/>
              <a:ea typeface="黑体" panose="02010609060101010101" pitchFamily="49" charset="-122"/>
            </a:endParaRPr>
          </a:p>
        </p:txBody>
      </p:sp>
      <p:sp>
        <p:nvSpPr>
          <p:cNvPr id="3" name="矩形 2"/>
          <p:cNvSpPr/>
          <p:nvPr/>
        </p:nvSpPr>
        <p:spPr>
          <a:xfrm>
            <a:off x="935595" y="2310014"/>
            <a:ext cx="7272810" cy="1568450"/>
          </a:xfrm>
          <a:prstGeom prst="rect">
            <a:avLst/>
          </a:prstGeom>
        </p:spPr>
        <p:txBody>
          <a:bodyPr wrap="square">
            <a:spAutoFit/>
          </a:bodyPr>
          <a:lstStyle/>
          <a:p>
            <a:pPr indent="457200"/>
            <a:r>
              <a:rPr lang="en-US"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1949</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年</a:t>
            </a:r>
            <a:r>
              <a:rPr lang="en-US"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10</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月</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，共产党常胜</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将军</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叶飞</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率领</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解放</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军</a:t>
            </a:r>
            <a:r>
              <a:rPr lang="zh-CN"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第十</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兵团</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，包括</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第</a:t>
            </a:r>
            <a:r>
              <a:rPr lang="en-US"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28</a:t>
            </a:r>
            <a:r>
              <a:rPr lang="zh-CN"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军、</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29</a:t>
            </a:r>
            <a:r>
              <a:rPr lang="zh-CN"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军、</a:t>
            </a:r>
            <a:r>
              <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31</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军</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对</a:t>
            </a:r>
            <a:r>
              <a:rPr lang="zh-CN"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国民党军作最后的歼灭</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打击</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，顺利解放</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厦门</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。国民党上将</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汤恩伯</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不得不退守</a:t>
            </a:r>
            <a:r>
              <a:rPr lang="zh-CN" altLang="zh-CN"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岛。</a:t>
            </a:r>
            <a:endParaRPr lang="zh-CN"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7"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4" name="矩形 3"/>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一、战役背景</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五、主帅得力、指挥得当</a:t>
              </a:r>
            </a:p>
          </p:txBody>
        </p:sp>
      </p:grpSp>
      <p:sp>
        <p:nvSpPr>
          <p:cNvPr id="2" name="TextBox 1"/>
          <p:cNvSpPr txBox="1"/>
          <p:nvPr/>
        </p:nvSpPr>
        <p:spPr>
          <a:xfrm>
            <a:off x="303398" y="1772816"/>
            <a:ext cx="8157034" cy="1785104"/>
          </a:xfrm>
          <a:prstGeom prst="rect">
            <a:avLst/>
          </a:prstGeom>
          <a:noFill/>
        </p:spPr>
        <p:txBody>
          <a:bodyPr wrap="square" rtlCol="0">
            <a:spAutoFit/>
          </a:bodyPr>
          <a:lstStyle/>
          <a:p>
            <a:pPr indent="457200"/>
            <a:r>
              <a:rPr lang="zh-CN" altLang="en-US" sz="2200" b="1" dirty="0" smtClean="0">
                <a:latin typeface="华文楷体" panose="02010600040101010101" pitchFamily="2" charset="-122"/>
                <a:ea typeface="华文楷体" panose="02010600040101010101" pitchFamily="2" charset="-122"/>
              </a:rPr>
              <a:t>国民党总指挥胡琏，有勇有谋，十分狡猾。而且胡琏</a:t>
            </a:r>
            <a:r>
              <a:rPr lang="zh-CN" altLang="zh-CN" sz="2200" b="1" dirty="0" smtClean="0">
                <a:latin typeface="华文楷体" panose="02010600040101010101" pitchFamily="2" charset="-122"/>
                <a:ea typeface="华文楷体" panose="02010600040101010101" pitchFamily="2" charset="-122"/>
              </a:rPr>
              <a:t>治军有方</a:t>
            </a:r>
            <a:r>
              <a:rPr lang="zh-CN" altLang="en-US" sz="2200" b="1" dirty="0" smtClean="0">
                <a:latin typeface="华文楷体" panose="02010600040101010101" pitchFamily="2" charset="-122"/>
                <a:ea typeface="华文楷体" panose="02010600040101010101" pitchFamily="2" charset="-122"/>
              </a:rPr>
              <a:t>，其麾下部队在国民党军中一直属于战斗力较强的</a:t>
            </a:r>
            <a:r>
              <a:rPr lang="zh-CN" altLang="zh-CN" sz="2200" b="1" dirty="0" smtClean="0">
                <a:latin typeface="华文楷体" panose="02010600040101010101" pitchFamily="2" charset="-122"/>
                <a:ea typeface="华文楷体" panose="02010600040101010101" pitchFamily="2" charset="-122"/>
              </a:rPr>
              <a:t>。</a:t>
            </a:r>
            <a:r>
              <a:rPr lang="zh-CN" altLang="en-US" sz="2200" b="1" dirty="0" smtClean="0">
                <a:latin typeface="华文楷体" panose="02010600040101010101" pitchFamily="2" charset="-122"/>
                <a:ea typeface="华文楷体" panose="02010600040101010101" pitchFamily="2" charset="-122"/>
              </a:rPr>
              <a:t>其次，胡琏一直和三野打仗，对三野的情况十分清楚，连二十八军的人员构成都了熟于胸，更别说三野惯用的战法了。事实证明，正是因为胡琏亲临前线指挥，才使得十二兵团发挥出了最强战斗力。</a:t>
            </a:r>
            <a:endParaRPr lang="zh-CN" altLang="en-US" sz="2200" b="1" dirty="0">
              <a:latin typeface="华文楷体" panose="02010600040101010101" pitchFamily="2" charset="-122"/>
              <a:ea typeface="华文楷体" panose="02010600040101010101" pitchFamily="2" charset="-122"/>
            </a:endParaRPr>
          </a:p>
        </p:txBody>
      </p:sp>
      <p:pic>
        <p:nvPicPr>
          <p:cNvPr id="1026" name="Picture 2" descr="c:\users\admin\appdata\roaming\360se6\User Data\temp\u=3730176742,366125810&amp;fm=21&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89527" y="3620056"/>
            <a:ext cx="6984776" cy="261725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defTabSz="1066800">
                <a:lnSpc>
                  <a:spcPct val="90000"/>
                </a:lnSpc>
                <a:spcBef>
                  <a:spcPct val="0"/>
                </a:spcBef>
                <a:spcAft>
                  <a:spcPct val="35000"/>
                </a:spcAft>
              </a:pPr>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六、战法合理，齐聚天时地利人和</a:t>
              </a:r>
            </a:p>
          </p:txBody>
        </p:sp>
      </p:grpSp>
      <p:pic>
        <p:nvPicPr>
          <p:cNvPr id="3076" name="Picture 4" descr="c:\users\admin\appdata\roaming\360se6\User Data\temp\u=408893827,781584727&amp;fm=23&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3140969"/>
            <a:ext cx="6120680" cy="318142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1259632" y="1899402"/>
            <a:ext cx="6192688" cy="830997"/>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60007" dist="310007" dir="7680000" sy="30000" kx="1300200" algn="ctr" rotWithShape="0">
                    <a:prstClr val="black">
                      <a:alpha val="32000"/>
                    </a:prstClr>
                  </a:outerShdw>
                  <a:reflection blurRad="6350" stA="55000" endA="50" endPos="85000" dist="60007" dir="5400000" sy="-100000" algn="bl" rotWithShape="0"/>
                </a:effectLst>
              </a:rPr>
              <a:t>攻击</a:t>
            </a:r>
            <a:r>
              <a:rPr lang="zh-CN"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60007" dist="310007" dir="7680000" sy="30000" kx="1300200" algn="ctr" rotWithShape="0">
                    <a:prstClr val="black">
                      <a:alpha val="32000"/>
                    </a:prstClr>
                  </a:outerShdw>
                  <a:reflection blurRad="6350" stA="55000" endA="50" endPos="85000" dist="60007" dir="5400000" sy="-100000" algn="bl" rotWithShape="0"/>
                </a:effectLst>
              </a:rPr>
              <a:t>，攻击，再攻击</a:t>
            </a:r>
            <a:r>
              <a:rPr lang="zh-CN" alt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60007" dist="310007" dir="7680000" sy="30000" kx="1300200" algn="ctr" rotWithShape="0">
                    <a:prstClr val="black">
                      <a:alpha val="32000"/>
                    </a:prstClr>
                  </a:outerShdw>
                  <a:reflection blurRad="6350" stA="55000" endA="50" endPos="85000" dist="60007" dir="5400000" sy="-100000" algn="bl" rotWithShape="0"/>
                </a:effectLst>
              </a:rPr>
              <a:t>。</a:t>
            </a:r>
            <a:endParaRPr lang="zh-CN"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60007" dist="310007" dir="7680000" sy="30000" kx="1300200" algn="ctr" rotWithShape="0">
                  <a:prstClr val="black">
                    <a:alpha val="32000"/>
                  </a:prstClr>
                </a:outerShdw>
                <a:reflection blurRad="6350" stA="55000" endA="50" endPos="85000" dist="60007" dir="5400000" sy="-100000" algn="bl" rotWithShape="0"/>
              </a:effectLst>
            </a:endParaRPr>
          </a:p>
        </p:txBody>
      </p:sp>
      <p:sp>
        <p:nvSpPr>
          <p:cNvPr id="14" name="TextBox 13"/>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r>
                <a:rPr lang="zh-CN" altLang="en-US" sz="2400" b="1"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国民党致胜战法</a:t>
              </a:r>
            </a:p>
          </p:txBody>
        </p:sp>
      </p:grpSp>
      <p:pic>
        <p:nvPicPr>
          <p:cNvPr id="7" name="Picture 2" descr="c:\users\admin\appdata\roaming\360se6\User Data\temp\u=643163547,545748168&amp;fm=23&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91680" y="1942400"/>
            <a:ext cx="5040560" cy="341207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3095836" y="5523765"/>
            <a:ext cx="2232248" cy="646331"/>
          </a:xfrm>
          <a:prstGeom prst="rect">
            <a:avLst/>
          </a:prstGeom>
          <a:noFill/>
        </p:spPr>
        <p:txBody>
          <a:bodyPr wrap="square" rtlCol="0">
            <a:spAutoFit/>
          </a:bodyPr>
          <a:lstStyle/>
          <a:p>
            <a:r>
              <a:rPr lang="zh-CN" altLang="en-US" sz="3600" dirty="0" smtClean="0">
                <a:solidFill>
                  <a:srgbClr val="FF0000"/>
                </a:solidFill>
                <a:latin typeface="华文琥珀" panose="02010800040101010101" pitchFamily="2" charset="-122"/>
                <a:ea typeface="华文琥珀" panose="02010800040101010101" pitchFamily="2" charset="-122"/>
              </a:rPr>
              <a:t>金门之熊</a:t>
            </a:r>
            <a:endParaRPr lang="zh-CN" altLang="en-US" sz="3600" dirty="0">
              <a:solidFill>
                <a:srgbClr val="FF0000"/>
              </a:solidFill>
              <a:latin typeface="华文琥珀" panose="02010800040101010101" pitchFamily="2" charset="-122"/>
              <a:ea typeface="华文琥珀" panose="02010800040101010101" pitchFamily="2" charset="-122"/>
            </a:endParaRPr>
          </a:p>
        </p:txBody>
      </p:sp>
      <p:sp>
        <p:nvSpPr>
          <p:cNvPr id="10" name="TextBox 9"/>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857232"/>
            <a:ext cx="8072494" cy="5509200"/>
          </a:xfrm>
          <a:prstGeom prst="rect">
            <a:avLst/>
          </a:prstGeom>
          <a:noFill/>
        </p:spPr>
        <p:txBody>
          <a:bodyPr wrap="square" rtlCol="0">
            <a:spAutoFit/>
          </a:bodyPr>
          <a:lstStyle/>
          <a:p>
            <a:r>
              <a:rPr lang="zh-CN" altLang="en-US" sz="3200" dirty="0" smtClean="0">
                <a:latin typeface="华文新魏" panose="02010800040101010101" pitchFamily="2" charset="-122"/>
                <a:ea typeface="华文新魏" panose="02010800040101010101" pitchFamily="2" charset="-122"/>
              </a:rPr>
              <a:t>       敌坦克使用国际法禁用的钢珠弹向我军疯狂射击，钢珠弹射出后呈</a:t>
            </a:r>
            <a:r>
              <a:rPr lang="en-US" sz="3200" dirty="0" smtClean="0">
                <a:latin typeface="华文新魏" panose="02010800040101010101" pitchFamily="2" charset="-122"/>
                <a:ea typeface="华文新魏" panose="02010800040101010101" pitchFamily="2" charset="-122"/>
              </a:rPr>
              <a:t>V </a:t>
            </a:r>
            <a:r>
              <a:rPr lang="zh-CN" altLang="en-US" sz="3200" dirty="0" smtClean="0">
                <a:latin typeface="华文新魏" panose="02010800040101010101" pitchFamily="2" charset="-122"/>
                <a:ea typeface="华文新魏" panose="02010800040101010101" pitchFamily="2" charset="-122"/>
              </a:rPr>
              <a:t>形扇面，一平方米内竟有上千颗钢珠，霎间</a:t>
            </a:r>
            <a:r>
              <a:rPr lang="en-US"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血流成河。这不是战斗，而是屠杀。</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       而我方部队也确带了打坦克的火箭筒。当时火箭筒分为前筒、后筒和火箭弹三部份，需三人配合才能发射。因欠准备，结果</a:t>
            </a:r>
            <a:r>
              <a:rPr lang="en-US"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前筒装在甲船，后筒装在乙船，火箭弹装在丙船。强行登陆后，建制混乱，甲找</a:t>
            </a:r>
            <a:r>
              <a:rPr lang="en-US" sz="3200" dirty="0" smtClean="0">
                <a:latin typeface="华文新魏" panose="02010800040101010101" pitchFamily="2" charset="-122"/>
                <a:ea typeface="华文新魏" panose="02010800040101010101" pitchFamily="2" charset="-122"/>
              </a:rPr>
              <a:t> </a:t>
            </a:r>
            <a:r>
              <a:rPr lang="zh-CN" altLang="en-US" sz="3200" dirty="0" smtClean="0">
                <a:latin typeface="华文新魏" panose="02010800040101010101" pitchFamily="2" charset="-122"/>
                <a:ea typeface="华文新魏" panose="02010800040101010101" pitchFamily="2" charset="-122"/>
              </a:rPr>
              <a:t>不到乙，乙找不到丙。火箭筒全然无法使用，遂使敌坦克得志。</a:t>
            </a:r>
            <a:endParaRPr lang="zh-CN" altLang="en-US" sz="3200" dirty="0">
              <a:latin typeface="华文新魏" panose="02010800040101010101" pitchFamily="2" charset="-122"/>
              <a:ea typeface="华文新魏" panose="02010800040101010101" pitchFamily="2"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单圆角矩形 3"/>
          <p:cNvSpPr/>
          <p:nvPr/>
        </p:nvSpPr>
        <p:spPr>
          <a:xfrm>
            <a:off x="5868035" y="0"/>
            <a:ext cx="2847340" cy="491490"/>
          </a:xfrm>
          <a:prstGeom prst="round1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7" name="组合 6"/>
          <p:cNvGrpSpPr/>
          <p:nvPr/>
        </p:nvGrpSpPr>
        <p:grpSpPr>
          <a:xfrm>
            <a:off x="277459" y="1135536"/>
            <a:ext cx="5342993" cy="531360"/>
            <a:chOff x="381642" y="4129832"/>
            <a:chExt cx="5342993" cy="531360"/>
          </a:xfrm>
        </p:grpSpPr>
        <p:sp>
          <p:nvSpPr>
            <p:cNvPr id="9" name="圆角矩形 8"/>
            <p:cNvSpPr/>
            <p:nvPr/>
          </p:nvSpPr>
          <p:spPr>
            <a:xfrm>
              <a:off x="381642" y="4129832"/>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0" name="圆角矩形 4"/>
            <p:cNvSpPr/>
            <p:nvPr/>
          </p:nvSpPr>
          <p:spPr>
            <a:xfrm>
              <a:off x="407581" y="4155771"/>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algn="l" defTabSz="1066800" rtl="0">
                <a:lnSpc>
                  <a:spcPct val="90000"/>
                </a:lnSpc>
                <a:spcBef>
                  <a:spcPct val="0"/>
                </a:spcBef>
                <a:spcAft>
                  <a:spcPct val="35000"/>
                </a:spcAft>
              </a:pPr>
              <a:r>
                <a:rPr lang="zh-CN" altLang="en-US" sz="2400" b="1" kern="1200" dirty="0" smtClean="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六、战法合理，齐聚天时地利人和</a:t>
              </a:r>
            </a:p>
          </p:txBody>
        </p:sp>
      </p:gr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nvGrpSpPr>
          <p:cNvPr id="11" name="组合 10"/>
          <p:cNvGrpSpPr/>
          <p:nvPr/>
        </p:nvGrpSpPr>
        <p:grpSpPr>
          <a:xfrm>
            <a:off x="277459" y="1078675"/>
            <a:ext cx="5342993" cy="531360"/>
            <a:chOff x="381642" y="47431"/>
            <a:chExt cx="5342993" cy="531360"/>
          </a:xfrm>
        </p:grpSpPr>
        <p:sp>
          <p:nvSpPr>
            <p:cNvPr id="12" name="圆角矩形 11"/>
            <p:cNvSpPr/>
            <p:nvPr/>
          </p:nvSpPr>
          <p:spPr>
            <a:xfrm>
              <a:off x="381642" y="47431"/>
              <a:ext cx="5342993" cy="5313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3" name="圆角矩形 5"/>
            <p:cNvSpPr/>
            <p:nvPr/>
          </p:nvSpPr>
          <p:spPr>
            <a:xfrm>
              <a:off x="407581" y="73370"/>
              <a:ext cx="529111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1952" tIns="0" rIns="201952" bIns="0" numCol="1" spcCol="1270" anchor="ctr" anchorCtr="0">
              <a:noAutofit/>
            </a:bodyPr>
            <a:lstStyle/>
            <a:p>
              <a:pPr lvl="0" defTabSz="1066800">
                <a:lnSpc>
                  <a:spcPct val="90000"/>
                </a:lnSpc>
                <a:spcBef>
                  <a:spcPct val="0"/>
                </a:spcBef>
                <a:spcAft>
                  <a:spcPct val="35000"/>
                </a:spcAft>
              </a:pPr>
              <a:r>
                <a:rPr lang="zh-CN" altLang="en-US" sz="24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六、战法合理，齐聚天时地利人和</a:t>
              </a:r>
            </a:p>
          </p:txBody>
        </p:sp>
      </p:grpSp>
      <p:sp>
        <p:nvSpPr>
          <p:cNvPr id="2" name="TextBox 1"/>
          <p:cNvSpPr txBox="1"/>
          <p:nvPr/>
        </p:nvSpPr>
        <p:spPr>
          <a:xfrm>
            <a:off x="272523" y="2276872"/>
            <a:ext cx="8157034" cy="1815882"/>
          </a:xfrm>
          <a:prstGeom prst="rect">
            <a:avLst/>
          </a:prstGeom>
          <a:noFill/>
        </p:spPr>
        <p:txBody>
          <a:bodyPr wrap="square" rtlCol="0">
            <a:spAutoFit/>
          </a:bodyPr>
          <a:lstStyle/>
          <a:p>
            <a:pPr indent="457200"/>
            <a:r>
              <a:rPr lang="zh-CN" altLang="en-US" sz="2800" b="1" dirty="0">
                <a:latin typeface="华文楷体" panose="02010600040101010101" pitchFamily="2" charset="-122"/>
                <a:ea typeface="华文楷体" panose="02010600040101010101" pitchFamily="2" charset="-122"/>
              </a:rPr>
              <a:t>因整日激战，双方伤亡极大，所有部队都已投入战场</a:t>
            </a:r>
            <a:r>
              <a:rPr lang="zh-CN" altLang="en-US" sz="2800" b="1" dirty="0" smtClean="0">
                <a:latin typeface="华文楷体" panose="02010600040101010101" pitchFamily="2" charset="-122"/>
                <a:ea typeface="华文楷体" panose="02010600040101010101" pitchFamily="2" charset="-122"/>
              </a:rPr>
              <a:t>。就</a:t>
            </a:r>
            <a:r>
              <a:rPr lang="zh-CN" altLang="en-US" sz="2800" b="1" dirty="0">
                <a:latin typeface="华文楷体" panose="02010600040101010101" pitchFamily="2" charset="-122"/>
                <a:ea typeface="华文楷体" panose="02010600040101010101" pitchFamily="2" charset="-122"/>
              </a:rPr>
              <a:t>在此刻，李良荣仍下令他的疲惫不堪的部队进攻。师长下到营，团长下到连，将指挥前线往前一推再推，</a:t>
            </a:r>
            <a:r>
              <a:rPr lang="zh-CN" altLang="en-US" sz="2800" b="1" dirty="0" smtClean="0">
                <a:latin typeface="华文楷体" panose="02010600040101010101" pitchFamily="2" charset="-122"/>
                <a:ea typeface="华文楷体" panose="02010600040101010101" pitchFamily="2" charset="-122"/>
              </a:rPr>
              <a:t>严格督战。</a:t>
            </a:r>
            <a:endPar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9" name="TextBox 8"/>
          <p:cNvSpPr txBox="1"/>
          <p:nvPr/>
        </p:nvSpPr>
        <p:spPr>
          <a:xfrm>
            <a:off x="827583" y="96846"/>
            <a:ext cx="58326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五、国民党如何制胜</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4479925" y="4076700"/>
            <a:ext cx="184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base" hangingPunct="1">
              <a:spcBef>
                <a:spcPct val="0"/>
              </a:spcBef>
              <a:spcAft>
                <a:spcPct val="0"/>
              </a:spcAft>
            </a:pPr>
            <a:endParaRPr lang="zh-CN" altLang="en-US" sz="2400" smtClean="0">
              <a:solidFill>
                <a:prstClr val="black"/>
              </a:solidFill>
              <a:latin typeface="黑体" panose="02010609060101010101" pitchFamily="49" charset="-122"/>
              <a:ea typeface="黑体" panose="02010609060101010101" pitchFamily="49" charset="-122"/>
            </a:endParaRPr>
          </a:p>
        </p:txBody>
      </p:sp>
      <p:sp>
        <p:nvSpPr>
          <p:cNvPr id="2" name="TextBox 1"/>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一、战役背景</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矩形 4"/>
          <p:cNvSpPr/>
          <p:nvPr/>
        </p:nvSpPr>
        <p:spPr>
          <a:xfrm>
            <a:off x="-147251" y="1196752"/>
            <a:ext cx="5801589" cy="923330"/>
          </a:xfrm>
          <a:prstGeom prst="rect">
            <a:avLst/>
          </a:prstGeom>
          <a:noFill/>
          <a:scene3d>
            <a:camera prst="perspectiveHeroicExtremeLeftFacing"/>
            <a:lightRig rig="threePt" dir="t"/>
          </a:scene3d>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为什么要打金门？</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矩形 5"/>
          <p:cNvSpPr/>
          <p:nvPr/>
        </p:nvSpPr>
        <p:spPr>
          <a:xfrm>
            <a:off x="469242" y="2368540"/>
            <a:ext cx="4572000" cy="3415030"/>
          </a:xfrm>
          <a:prstGeom prst="rect">
            <a:avLst/>
          </a:prstGeom>
        </p:spPr>
        <p:txBody>
          <a:bodyPr>
            <a:spAutoFit/>
          </a:bodyPr>
          <a:lstStyle/>
          <a:p>
            <a:pPr indent="457200"/>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金门的战略地位十分重要。它位于大陆边缘，北与马祖毗连，构成两栖性的边缘地带。金门是台湾的桥头堡。历史上郑成功、施琅攻取台湾，都以金、厦为出发地，解放军</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攻下金门，则可以金门为跳板收复台湾</a:t>
            </a:r>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。国民党手握金门，进可封锁内陆，退可屏障台湾。</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9" name="矩形 8"/>
          <p:cNvSpPr/>
          <p:nvPr/>
        </p:nvSpPr>
        <p:spPr>
          <a:xfrm>
            <a:off x="469242" y="2876370"/>
            <a:ext cx="4572000" cy="1200329"/>
          </a:xfrm>
          <a:prstGeom prst="rect">
            <a:avLst/>
          </a:prstGeom>
        </p:spPr>
        <p:txBody>
          <a:bodyPr>
            <a:spAutoFit/>
          </a:bodyPr>
          <a:lstStyle/>
          <a:p>
            <a:pPr indent="457200"/>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因此，台湾有人把金门战役比作中国历史上的奠定天下三分局势的赤壁之战。</a:t>
            </a:r>
          </a:p>
        </p:txBody>
      </p:sp>
      <p:sp>
        <p:nvSpPr>
          <p:cNvPr id="10"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pic>
        <p:nvPicPr>
          <p:cNvPr id="4098" name="Picture 2" descr="c:\users\admin\appdata\roaming\360se6\User Data\temp\u=1983539776,3490891957&amp;fm=23&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67502" y="2419718"/>
            <a:ext cx="4076498" cy="336514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8" fill="hold" grpId="1" nodeType="click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0-ppt_w/2"/>
                                          </p:val>
                                        </p:tav>
                                      </p:tavLst>
                                    </p:anim>
                                    <p:anim calcmode="lin" valueType="num">
                                      <p:cBhvr additive="base">
                                        <p:cTn id="23" dur="500"/>
                                        <p:tgtEl>
                                          <p:spTgt spid="6"/>
                                        </p:tgtEl>
                                        <p:attrNameLst>
                                          <p:attrName>ppt_y</p:attrName>
                                        </p:attrNameLst>
                                      </p:cBhvr>
                                      <p:tavLst>
                                        <p:tav tm="0">
                                          <p:val>
                                            <p:strVal val="ppt_y"/>
                                          </p:val>
                                        </p:tav>
                                        <p:tav tm="100000">
                                          <p:val>
                                            <p:strVal val="ppt_y"/>
                                          </p:val>
                                        </p:tav>
                                      </p:tavLst>
                                    </p:anim>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二、战场环境</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4098" name="Picture 2" descr="c:\users\admin\appdata\roaming\360se6\User Data\temp\u=890240084,2372104187&amp;fm=23&amp;gp=0.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1600" y="1340768"/>
            <a:ext cx="7200800" cy="439248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图示 5"/>
          <p:cNvGraphicFramePr/>
          <p:nvPr/>
        </p:nvGraphicFramePr>
        <p:xfrm>
          <a:off x="1691679" y="1124745"/>
          <a:ext cx="5904656"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graphicEl>
                                              <a:dgm id="{359ED0E3-6765-4C68-A4E5-0C906AFCA3DC}"/>
                                            </p:graphicEl>
                                          </p:spTgt>
                                        </p:tgtEl>
                                        <p:attrNameLst>
                                          <p:attrName>style.visibility</p:attrName>
                                        </p:attrNameLst>
                                      </p:cBhvr>
                                      <p:to>
                                        <p:strVal val="visible"/>
                                      </p:to>
                                    </p:set>
                                    <p:anim calcmode="lin" valueType="num">
                                      <p:cBhvr>
                                        <p:cTn id="12" dur="1000" fill="hold"/>
                                        <p:tgtEl>
                                          <p:spTgt spid="6">
                                            <p:graphicEl>
                                              <a:dgm id="{359ED0E3-6765-4C68-A4E5-0C906AFCA3DC}"/>
                                            </p:graphicEl>
                                          </p:spTgt>
                                        </p:tgtEl>
                                        <p:attrNameLst>
                                          <p:attrName>ppt_w</p:attrName>
                                        </p:attrNameLst>
                                      </p:cBhvr>
                                      <p:tavLst>
                                        <p:tav tm="0">
                                          <p:val>
                                            <p:fltVal val="0"/>
                                          </p:val>
                                        </p:tav>
                                        <p:tav tm="100000">
                                          <p:val>
                                            <p:strVal val="#ppt_w"/>
                                          </p:val>
                                        </p:tav>
                                      </p:tavLst>
                                    </p:anim>
                                    <p:anim calcmode="lin" valueType="num">
                                      <p:cBhvr>
                                        <p:cTn id="13" dur="1000" fill="hold"/>
                                        <p:tgtEl>
                                          <p:spTgt spid="6">
                                            <p:graphicEl>
                                              <a:dgm id="{359ED0E3-6765-4C68-A4E5-0C906AFCA3DC}"/>
                                            </p:graphicEl>
                                          </p:spTgt>
                                        </p:tgtEl>
                                        <p:attrNameLst>
                                          <p:attrName>ppt_h</p:attrName>
                                        </p:attrNameLst>
                                      </p:cBhvr>
                                      <p:tavLst>
                                        <p:tav tm="0">
                                          <p:val>
                                            <p:fltVal val="0"/>
                                          </p:val>
                                        </p:tav>
                                        <p:tav tm="100000">
                                          <p:val>
                                            <p:strVal val="#ppt_h"/>
                                          </p:val>
                                        </p:tav>
                                      </p:tavLst>
                                    </p:anim>
                                    <p:anim calcmode="lin" valueType="num">
                                      <p:cBhvr>
                                        <p:cTn id="14" dur="1000" fill="hold"/>
                                        <p:tgtEl>
                                          <p:spTgt spid="6">
                                            <p:graphicEl>
                                              <a:dgm id="{359ED0E3-6765-4C68-A4E5-0C906AFCA3DC}"/>
                                            </p:graphicEl>
                                          </p:spTgt>
                                        </p:tgtEl>
                                        <p:attrNameLst>
                                          <p:attrName>style.rotation</p:attrName>
                                        </p:attrNameLst>
                                      </p:cBhvr>
                                      <p:tavLst>
                                        <p:tav tm="0">
                                          <p:val>
                                            <p:fltVal val="90"/>
                                          </p:val>
                                        </p:tav>
                                        <p:tav tm="100000">
                                          <p:val>
                                            <p:fltVal val="0"/>
                                          </p:val>
                                        </p:tav>
                                      </p:tavLst>
                                    </p:anim>
                                    <p:animEffect transition="in" filter="fade">
                                      <p:cBhvr>
                                        <p:cTn id="15" dur="1000"/>
                                        <p:tgtEl>
                                          <p:spTgt spid="6">
                                            <p:graphicEl>
                                              <a:dgm id="{359ED0E3-6765-4C68-A4E5-0C906AFCA3D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graphicEl>
                                              <a:dgm id="{0446B76D-E646-4D6E-AA9A-26DA5604D3BD}"/>
                                            </p:graphicEl>
                                          </p:spTgt>
                                        </p:tgtEl>
                                        <p:attrNameLst>
                                          <p:attrName>style.visibility</p:attrName>
                                        </p:attrNameLst>
                                      </p:cBhvr>
                                      <p:to>
                                        <p:strVal val="visible"/>
                                      </p:to>
                                    </p:set>
                                    <p:anim calcmode="lin" valueType="num">
                                      <p:cBhvr>
                                        <p:cTn id="20" dur="1000" fill="hold"/>
                                        <p:tgtEl>
                                          <p:spTgt spid="6">
                                            <p:graphicEl>
                                              <a:dgm id="{0446B76D-E646-4D6E-AA9A-26DA5604D3BD}"/>
                                            </p:graphicEl>
                                          </p:spTgt>
                                        </p:tgtEl>
                                        <p:attrNameLst>
                                          <p:attrName>ppt_w</p:attrName>
                                        </p:attrNameLst>
                                      </p:cBhvr>
                                      <p:tavLst>
                                        <p:tav tm="0">
                                          <p:val>
                                            <p:fltVal val="0"/>
                                          </p:val>
                                        </p:tav>
                                        <p:tav tm="100000">
                                          <p:val>
                                            <p:strVal val="#ppt_w"/>
                                          </p:val>
                                        </p:tav>
                                      </p:tavLst>
                                    </p:anim>
                                    <p:anim calcmode="lin" valueType="num">
                                      <p:cBhvr>
                                        <p:cTn id="21" dur="1000" fill="hold"/>
                                        <p:tgtEl>
                                          <p:spTgt spid="6">
                                            <p:graphicEl>
                                              <a:dgm id="{0446B76D-E646-4D6E-AA9A-26DA5604D3BD}"/>
                                            </p:graphicEl>
                                          </p:spTgt>
                                        </p:tgtEl>
                                        <p:attrNameLst>
                                          <p:attrName>ppt_h</p:attrName>
                                        </p:attrNameLst>
                                      </p:cBhvr>
                                      <p:tavLst>
                                        <p:tav tm="0">
                                          <p:val>
                                            <p:fltVal val="0"/>
                                          </p:val>
                                        </p:tav>
                                        <p:tav tm="100000">
                                          <p:val>
                                            <p:strVal val="#ppt_h"/>
                                          </p:val>
                                        </p:tav>
                                      </p:tavLst>
                                    </p:anim>
                                    <p:anim calcmode="lin" valueType="num">
                                      <p:cBhvr>
                                        <p:cTn id="22" dur="1000" fill="hold"/>
                                        <p:tgtEl>
                                          <p:spTgt spid="6">
                                            <p:graphicEl>
                                              <a:dgm id="{0446B76D-E646-4D6E-AA9A-26DA5604D3BD}"/>
                                            </p:graphicEl>
                                          </p:spTgt>
                                        </p:tgtEl>
                                        <p:attrNameLst>
                                          <p:attrName>style.rotation</p:attrName>
                                        </p:attrNameLst>
                                      </p:cBhvr>
                                      <p:tavLst>
                                        <p:tav tm="0">
                                          <p:val>
                                            <p:fltVal val="90"/>
                                          </p:val>
                                        </p:tav>
                                        <p:tav tm="100000">
                                          <p:val>
                                            <p:fltVal val="0"/>
                                          </p:val>
                                        </p:tav>
                                      </p:tavLst>
                                    </p:anim>
                                    <p:animEffect transition="in" filter="fade">
                                      <p:cBhvr>
                                        <p:cTn id="23" dur="1000"/>
                                        <p:tgtEl>
                                          <p:spTgt spid="6">
                                            <p:graphicEl>
                                              <a:dgm id="{0446B76D-E646-4D6E-AA9A-26DA5604D3B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graphicEl>
                                              <a:dgm id="{8BA8C618-BF11-4981-B4E1-5CCA0D49CDCC}"/>
                                            </p:graphicEl>
                                          </p:spTgt>
                                        </p:tgtEl>
                                        <p:attrNameLst>
                                          <p:attrName>style.visibility</p:attrName>
                                        </p:attrNameLst>
                                      </p:cBhvr>
                                      <p:to>
                                        <p:strVal val="visible"/>
                                      </p:to>
                                    </p:set>
                                    <p:anim calcmode="lin" valueType="num">
                                      <p:cBhvr>
                                        <p:cTn id="28" dur="1000" fill="hold"/>
                                        <p:tgtEl>
                                          <p:spTgt spid="6">
                                            <p:graphicEl>
                                              <a:dgm id="{8BA8C618-BF11-4981-B4E1-5CCA0D49CDCC}"/>
                                            </p:graphicEl>
                                          </p:spTgt>
                                        </p:tgtEl>
                                        <p:attrNameLst>
                                          <p:attrName>ppt_w</p:attrName>
                                        </p:attrNameLst>
                                      </p:cBhvr>
                                      <p:tavLst>
                                        <p:tav tm="0">
                                          <p:val>
                                            <p:fltVal val="0"/>
                                          </p:val>
                                        </p:tav>
                                        <p:tav tm="100000">
                                          <p:val>
                                            <p:strVal val="#ppt_w"/>
                                          </p:val>
                                        </p:tav>
                                      </p:tavLst>
                                    </p:anim>
                                    <p:anim calcmode="lin" valueType="num">
                                      <p:cBhvr>
                                        <p:cTn id="29" dur="1000" fill="hold"/>
                                        <p:tgtEl>
                                          <p:spTgt spid="6">
                                            <p:graphicEl>
                                              <a:dgm id="{8BA8C618-BF11-4981-B4E1-5CCA0D49CDCC}"/>
                                            </p:graphicEl>
                                          </p:spTgt>
                                        </p:tgtEl>
                                        <p:attrNameLst>
                                          <p:attrName>ppt_h</p:attrName>
                                        </p:attrNameLst>
                                      </p:cBhvr>
                                      <p:tavLst>
                                        <p:tav tm="0">
                                          <p:val>
                                            <p:fltVal val="0"/>
                                          </p:val>
                                        </p:tav>
                                        <p:tav tm="100000">
                                          <p:val>
                                            <p:strVal val="#ppt_h"/>
                                          </p:val>
                                        </p:tav>
                                      </p:tavLst>
                                    </p:anim>
                                    <p:anim calcmode="lin" valueType="num">
                                      <p:cBhvr>
                                        <p:cTn id="30" dur="1000" fill="hold"/>
                                        <p:tgtEl>
                                          <p:spTgt spid="6">
                                            <p:graphicEl>
                                              <a:dgm id="{8BA8C618-BF11-4981-B4E1-5CCA0D49CDCC}"/>
                                            </p:graphicEl>
                                          </p:spTgt>
                                        </p:tgtEl>
                                        <p:attrNameLst>
                                          <p:attrName>style.rotation</p:attrName>
                                        </p:attrNameLst>
                                      </p:cBhvr>
                                      <p:tavLst>
                                        <p:tav tm="0">
                                          <p:val>
                                            <p:fltVal val="90"/>
                                          </p:val>
                                        </p:tav>
                                        <p:tav tm="100000">
                                          <p:val>
                                            <p:fltVal val="0"/>
                                          </p:val>
                                        </p:tav>
                                      </p:tavLst>
                                    </p:anim>
                                    <p:animEffect transition="in" filter="fade">
                                      <p:cBhvr>
                                        <p:cTn id="31" dur="1000"/>
                                        <p:tgtEl>
                                          <p:spTgt spid="6">
                                            <p:graphicEl>
                                              <a:dgm id="{8BA8C618-BF11-4981-B4E1-5CCA0D49CDC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6">
                                            <p:graphicEl>
                                              <a:dgm id="{E8AB64D8-0BA7-4F15-8CEF-F5455F6AA547}"/>
                                            </p:graphicEl>
                                          </p:spTgt>
                                        </p:tgtEl>
                                        <p:attrNameLst>
                                          <p:attrName>style.visibility</p:attrName>
                                        </p:attrNameLst>
                                      </p:cBhvr>
                                      <p:to>
                                        <p:strVal val="visible"/>
                                      </p:to>
                                    </p:set>
                                    <p:anim calcmode="lin" valueType="num">
                                      <p:cBhvr>
                                        <p:cTn id="36" dur="1000" fill="hold"/>
                                        <p:tgtEl>
                                          <p:spTgt spid="6">
                                            <p:graphicEl>
                                              <a:dgm id="{E8AB64D8-0BA7-4F15-8CEF-F5455F6AA547}"/>
                                            </p:graphicEl>
                                          </p:spTgt>
                                        </p:tgtEl>
                                        <p:attrNameLst>
                                          <p:attrName>ppt_w</p:attrName>
                                        </p:attrNameLst>
                                      </p:cBhvr>
                                      <p:tavLst>
                                        <p:tav tm="0">
                                          <p:val>
                                            <p:fltVal val="0"/>
                                          </p:val>
                                        </p:tav>
                                        <p:tav tm="100000">
                                          <p:val>
                                            <p:strVal val="#ppt_w"/>
                                          </p:val>
                                        </p:tav>
                                      </p:tavLst>
                                    </p:anim>
                                    <p:anim calcmode="lin" valueType="num">
                                      <p:cBhvr>
                                        <p:cTn id="37" dur="1000" fill="hold"/>
                                        <p:tgtEl>
                                          <p:spTgt spid="6">
                                            <p:graphicEl>
                                              <a:dgm id="{E8AB64D8-0BA7-4F15-8CEF-F5455F6AA547}"/>
                                            </p:graphicEl>
                                          </p:spTgt>
                                        </p:tgtEl>
                                        <p:attrNameLst>
                                          <p:attrName>ppt_h</p:attrName>
                                        </p:attrNameLst>
                                      </p:cBhvr>
                                      <p:tavLst>
                                        <p:tav tm="0">
                                          <p:val>
                                            <p:fltVal val="0"/>
                                          </p:val>
                                        </p:tav>
                                        <p:tav tm="100000">
                                          <p:val>
                                            <p:strVal val="#ppt_h"/>
                                          </p:val>
                                        </p:tav>
                                      </p:tavLst>
                                    </p:anim>
                                    <p:anim calcmode="lin" valueType="num">
                                      <p:cBhvr>
                                        <p:cTn id="38" dur="1000" fill="hold"/>
                                        <p:tgtEl>
                                          <p:spTgt spid="6">
                                            <p:graphicEl>
                                              <a:dgm id="{E8AB64D8-0BA7-4F15-8CEF-F5455F6AA547}"/>
                                            </p:graphicEl>
                                          </p:spTgt>
                                        </p:tgtEl>
                                        <p:attrNameLst>
                                          <p:attrName>style.rotation</p:attrName>
                                        </p:attrNameLst>
                                      </p:cBhvr>
                                      <p:tavLst>
                                        <p:tav tm="0">
                                          <p:val>
                                            <p:fltVal val="90"/>
                                          </p:val>
                                        </p:tav>
                                        <p:tav tm="100000">
                                          <p:val>
                                            <p:fltVal val="0"/>
                                          </p:val>
                                        </p:tav>
                                      </p:tavLst>
                                    </p:anim>
                                    <p:animEffect transition="in" filter="fade">
                                      <p:cBhvr>
                                        <p:cTn id="39" dur="1000"/>
                                        <p:tgtEl>
                                          <p:spTgt spid="6">
                                            <p:graphicEl>
                                              <a:dgm id="{E8AB64D8-0BA7-4F15-8CEF-F5455F6AA54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96846"/>
            <a:ext cx="367240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三、双方作战力量</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2627784" y="1124744"/>
          <a:ext cx="3198472" cy="707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aphicFrame>
        <p:nvGraphicFramePr>
          <p:cNvPr id="6" name="图示 5"/>
          <p:cNvGraphicFramePr/>
          <p:nvPr/>
        </p:nvGraphicFramePr>
        <p:xfrm>
          <a:off x="827583" y="1628800"/>
          <a:ext cx="7416825" cy="4680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32CAFFE7-3A39-4FC6-9A3F-F6CA6097CF90}"/>
                                            </p:graphicEl>
                                          </p:spTgt>
                                        </p:tgtEl>
                                        <p:attrNameLst>
                                          <p:attrName>style.visibility</p:attrName>
                                        </p:attrNameLst>
                                      </p:cBhvr>
                                      <p:to>
                                        <p:strVal val="visible"/>
                                      </p:to>
                                    </p:set>
                                    <p:animEffect transition="in" filter="fade">
                                      <p:cBhvr>
                                        <p:cTn id="14" dur="1000"/>
                                        <p:tgtEl>
                                          <p:spTgt spid="6">
                                            <p:graphicEl>
                                              <a:dgm id="{32CAFFE7-3A39-4FC6-9A3F-F6CA6097CF90}"/>
                                            </p:graphicEl>
                                          </p:spTgt>
                                        </p:tgtEl>
                                      </p:cBhvr>
                                    </p:animEffect>
                                    <p:anim calcmode="lin" valueType="num">
                                      <p:cBhvr>
                                        <p:cTn id="15" dur="1000" fill="hold"/>
                                        <p:tgtEl>
                                          <p:spTgt spid="6">
                                            <p:graphicEl>
                                              <a:dgm id="{32CAFFE7-3A39-4FC6-9A3F-F6CA6097CF90}"/>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32CAFFE7-3A39-4FC6-9A3F-F6CA6097CF90}"/>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graphicEl>
                                              <a:dgm id="{C7F27C15-2C6F-4C76-84A3-62382FE53D08}"/>
                                            </p:graphicEl>
                                          </p:spTgt>
                                        </p:tgtEl>
                                        <p:attrNameLst>
                                          <p:attrName>style.visibility</p:attrName>
                                        </p:attrNameLst>
                                      </p:cBhvr>
                                      <p:to>
                                        <p:strVal val="visible"/>
                                      </p:to>
                                    </p:set>
                                    <p:animEffect transition="in" filter="fade">
                                      <p:cBhvr>
                                        <p:cTn id="19" dur="1000"/>
                                        <p:tgtEl>
                                          <p:spTgt spid="6">
                                            <p:graphicEl>
                                              <a:dgm id="{C7F27C15-2C6F-4C76-84A3-62382FE53D08}"/>
                                            </p:graphicEl>
                                          </p:spTgt>
                                        </p:tgtEl>
                                      </p:cBhvr>
                                    </p:animEffect>
                                    <p:anim calcmode="lin" valueType="num">
                                      <p:cBhvr>
                                        <p:cTn id="20" dur="1000" fill="hold"/>
                                        <p:tgtEl>
                                          <p:spTgt spid="6">
                                            <p:graphicEl>
                                              <a:dgm id="{C7F27C15-2C6F-4C76-84A3-62382FE53D08}"/>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C7F27C15-2C6F-4C76-84A3-62382FE53D0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EC6142A3-A794-4CD9-9F50-C39BEC85BDBA}"/>
                                            </p:graphicEl>
                                          </p:spTgt>
                                        </p:tgtEl>
                                        <p:attrNameLst>
                                          <p:attrName>style.visibility</p:attrName>
                                        </p:attrNameLst>
                                      </p:cBhvr>
                                      <p:to>
                                        <p:strVal val="visible"/>
                                      </p:to>
                                    </p:set>
                                    <p:animEffect transition="in" filter="fade">
                                      <p:cBhvr>
                                        <p:cTn id="24" dur="1000"/>
                                        <p:tgtEl>
                                          <p:spTgt spid="6">
                                            <p:graphicEl>
                                              <a:dgm id="{EC6142A3-A794-4CD9-9F50-C39BEC85BDBA}"/>
                                            </p:graphicEl>
                                          </p:spTgt>
                                        </p:tgtEl>
                                      </p:cBhvr>
                                    </p:animEffect>
                                    <p:anim calcmode="lin" valueType="num">
                                      <p:cBhvr>
                                        <p:cTn id="25" dur="1000" fill="hold"/>
                                        <p:tgtEl>
                                          <p:spTgt spid="6">
                                            <p:graphicEl>
                                              <a:dgm id="{EC6142A3-A794-4CD9-9F50-C39BEC85BDBA}"/>
                                            </p:graphicEl>
                                          </p:spTgt>
                                        </p:tgtEl>
                                        <p:attrNameLst>
                                          <p:attrName>ppt_x</p:attrName>
                                        </p:attrNameLst>
                                      </p:cBhvr>
                                      <p:tavLst>
                                        <p:tav tm="0">
                                          <p:val>
                                            <p:strVal val="#ppt_x"/>
                                          </p:val>
                                        </p:tav>
                                        <p:tav tm="100000">
                                          <p:val>
                                            <p:strVal val="#ppt_x"/>
                                          </p:val>
                                        </p:tav>
                                      </p:tavLst>
                                    </p:anim>
                                    <p:anim calcmode="lin" valueType="num">
                                      <p:cBhvr>
                                        <p:cTn id="26" dur="1000" fill="hold"/>
                                        <p:tgtEl>
                                          <p:spTgt spid="6">
                                            <p:graphicEl>
                                              <a:dgm id="{EC6142A3-A794-4CD9-9F50-C39BEC85BDBA}"/>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graphicEl>
                                              <a:dgm id="{B83DB916-21FD-456D-B8B7-AEE1AD7FABD7}"/>
                                            </p:graphicEl>
                                          </p:spTgt>
                                        </p:tgtEl>
                                        <p:attrNameLst>
                                          <p:attrName>style.visibility</p:attrName>
                                        </p:attrNameLst>
                                      </p:cBhvr>
                                      <p:to>
                                        <p:strVal val="visible"/>
                                      </p:to>
                                    </p:set>
                                    <p:animEffect transition="in" filter="fade">
                                      <p:cBhvr>
                                        <p:cTn id="31" dur="1000"/>
                                        <p:tgtEl>
                                          <p:spTgt spid="6">
                                            <p:graphicEl>
                                              <a:dgm id="{B83DB916-21FD-456D-B8B7-AEE1AD7FABD7}"/>
                                            </p:graphicEl>
                                          </p:spTgt>
                                        </p:tgtEl>
                                      </p:cBhvr>
                                    </p:animEffect>
                                    <p:anim calcmode="lin" valueType="num">
                                      <p:cBhvr>
                                        <p:cTn id="32" dur="1000" fill="hold"/>
                                        <p:tgtEl>
                                          <p:spTgt spid="6">
                                            <p:graphicEl>
                                              <a:dgm id="{B83DB916-21FD-456D-B8B7-AEE1AD7FABD7}"/>
                                            </p:graphicEl>
                                          </p:spTgt>
                                        </p:tgtEl>
                                        <p:attrNameLst>
                                          <p:attrName>ppt_x</p:attrName>
                                        </p:attrNameLst>
                                      </p:cBhvr>
                                      <p:tavLst>
                                        <p:tav tm="0">
                                          <p:val>
                                            <p:strVal val="#ppt_x"/>
                                          </p:val>
                                        </p:tav>
                                        <p:tav tm="100000">
                                          <p:val>
                                            <p:strVal val="#ppt_x"/>
                                          </p:val>
                                        </p:tav>
                                      </p:tavLst>
                                    </p:anim>
                                    <p:anim calcmode="lin" valueType="num">
                                      <p:cBhvr>
                                        <p:cTn id="33" dur="1000" fill="hold"/>
                                        <p:tgtEl>
                                          <p:spTgt spid="6">
                                            <p:graphicEl>
                                              <a:dgm id="{B83DB916-21FD-456D-B8B7-AEE1AD7FABD7}"/>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graphicEl>
                                              <a:dgm id="{C8A11682-AC34-4EAB-9B1E-3C79F203F44A}"/>
                                            </p:graphicEl>
                                          </p:spTgt>
                                        </p:tgtEl>
                                        <p:attrNameLst>
                                          <p:attrName>style.visibility</p:attrName>
                                        </p:attrNameLst>
                                      </p:cBhvr>
                                      <p:to>
                                        <p:strVal val="visible"/>
                                      </p:to>
                                    </p:set>
                                    <p:animEffect transition="in" filter="fade">
                                      <p:cBhvr>
                                        <p:cTn id="36" dur="1000"/>
                                        <p:tgtEl>
                                          <p:spTgt spid="6">
                                            <p:graphicEl>
                                              <a:dgm id="{C8A11682-AC34-4EAB-9B1E-3C79F203F44A}"/>
                                            </p:graphicEl>
                                          </p:spTgt>
                                        </p:tgtEl>
                                      </p:cBhvr>
                                    </p:animEffect>
                                    <p:anim calcmode="lin" valueType="num">
                                      <p:cBhvr>
                                        <p:cTn id="37" dur="1000" fill="hold"/>
                                        <p:tgtEl>
                                          <p:spTgt spid="6">
                                            <p:graphicEl>
                                              <a:dgm id="{C8A11682-AC34-4EAB-9B1E-3C79F203F44A}"/>
                                            </p:graphicEl>
                                          </p:spTgt>
                                        </p:tgtEl>
                                        <p:attrNameLst>
                                          <p:attrName>ppt_x</p:attrName>
                                        </p:attrNameLst>
                                      </p:cBhvr>
                                      <p:tavLst>
                                        <p:tav tm="0">
                                          <p:val>
                                            <p:strVal val="#ppt_x"/>
                                          </p:val>
                                        </p:tav>
                                        <p:tav tm="100000">
                                          <p:val>
                                            <p:strVal val="#ppt_x"/>
                                          </p:val>
                                        </p:tav>
                                      </p:tavLst>
                                    </p:anim>
                                    <p:anim calcmode="lin" valueType="num">
                                      <p:cBhvr>
                                        <p:cTn id="38" dur="1000" fill="hold"/>
                                        <p:tgtEl>
                                          <p:spTgt spid="6">
                                            <p:graphicEl>
                                              <a:dgm id="{C8A11682-AC34-4EAB-9B1E-3C79F203F44A}"/>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graphicEl>
                                              <a:dgm id="{DF3DA52C-727D-4138-A3DE-5191835A43E3}"/>
                                            </p:graphicEl>
                                          </p:spTgt>
                                        </p:tgtEl>
                                        <p:attrNameLst>
                                          <p:attrName>style.visibility</p:attrName>
                                        </p:attrNameLst>
                                      </p:cBhvr>
                                      <p:to>
                                        <p:strVal val="visible"/>
                                      </p:to>
                                    </p:set>
                                    <p:animEffect transition="in" filter="fade">
                                      <p:cBhvr>
                                        <p:cTn id="43" dur="1000"/>
                                        <p:tgtEl>
                                          <p:spTgt spid="6">
                                            <p:graphicEl>
                                              <a:dgm id="{DF3DA52C-727D-4138-A3DE-5191835A43E3}"/>
                                            </p:graphicEl>
                                          </p:spTgt>
                                        </p:tgtEl>
                                      </p:cBhvr>
                                    </p:animEffect>
                                    <p:anim calcmode="lin" valueType="num">
                                      <p:cBhvr>
                                        <p:cTn id="44" dur="1000" fill="hold"/>
                                        <p:tgtEl>
                                          <p:spTgt spid="6">
                                            <p:graphicEl>
                                              <a:dgm id="{DF3DA52C-727D-4138-A3DE-5191835A43E3}"/>
                                            </p:graphicEl>
                                          </p:spTgt>
                                        </p:tgtEl>
                                        <p:attrNameLst>
                                          <p:attrName>ppt_x</p:attrName>
                                        </p:attrNameLst>
                                      </p:cBhvr>
                                      <p:tavLst>
                                        <p:tav tm="0">
                                          <p:val>
                                            <p:strVal val="#ppt_x"/>
                                          </p:val>
                                        </p:tav>
                                        <p:tav tm="100000">
                                          <p:val>
                                            <p:strVal val="#ppt_x"/>
                                          </p:val>
                                        </p:tav>
                                      </p:tavLst>
                                    </p:anim>
                                    <p:anim calcmode="lin" valueType="num">
                                      <p:cBhvr>
                                        <p:cTn id="45" dur="1000" fill="hold"/>
                                        <p:tgtEl>
                                          <p:spTgt spid="6">
                                            <p:graphicEl>
                                              <a:dgm id="{DF3DA52C-727D-4138-A3DE-5191835A43E3}"/>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graphicEl>
                                              <a:dgm id="{4D635772-3096-485B-8D65-1BE6888A0F52}"/>
                                            </p:graphicEl>
                                          </p:spTgt>
                                        </p:tgtEl>
                                        <p:attrNameLst>
                                          <p:attrName>style.visibility</p:attrName>
                                        </p:attrNameLst>
                                      </p:cBhvr>
                                      <p:to>
                                        <p:strVal val="visible"/>
                                      </p:to>
                                    </p:set>
                                    <p:animEffect transition="in" filter="fade">
                                      <p:cBhvr>
                                        <p:cTn id="48" dur="1000"/>
                                        <p:tgtEl>
                                          <p:spTgt spid="6">
                                            <p:graphicEl>
                                              <a:dgm id="{4D635772-3096-485B-8D65-1BE6888A0F52}"/>
                                            </p:graphicEl>
                                          </p:spTgt>
                                        </p:tgtEl>
                                      </p:cBhvr>
                                    </p:animEffect>
                                    <p:anim calcmode="lin" valueType="num">
                                      <p:cBhvr>
                                        <p:cTn id="49" dur="1000" fill="hold"/>
                                        <p:tgtEl>
                                          <p:spTgt spid="6">
                                            <p:graphicEl>
                                              <a:dgm id="{4D635772-3096-485B-8D65-1BE6888A0F52}"/>
                                            </p:graphicEl>
                                          </p:spTgt>
                                        </p:tgtEl>
                                        <p:attrNameLst>
                                          <p:attrName>ppt_x</p:attrName>
                                        </p:attrNameLst>
                                      </p:cBhvr>
                                      <p:tavLst>
                                        <p:tav tm="0">
                                          <p:val>
                                            <p:strVal val="#ppt_x"/>
                                          </p:val>
                                        </p:tav>
                                        <p:tav tm="100000">
                                          <p:val>
                                            <p:strVal val="#ppt_x"/>
                                          </p:val>
                                        </p:tav>
                                      </p:tavLst>
                                    </p:anim>
                                    <p:anim calcmode="lin" valueType="num">
                                      <p:cBhvr>
                                        <p:cTn id="50" dur="1000" fill="hold"/>
                                        <p:tgtEl>
                                          <p:spTgt spid="6">
                                            <p:graphicEl>
                                              <a:dgm id="{4D635772-3096-485B-8D65-1BE6888A0F52}"/>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
                                            <p:graphicEl>
                                              <a:dgm id="{A9C8EE00-B556-41AE-BCF5-8947CDCDDF48}"/>
                                            </p:graphicEl>
                                          </p:spTgt>
                                        </p:tgtEl>
                                        <p:attrNameLst>
                                          <p:attrName>style.visibility</p:attrName>
                                        </p:attrNameLst>
                                      </p:cBhvr>
                                      <p:to>
                                        <p:strVal val="visible"/>
                                      </p:to>
                                    </p:set>
                                    <p:animEffect transition="in" filter="fade">
                                      <p:cBhvr>
                                        <p:cTn id="55" dur="1000"/>
                                        <p:tgtEl>
                                          <p:spTgt spid="6">
                                            <p:graphicEl>
                                              <a:dgm id="{A9C8EE00-B556-41AE-BCF5-8947CDCDDF48}"/>
                                            </p:graphicEl>
                                          </p:spTgt>
                                        </p:tgtEl>
                                      </p:cBhvr>
                                    </p:animEffect>
                                    <p:anim calcmode="lin" valueType="num">
                                      <p:cBhvr>
                                        <p:cTn id="56" dur="1000" fill="hold"/>
                                        <p:tgtEl>
                                          <p:spTgt spid="6">
                                            <p:graphicEl>
                                              <a:dgm id="{A9C8EE00-B556-41AE-BCF5-8947CDCDDF48}"/>
                                            </p:graphicEl>
                                          </p:spTgt>
                                        </p:tgtEl>
                                        <p:attrNameLst>
                                          <p:attrName>ppt_x</p:attrName>
                                        </p:attrNameLst>
                                      </p:cBhvr>
                                      <p:tavLst>
                                        <p:tav tm="0">
                                          <p:val>
                                            <p:strVal val="#ppt_x"/>
                                          </p:val>
                                        </p:tav>
                                        <p:tav tm="100000">
                                          <p:val>
                                            <p:strVal val="#ppt_x"/>
                                          </p:val>
                                        </p:tav>
                                      </p:tavLst>
                                    </p:anim>
                                    <p:anim calcmode="lin" valueType="num">
                                      <p:cBhvr>
                                        <p:cTn id="57" dur="1000" fill="hold"/>
                                        <p:tgtEl>
                                          <p:spTgt spid="6">
                                            <p:graphicEl>
                                              <a:dgm id="{A9C8EE00-B556-41AE-BCF5-8947CDCDDF48}"/>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graphicEl>
                                              <a:dgm id="{B877463F-AE19-4FE2-8B37-40C11F7F7688}"/>
                                            </p:graphicEl>
                                          </p:spTgt>
                                        </p:tgtEl>
                                        <p:attrNameLst>
                                          <p:attrName>style.visibility</p:attrName>
                                        </p:attrNameLst>
                                      </p:cBhvr>
                                      <p:to>
                                        <p:strVal val="visible"/>
                                      </p:to>
                                    </p:set>
                                    <p:animEffect transition="in" filter="fade">
                                      <p:cBhvr>
                                        <p:cTn id="60" dur="1000"/>
                                        <p:tgtEl>
                                          <p:spTgt spid="6">
                                            <p:graphicEl>
                                              <a:dgm id="{B877463F-AE19-4FE2-8B37-40C11F7F7688}"/>
                                            </p:graphicEl>
                                          </p:spTgt>
                                        </p:tgtEl>
                                      </p:cBhvr>
                                    </p:animEffect>
                                    <p:anim calcmode="lin" valueType="num">
                                      <p:cBhvr>
                                        <p:cTn id="61" dur="1000" fill="hold"/>
                                        <p:tgtEl>
                                          <p:spTgt spid="6">
                                            <p:graphicEl>
                                              <a:dgm id="{B877463F-AE19-4FE2-8B37-40C11F7F7688}"/>
                                            </p:graphicEl>
                                          </p:spTgt>
                                        </p:tgtEl>
                                        <p:attrNameLst>
                                          <p:attrName>ppt_x</p:attrName>
                                        </p:attrNameLst>
                                      </p:cBhvr>
                                      <p:tavLst>
                                        <p:tav tm="0">
                                          <p:val>
                                            <p:strVal val="#ppt_x"/>
                                          </p:val>
                                        </p:tav>
                                        <p:tav tm="100000">
                                          <p:val>
                                            <p:strVal val="#ppt_x"/>
                                          </p:val>
                                        </p:tav>
                                      </p:tavLst>
                                    </p:anim>
                                    <p:anim calcmode="lin" valueType="num">
                                      <p:cBhvr>
                                        <p:cTn id="62" dur="1000" fill="hold"/>
                                        <p:tgtEl>
                                          <p:spTgt spid="6">
                                            <p:graphicEl>
                                              <a:dgm id="{B877463F-AE19-4FE2-8B37-40C11F7F768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96846"/>
            <a:ext cx="4032449" cy="1077218"/>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a:t>
            </a:r>
            <a:r>
              <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双方作战力量</a:t>
            </a:r>
          </a:p>
          <a:p>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2843807" y="1052736"/>
          <a:ext cx="3198472" cy="707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p:cNvGraphicFramePr/>
          <p:nvPr/>
        </p:nvGraphicFramePr>
        <p:xfrm>
          <a:off x="1115616" y="2348880"/>
          <a:ext cx="7272808" cy="3240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图示 16"/>
          <p:cNvGraphicFramePr/>
          <p:nvPr/>
        </p:nvGraphicFramePr>
        <p:xfrm>
          <a:off x="3635896" y="1844824"/>
          <a:ext cx="1512169" cy="46166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7" dur="1000" fill="hold"/>
                                        <p:tgtEl>
                                          <p:spTgt spid="17"/>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fltVal val="0"/>
                                          </p:val>
                                        </p:tav>
                                        <p:tav tm="100000">
                                          <p:val>
                                            <p:strVal val="#ppt_w"/>
                                          </p:val>
                                        </p:tav>
                                      </p:tavLst>
                                    </p:anim>
                                    <p:anim calcmode="lin" valueType="num">
                                      <p:cBhvr>
                                        <p:cTn id="27" dur="1000" fill="hold"/>
                                        <p:tgtEl>
                                          <p:spTgt spid="16"/>
                                        </p:tgtEl>
                                        <p:attrNameLst>
                                          <p:attrName>ppt_h</p:attrName>
                                        </p:attrNameLst>
                                      </p:cBhvr>
                                      <p:tavLst>
                                        <p:tav tm="0">
                                          <p:val>
                                            <p:fltVal val="0"/>
                                          </p:val>
                                        </p:tav>
                                        <p:tav tm="100000">
                                          <p:val>
                                            <p:strVal val="#ppt_h"/>
                                          </p:val>
                                        </p:tav>
                                      </p:tavLst>
                                    </p:anim>
                                    <p:anim calcmode="lin" valueType="num">
                                      <p:cBhvr>
                                        <p:cTn id="28"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6" grpId="0">
        <p:bldAsOne/>
      </p:bldGraphic>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96846"/>
            <a:ext cx="4104457"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a:t>
            </a:r>
            <a:r>
              <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双方作战力量</a:t>
            </a:r>
          </a:p>
        </p:txBody>
      </p:sp>
      <p:graphicFrame>
        <p:nvGraphicFramePr>
          <p:cNvPr id="16" name="图示 15"/>
          <p:cNvGraphicFramePr/>
          <p:nvPr/>
        </p:nvGraphicFramePr>
        <p:xfrm>
          <a:off x="971600" y="2492896"/>
          <a:ext cx="6768753" cy="2954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图示 16"/>
          <p:cNvGraphicFramePr/>
          <p:nvPr/>
        </p:nvGraphicFramePr>
        <p:xfrm>
          <a:off x="3563888" y="1844824"/>
          <a:ext cx="1512169"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aphicFrame>
        <p:nvGraphicFramePr>
          <p:cNvPr id="9" name="图示 8"/>
          <p:cNvGraphicFramePr/>
          <p:nvPr/>
        </p:nvGraphicFramePr>
        <p:xfrm>
          <a:off x="2843807" y="1052736"/>
          <a:ext cx="3198472" cy="70730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四、战争经过</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259633" y="1052736"/>
          <a:ext cx="6696744"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矩形 2"/>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nvGraphicFramePr>
        <p:xfrm>
          <a:off x="1547664" y="1052736"/>
          <a:ext cx="655272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827583" y="96846"/>
            <a:ext cx="2785249" cy="584775"/>
          </a:xfrm>
          <a:prstGeom prst="rect">
            <a:avLst/>
          </a:prstGeom>
          <a:noFill/>
        </p:spPr>
        <p:txBody>
          <a:bodyPr wrap="square" rtlCol="0">
            <a:spAutoFit/>
          </a:bodyPr>
          <a:lstStyle/>
          <a:p>
            <a:r>
              <a:rPr lang="zh-CN" altLang="en-US" sz="3200" dirty="0" smtClean="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四、战争经过</a:t>
            </a:r>
            <a:endParaRPr lang="zh-CN" altLang="en-US" sz="32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4" name="页脚占位符 4"/>
          <p:cNvSpPr>
            <a:spLocks noGrp="1"/>
          </p:cNvSpPr>
          <p:nvPr>
            <p:ph type="ftr" sz="quarter" idx="11"/>
          </p:nvPr>
        </p:nvSpPr>
        <p:spPr>
          <a:xfrm>
            <a:off x="6265941" y="6381328"/>
            <a:ext cx="2895600" cy="365125"/>
          </a:xfrm>
        </p:spPr>
        <p:txBody>
          <a:bodyPr/>
          <a:lstStyle/>
          <a:p>
            <a:pPr>
              <a:defRPr/>
            </a:pPr>
            <a:r>
              <a:rPr lang="zh-CN" altLang="en-US" sz="2400" b="1" dirty="0" smtClean="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金门战役研讨</a:t>
            </a:r>
            <a:endParaRPr lang="zh-CN" altLang="en-US" sz="2400" b="1" dirty="0">
              <a:solidFill>
                <a:srgbClr val="FFFF0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矩形 1"/>
          <p:cNvSpPr/>
          <p:nvPr/>
        </p:nvSpPr>
        <p:spPr>
          <a:xfrm>
            <a:off x="13335" y="0"/>
            <a:ext cx="886460" cy="8140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graphicEl>
                                              <a:dgm id="{54CD89E5-DA1A-409D-AE9C-CDE9C25E9508}"/>
                                            </p:graphicEl>
                                          </p:spTgt>
                                        </p:tgtEl>
                                        <p:attrNameLst>
                                          <p:attrName>style.visibility</p:attrName>
                                        </p:attrNameLst>
                                      </p:cBhvr>
                                      <p:to>
                                        <p:strVal val="visible"/>
                                      </p:to>
                                    </p:set>
                                    <p:animEffect transition="in" filter="circle(in)">
                                      <p:cBhvr>
                                        <p:cTn id="7" dur="2000"/>
                                        <p:tgtEl>
                                          <p:spTgt spid="11">
                                            <p:graphicEl>
                                              <a:dgm id="{54CD89E5-DA1A-409D-AE9C-CDE9C25E950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graphicEl>
                                              <a:dgm id="{2CE34DC6-AC66-4AED-9D65-05509CE6DB28}"/>
                                            </p:graphicEl>
                                          </p:spTgt>
                                        </p:tgtEl>
                                        <p:attrNameLst>
                                          <p:attrName>style.visibility</p:attrName>
                                        </p:attrNameLst>
                                      </p:cBhvr>
                                      <p:to>
                                        <p:strVal val="visible"/>
                                      </p:to>
                                    </p:set>
                                    <p:animEffect transition="in" filter="circle(in)">
                                      <p:cBhvr>
                                        <p:cTn id="12" dur="2000"/>
                                        <p:tgtEl>
                                          <p:spTgt spid="11">
                                            <p:graphicEl>
                                              <a:dgm id="{2CE34DC6-AC66-4AED-9D65-05509CE6DB28}"/>
                                            </p:graphic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1">
                                            <p:graphicEl>
                                              <a:dgm id="{1377B915-22E3-45B3-B41A-1962F782BBF2}"/>
                                            </p:graphicEl>
                                          </p:spTgt>
                                        </p:tgtEl>
                                        <p:attrNameLst>
                                          <p:attrName>style.visibility</p:attrName>
                                        </p:attrNameLst>
                                      </p:cBhvr>
                                      <p:to>
                                        <p:strVal val="visible"/>
                                      </p:to>
                                    </p:set>
                                    <p:animEffect transition="in" filter="circle(in)">
                                      <p:cBhvr>
                                        <p:cTn id="15" dur="2000"/>
                                        <p:tgtEl>
                                          <p:spTgt spid="11">
                                            <p:graphicEl>
                                              <a:dgm id="{1377B915-22E3-45B3-B41A-1962F782BBF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1">
                                            <p:graphicEl>
                                              <a:dgm id="{14C495B2-65A7-4DD2-9C47-CA28BA15D090}"/>
                                            </p:graphicEl>
                                          </p:spTgt>
                                        </p:tgtEl>
                                        <p:attrNameLst>
                                          <p:attrName>style.visibility</p:attrName>
                                        </p:attrNameLst>
                                      </p:cBhvr>
                                      <p:to>
                                        <p:strVal val="visible"/>
                                      </p:to>
                                    </p:set>
                                    <p:animEffect transition="in" filter="circle(in)">
                                      <p:cBhvr>
                                        <p:cTn id="20" dur="2000"/>
                                        <p:tgtEl>
                                          <p:spTgt spid="11">
                                            <p:graphicEl>
                                              <a:dgm id="{14C495B2-65A7-4DD2-9C47-CA28BA15D090}"/>
                                            </p:graphic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
                                            <p:graphicEl>
                                              <a:dgm id="{D6E06A1D-7212-486B-A2A4-54D650275FBA}"/>
                                            </p:graphicEl>
                                          </p:spTgt>
                                        </p:tgtEl>
                                        <p:attrNameLst>
                                          <p:attrName>style.visibility</p:attrName>
                                        </p:attrNameLst>
                                      </p:cBhvr>
                                      <p:to>
                                        <p:strVal val="visible"/>
                                      </p:to>
                                    </p:set>
                                    <p:animEffect transition="in" filter="circle(in)">
                                      <p:cBhvr>
                                        <p:cTn id="23" dur="2000"/>
                                        <p:tgtEl>
                                          <p:spTgt spid="11">
                                            <p:graphicEl>
                                              <a:dgm id="{D6E06A1D-7212-486B-A2A4-54D650275F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4744</Words>
  <Application>WPS 演示</Application>
  <PresentationFormat>全屏显示(4:3)</PresentationFormat>
  <Paragraphs>159</Paragraphs>
  <Slides>25</Slides>
  <Notes>18</Notes>
  <HiddenSlides>5</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kobe bryant</dc:creator>
  <cp:lastModifiedBy>dh</cp:lastModifiedBy>
  <cp:revision>82</cp:revision>
  <dcterms:created xsi:type="dcterms:W3CDTF">2015-01-10T02:09:00Z</dcterms:created>
  <dcterms:modified xsi:type="dcterms:W3CDTF">2019-03-21T02:44:28Z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