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448" r:id="rId2"/>
    <p:sldId id="450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386" r:id="rId18"/>
    <p:sldId id="396" r:id="rId19"/>
    <p:sldId id="387" r:id="rId20"/>
    <p:sldId id="398" r:id="rId21"/>
    <p:sldId id="399" r:id="rId22"/>
    <p:sldId id="401" r:id="rId23"/>
    <p:sldId id="446" r:id="rId24"/>
    <p:sldId id="406" r:id="rId25"/>
    <p:sldId id="408" r:id="rId26"/>
    <p:sldId id="405" r:id="rId27"/>
    <p:sldId id="437" r:id="rId28"/>
    <p:sldId id="407" r:id="rId29"/>
    <p:sldId id="410" r:id="rId30"/>
    <p:sldId id="403" r:id="rId31"/>
    <p:sldId id="411" r:id="rId32"/>
    <p:sldId id="438" r:id="rId33"/>
    <p:sldId id="412" r:id="rId34"/>
    <p:sldId id="409" r:id="rId35"/>
    <p:sldId id="413" r:id="rId36"/>
    <p:sldId id="414" r:id="rId37"/>
    <p:sldId id="415" r:id="rId38"/>
    <p:sldId id="416" r:id="rId39"/>
    <p:sldId id="417" r:id="rId40"/>
    <p:sldId id="442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45" r:id="rId50"/>
    <p:sldId id="427" r:id="rId51"/>
    <p:sldId id="428" r:id="rId52"/>
    <p:sldId id="439" r:id="rId53"/>
    <p:sldId id="440" r:id="rId54"/>
    <p:sldId id="447" r:id="rId55"/>
    <p:sldId id="431" r:id="rId56"/>
    <p:sldId id="432" r:id="rId57"/>
    <p:sldId id="433" r:id="rId58"/>
    <p:sldId id="434" r:id="rId59"/>
    <p:sldId id="435" r:id="rId60"/>
    <p:sldId id="436" r:id="rId61"/>
    <p:sldId id="465" r:id="rId62"/>
    <p:sldId id="279" r:id="rId63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CC"/>
    <a:srgbClr val="0000FF"/>
    <a:srgbClr val="EAEFF7"/>
    <a:srgbClr val="1F4E79"/>
    <a:srgbClr val="170A8E"/>
    <a:srgbClr val="2B56F5"/>
    <a:srgbClr val="3D74A7"/>
    <a:srgbClr val="CC9900"/>
    <a:srgbClr val="5B9BD5"/>
    <a:srgbClr val="D2DE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 autoAdjust="0"/>
    <p:restoredTop sz="88805" autoAdjust="0"/>
  </p:normalViewPr>
  <p:slideViewPr>
    <p:cSldViewPr snapToGrid="0">
      <p:cViewPr varScale="1">
        <p:scale>
          <a:sx n="73" d="100"/>
          <a:sy n="73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image" Target="../media/image96.wmf"/><Relationship Id="rId1" Type="http://schemas.openxmlformats.org/officeDocument/2006/relationships/image" Target="../media/image10.wmf"/><Relationship Id="rId6" Type="http://schemas.openxmlformats.org/officeDocument/2006/relationships/image" Target="../media/image98.wmf"/><Relationship Id="rId5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image" Target="../media/image96.wmf"/><Relationship Id="rId1" Type="http://schemas.openxmlformats.org/officeDocument/2006/relationships/image" Target="../media/image10.wmf"/><Relationship Id="rId6" Type="http://schemas.openxmlformats.org/officeDocument/2006/relationships/image" Target="../media/image98.wmf"/><Relationship Id="rId5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e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emf"/><Relationship Id="rId1" Type="http://schemas.openxmlformats.org/officeDocument/2006/relationships/image" Target="../media/image1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9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wmf"/><Relationship Id="rId1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30.wmf"/><Relationship Id="rId7" Type="http://schemas.openxmlformats.org/officeDocument/2006/relationships/image" Target="../media/image6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76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42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742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7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293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322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11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70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6643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4861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9481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7463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64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729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9473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7127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3014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410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7114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4816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5263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675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2263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08531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5241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529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0577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0418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6022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6794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26420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2481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707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6355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06475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40387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0033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3357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286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5375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36655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1009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9053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542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51321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51859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99877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95972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00554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57204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2944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78567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21367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945485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9171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97982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05134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717646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169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25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606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752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7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91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4796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702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4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46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673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177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512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7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1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795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2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6.bin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6.bin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oleObject" Target="../embeddings/oleObject66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60.bin"/><Relationship Id="rId12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9.bin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3" Type="http://schemas.openxmlformats.org/officeDocument/2006/relationships/tags" Target="../tags/tag21.xml"/><Relationship Id="rId21" Type="http://schemas.openxmlformats.org/officeDocument/2006/relationships/notesSlide" Target="../notesSlides/notesSlide17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.png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.png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7.png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3.bin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9.bin"/><Relationship Id="rId18" Type="http://schemas.openxmlformats.org/officeDocument/2006/relationships/oleObject" Target="../embeddings/oleObject114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8.bin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2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6.bin"/><Relationship Id="rId19" Type="http://schemas.openxmlformats.org/officeDocument/2006/relationships/oleObject" Target="../embeddings/oleObject115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5.bin"/><Relationship Id="rId14" Type="http://schemas.openxmlformats.org/officeDocument/2006/relationships/oleObject" Target="../embeddings/oleObject1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30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4.bin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8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8.bin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7.bin"/><Relationship Id="rId10" Type="http://schemas.openxmlformats.org/officeDocument/2006/relationships/oleObject" Target="../embeddings/oleObject122.bin"/><Relationship Id="rId19" Type="http://schemas.openxmlformats.org/officeDocument/2006/relationships/oleObject" Target="../embeddings/oleObject131.bin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21.bin"/><Relationship Id="rId14" Type="http://schemas.openxmlformats.org/officeDocument/2006/relationships/oleObject" Target="../embeddings/oleObject12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oleObject" Target="../embeddings/oleObject141.bin"/><Relationship Id="rId18" Type="http://schemas.openxmlformats.org/officeDocument/2006/relationships/oleObject" Target="../embeddings/oleObject146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4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43.bin"/><Relationship Id="rId10" Type="http://schemas.openxmlformats.org/officeDocument/2006/relationships/oleObject" Target="../embeddings/oleObject138.bin"/><Relationship Id="rId19" Type="http://schemas.openxmlformats.org/officeDocument/2006/relationships/oleObject" Target="../embeddings/oleObject147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2.bin"/><Relationship Id="rId3" Type="http://schemas.openxmlformats.org/officeDocument/2006/relationships/notesSlide" Target="../notesSlides/notesSlide33.xml"/><Relationship Id="rId21" Type="http://schemas.openxmlformats.org/officeDocument/2006/relationships/image" Target="../media/image7.png"/><Relationship Id="rId7" Type="http://schemas.openxmlformats.org/officeDocument/2006/relationships/oleObject" Target="../embeddings/oleObject151.bin"/><Relationship Id="rId12" Type="http://schemas.openxmlformats.org/officeDocument/2006/relationships/oleObject" Target="../embeddings/oleObject156.bin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0.bin"/><Relationship Id="rId20" Type="http://schemas.openxmlformats.org/officeDocument/2006/relationships/image" Target="../media/image120.png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9.bin"/><Relationship Id="rId10" Type="http://schemas.openxmlformats.org/officeDocument/2006/relationships/oleObject" Target="../embeddings/oleObject154.bin"/><Relationship Id="rId19" Type="http://schemas.openxmlformats.org/officeDocument/2006/relationships/oleObject" Target="../embeddings/oleObject163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Relationship Id="rId14" Type="http://schemas.openxmlformats.org/officeDocument/2006/relationships/oleObject" Target="../embeddings/oleObject15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4" Type="http://schemas.openxmlformats.org/officeDocument/2006/relationships/oleObject" Target="../embeddings/oleObject16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68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6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7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Office_Word_97_-_2003___1.doc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Office_Word_97_-_2003___2.doc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3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7.png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Microsoft_Office_Word_97_-_2003___4.doc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Microsoft_Office_Word_97_-_2003___3.doc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83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94.bin"/><Relationship Id="rId5" Type="http://schemas.openxmlformats.org/officeDocument/2006/relationships/oleObject" Target="../embeddings/oleObject193.bin"/><Relationship Id="rId4" Type="http://schemas.openxmlformats.org/officeDocument/2006/relationships/oleObject" Target="../embeddings/oleObject192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oleObject19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99.bin"/><Relationship Id="rId4" Type="http://schemas.openxmlformats.org/officeDocument/2006/relationships/oleObject" Target="../embeddings/oleObject19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Office_Word_97_-_2003___5.doc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3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8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7.png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Microsoft_Office_Word_97_-_2003___6.doc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0" name="PA_直接连接符 9"/>
          <p:cNvCxnSpPr/>
          <p:nvPr>
            <p:custDataLst>
              <p:tags r:id="rId4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8" name="PA_直接连接符 17"/>
          <p:cNvCxnSpPr/>
          <p:nvPr>
            <p:custDataLst>
              <p:tags r:id="rId12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A_直接连接符 20"/>
          <p:cNvCxnSpPr/>
          <p:nvPr>
            <p:custDataLst>
              <p:tags r:id="rId14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182766" y="2448048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  数字技术基础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44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920433" y="265886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088501" y="3472713"/>
            <a:ext cx="352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2.2  </a:t>
            </a:r>
            <a:r>
              <a:rPr lang="zh-CN" altLang="en-US" sz="3200" b="1" dirty="0" smtClean="0"/>
              <a:t>逻辑代数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207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BC24C055-385A-4892-91B0-75C5515CF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38" y="1684059"/>
            <a:ext cx="7639451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9925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257175" indent="-257175" algn="just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如果一个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具有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个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变量的函数的某个“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”项包含</a:t>
            </a:r>
            <a:r>
              <a:rPr lang="zh-CN" altLang="en-US" sz="2400" b="1" dirty="0" smtClean="0">
                <a:solidFill>
                  <a:srgbClr val="FF0066"/>
                </a:solidFill>
                <a:latin typeface="黑体" panose="02010609060101010101" pitchFamily="49" charset="-122"/>
              </a:rPr>
              <a:t>全部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个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变量, 每个变量都以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原变量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反变量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形式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出现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 且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仅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出现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一次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，则这个“和”项被称为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最大项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，也叫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标准</a:t>
            </a:r>
            <a:r>
              <a:rPr lang="zh-CN" altLang="en-US" sz="2400" b="1" i="1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和。</a:t>
            </a:r>
            <a:endParaRPr lang="en-US" altLang="zh-CN" sz="2400" b="1" i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257175" indent="-257175" algn="just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b="1" i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257175" indent="-257175" algn="just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假如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一个函数完全由最大项的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积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组成, 那么该函数表达式称为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最大项表达式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，也称为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标准或</a:t>
            </a:r>
            <a:r>
              <a:rPr lang="en-US" altLang="zh-CN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与式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最大项和标准或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与式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276701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120865">
            <a:extLst>
              <a:ext uri="{FF2B5EF4-FFF2-40B4-BE49-F238E27FC236}">
                <a16:creationId xmlns:a16="http://schemas.microsoft.com/office/drawing/2014/main" xmlns="" id="{011F5828-9A3D-47CD-8A4E-45B0736C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446" y="5599342"/>
            <a:ext cx="48225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编号规则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原变量取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0,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反变量取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76B2A8E-9FA4-4DD7-B014-9E06CFABBCD3}"/>
              </a:ext>
            </a:extLst>
          </p:cNvPr>
          <p:cNvGrpSpPr/>
          <p:nvPr/>
        </p:nvGrpSpPr>
        <p:grpSpPr>
          <a:xfrm>
            <a:off x="1617832" y="2316829"/>
            <a:ext cx="5240170" cy="4154273"/>
            <a:chOff x="4824057" y="1596008"/>
            <a:chExt cx="5318126" cy="5694364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90604C09-96DF-4C70-8089-B4093821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2688222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AA101A1B-32AC-41F4-A252-741579868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356" y="3078737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28E4DA53-3D32-4C0F-A5FC-A39235047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3449638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59327DC4-C5C5-4324-9655-BC52D8D8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3830638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xmlns="" id="{6887105C-009A-4FB4-9B34-F9DB54E0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356" y="4211336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1830C732-22CF-4804-83BC-C8950A496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4587501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xmlns="" id="{E806CFD8-3D14-4327-A6DE-EDB722524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4973638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FF0278C6-62F0-4191-90B8-C3C38DFB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8993" y="5354638"/>
              <a:ext cx="4876800" cy="381000"/>
            </a:xfrm>
            <a:prstGeom prst="rect">
              <a:avLst/>
            </a:prstGeom>
            <a:noFill/>
            <a:ln w="9525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grpSp>
          <p:nvGrpSpPr>
            <p:cNvPr id="54" name="组合 120833">
              <a:extLst>
                <a:ext uri="{FF2B5EF4-FFF2-40B4-BE49-F238E27FC236}">
                  <a16:creationId xmlns:a16="http://schemas.microsoft.com/office/drawing/2014/main" xmlns="" id="{35A05DBF-2C59-4321-AD22-1080DB368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4057" y="1596008"/>
              <a:ext cx="5318126" cy="5694364"/>
              <a:chOff x="11" y="0"/>
              <a:chExt cx="3350" cy="3587"/>
            </a:xfrm>
          </p:grpSpPr>
          <p:sp>
            <p:nvSpPr>
              <p:cNvPr id="55" name="直接连接符 120834">
                <a:extLst>
                  <a:ext uri="{FF2B5EF4-FFF2-40B4-BE49-F238E27FC236}">
                    <a16:creationId xmlns:a16="http://schemas.microsoft.com/office/drawing/2014/main" xmlns="" id="{794B6CEB-9893-4C0E-A1B8-E07F5D59A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" y="19"/>
                <a:ext cx="3319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6" name="直接连接符 120835">
                <a:extLst>
                  <a:ext uri="{FF2B5EF4-FFF2-40B4-BE49-F238E27FC236}">
                    <a16:creationId xmlns:a16="http://schemas.microsoft.com/office/drawing/2014/main" xmlns="" id="{66DC49D7-9728-4187-82E4-2DA43DFEC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" y="668"/>
                <a:ext cx="3330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7" name="直接连接符 120836">
                <a:extLst>
                  <a:ext uri="{FF2B5EF4-FFF2-40B4-BE49-F238E27FC236}">
                    <a16:creationId xmlns:a16="http://schemas.microsoft.com/office/drawing/2014/main" xmlns="" id="{BC2DA8EE-E05A-43FD-B070-13D9BD8FD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2698"/>
                <a:ext cx="3342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直接连接符 120837">
                <a:extLst>
                  <a:ext uri="{FF2B5EF4-FFF2-40B4-BE49-F238E27FC236}">
                    <a16:creationId xmlns:a16="http://schemas.microsoft.com/office/drawing/2014/main" xmlns="" id="{E185CBC3-26F9-4154-AEAA-EFA99A5C6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5" y="42"/>
                <a:ext cx="0" cy="2666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59" name="直接连接符 120838">
                <a:extLst>
                  <a:ext uri="{FF2B5EF4-FFF2-40B4-BE49-F238E27FC236}">
                    <a16:creationId xmlns:a16="http://schemas.microsoft.com/office/drawing/2014/main" xmlns="" id="{910C37F3-CA95-4CDD-A85F-6B6DF0CFF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" y="31"/>
                <a:ext cx="0" cy="2666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0" name="直接连接符 120839">
                <a:extLst>
                  <a:ext uri="{FF2B5EF4-FFF2-40B4-BE49-F238E27FC236}">
                    <a16:creationId xmlns:a16="http://schemas.microsoft.com/office/drawing/2014/main" xmlns="" id="{B6698212-BA2D-498F-B068-BFAED21C5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67" y="363"/>
                <a:ext cx="0" cy="2334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1" name="直接连接符 120840">
                <a:extLst>
                  <a:ext uri="{FF2B5EF4-FFF2-40B4-BE49-F238E27FC236}">
                    <a16:creationId xmlns:a16="http://schemas.microsoft.com/office/drawing/2014/main" xmlns="" id="{49D9F5C9-6294-43FC-B363-A17B1A275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1" y="350"/>
                <a:ext cx="1959" cy="0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62" name="文本框 120841">
                <a:extLst>
                  <a:ext uri="{FF2B5EF4-FFF2-40B4-BE49-F238E27FC236}">
                    <a16:creationId xmlns:a16="http://schemas.microsoft.com/office/drawing/2014/main" xmlns="" id="{6BBD657E-1BC3-4E2B-BFFD-52871AC5E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" y="66"/>
                <a:ext cx="1266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变量的各组取值</a:t>
                </a:r>
              </a:p>
            </p:txBody>
          </p:sp>
          <p:sp>
            <p:nvSpPr>
              <p:cNvPr id="63" name="文本框 120842">
                <a:extLst>
                  <a:ext uri="{FF2B5EF4-FFF2-40B4-BE49-F238E27FC236}">
                    <a16:creationId xmlns:a16="http://schemas.microsoft.com/office/drawing/2014/main" xmlns="" id="{B2470F90-CD10-492C-85E5-A4EA8DCDD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" y="345"/>
                <a:ext cx="103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000" b="1" i="1" kern="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A      </a:t>
                </a:r>
                <a:r>
                  <a:rPr lang="en-US" altLang="zh-CN" sz="2000" b="1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     C</a:t>
                </a:r>
                <a:endParaRPr lang="en-US" altLang="zh-CN" sz="2000" b="1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4" name="文本框 120843">
                <a:extLst>
                  <a:ext uri="{FF2B5EF4-FFF2-40B4-BE49-F238E27FC236}">
                    <a16:creationId xmlns:a16="http://schemas.microsoft.com/office/drawing/2014/main" xmlns="" id="{92EA1CB9-7D0B-478A-89B5-23CF6CD1A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" y="745"/>
                <a:ext cx="978" cy="2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565150" algn="l"/>
                    <a:tab pos="11461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	0	0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	0	1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	1	0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	1	1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	0	0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	0	1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	1	0</a:t>
                </a:r>
              </a:p>
              <a:p>
                <a:pPr algn="l" defTabSz="685800" fontAlgn="base">
                  <a:lnSpc>
                    <a:spcPct val="40000"/>
                  </a:lnSpc>
                  <a:spcBef>
                    <a:spcPct val="50000"/>
                  </a:spcBef>
                  <a:spcAft>
                    <a:spcPct val="0"/>
                  </a:spcAft>
                  <a:tabLst>
                    <a:tab pos="423863" algn="l"/>
                    <a:tab pos="859631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	1	1</a:t>
                </a:r>
              </a:p>
            </p:txBody>
          </p:sp>
          <p:sp>
            <p:nvSpPr>
              <p:cNvPr id="65" name="文本框 120844">
                <a:extLst>
                  <a:ext uri="{FF2B5EF4-FFF2-40B4-BE49-F238E27FC236}">
                    <a16:creationId xmlns:a16="http://schemas.microsoft.com/office/drawing/2014/main" xmlns="" id="{5208AD37-3E86-48AF-A4D5-45696AF3A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8" y="55"/>
                <a:ext cx="1768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对应的最大项及其编号</a:t>
                </a:r>
              </a:p>
            </p:txBody>
          </p:sp>
          <p:sp>
            <p:nvSpPr>
              <p:cNvPr id="66" name="文本框 120845">
                <a:extLst>
                  <a:ext uri="{FF2B5EF4-FFF2-40B4-BE49-F238E27FC236}">
                    <a16:creationId xmlns:a16="http://schemas.microsoft.com/office/drawing/2014/main" xmlns="" id="{5729B310-CBF6-4765-ABF5-F79CE7C9AD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3" y="386"/>
                <a:ext cx="610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最大项</a:t>
                </a:r>
              </a:p>
            </p:txBody>
          </p:sp>
          <p:sp>
            <p:nvSpPr>
              <p:cNvPr id="67" name="文本框 120846">
                <a:extLst>
                  <a:ext uri="{FF2B5EF4-FFF2-40B4-BE49-F238E27FC236}">
                    <a16:creationId xmlns:a16="http://schemas.microsoft.com/office/drawing/2014/main" xmlns="" id="{019316D3-29B8-430A-B9EB-925A24A01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7" y="400"/>
                <a:ext cx="528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000" b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编  号</a:t>
                </a:r>
              </a:p>
            </p:txBody>
          </p:sp>
          <p:graphicFrame>
            <p:nvGraphicFramePr>
              <p:cNvPr id="68" name="对象 120847">
                <a:extLst>
                  <a:ext uri="{FF2B5EF4-FFF2-40B4-BE49-F238E27FC236}">
                    <a16:creationId xmlns:a16="http://schemas.microsoft.com/office/drawing/2014/main" xmlns="" id="{8EDCC653-993D-4A5C-8B33-85D1AA6E718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722"/>
              <a:ext cx="896" cy="162"/>
            </p:xfrm>
            <a:graphic>
              <a:graphicData uri="http://schemas.openxmlformats.org/presentationml/2006/ole">
                <p:oleObj spid="_x0000_s57602" r:id="rId4" imgW="1421783" imgH="317362" progId="">
                  <p:embed/>
                </p:oleObj>
              </a:graphicData>
            </a:graphic>
          </p:graphicFrame>
          <p:graphicFrame>
            <p:nvGraphicFramePr>
              <p:cNvPr id="69" name="对象 120848">
                <a:extLst>
                  <a:ext uri="{FF2B5EF4-FFF2-40B4-BE49-F238E27FC236}">
                    <a16:creationId xmlns:a16="http://schemas.microsoft.com/office/drawing/2014/main" xmlns="" id="{EEC93256-67E3-4DC7-9A54-FE2E7438903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944"/>
              <a:ext cx="896" cy="189"/>
            </p:xfrm>
            <a:graphic>
              <a:graphicData uri="http://schemas.openxmlformats.org/presentationml/2006/ole">
                <p:oleObj spid="_x0000_s57603" r:id="rId5" imgW="1423018" imgH="368460" progId="">
                  <p:embed/>
                </p:oleObj>
              </a:graphicData>
            </a:graphic>
          </p:graphicFrame>
          <p:graphicFrame>
            <p:nvGraphicFramePr>
              <p:cNvPr id="70" name="对象 120849">
                <a:extLst>
                  <a:ext uri="{FF2B5EF4-FFF2-40B4-BE49-F238E27FC236}">
                    <a16:creationId xmlns:a16="http://schemas.microsoft.com/office/drawing/2014/main" xmlns="" id="{2DEA614A-8FFA-4CAF-A044-DC08D5FED1B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1196"/>
              <a:ext cx="896" cy="189"/>
            </p:xfrm>
            <a:graphic>
              <a:graphicData uri="http://schemas.openxmlformats.org/presentationml/2006/ole">
                <p:oleObj spid="_x0000_s57604" name="Equation" r:id="rId6" imgW="1423018" imgH="368460" progId="Equation.DSMT4">
                  <p:embed/>
                </p:oleObj>
              </a:graphicData>
            </a:graphic>
          </p:graphicFrame>
          <p:graphicFrame>
            <p:nvGraphicFramePr>
              <p:cNvPr id="71" name="对象 120850">
                <a:extLst>
                  <a:ext uri="{FF2B5EF4-FFF2-40B4-BE49-F238E27FC236}">
                    <a16:creationId xmlns:a16="http://schemas.microsoft.com/office/drawing/2014/main" xmlns="" id="{CBDE8909-FE4D-453F-9BEC-4881FF06144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1433"/>
              <a:ext cx="896" cy="189"/>
            </p:xfrm>
            <a:graphic>
              <a:graphicData uri="http://schemas.openxmlformats.org/presentationml/2006/ole">
                <p:oleObj spid="_x0000_s57605" r:id="rId7" imgW="1423018" imgH="368460" progId="">
                  <p:embed/>
                </p:oleObj>
              </a:graphicData>
            </a:graphic>
          </p:graphicFrame>
          <p:graphicFrame>
            <p:nvGraphicFramePr>
              <p:cNvPr id="72" name="对象 120851">
                <a:extLst>
                  <a:ext uri="{FF2B5EF4-FFF2-40B4-BE49-F238E27FC236}">
                    <a16:creationId xmlns:a16="http://schemas.microsoft.com/office/drawing/2014/main" xmlns="" id="{6E3F4C4A-C363-416C-8285-2D0306C1510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16" y="1660"/>
              <a:ext cx="896" cy="189"/>
            </p:xfrm>
            <a:graphic>
              <a:graphicData uri="http://schemas.openxmlformats.org/presentationml/2006/ole">
                <p:oleObj spid="_x0000_s57606" r:id="rId8" imgW="1423018" imgH="368460" progId="">
                  <p:embed/>
                </p:oleObj>
              </a:graphicData>
            </a:graphic>
          </p:graphicFrame>
          <p:graphicFrame>
            <p:nvGraphicFramePr>
              <p:cNvPr id="73" name="对象 120852">
                <a:extLst>
                  <a:ext uri="{FF2B5EF4-FFF2-40B4-BE49-F238E27FC236}">
                    <a16:creationId xmlns:a16="http://schemas.microsoft.com/office/drawing/2014/main" xmlns="" id="{975604E4-C6AB-421B-AC1B-81967256525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1910"/>
              <a:ext cx="896" cy="189"/>
            </p:xfrm>
            <a:graphic>
              <a:graphicData uri="http://schemas.openxmlformats.org/presentationml/2006/ole">
                <p:oleObj spid="_x0000_s57607" r:id="rId9" imgW="1423018" imgH="368460" progId="">
                  <p:embed/>
                </p:oleObj>
              </a:graphicData>
            </a:graphic>
          </p:graphicFrame>
          <p:graphicFrame>
            <p:nvGraphicFramePr>
              <p:cNvPr id="74" name="对象 120853">
                <a:extLst>
                  <a:ext uri="{FF2B5EF4-FFF2-40B4-BE49-F238E27FC236}">
                    <a16:creationId xmlns:a16="http://schemas.microsoft.com/office/drawing/2014/main" xmlns="" id="{45047CE5-DEDB-4079-816D-5BA94315E9B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2154"/>
              <a:ext cx="896" cy="189"/>
            </p:xfrm>
            <a:graphic>
              <a:graphicData uri="http://schemas.openxmlformats.org/presentationml/2006/ole">
                <p:oleObj spid="_x0000_s57608" r:id="rId10" imgW="1423018" imgH="368460" progId="">
                  <p:embed/>
                </p:oleObj>
              </a:graphicData>
            </a:graphic>
          </p:graphicFrame>
          <p:graphicFrame>
            <p:nvGraphicFramePr>
              <p:cNvPr id="75" name="对象 120854">
                <a:extLst>
                  <a:ext uri="{FF2B5EF4-FFF2-40B4-BE49-F238E27FC236}">
                    <a16:creationId xmlns:a16="http://schemas.microsoft.com/office/drawing/2014/main" xmlns="" id="{3C46375C-17E1-457E-B190-397B58EEFB0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505" y="2395"/>
              <a:ext cx="896" cy="189"/>
            </p:xfrm>
            <a:graphic>
              <a:graphicData uri="http://schemas.openxmlformats.org/presentationml/2006/ole">
                <p:oleObj spid="_x0000_s57609" r:id="rId11" imgW="1423018" imgH="368460" progId="">
                  <p:embed/>
                </p:oleObj>
              </a:graphicData>
            </a:graphic>
          </p:graphicFrame>
          <p:graphicFrame>
            <p:nvGraphicFramePr>
              <p:cNvPr id="76" name="对象 120855">
                <a:extLst>
                  <a:ext uri="{FF2B5EF4-FFF2-40B4-BE49-F238E27FC236}">
                    <a16:creationId xmlns:a16="http://schemas.microsoft.com/office/drawing/2014/main" xmlns="" id="{10DC9DA9-F19C-4E71-85BA-A67DCD9E0BF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720"/>
              <a:ext cx="328" cy="232"/>
            </p:xfrm>
            <a:graphic>
              <a:graphicData uri="http://schemas.openxmlformats.org/presentationml/2006/ole">
                <p:oleObj spid="_x0000_s57610" r:id="rId12" imgW="520700" imgH="431800" progId="">
                  <p:embed/>
                </p:oleObj>
              </a:graphicData>
            </a:graphic>
          </p:graphicFrame>
          <p:graphicFrame>
            <p:nvGraphicFramePr>
              <p:cNvPr id="77" name="对象 120856">
                <a:extLst>
                  <a:ext uri="{FF2B5EF4-FFF2-40B4-BE49-F238E27FC236}">
                    <a16:creationId xmlns:a16="http://schemas.microsoft.com/office/drawing/2014/main" xmlns="" id="{7B2A0F0A-9B4B-4AEF-812A-2847573D453A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3" y="961"/>
              <a:ext cx="296" cy="226"/>
            </p:xfrm>
            <a:graphic>
              <a:graphicData uri="http://schemas.openxmlformats.org/presentationml/2006/ole">
                <p:oleObj spid="_x0000_s57611" r:id="rId13" imgW="470308" imgH="419464" progId="">
                  <p:embed/>
                </p:oleObj>
              </a:graphicData>
            </a:graphic>
          </p:graphicFrame>
          <p:graphicFrame>
            <p:nvGraphicFramePr>
              <p:cNvPr id="78" name="对象 120857">
                <a:extLst>
                  <a:ext uri="{FF2B5EF4-FFF2-40B4-BE49-F238E27FC236}">
                    <a16:creationId xmlns:a16="http://schemas.microsoft.com/office/drawing/2014/main" xmlns="" id="{F2F1951F-DDEA-47CD-9A09-2097305B121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1196"/>
              <a:ext cx="328" cy="226"/>
            </p:xfrm>
            <a:graphic>
              <a:graphicData uri="http://schemas.openxmlformats.org/presentationml/2006/ole">
                <p:oleObj spid="_x0000_s57612" r:id="rId14" imgW="520700" imgH="419100" progId="">
                  <p:embed/>
                </p:oleObj>
              </a:graphicData>
            </a:graphic>
          </p:graphicFrame>
          <p:graphicFrame>
            <p:nvGraphicFramePr>
              <p:cNvPr id="80" name="对象 120858">
                <a:extLst>
                  <a:ext uri="{FF2B5EF4-FFF2-40B4-BE49-F238E27FC236}">
                    <a16:creationId xmlns:a16="http://schemas.microsoft.com/office/drawing/2014/main" xmlns="" id="{75ACBDA2-93DD-44F3-986F-F67AEBC19CF0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1433"/>
              <a:ext cx="311" cy="232"/>
            </p:xfrm>
            <a:graphic>
              <a:graphicData uri="http://schemas.openxmlformats.org/presentationml/2006/ole">
                <p:oleObj spid="_x0000_s57613" r:id="rId15" imgW="495300" imgH="431800" progId="">
                  <p:embed/>
                </p:oleObj>
              </a:graphicData>
            </a:graphic>
          </p:graphicFrame>
          <p:graphicFrame>
            <p:nvGraphicFramePr>
              <p:cNvPr id="81" name="对象 120859">
                <a:extLst>
                  <a:ext uri="{FF2B5EF4-FFF2-40B4-BE49-F238E27FC236}">
                    <a16:creationId xmlns:a16="http://schemas.microsoft.com/office/drawing/2014/main" xmlns="" id="{B40C495E-2193-46D8-B4CD-3CF7A8DF8771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1674"/>
              <a:ext cx="328" cy="226"/>
            </p:xfrm>
            <a:graphic>
              <a:graphicData uri="http://schemas.openxmlformats.org/presentationml/2006/ole">
                <p:oleObj spid="_x0000_s57614" r:id="rId16" imgW="520700" imgH="419100" progId="">
                  <p:embed/>
                </p:oleObj>
              </a:graphicData>
            </a:graphic>
          </p:graphicFrame>
          <p:graphicFrame>
            <p:nvGraphicFramePr>
              <p:cNvPr id="82" name="对象 120860">
                <a:extLst>
                  <a:ext uri="{FF2B5EF4-FFF2-40B4-BE49-F238E27FC236}">
                    <a16:creationId xmlns:a16="http://schemas.microsoft.com/office/drawing/2014/main" xmlns="" id="{D6AA780A-DB55-4CF3-B9B3-7794D8A71F2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1909"/>
              <a:ext cx="320" cy="232"/>
            </p:xfrm>
            <a:graphic>
              <a:graphicData uri="http://schemas.openxmlformats.org/presentationml/2006/ole">
                <p:oleObj spid="_x0000_s57615" r:id="rId17" imgW="508000" imgH="431800" progId="">
                  <p:embed/>
                </p:oleObj>
              </a:graphicData>
            </a:graphic>
          </p:graphicFrame>
          <p:graphicFrame>
            <p:nvGraphicFramePr>
              <p:cNvPr id="83" name="对象 120861">
                <a:extLst>
                  <a:ext uri="{FF2B5EF4-FFF2-40B4-BE49-F238E27FC236}">
                    <a16:creationId xmlns:a16="http://schemas.microsoft.com/office/drawing/2014/main" xmlns="" id="{6BAAC8DB-0DD3-4E46-B174-E90FECD94D3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2150"/>
              <a:ext cx="320" cy="232"/>
            </p:xfrm>
            <a:graphic>
              <a:graphicData uri="http://schemas.openxmlformats.org/presentationml/2006/ole">
                <p:oleObj spid="_x0000_s57616" r:id="rId18" imgW="508000" imgH="431800" progId="">
                  <p:embed/>
                </p:oleObj>
              </a:graphicData>
            </a:graphic>
          </p:graphicFrame>
          <p:graphicFrame>
            <p:nvGraphicFramePr>
              <p:cNvPr id="84" name="对象 120862">
                <a:extLst>
                  <a:ext uri="{FF2B5EF4-FFF2-40B4-BE49-F238E27FC236}">
                    <a16:creationId xmlns:a16="http://schemas.microsoft.com/office/drawing/2014/main" xmlns="" id="{B57CC817-0908-4D41-AB10-7C80170DC0CC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07" y="2391"/>
              <a:ext cx="328" cy="232"/>
            </p:xfrm>
            <a:graphic>
              <a:graphicData uri="http://schemas.openxmlformats.org/presentationml/2006/ole">
                <p:oleObj spid="_x0000_s57617" r:id="rId19" imgW="520700" imgH="431800" progId="">
                  <p:embed/>
                </p:oleObj>
              </a:graphicData>
            </a:graphic>
          </p:graphicFrame>
          <p:sp>
            <p:nvSpPr>
              <p:cNvPr id="85" name="直接连接符 120863">
                <a:extLst>
                  <a:ext uri="{FF2B5EF4-FFF2-40B4-BE49-F238E27FC236}">
                    <a16:creationId xmlns:a16="http://schemas.microsoft.com/office/drawing/2014/main" xmlns="" id="{A1D30FFE-A98F-4D4F-8B34-9F4A4FDDE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1" y="0"/>
                <a:ext cx="0" cy="2712"/>
              </a:xfrm>
              <a:prstGeom prst="line">
                <a:avLst/>
              </a:prstGeom>
              <a:noFill/>
              <a:ln w="952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D2734C9D-0659-4583-8DF0-E449CD2D4EB8}"/>
              </a:ext>
            </a:extLst>
          </p:cNvPr>
          <p:cNvSpPr txBox="1"/>
          <p:nvPr/>
        </p:nvSpPr>
        <p:spPr>
          <a:xfrm>
            <a:off x="398782" y="1372862"/>
            <a:ext cx="387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：三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变量函数的最大项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最大项和标准或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与式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5151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7FCCD28F-0D4D-4101-8E05-032A3F44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5" y="2087272"/>
            <a:ext cx="3335460" cy="4455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">
            <a:extLst>
              <a:ext uri="{FF2B5EF4-FFF2-40B4-BE49-F238E27FC236}">
                <a16:creationId xmlns:a16="http://schemas.microsoft.com/office/drawing/2014/main" xmlns="" id="{EBCBAA3F-4650-453B-8920-DE52C062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36" y="1479114"/>
            <a:ext cx="4934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例 已知函数 </a:t>
            </a:r>
            <a:r>
              <a:rPr lang="en-US" altLang="zh-CN" sz="2400" b="1" kern="0" dirty="0">
                <a:solidFill>
                  <a:srgbClr val="000000"/>
                </a:solidFill>
              </a:rPr>
              <a:t>F </a:t>
            </a:r>
            <a:r>
              <a:rPr lang="zh-CN" altLang="en-US" sz="2400" b="1" kern="0" dirty="0">
                <a:solidFill>
                  <a:srgbClr val="000000"/>
                </a:solidFill>
              </a:rPr>
              <a:t>的真值表如下所示，</a:t>
            </a:r>
          </a:p>
        </p:txBody>
      </p:sp>
      <p:graphicFrame>
        <p:nvGraphicFramePr>
          <p:cNvPr id="25" name="Object 0">
            <a:extLst>
              <a:ext uri="{FF2B5EF4-FFF2-40B4-BE49-F238E27FC236}">
                <a16:creationId xmlns:a16="http://schemas.microsoft.com/office/drawing/2014/main" xmlns="" id="{4DA98010-600D-476A-808A-D569253860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573412" y="3303126"/>
          <a:ext cx="5370415" cy="1447279"/>
        </p:xfrm>
        <a:graphic>
          <a:graphicData uri="http://schemas.openxmlformats.org/presentationml/2006/ole">
            <p:oleObj spid="_x0000_s58386" name="Equation" r:id="rId5" imgW="2781000" imgH="749160" progId="Equation.DSMT4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C12E2D0-1220-4283-950D-FF2690840322}"/>
              </a:ext>
            </a:extLst>
          </p:cNvPr>
          <p:cNvSpPr/>
          <p:nvPr/>
        </p:nvSpPr>
        <p:spPr>
          <a:xfrm>
            <a:off x="4041363" y="2536327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则它的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最大项表达式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为： 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D5C987E1-CA73-447F-8E38-6F28D3700792}"/>
              </a:ext>
            </a:extLst>
          </p:cNvPr>
          <p:cNvCxnSpPr>
            <a:cxnSpLocks/>
          </p:cNvCxnSpPr>
          <p:nvPr/>
        </p:nvCxnSpPr>
        <p:spPr>
          <a:xfrm flipV="1">
            <a:off x="623886" y="3048001"/>
            <a:ext cx="2595564" cy="62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80A0B5B8-FE12-494D-A463-98BFECC43B1C}"/>
              </a:ext>
            </a:extLst>
          </p:cNvPr>
          <p:cNvCxnSpPr>
            <a:cxnSpLocks/>
          </p:cNvCxnSpPr>
          <p:nvPr/>
        </p:nvCxnSpPr>
        <p:spPr>
          <a:xfrm flipV="1">
            <a:off x="623886" y="3509963"/>
            <a:ext cx="2595564" cy="149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5B7B0793-6F7F-4EB6-9B59-BF2787CBFD15}"/>
              </a:ext>
            </a:extLst>
          </p:cNvPr>
          <p:cNvCxnSpPr>
            <a:cxnSpLocks/>
          </p:cNvCxnSpPr>
          <p:nvPr/>
        </p:nvCxnSpPr>
        <p:spPr>
          <a:xfrm flipV="1">
            <a:off x="681725" y="4029076"/>
            <a:ext cx="2475812" cy="32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26E6FEB7-6129-4612-BCCF-19A4CBEA8310}"/>
              </a:ext>
            </a:extLst>
          </p:cNvPr>
          <p:cNvCxnSpPr>
            <a:cxnSpLocks/>
          </p:cNvCxnSpPr>
          <p:nvPr/>
        </p:nvCxnSpPr>
        <p:spPr>
          <a:xfrm flipV="1">
            <a:off x="679364" y="4976813"/>
            <a:ext cx="2478173" cy="823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87F5DE3-0ADF-4EC2-918F-DBD8650C89D8}"/>
              </a:ext>
            </a:extLst>
          </p:cNvPr>
          <p:cNvSpPr txBox="1"/>
          <p:nvPr/>
        </p:nvSpPr>
        <p:spPr>
          <a:xfrm>
            <a:off x="4393788" y="5234462"/>
            <a:ext cx="27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根据真值表写函数表达式方法（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最大项和标准或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与式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5090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08634" y="1350528"/>
            <a:ext cx="311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</a:rPr>
              <a:t>最大项</a:t>
            </a:r>
            <a:r>
              <a:rPr lang="zh-CN" altLang="en-US" sz="2800" b="1" dirty="0">
                <a:solidFill>
                  <a:srgbClr val="7030A0"/>
                </a:solidFill>
              </a:rPr>
              <a:t>的性质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31C9305-D518-4070-9BF3-7CDBB0985B77}"/>
              </a:ext>
            </a:extLst>
          </p:cNvPr>
          <p:cNvSpPr txBox="1">
            <a:spLocks noChangeArrowheads="1"/>
          </p:cNvSpPr>
          <p:nvPr/>
        </p:nvSpPr>
        <p:spPr>
          <a:xfrm>
            <a:off x="1156098" y="1285875"/>
            <a:ext cx="584477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/>
              <a:t> 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C63B3ECA-3B47-4FF9-8FD6-9BF885A53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743" y="1910689"/>
            <a:ext cx="4072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ctr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1" dirty="0"/>
              <a:t>1</a:t>
            </a:r>
            <a:r>
              <a:rPr lang="zh-CN" altLang="en-US" sz="2400" b="1" dirty="0"/>
              <a:t>）只有一组取值使  </a:t>
            </a:r>
            <a:r>
              <a:rPr lang="en-US" altLang="zh-CN" sz="2400" b="1" dirty="0"/>
              <a:t>M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＝</a:t>
            </a:r>
            <a:r>
              <a:rPr lang="en-US" altLang="zh-CN" sz="2400" b="1" dirty="0" smtClean="0"/>
              <a:t>0</a:t>
            </a:r>
            <a:r>
              <a:rPr lang="zh-CN" altLang="en-US" sz="2400" b="1" dirty="0" smtClean="0"/>
              <a:t>      </a:t>
            </a:r>
            <a:endParaRPr lang="zh-CN" altLang="en-US" sz="2400" b="1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E5A8980C-FD31-4072-82D1-85C27926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33" y="3667163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0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xmlns="" id="{F030BA7B-F432-43C7-A63E-0D629407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33" y="3667163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0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2E06D806-25D7-4A26-9671-9931ACA5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33" y="3667163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0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xmlns="" id="{52DB5F10-9CA5-4B51-B480-5D290D40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33" y="3667163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0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xmlns="" id="{AE1E8CDB-3218-4214-A60C-5520D383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233" y="3667163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0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26" name="Group 8">
            <a:extLst>
              <a:ext uri="{FF2B5EF4-FFF2-40B4-BE49-F238E27FC236}">
                <a16:creationId xmlns:a16="http://schemas.microsoft.com/office/drawing/2014/main" xmlns="" id="{B18F440A-A521-41F4-9F5B-9F696573B3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22797" y="3597248"/>
          <a:ext cx="6123388" cy="294877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0022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7" name="Rectangle 121">
            <a:extLst>
              <a:ext uri="{FF2B5EF4-FFF2-40B4-BE49-F238E27FC236}">
                <a16:creationId xmlns:a16="http://schemas.microsoft.com/office/drawing/2014/main" xmlns="" id="{775E9A53-87F2-4889-9131-E759154D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292" y="2760289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三个变量的所有最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大</a:t>
            </a:r>
            <a:r>
              <a:rPr lang="zh-CN" altLang="zh-CN" sz="24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项的真值表 </a:t>
            </a:r>
          </a:p>
        </p:txBody>
      </p:sp>
      <p:sp>
        <p:nvSpPr>
          <p:cNvPr id="28" name="Text Box 122">
            <a:extLst>
              <a:ext uri="{FF2B5EF4-FFF2-40B4-BE49-F238E27FC236}">
                <a16:creationId xmlns:a16="http://schemas.microsoft.com/office/drawing/2014/main" xmlns="" id="{BD0FE61A-7B05-40FB-9577-A98F8879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434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</a:p>
        </p:txBody>
      </p:sp>
      <p:sp>
        <p:nvSpPr>
          <p:cNvPr id="29" name="Text Box 123">
            <a:extLst>
              <a:ext uri="{FF2B5EF4-FFF2-40B4-BE49-F238E27FC236}">
                <a16:creationId xmlns:a16="http://schemas.microsoft.com/office/drawing/2014/main" xmlns="" id="{611FBD48-0514-4B83-8BF3-EC994481C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15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</a:p>
        </p:txBody>
      </p:sp>
      <p:sp>
        <p:nvSpPr>
          <p:cNvPr id="30" name="Text Box 124">
            <a:extLst>
              <a:ext uri="{FF2B5EF4-FFF2-40B4-BE49-F238E27FC236}">
                <a16:creationId xmlns:a16="http://schemas.microsoft.com/office/drawing/2014/main" xmlns="" id="{350B8771-C28D-451D-AE94-66855801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396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</a:p>
        </p:txBody>
      </p:sp>
      <p:sp>
        <p:nvSpPr>
          <p:cNvPr id="31" name="Text Box 125">
            <a:extLst>
              <a:ext uri="{FF2B5EF4-FFF2-40B4-BE49-F238E27FC236}">
                <a16:creationId xmlns:a16="http://schemas.microsoft.com/office/drawing/2014/main" xmlns="" id="{BC861BFF-5213-447A-B9D7-CEBF4E44D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377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</a:p>
        </p:txBody>
      </p:sp>
      <p:sp>
        <p:nvSpPr>
          <p:cNvPr id="32" name="Text Box 126">
            <a:extLst>
              <a:ext uri="{FF2B5EF4-FFF2-40B4-BE49-F238E27FC236}">
                <a16:creationId xmlns:a16="http://schemas.microsoft.com/office/drawing/2014/main" xmlns="" id="{0A8C0BD9-77EA-460F-A77C-7F0410050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452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</a:p>
        </p:txBody>
      </p:sp>
      <p:sp>
        <p:nvSpPr>
          <p:cNvPr id="33" name="Text Box 127">
            <a:extLst>
              <a:ext uri="{FF2B5EF4-FFF2-40B4-BE49-F238E27FC236}">
                <a16:creationId xmlns:a16="http://schemas.microsoft.com/office/drawing/2014/main" xmlns="" id="{F86FC5B6-8916-42C4-80E6-C78B680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531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</a:p>
        </p:txBody>
      </p:sp>
      <p:sp>
        <p:nvSpPr>
          <p:cNvPr id="34" name="Text Box 128">
            <a:extLst>
              <a:ext uri="{FF2B5EF4-FFF2-40B4-BE49-F238E27FC236}">
                <a16:creationId xmlns:a16="http://schemas.microsoft.com/office/drawing/2014/main" xmlns="" id="{4CA22BEB-80C2-4D66-8D40-36DC37F63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512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</a:p>
        </p:txBody>
      </p:sp>
      <p:sp>
        <p:nvSpPr>
          <p:cNvPr id="35" name="Text Box 129">
            <a:extLst>
              <a:ext uri="{FF2B5EF4-FFF2-40B4-BE49-F238E27FC236}">
                <a16:creationId xmlns:a16="http://schemas.microsoft.com/office/drawing/2014/main" xmlns="" id="{3D3CA961-A957-4353-9887-5DF4BD9C7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684" y="3290508"/>
            <a:ext cx="50720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15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</a:p>
        </p:txBody>
      </p:sp>
      <p:grpSp>
        <p:nvGrpSpPr>
          <p:cNvPr id="36" name="Group 131">
            <a:extLst>
              <a:ext uri="{FF2B5EF4-FFF2-40B4-BE49-F238E27FC236}">
                <a16:creationId xmlns:a16="http://schemas.microsoft.com/office/drawing/2014/main" xmlns="" id="{EB48967D-4613-4396-B254-4784BEB70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37551" y="3654839"/>
            <a:ext cx="1028700" cy="233363"/>
            <a:chOff x="0" y="0"/>
            <a:chExt cx="864" cy="196"/>
          </a:xfrm>
        </p:grpSpPr>
        <p:graphicFrame>
          <p:nvGraphicFramePr>
            <p:cNvPr id="37" name="Object 132">
              <a:extLst>
                <a:ext uri="{FF2B5EF4-FFF2-40B4-BE49-F238E27FC236}">
                  <a16:creationId xmlns:a16="http://schemas.microsoft.com/office/drawing/2014/main" xmlns="" id="{32D50EC4-D3BE-44D4-98FE-B32DF861A7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7"/>
            <a:ext cx="182" cy="182"/>
          </p:xfrm>
          <a:graphic>
            <a:graphicData uri="http://schemas.openxmlformats.org/presentationml/2006/ole">
              <p:oleObj spid="_x0000_s59570" r:id="rId4" imgW="165172" imgH="165172" progId="">
                <p:embed/>
              </p:oleObj>
            </a:graphicData>
          </a:graphic>
        </p:graphicFrame>
        <p:graphicFrame>
          <p:nvGraphicFramePr>
            <p:cNvPr id="38" name="Object 133">
              <a:extLst>
                <a:ext uri="{FF2B5EF4-FFF2-40B4-BE49-F238E27FC236}">
                  <a16:creationId xmlns:a16="http://schemas.microsoft.com/office/drawing/2014/main" xmlns="" id="{002600EB-FF32-4C09-874D-30D285B8D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" y="7"/>
            <a:ext cx="182" cy="182"/>
          </p:xfrm>
          <a:graphic>
            <a:graphicData uri="http://schemas.openxmlformats.org/presentationml/2006/ole">
              <p:oleObj spid="_x0000_s59571" r:id="rId5" imgW="165172" imgH="165172" progId="">
                <p:embed/>
              </p:oleObj>
            </a:graphicData>
          </a:graphic>
        </p:graphicFrame>
        <p:graphicFrame>
          <p:nvGraphicFramePr>
            <p:cNvPr id="39" name="Object 134">
              <a:extLst>
                <a:ext uri="{FF2B5EF4-FFF2-40B4-BE49-F238E27FC236}">
                  <a16:creationId xmlns:a16="http://schemas.microsoft.com/office/drawing/2014/main" xmlns="" id="{1931C714-2C89-4848-B407-A5BAE628D9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" y="0"/>
            <a:ext cx="182" cy="196"/>
          </p:xfrm>
          <a:graphic>
            <a:graphicData uri="http://schemas.openxmlformats.org/presentationml/2006/ole">
              <p:oleObj spid="_x0000_s59572" r:id="rId6" imgW="165100" imgH="177800" progId="">
                <p:embed/>
              </p:oleObj>
            </a:graphicData>
          </a:graphic>
        </p:graphicFrame>
      </p:grpSp>
      <p:graphicFrame>
        <p:nvGraphicFramePr>
          <p:cNvPr id="40" name="Group 135">
            <a:extLst>
              <a:ext uri="{FF2B5EF4-FFF2-40B4-BE49-F238E27FC236}">
                <a16:creationId xmlns:a16="http://schemas.microsoft.com/office/drawing/2014/main" xmlns="" id="{B722DF08-7E6A-44C2-A893-D5D6D68DFC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3911992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1" name="Group 171">
            <a:extLst>
              <a:ext uri="{FF2B5EF4-FFF2-40B4-BE49-F238E27FC236}">
                <a16:creationId xmlns:a16="http://schemas.microsoft.com/office/drawing/2014/main" xmlns="" id="{1483CEC8-93CE-4F47-B3BB-4E002DB336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4221161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2" name="Group 207">
            <a:extLst>
              <a:ext uri="{FF2B5EF4-FFF2-40B4-BE49-F238E27FC236}">
                <a16:creationId xmlns:a16="http://schemas.microsoft.com/office/drawing/2014/main" xmlns="" id="{1911783A-F122-4233-B4D9-897476E4BC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4574366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3" name="Group 243">
            <a:extLst>
              <a:ext uri="{FF2B5EF4-FFF2-40B4-BE49-F238E27FC236}">
                <a16:creationId xmlns:a16="http://schemas.microsoft.com/office/drawing/2014/main" xmlns="" id="{066BDC19-A436-449C-A4B8-286C20C6A63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5197311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4" name="Group 279">
            <a:extLst>
              <a:ext uri="{FF2B5EF4-FFF2-40B4-BE49-F238E27FC236}">
                <a16:creationId xmlns:a16="http://schemas.microsoft.com/office/drawing/2014/main" xmlns="" id="{F5D8BE20-B7C8-49BC-AFD3-AA561339DF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4889027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8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5" name="Group 315">
            <a:extLst>
              <a:ext uri="{FF2B5EF4-FFF2-40B4-BE49-F238E27FC236}">
                <a16:creationId xmlns:a16="http://schemas.microsoft.com/office/drawing/2014/main" xmlns="" id="{F3ECD240-E1AD-48FD-8B82-6E9A1636B99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5487925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8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6" name="Group 351">
            <a:extLst>
              <a:ext uri="{FF2B5EF4-FFF2-40B4-BE49-F238E27FC236}">
                <a16:creationId xmlns:a16="http://schemas.microsoft.com/office/drawing/2014/main" xmlns="" id="{C032F49C-06C2-42C8-8A77-2B0EEBDBED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5793202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7" name="Group 387">
            <a:extLst>
              <a:ext uri="{FF2B5EF4-FFF2-40B4-BE49-F238E27FC236}">
                <a16:creationId xmlns:a16="http://schemas.microsoft.com/office/drawing/2014/main" xmlns="" id="{4D131C12-6F50-42BF-8601-047B9667C1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5311" y="6106337"/>
          <a:ext cx="6123388" cy="373380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26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74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602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4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721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602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20278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48" name="Group 423">
            <a:extLst>
              <a:ext uri="{FF2B5EF4-FFF2-40B4-BE49-F238E27FC236}">
                <a16:creationId xmlns:a16="http://schemas.microsoft.com/office/drawing/2014/main" xmlns="" id="{DA4D4B9C-37D8-475D-B83B-918FC37A85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1535" y="3638174"/>
            <a:ext cx="4857475" cy="240507"/>
            <a:chOff x="-58" y="9"/>
            <a:chExt cx="4080" cy="202"/>
          </a:xfrm>
        </p:grpSpPr>
        <p:graphicFrame>
          <p:nvGraphicFramePr>
            <p:cNvPr id="49" name="Object 424">
              <a:extLst>
                <a:ext uri="{FF2B5EF4-FFF2-40B4-BE49-F238E27FC236}">
                  <a16:creationId xmlns:a16="http://schemas.microsoft.com/office/drawing/2014/main" xmlns="" id="{D3A9DD12-2282-4B83-8BEA-F5DA0E48AB8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0" y="23"/>
            <a:ext cx="529" cy="180"/>
          </p:xfrm>
          <a:graphic>
            <a:graphicData uri="http://schemas.openxmlformats.org/presentationml/2006/ole">
              <p:oleObj spid="_x0000_s59573" name="Equation" r:id="rId7" imgW="634680" imgH="215640" progId="Equation.DSMT4">
                <p:embed/>
              </p:oleObj>
            </a:graphicData>
          </a:graphic>
        </p:graphicFrame>
        <p:graphicFrame>
          <p:nvGraphicFramePr>
            <p:cNvPr id="50" name="Object 425">
              <a:extLst>
                <a:ext uri="{FF2B5EF4-FFF2-40B4-BE49-F238E27FC236}">
                  <a16:creationId xmlns:a16="http://schemas.microsoft.com/office/drawing/2014/main" xmlns="" id="{0938F46C-A75F-4664-AB9F-08B3A34B220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21" y="25"/>
            <a:ext cx="502" cy="171"/>
          </p:xfrm>
          <a:graphic>
            <a:graphicData uri="http://schemas.openxmlformats.org/presentationml/2006/ole">
              <p:oleObj spid="_x0000_s59574" name="Equation" r:id="rId8" imgW="634680" imgH="215640" progId="Equation.DSMT4">
                <p:embed/>
              </p:oleObj>
            </a:graphicData>
          </a:graphic>
        </p:graphicFrame>
        <p:graphicFrame>
          <p:nvGraphicFramePr>
            <p:cNvPr id="51" name="Object 426">
              <a:extLst>
                <a:ext uri="{FF2B5EF4-FFF2-40B4-BE49-F238E27FC236}">
                  <a16:creationId xmlns:a16="http://schemas.microsoft.com/office/drawing/2014/main" xmlns="" id="{E7FEA73F-E323-4045-8B77-68C35994A0E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923" y="9"/>
            <a:ext cx="529" cy="180"/>
          </p:xfrm>
          <a:graphic>
            <a:graphicData uri="http://schemas.openxmlformats.org/presentationml/2006/ole">
              <p:oleObj spid="_x0000_s59575" name="Equation" r:id="rId9" imgW="634680" imgH="215640" progId="Equation.DSMT4">
                <p:embed/>
              </p:oleObj>
            </a:graphicData>
          </a:graphic>
        </p:graphicFrame>
        <p:graphicFrame>
          <p:nvGraphicFramePr>
            <p:cNvPr id="52" name="Object 427">
              <a:extLst>
                <a:ext uri="{FF2B5EF4-FFF2-40B4-BE49-F238E27FC236}">
                  <a16:creationId xmlns:a16="http://schemas.microsoft.com/office/drawing/2014/main" xmlns="" id="{B20FACA1-E336-4055-A2C7-19DB3D65F84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-58" y="46"/>
            <a:ext cx="437" cy="165"/>
          </p:xfrm>
          <a:graphic>
            <a:graphicData uri="http://schemas.openxmlformats.org/presentationml/2006/ole">
              <p:oleObj spid="_x0000_s59576" name="Equation" r:id="rId10" imgW="634680" imgH="177480" progId="Equation.DSMT4">
                <p:embed/>
              </p:oleObj>
            </a:graphicData>
          </a:graphic>
        </p:graphicFrame>
        <p:graphicFrame>
          <p:nvGraphicFramePr>
            <p:cNvPr id="53" name="Object 428">
              <a:extLst>
                <a:ext uri="{FF2B5EF4-FFF2-40B4-BE49-F238E27FC236}">
                  <a16:creationId xmlns:a16="http://schemas.microsoft.com/office/drawing/2014/main" xmlns="" id="{A7ADCA65-F1FF-4A92-AF05-0136E053FDA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52" y="16"/>
            <a:ext cx="491" cy="167"/>
          </p:xfrm>
          <a:graphic>
            <a:graphicData uri="http://schemas.openxmlformats.org/presentationml/2006/ole">
              <p:oleObj spid="_x0000_s59577" name="Equation" r:id="rId11" imgW="634680" imgH="215640" progId="Equation.DSMT4">
                <p:embed/>
              </p:oleObj>
            </a:graphicData>
          </a:graphic>
        </p:graphicFrame>
        <p:graphicFrame>
          <p:nvGraphicFramePr>
            <p:cNvPr id="54" name="Object 429">
              <a:extLst>
                <a:ext uri="{FF2B5EF4-FFF2-40B4-BE49-F238E27FC236}">
                  <a16:creationId xmlns:a16="http://schemas.microsoft.com/office/drawing/2014/main" xmlns="" id="{57863B60-CC7C-4817-91EB-BA71C08F131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964" y="19"/>
            <a:ext cx="502" cy="171"/>
          </p:xfrm>
          <a:graphic>
            <a:graphicData uri="http://schemas.openxmlformats.org/presentationml/2006/ole">
              <p:oleObj spid="_x0000_s59578" name="Equation" r:id="rId12" imgW="634680" imgH="215640" progId="Equation.DSMT4">
                <p:embed/>
              </p:oleObj>
            </a:graphicData>
          </a:graphic>
        </p:graphicFrame>
        <p:graphicFrame>
          <p:nvGraphicFramePr>
            <p:cNvPr id="55" name="Object 430">
              <a:extLst>
                <a:ext uri="{FF2B5EF4-FFF2-40B4-BE49-F238E27FC236}">
                  <a16:creationId xmlns:a16="http://schemas.microsoft.com/office/drawing/2014/main" xmlns="" id="{01800545-6B29-4D7F-9C45-B32E2573F57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493" y="10"/>
            <a:ext cx="529" cy="180"/>
          </p:xfrm>
          <a:graphic>
            <a:graphicData uri="http://schemas.openxmlformats.org/presentationml/2006/ole">
              <p:oleObj spid="_x0000_s59579" name="Equation" r:id="rId13" imgW="634680" imgH="215640" progId="Equation.DSMT4">
                <p:embed/>
              </p:oleObj>
            </a:graphicData>
          </a:graphic>
        </p:graphicFrame>
        <p:graphicFrame>
          <p:nvGraphicFramePr>
            <p:cNvPr id="56" name="Object 431">
              <a:extLst>
                <a:ext uri="{FF2B5EF4-FFF2-40B4-BE49-F238E27FC236}">
                  <a16:creationId xmlns:a16="http://schemas.microsoft.com/office/drawing/2014/main" xmlns="" id="{20856918-EF69-41DA-A21D-84E95D262D8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921" y="19"/>
            <a:ext cx="529" cy="180"/>
          </p:xfrm>
          <a:graphic>
            <a:graphicData uri="http://schemas.openxmlformats.org/presentationml/2006/ole">
              <p:oleObj spid="_x0000_s59580" name="Equation" r:id="rId14" imgW="634680" imgH="215640" progId="Equation.DSMT4">
                <p:embed/>
              </p:oleObj>
            </a:graphicData>
          </a:graphic>
        </p:graphicFrame>
      </p:grpSp>
      <p:cxnSp>
        <p:nvCxnSpPr>
          <p:cNvPr id="57" name="直接连接符 5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最大项和标准或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与式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1137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xmlns="" id="{58223D31-DD52-4A38-8743-1BF70A0F28C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30384" y="2937805"/>
          <a:ext cx="6644147" cy="685278"/>
        </p:xfrm>
        <a:graphic>
          <a:graphicData uri="http://schemas.openxmlformats.org/presentationml/2006/ole">
            <p:oleObj spid="_x0000_s60466" r:id="rId4" imgW="2092775" imgH="215619" progId="">
              <p:embed/>
            </p:oleObj>
          </a:graphicData>
        </a:graphic>
      </p:graphicFrame>
      <p:grpSp>
        <p:nvGrpSpPr>
          <p:cNvPr id="100" name="组合 99">
            <a:extLst>
              <a:ext uri="{FF2B5EF4-FFF2-40B4-BE49-F238E27FC236}">
                <a16:creationId xmlns:a16="http://schemas.microsoft.com/office/drawing/2014/main" xmlns="" id="{4E2FDF5A-F7AA-4F0B-92E2-1E20216EA949}"/>
              </a:ext>
            </a:extLst>
          </p:cNvPr>
          <p:cNvGrpSpPr>
            <a:grpSpLocks/>
          </p:cNvGrpSpPr>
          <p:nvPr/>
        </p:nvGrpSpPr>
        <p:grpSpPr bwMode="auto">
          <a:xfrm>
            <a:off x="481031" y="2132175"/>
            <a:ext cx="3614364" cy="601139"/>
            <a:chOff x="-177" y="-15"/>
            <a:chExt cx="3183" cy="510"/>
          </a:xfrm>
        </p:grpSpPr>
        <p:sp>
          <p:nvSpPr>
            <p:cNvPr id="101" name="文本框 122887">
              <a:extLst>
                <a:ext uri="{FF2B5EF4-FFF2-40B4-BE49-F238E27FC236}">
                  <a16:creationId xmlns:a16="http://schemas.microsoft.com/office/drawing/2014/main" xmlns="" id="{B9867B45-DEC5-42A7-8551-3A15060EC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7" y="-15"/>
              <a:ext cx="906" cy="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 dirty="0"/>
                <a:t>2</a:t>
              </a:r>
              <a:r>
                <a:rPr lang="zh-CN" altLang="en-US" b="1" dirty="0"/>
                <a:t>）当</a:t>
              </a:r>
            </a:p>
          </p:txBody>
        </p:sp>
        <p:graphicFrame>
          <p:nvGraphicFramePr>
            <p:cNvPr id="102" name="对象 122888">
              <a:extLst>
                <a:ext uri="{FF2B5EF4-FFF2-40B4-BE49-F238E27FC236}">
                  <a16:creationId xmlns:a16="http://schemas.microsoft.com/office/drawing/2014/main" xmlns="" id="{8F6AC083-B585-4E1C-A00A-DE599985801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617" y="94"/>
            <a:ext cx="668" cy="401"/>
          </p:xfrm>
          <a:graphic>
            <a:graphicData uri="http://schemas.openxmlformats.org/presentationml/2006/ole">
              <p:oleObj spid="_x0000_s60467" name="Equation" r:id="rId5" imgW="317160" imgH="190440" progId="Equation.DSMT4">
                <p:embed/>
              </p:oleObj>
            </a:graphicData>
          </a:graphic>
        </p:graphicFrame>
        <p:sp>
          <p:nvSpPr>
            <p:cNvPr id="104" name="文本框 122889">
              <a:extLst>
                <a:ext uri="{FF2B5EF4-FFF2-40B4-BE49-F238E27FC236}">
                  <a16:creationId xmlns:a16="http://schemas.microsoft.com/office/drawing/2014/main" xmlns="" id="{C5A6B9AD-DB2B-4BB8-A425-3B6BEC3CC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94"/>
              <a:ext cx="705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</a:rPr>
                <a:t>时，</a:t>
              </a:r>
            </a:p>
          </p:txBody>
        </p:sp>
        <p:graphicFrame>
          <p:nvGraphicFramePr>
            <p:cNvPr id="110" name="对象 122890">
              <a:extLst>
                <a:ext uri="{FF2B5EF4-FFF2-40B4-BE49-F238E27FC236}">
                  <a16:creationId xmlns:a16="http://schemas.microsoft.com/office/drawing/2014/main" xmlns="" id="{FFD5F151-1EBF-4A1F-ABDE-EF4DB57FA46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847" y="130"/>
            <a:ext cx="1159" cy="361"/>
          </p:xfrm>
          <a:graphic>
            <a:graphicData uri="http://schemas.openxmlformats.org/presentationml/2006/ole">
              <p:oleObj spid="_x0000_s60468" name="Equation" r:id="rId6" imgW="774360" imgH="241200" progId="Equation.DSMT4">
                <p:embed/>
              </p:oleObj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D3296ACB-F062-41AB-9755-8070FFFF69B6}"/>
              </a:ext>
            </a:extLst>
          </p:cNvPr>
          <p:cNvGrpSpPr/>
          <p:nvPr/>
        </p:nvGrpSpPr>
        <p:grpSpPr>
          <a:xfrm>
            <a:off x="512557" y="3944264"/>
            <a:ext cx="4533537" cy="1200329"/>
            <a:chOff x="940285" y="4182862"/>
            <a:chExt cx="6044715" cy="1600438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4CEC66C8-0CF1-44F2-B459-E9E197D26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85" y="4182862"/>
              <a:ext cx="6044715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40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b="1" dirty="0"/>
                <a:t>3</a:t>
              </a:r>
              <a:r>
                <a:rPr lang="zh-CN" altLang="en-US" b="1" dirty="0"/>
                <a:t>）全部最大项之积等于</a:t>
              </a:r>
              <a:r>
                <a:rPr lang="en-US" altLang="zh-CN" b="1" dirty="0"/>
                <a:t>0</a:t>
              </a:r>
              <a:r>
                <a:rPr lang="zh-CN" altLang="en-US" b="1" dirty="0"/>
                <a:t>，</a:t>
              </a:r>
              <a:endParaRPr lang="en-US" altLang="zh-CN" b="1" dirty="0"/>
            </a:p>
            <a:p>
              <a:r>
                <a:rPr lang="zh-CN" altLang="en-US" b="1" dirty="0"/>
                <a:t>      即   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xmlns="" id="{A6C32618-4F9B-429C-ADD8-8FC9A85C0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5202" y="5029152"/>
              <a:ext cx="1857449" cy="704265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08634" y="1350528"/>
            <a:ext cx="3110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7030A0"/>
                </a:solidFill>
              </a:rPr>
              <a:t>最大项</a:t>
            </a:r>
            <a:r>
              <a:rPr lang="zh-CN" altLang="en-US" sz="2800" b="1" dirty="0">
                <a:solidFill>
                  <a:srgbClr val="7030A0"/>
                </a:solidFill>
              </a:rPr>
              <a:t>的性质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3. </a:t>
            </a:r>
            <a:r>
              <a:rPr lang="zh-CN" altLang="en-US" sz="3200" b="1" dirty="0" smtClean="0"/>
              <a:t>最大项和标准或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与式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24539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1972FEE4-ACBB-470E-AE48-A2F5E5121A1A}"/>
              </a:ext>
            </a:extLst>
          </p:cNvPr>
          <p:cNvGrpSpPr/>
          <p:nvPr/>
        </p:nvGrpSpPr>
        <p:grpSpPr>
          <a:xfrm>
            <a:off x="93553" y="1503708"/>
            <a:ext cx="4618326" cy="891430"/>
            <a:chOff x="124444" y="1986381"/>
            <a:chExt cx="6157768" cy="1188572"/>
          </a:xfrm>
        </p:grpSpPr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xmlns="" id="{03E41B1F-4F26-4F89-AAE9-6EF8924C5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44" y="1986381"/>
              <a:ext cx="615776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257175" indent="-257175" defTabSz="685800" eaLnBrk="1" hangingPunct="1">
                <a:buClr>
                  <a:srgbClr val="3333CC"/>
                </a:buClr>
                <a:defRPr/>
              </a:pP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宋体"/>
                </a:rPr>
                <a:t>相同编号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Times New Roman"/>
                  <a:ea typeface="宋体"/>
                </a:rPr>
                <a:t>的最小项和最大项存在</a:t>
              </a:r>
              <a:r>
                <a:rPr lang="zh-CN" altLang="en-US" sz="2400" b="1" kern="0" dirty="0">
                  <a:solidFill>
                    <a:srgbClr val="FF0000"/>
                  </a:solidFill>
                  <a:latin typeface="Times New Roman"/>
                  <a:ea typeface="宋体"/>
                </a:rPr>
                <a:t>互补</a:t>
              </a:r>
              <a:r>
                <a:rPr lang="zh-CN" altLang="en-US" sz="2400" b="1" kern="0" dirty="0" smtClean="0">
                  <a:solidFill>
                    <a:srgbClr val="000000"/>
                  </a:solidFill>
                  <a:latin typeface="Times New Roman"/>
                  <a:ea typeface="宋体"/>
                </a:rPr>
                <a:t>关系：</a:t>
              </a:r>
              <a:endParaRPr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endParaRPr>
            </a:p>
          </p:txBody>
        </p:sp>
        <p:graphicFrame>
          <p:nvGraphicFramePr>
            <p:cNvPr id="42" name="Object 0">
              <a:extLst>
                <a:ext uri="{FF2B5EF4-FFF2-40B4-BE49-F238E27FC236}">
                  <a16:creationId xmlns:a16="http://schemas.microsoft.com/office/drawing/2014/main" xmlns="" id="{F43BDF51-2501-4709-BBF7-EDAAA780075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3051344" y="2570414"/>
            <a:ext cx="1367964" cy="604539"/>
          </p:xfrm>
          <a:graphic>
            <a:graphicData uri="http://schemas.openxmlformats.org/presentationml/2006/ole">
              <p:oleObj spid="_x0000_s61474" name="Equation" r:id="rId4" imgW="545863" imgH="241195" progId="">
                <p:embed/>
              </p:oleObj>
            </a:graphicData>
          </a:graphic>
        </p:graphicFrame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D1BE2B25-2CEA-4934-BA7D-909FFAE8677B}"/>
              </a:ext>
            </a:extLst>
          </p:cNvPr>
          <p:cNvGrpSpPr/>
          <p:nvPr/>
        </p:nvGrpSpPr>
        <p:grpSpPr>
          <a:xfrm>
            <a:off x="4949783" y="3628408"/>
            <a:ext cx="3984508" cy="2559824"/>
            <a:chOff x="1647435" y="3927550"/>
            <a:chExt cx="5022140" cy="2894148"/>
          </a:xfrm>
        </p:grpSpPr>
        <p:grpSp>
          <p:nvGrpSpPr>
            <p:cNvPr id="44" name="Group 42">
              <a:extLst>
                <a:ext uri="{FF2B5EF4-FFF2-40B4-BE49-F238E27FC236}">
                  <a16:creationId xmlns:a16="http://schemas.microsoft.com/office/drawing/2014/main" xmlns="" id="{85D2C86B-FE84-491B-BC66-BEE6BCE26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7435" y="3927550"/>
              <a:ext cx="5022140" cy="2666274"/>
              <a:chOff x="555" y="2243"/>
              <a:chExt cx="4821" cy="1837"/>
            </a:xfrm>
          </p:grpSpPr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xmlns="" id="{A41E6CA7-82B0-4CAA-A1AC-CCC3BB85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4608" cy="1680"/>
              </a:xfrm>
              <a:prstGeom prst="rect">
                <a:avLst/>
              </a:prstGeom>
              <a:noFill/>
              <a:ln w="57150" cmpd="thinThick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8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FF3300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006666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defTabSz="6858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endParaRPr lang="zh-CN" altLang="en-US" sz="18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Text Box 44">
                <a:extLst>
                  <a:ext uri="{FF2B5EF4-FFF2-40B4-BE49-F238E27FC236}">
                    <a16:creationId xmlns:a16="http://schemas.microsoft.com/office/drawing/2014/main" xmlns="" id="{1DDB589A-0B9B-4D8C-9AE1-D4C055BF7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" y="2243"/>
                <a:ext cx="1065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8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FF3300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006666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r>
                  <a:rPr lang="en-US" altLang="zh-CN" sz="2400" b="1" kern="0" dirty="0">
                    <a:solidFill>
                      <a:srgbClr val="333399"/>
                    </a:solidFill>
                  </a:rPr>
                  <a:t> </a:t>
                </a:r>
                <a:r>
                  <a:rPr lang="zh-CN" altLang="zh-CN" sz="2400" b="1" kern="0" dirty="0">
                    <a:solidFill>
                      <a:srgbClr val="333399"/>
                    </a:solidFill>
                  </a:rPr>
                  <a:t>例：</a:t>
                </a:r>
                <a:endParaRPr lang="zh-CN" altLang="en-US" sz="2400" b="1" kern="0" dirty="0">
                  <a:solidFill>
                    <a:srgbClr val="333399"/>
                  </a:solidFill>
                </a:endParaRPr>
              </a:p>
            </p:txBody>
          </p:sp>
        </p:grpSp>
        <p:graphicFrame>
          <p:nvGraphicFramePr>
            <p:cNvPr id="47" name="Object 1">
              <a:extLst>
                <a:ext uri="{FF2B5EF4-FFF2-40B4-BE49-F238E27FC236}">
                  <a16:creationId xmlns:a16="http://schemas.microsoft.com/office/drawing/2014/main" xmlns="" id="{17C9147E-7FD2-4E7D-8CF5-B8DAC820923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483755" y="4368188"/>
            <a:ext cx="3810156" cy="2453510"/>
          </p:xfrm>
          <a:graphic>
            <a:graphicData uri="http://schemas.openxmlformats.org/presentationml/2006/ole">
              <p:oleObj spid="_x0000_s61475" name="Equation" r:id="rId5" imgW="1435100" imgH="939800" progId="">
                <p:embed/>
              </p:oleObj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09ADB83-61F0-43EA-B458-DB47F0686046}"/>
              </a:ext>
            </a:extLst>
          </p:cNvPr>
          <p:cNvGrpSpPr/>
          <p:nvPr/>
        </p:nvGrpSpPr>
        <p:grpSpPr>
          <a:xfrm>
            <a:off x="5014590" y="1442839"/>
            <a:ext cx="3869881" cy="1085850"/>
            <a:chOff x="5410280" y="4148321"/>
            <a:chExt cx="7125449" cy="1447800"/>
          </a:xfrm>
        </p:grpSpPr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xmlns="" id="{BBA2183B-C7EC-4D69-A704-FE6806514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80" y="4148321"/>
              <a:ext cx="7125449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257175" indent="-257175" algn="just" defTabSz="685800" fontAlgn="base">
                <a:spcBef>
                  <a:spcPct val="0"/>
                </a:spcBef>
                <a:buClr>
                  <a:srgbClr val="3333CC"/>
                </a:buClr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</a:rPr>
                <a:t>若干个最小项之和表示的表达式</a:t>
              </a:r>
              <a:r>
                <a:rPr lang="en-US" altLang="zh-CN" sz="2400" b="1" kern="0" dirty="0">
                  <a:solidFill>
                    <a:srgbClr val="000000"/>
                  </a:solidFill>
                </a:rPr>
                <a:t>F</a:t>
              </a:r>
              <a:r>
                <a:rPr lang="zh-CN" altLang="en-US" sz="2400" b="1" kern="0" dirty="0">
                  <a:solidFill>
                    <a:srgbClr val="000000"/>
                  </a:solidFill>
                </a:rPr>
                <a:t>，其反函数</a:t>
              </a:r>
              <a:r>
                <a:rPr lang="en-US" altLang="zh-CN" sz="2400" b="1" kern="0" dirty="0">
                  <a:solidFill>
                    <a:srgbClr val="000000"/>
                  </a:solidFill>
                </a:rPr>
                <a:t>F</a:t>
              </a:r>
              <a:r>
                <a:rPr lang="zh-CN" altLang="en-US" sz="2400" b="1" kern="0" dirty="0">
                  <a:solidFill>
                    <a:srgbClr val="000000"/>
                  </a:solidFill>
                </a:rPr>
                <a:t>可用与这些最小项相对应的最大项之积表示。</a:t>
              </a:r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xmlns="" id="{8C01735C-3BAA-494C-A10D-36C896296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5236" y="4872221"/>
              <a:ext cx="359638" cy="3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just"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275FA4BF-58E6-4E16-922B-EBC94C1E571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76" y="2662239"/>
            <a:ext cx="5110287" cy="3714750"/>
          </a:xfrm>
          <a:prstGeom prst="rect">
            <a:avLst/>
          </a:prstGeom>
        </p:spPr>
      </p:pic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xmlns="" id="{242A0E83-F7F1-4DAB-A08F-3DEE1953E35D}"/>
              </a:ext>
            </a:extLst>
          </p:cNvPr>
          <p:cNvCxnSpPr>
            <a:cxnSpLocks/>
          </p:cNvCxnSpPr>
          <p:nvPr/>
        </p:nvCxnSpPr>
        <p:spPr>
          <a:xfrm>
            <a:off x="4711879" y="1503708"/>
            <a:ext cx="22729" cy="52971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4. </a:t>
            </a:r>
            <a:r>
              <a:rPr lang="zh-CN" altLang="en-US" sz="3200" b="1" dirty="0" smtClean="0"/>
              <a:t>最小项和最大项的关系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138656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3">
            <a:extLst>
              <a:ext uri="{FF2B5EF4-FFF2-40B4-BE49-F238E27FC236}">
                <a16:creationId xmlns:a16="http://schemas.microsoft.com/office/drawing/2014/main" xmlns="" id="{541A3EC3-E026-4BF7-9C5B-005343459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2" y="2040191"/>
            <a:ext cx="2728866" cy="364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4">
            <a:extLst>
              <a:ext uri="{FF2B5EF4-FFF2-40B4-BE49-F238E27FC236}">
                <a16:creationId xmlns:a16="http://schemas.microsoft.com/office/drawing/2014/main" xmlns="" id="{FF8F35A8-ED97-4FF4-9341-80F441A2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2" y="1278727"/>
            <a:ext cx="42603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例 已知函数 </a:t>
            </a:r>
            <a:r>
              <a:rPr lang="en-US" altLang="zh-CN" sz="2400" b="1" kern="0" dirty="0">
                <a:solidFill>
                  <a:srgbClr val="000000"/>
                </a:solidFill>
              </a:rPr>
              <a:t>F </a:t>
            </a:r>
            <a:r>
              <a:rPr lang="zh-CN" altLang="en-US" sz="2400" b="1" kern="0" dirty="0">
                <a:solidFill>
                  <a:srgbClr val="000000"/>
                </a:solidFill>
              </a:rPr>
              <a:t>的真值表如下所示，</a:t>
            </a: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xmlns="" id="{DF7B3C04-727D-4584-86FC-EA9F5D41E2D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33306" y="1719677"/>
          <a:ext cx="4749909" cy="1172166"/>
        </p:xfrm>
        <a:graphic>
          <a:graphicData uri="http://schemas.openxmlformats.org/presentationml/2006/ole">
            <p:oleObj spid="_x0000_s62514" name="Equation" r:id="rId5" imgW="3035300" imgH="749300" progId="">
              <p:embed/>
            </p:oleObj>
          </a:graphicData>
        </a:graphic>
      </p:graphicFrame>
      <p:graphicFrame>
        <p:nvGraphicFramePr>
          <p:cNvPr id="28" name="Object 11">
            <a:extLst>
              <a:ext uri="{FF2B5EF4-FFF2-40B4-BE49-F238E27FC236}">
                <a16:creationId xmlns:a16="http://schemas.microsoft.com/office/drawing/2014/main" xmlns="" id="{CBCCE66B-F405-43D9-B784-4858DBBAD62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47730" y="3628092"/>
          <a:ext cx="3447364" cy="1323281"/>
        </p:xfrm>
        <a:graphic>
          <a:graphicData uri="http://schemas.openxmlformats.org/presentationml/2006/ole">
            <p:oleObj spid="_x0000_s62515" name="Equation" r:id="rId6" imgW="1917700" imgH="736600" progId="">
              <p:embed/>
            </p:oleObj>
          </a:graphicData>
        </a:graphic>
      </p:graphicFrame>
      <p:sp>
        <p:nvSpPr>
          <p:cNvPr id="29" name="Text Box 12">
            <a:extLst>
              <a:ext uri="{FF2B5EF4-FFF2-40B4-BE49-F238E27FC236}">
                <a16:creationId xmlns:a16="http://schemas.microsoft.com/office/drawing/2014/main" xmlns="" id="{0AB00D62-2515-4664-9C80-81BA5203C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306" y="3024602"/>
            <a:ext cx="27991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342900" indent="-3429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rgbClr val="170A8E"/>
                </a:solidFill>
              </a:rPr>
              <a:t>标准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zh-CN" altLang="en-US" sz="2400" dirty="0">
                <a:solidFill>
                  <a:srgbClr val="170A8E"/>
                </a:solidFill>
              </a:rPr>
              <a:t>式为：</a:t>
            </a: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xmlns="" id="{9CB1A51A-6105-461F-BE51-47C252C41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7" y="5964361"/>
            <a:ext cx="8251209" cy="8660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200" b="1" kern="0" dirty="0">
                <a:solidFill>
                  <a:srgbClr val="000000"/>
                </a:solidFill>
              </a:rPr>
              <a:t>同一逻辑函数既可以表示为标准与</a:t>
            </a:r>
            <a:r>
              <a:rPr lang="en-US" altLang="zh-CN" sz="2200" b="1" kern="0" dirty="0">
                <a:solidFill>
                  <a:srgbClr val="000000"/>
                </a:solidFill>
              </a:rPr>
              <a:t>-</a:t>
            </a:r>
            <a:r>
              <a:rPr lang="zh-CN" altLang="en-US" sz="2200" b="1" kern="0" dirty="0">
                <a:solidFill>
                  <a:srgbClr val="000000"/>
                </a:solidFill>
              </a:rPr>
              <a:t>或式，也可以表示为标准或</a:t>
            </a:r>
            <a:r>
              <a:rPr lang="en-US" altLang="zh-CN" sz="2200" b="1" kern="0" dirty="0">
                <a:solidFill>
                  <a:srgbClr val="000000"/>
                </a:solidFill>
              </a:rPr>
              <a:t>-</a:t>
            </a:r>
            <a:r>
              <a:rPr lang="zh-CN" altLang="en-US" sz="2200" b="1" kern="0" dirty="0">
                <a:solidFill>
                  <a:srgbClr val="000000"/>
                </a:solidFill>
              </a:rPr>
              <a:t>与式。一个逻辑函数的</a:t>
            </a:r>
            <a:r>
              <a:rPr lang="zh-CN" altLang="en-US" sz="2200" b="1" kern="0" dirty="0">
                <a:solidFill>
                  <a:srgbClr val="FF0000"/>
                </a:solidFill>
              </a:rPr>
              <a:t>最小项集合</a:t>
            </a:r>
            <a:r>
              <a:rPr lang="zh-CN" altLang="en-US" sz="2200" b="1" kern="0" dirty="0">
                <a:solidFill>
                  <a:srgbClr val="000000"/>
                </a:solidFill>
              </a:rPr>
              <a:t>与它的</a:t>
            </a:r>
            <a:r>
              <a:rPr lang="zh-CN" altLang="en-US" sz="2200" b="1" kern="0" dirty="0">
                <a:solidFill>
                  <a:srgbClr val="FF0000"/>
                </a:solidFill>
              </a:rPr>
              <a:t>最大项集合</a:t>
            </a:r>
            <a:r>
              <a:rPr lang="zh-CN" altLang="en-US" sz="2200" b="1" kern="0" dirty="0">
                <a:solidFill>
                  <a:srgbClr val="000000"/>
                </a:solidFill>
              </a:rPr>
              <a:t>，</a:t>
            </a:r>
            <a:r>
              <a:rPr lang="zh-CN" altLang="en-US" sz="2200" b="1" kern="0" dirty="0">
                <a:solidFill>
                  <a:srgbClr val="FF0000"/>
                </a:solidFill>
              </a:rPr>
              <a:t>互为补集</a:t>
            </a:r>
            <a:endParaRPr lang="zh-CN" altLang="en-US" sz="22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31" name="Object 14">
            <a:extLst>
              <a:ext uri="{FF2B5EF4-FFF2-40B4-BE49-F238E27FC236}">
                <a16:creationId xmlns:a16="http://schemas.microsoft.com/office/drawing/2014/main" xmlns="" id="{C7A5F313-F776-42FA-B1CC-4C30A79B77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47730" y="5060521"/>
          <a:ext cx="2527635" cy="776241"/>
        </p:xfrm>
        <a:graphic>
          <a:graphicData uri="http://schemas.openxmlformats.org/presentationml/2006/ole">
            <p:oleObj spid="_x0000_s62516" name="Equation" r:id="rId7" imgW="1739880" imgH="533160" progId="Equation.DSMT4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25AF58F-84E0-45EF-9739-E3DFC0105CA7}"/>
              </a:ext>
            </a:extLst>
          </p:cNvPr>
          <p:cNvSpPr/>
          <p:nvPr/>
        </p:nvSpPr>
        <p:spPr>
          <a:xfrm>
            <a:off x="4261029" y="1226255"/>
            <a:ext cx="27895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57175" indent="-25717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b="1" kern="0" dirty="0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400" b="1" kern="0" dirty="0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式为： 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9F0315D-7C99-4239-B91A-D3F9C7CBD8AC}"/>
              </a:ext>
            </a:extLst>
          </p:cNvPr>
          <p:cNvCxnSpPr/>
          <p:nvPr/>
        </p:nvCxnSpPr>
        <p:spPr>
          <a:xfrm flipV="1">
            <a:off x="1266290" y="2809875"/>
            <a:ext cx="2215098" cy="77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AB113E49-378F-4378-9AEC-6C0A0EF2187D}"/>
              </a:ext>
            </a:extLst>
          </p:cNvPr>
          <p:cNvCxnSpPr/>
          <p:nvPr/>
        </p:nvCxnSpPr>
        <p:spPr>
          <a:xfrm flipV="1">
            <a:off x="1266290" y="3228975"/>
            <a:ext cx="2143660" cy="24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7BD8E195-550C-409C-8A0C-52AFD39BFC34}"/>
              </a:ext>
            </a:extLst>
          </p:cNvPr>
          <p:cNvCxnSpPr/>
          <p:nvPr/>
        </p:nvCxnSpPr>
        <p:spPr>
          <a:xfrm flipV="1">
            <a:off x="1217488" y="3638550"/>
            <a:ext cx="2263900" cy="17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2226BD81-E8FC-49D6-A005-ECDE66125C10}"/>
              </a:ext>
            </a:extLst>
          </p:cNvPr>
          <p:cNvCxnSpPr/>
          <p:nvPr/>
        </p:nvCxnSpPr>
        <p:spPr>
          <a:xfrm>
            <a:off x="1266290" y="4471399"/>
            <a:ext cx="2215098" cy="58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FFA38437-711D-45F3-920B-D4D4953C4009}"/>
              </a:ext>
            </a:extLst>
          </p:cNvPr>
          <p:cNvCxnSpPr/>
          <p:nvPr/>
        </p:nvCxnSpPr>
        <p:spPr>
          <a:xfrm>
            <a:off x="1266290" y="4055028"/>
            <a:ext cx="2215098" cy="1214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779A0B21-CE0E-45AB-AB8A-BAA6C67125C3}"/>
              </a:ext>
            </a:extLst>
          </p:cNvPr>
          <p:cNvCxnSpPr/>
          <p:nvPr/>
        </p:nvCxnSpPr>
        <p:spPr>
          <a:xfrm flipV="1">
            <a:off x="1336551" y="4835436"/>
            <a:ext cx="2144837" cy="5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xmlns="" id="{55BAB1F0-1E19-4FD6-A9D3-B4D378322C1F}"/>
              </a:ext>
            </a:extLst>
          </p:cNvPr>
          <p:cNvCxnSpPr/>
          <p:nvPr/>
        </p:nvCxnSpPr>
        <p:spPr>
          <a:xfrm>
            <a:off x="1217488" y="5230136"/>
            <a:ext cx="2263900" cy="1337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A3A3A8F5-6ECF-4BA6-A1C1-4E3D9FE75283}"/>
              </a:ext>
            </a:extLst>
          </p:cNvPr>
          <p:cNvCxnSpPr/>
          <p:nvPr/>
        </p:nvCxnSpPr>
        <p:spPr>
          <a:xfrm flipV="1">
            <a:off x="1217488" y="5605463"/>
            <a:ext cx="2263900" cy="422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21912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/>
              <a:t>5</a:t>
            </a:r>
            <a:r>
              <a:rPr lang="en-US" altLang="zh-CN" sz="3200" b="1" dirty="0" smtClean="0"/>
              <a:t>. </a:t>
            </a:r>
            <a:r>
              <a:rPr lang="zh-CN" altLang="en-US" sz="3200" b="1" dirty="0" smtClean="0"/>
              <a:t>两种标准表达式的关系</a:t>
            </a:r>
            <a:endParaRPr lang="en-US" altLang="zh-CN" sz="3200" b="1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4033268" y="1273885"/>
            <a:ext cx="9525" cy="46610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44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0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A_淘宝网chenying0907出品 25"/>
          <p:cNvSpPr txBox="1"/>
          <p:nvPr>
            <p:custDataLst>
              <p:tags r:id="rId1"/>
            </p:custDataLst>
          </p:nvPr>
        </p:nvSpPr>
        <p:spPr>
          <a:xfrm>
            <a:off x="920434" y="333394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09"/>
            <a:ext cx="920433" cy="920433"/>
          </a:xfrm>
          <a:prstGeom prst="rect">
            <a:avLst/>
          </a:prstGeom>
        </p:spPr>
      </p:pic>
      <p:sp>
        <p:nvSpPr>
          <p:cNvPr id="25" name="PA_淘宝网chenying0907出品 3"/>
          <p:cNvSpPr/>
          <p:nvPr>
            <p:custDataLst>
              <p:tags r:id="rId2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PA_淘宝网chenying0907出品 4"/>
          <p:cNvSpPr/>
          <p:nvPr>
            <p:custDataLst>
              <p:tags r:id="rId3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PA_淘宝网chenying0907出品 7"/>
          <p:cNvSpPr/>
          <p:nvPr>
            <p:custDataLst>
              <p:tags r:id="rId4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0" name="PA_直接连接符 9"/>
          <p:cNvCxnSpPr/>
          <p:nvPr>
            <p:custDataLst>
              <p:tags r:id="rId5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_淘宝网chenying0907出品 10"/>
          <p:cNvSpPr/>
          <p:nvPr>
            <p:custDataLst>
              <p:tags r:id="rId6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PA_淘宝网chenying0907出品 11"/>
          <p:cNvSpPr/>
          <p:nvPr>
            <p:custDataLst>
              <p:tags r:id="rId7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PA_淘宝网chenying0907出品 12"/>
          <p:cNvSpPr/>
          <p:nvPr>
            <p:custDataLst>
              <p:tags r:id="rId8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PA_淘宝网chenying0907出品 13"/>
          <p:cNvSpPr/>
          <p:nvPr>
            <p:custDataLst>
              <p:tags r:id="rId9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淘宝网chenying0907出品 14"/>
          <p:cNvSpPr/>
          <p:nvPr>
            <p:custDataLst>
              <p:tags r:id="rId10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PA_淘宝网chenying0907出品 15"/>
          <p:cNvSpPr/>
          <p:nvPr>
            <p:custDataLst>
              <p:tags r:id="rId11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_淘宝网chenying0907出品 16"/>
          <p:cNvSpPr/>
          <p:nvPr>
            <p:custDataLst>
              <p:tags r:id="rId12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8" name="PA_直接连接符 17"/>
          <p:cNvCxnSpPr/>
          <p:nvPr>
            <p:custDataLst>
              <p:tags r:id="rId13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A_直接连接符 19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A_直接连接符 20"/>
          <p:cNvCxnSpPr/>
          <p:nvPr>
            <p:custDataLst>
              <p:tags r:id="rId15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_淘宝网chenying0907出品 21"/>
          <p:cNvSpPr txBox="1"/>
          <p:nvPr>
            <p:custDataLst>
              <p:tags r:id="rId16"/>
            </p:custDataLst>
          </p:nvPr>
        </p:nvSpPr>
        <p:spPr>
          <a:xfrm>
            <a:off x="182766" y="2448048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  数字技术基础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PA_淘宝网chenying0907出品 22"/>
          <p:cNvSpPr txBox="1"/>
          <p:nvPr>
            <p:custDataLst>
              <p:tags r:id="rId17"/>
            </p:custDataLst>
          </p:nvPr>
        </p:nvSpPr>
        <p:spPr>
          <a:xfrm>
            <a:off x="227724" y="4524289"/>
            <a:ext cx="94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涂卫平</a:t>
            </a:r>
          </a:p>
        </p:txBody>
      </p:sp>
      <p:sp>
        <p:nvSpPr>
          <p:cNvPr id="43" name="PA_淘宝网chenying0907出品 23"/>
          <p:cNvSpPr txBox="1"/>
          <p:nvPr>
            <p:custDataLst>
              <p:tags r:id="rId18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44" name="PA_淘宝网chenying0907出品 22">
            <a:extLst>
              <a:ext uri="{FF2B5EF4-FFF2-40B4-BE49-F238E27FC236}">
                <a16:creationId xmlns:a16="http://schemas.microsoft.com/office/drawing/2014/main" xmlns="" id="{FBCC2243-1F32-4100-8D2C-9BF7B8B2AD5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338526" y="4524288"/>
            <a:ext cx="248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2020-2021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春季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学期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88500" y="3472713"/>
            <a:ext cx="3762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2.3  </a:t>
            </a:r>
            <a:r>
              <a:rPr lang="zh-CN" altLang="en-US" sz="3200" b="1" dirty="0" smtClean="0"/>
              <a:t>逻辑函数的化简</a:t>
            </a:r>
            <a:endParaRPr lang="zh-CN" alt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14" y="719997"/>
            <a:ext cx="3382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spcBef>
                <a:spcPct val="50000"/>
              </a:spcBef>
              <a:defRPr/>
            </a:pPr>
            <a:r>
              <a:rPr kumimoji="1" lang="en-US" altLang="zh-CN" sz="32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问题的提出</a:t>
            </a:r>
          </a:p>
        </p:txBody>
      </p:sp>
      <p:sp>
        <p:nvSpPr>
          <p:cNvPr id="13" name="文本框 126978">
            <a:extLst>
              <a:ext uri="{FF2B5EF4-FFF2-40B4-BE49-F238E27FC236}">
                <a16:creationId xmlns:a16="http://schemas.microsoft.com/office/drawing/2014/main" xmlns="" id="{C0F0365B-1163-492E-8D0F-061FA5D86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05" y="1591663"/>
            <a:ext cx="3506135" cy="2308324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257175" indent="-257175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</a:rPr>
              <a:t>同一个逻辑函数可以有多种表达形式</a:t>
            </a:r>
            <a:endParaRPr lang="en-US" altLang="zh-CN" sz="2400" b="1" dirty="0">
              <a:latin typeface="黑体" panose="02010609060101010101" pitchFamily="49" charset="-122"/>
            </a:endParaRPr>
          </a:p>
          <a:p>
            <a:pPr marL="257175" indent="-257175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</a:rPr>
              <a:t>一种形式的表达式，对应一种电路</a:t>
            </a:r>
            <a:endParaRPr lang="en-US" altLang="zh-CN" sz="2400" b="1" dirty="0">
              <a:latin typeface="黑体" panose="02010609060101010101" pitchFamily="49" charset="-122"/>
            </a:endParaRPr>
          </a:p>
          <a:p>
            <a:pPr marL="257175" indent="-257175" algn="l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</a:rPr>
              <a:t>表达形式越复杂，则电路越复杂</a:t>
            </a:r>
            <a:endParaRPr lang="en-US" altLang="zh-CN" sz="2400" b="1" dirty="0">
              <a:latin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0BD3A31-C402-4AD7-A792-C7843D596C1D}"/>
              </a:ext>
            </a:extLst>
          </p:cNvPr>
          <p:cNvSpPr/>
          <p:nvPr/>
        </p:nvSpPr>
        <p:spPr>
          <a:xfrm>
            <a:off x="4617992" y="1591663"/>
            <a:ext cx="2101997" cy="230832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1" charset="-122"/>
              </a:rPr>
              <a:t>如何处理函数，以实现用尽量少的单元电路、尽量简单的电路类型来达到目的</a:t>
            </a:r>
            <a:endParaRPr lang="zh-CN" altLang="en-US" sz="2400" b="1" dirty="0">
              <a:latin typeface="Tahoma" panose="020B0604030504040204" pitchFamily="34" charset="0"/>
              <a:ea typeface="楷体_GB2312" pitchFamily="1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xmlns="" id="{7585E3C1-4BB4-40B2-AE8F-8D753A4F0A86}"/>
              </a:ext>
            </a:extLst>
          </p:cNvPr>
          <p:cNvSpPr/>
          <p:nvPr/>
        </p:nvSpPr>
        <p:spPr>
          <a:xfrm>
            <a:off x="3840921" y="2537767"/>
            <a:ext cx="622179" cy="270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星形: 七角 2">
            <a:extLst>
              <a:ext uri="{FF2B5EF4-FFF2-40B4-BE49-F238E27FC236}">
                <a16:creationId xmlns:a16="http://schemas.microsoft.com/office/drawing/2014/main" xmlns="" id="{842F2764-1D0D-401C-9336-91DE8922C1D0}"/>
              </a:ext>
            </a:extLst>
          </p:cNvPr>
          <p:cNvSpPr/>
          <p:nvPr/>
        </p:nvSpPr>
        <p:spPr>
          <a:xfrm>
            <a:off x="6975287" y="1542732"/>
            <a:ext cx="2007919" cy="2073305"/>
          </a:xfrm>
          <a:prstGeom prst="star7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逻辑函数要化简</a:t>
            </a: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xmlns="" id="{81E2FFD7-E1D9-4278-BBC1-D56231C9C7B4}"/>
              </a:ext>
            </a:extLst>
          </p:cNvPr>
          <p:cNvGrpSpPr>
            <a:grpSpLocks/>
          </p:cNvGrpSpPr>
          <p:nvPr/>
        </p:nvGrpSpPr>
        <p:grpSpPr bwMode="auto">
          <a:xfrm>
            <a:off x="2195801" y="3899987"/>
            <a:ext cx="2641997" cy="859011"/>
            <a:chOff x="1099" y="497"/>
            <a:chExt cx="3207" cy="1019"/>
          </a:xfrm>
        </p:grpSpPr>
        <p:sp>
          <p:nvSpPr>
            <p:cNvPr id="32" name="Oval 5">
              <a:extLst>
                <a:ext uri="{FF2B5EF4-FFF2-40B4-BE49-F238E27FC236}">
                  <a16:creationId xmlns:a16="http://schemas.microsoft.com/office/drawing/2014/main" xmlns="" id="{2B642F21-0B81-48D2-865D-E7F6250D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672"/>
              <a:ext cx="3207" cy="7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en-US" sz="1800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xmlns="" id="{5E430741-B6D2-4194-AF70-04EDB92B9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497"/>
              <a:ext cx="1968" cy="10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000" b="1" kern="0" dirty="0">
                  <a:solidFill>
                    <a:srgbClr val="1C1C1C"/>
                  </a:solidFill>
                </a:rPr>
                <a:t>函数化简的目的</a:t>
              </a:r>
            </a:p>
          </p:txBody>
        </p:sp>
      </p:grpSp>
      <p:sp>
        <p:nvSpPr>
          <p:cNvPr id="34" name="AutoShape 7">
            <a:extLst>
              <a:ext uri="{FF2B5EF4-FFF2-40B4-BE49-F238E27FC236}">
                <a16:creationId xmlns:a16="http://schemas.microsoft.com/office/drawing/2014/main" xmlns="" id="{34227A72-F402-4672-9A29-21859AB5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4" y="4711608"/>
            <a:ext cx="6738434" cy="1906306"/>
          </a:xfrm>
          <a:prstGeom prst="upArrowCallout">
            <a:avLst>
              <a:gd name="adj1" fmla="val 21251"/>
              <a:gd name="adj2" fmla="val 32314"/>
              <a:gd name="adj3" fmla="val 11949"/>
              <a:gd name="adj4" fmla="val 8034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zh-CN" altLang="zh-CN" sz="2700" b="1" kern="0">
              <a:solidFill>
                <a:srgbClr val="333399"/>
              </a:solidFill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xmlns="" id="{898DDA25-0219-43A7-94CE-8411225A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7" y="5112892"/>
            <a:ext cx="37312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b="1" kern="0" dirty="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kern="0" dirty="0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 b="1" kern="0" dirty="0">
                <a:solidFill>
                  <a:srgbClr val="1C1C1C"/>
                </a:solidFill>
                <a:latin typeface="宋体" panose="02010600030101010101" pitchFamily="2" charset="-122"/>
              </a:rPr>
              <a:t>逻辑电路所用门的数量少</a:t>
            </a:r>
            <a:endParaRPr lang="zh-CN" altLang="en-US" sz="2000" kern="0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xmlns="" id="{8920BB61-50BA-4D1D-B8D5-2B26C6F7F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7" y="5428875"/>
            <a:ext cx="3562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b="1" kern="0" dirty="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rgbClr val="333399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000" b="1" kern="0" dirty="0">
                <a:solidFill>
                  <a:srgbClr val="1C1C1C"/>
                </a:solidFill>
                <a:latin typeface="宋体" panose="02010600030101010101" pitchFamily="2" charset="-122"/>
              </a:rPr>
              <a:t>每个门的输入端个数少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xmlns="" id="{28FF61DF-73C9-48E5-9C85-14C366217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7" y="5744858"/>
            <a:ext cx="32668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b="1" kern="0" dirty="0">
                <a:solidFill>
                  <a:srgbClr val="CC3300"/>
                </a:solidFill>
                <a:sym typeface="Symbol" panose="05050102010706020507" pitchFamily="18" charset="2"/>
              </a:rPr>
              <a:t> </a:t>
            </a:r>
            <a:r>
              <a:rPr lang="en-US" altLang="zh-CN" sz="2800" b="1" kern="0" dirty="0">
                <a:solidFill>
                  <a:srgbClr val="333399"/>
                </a:solidFill>
                <a:sym typeface="Symbol" panose="05050102010706020507" pitchFamily="18" charset="2"/>
              </a:rPr>
              <a:t> </a:t>
            </a:r>
            <a:r>
              <a:rPr lang="zh-CN" altLang="en-US" sz="2000" b="1" kern="0" dirty="0">
                <a:solidFill>
                  <a:srgbClr val="1C1C1C"/>
                </a:solidFill>
                <a:latin typeface="宋体" panose="02010600030101010101" pitchFamily="2" charset="-122"/>
              </a:rPr>
              <a:t>逻辑电路构成级数少</a:t>
            </a: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xmlns="" id="{E4C87DF9-0A3F-4530-8E6F-1A4FC71F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7" y="6074401"/>
            <a:ext cx="38348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800" b="1" kern="0" dirty="0">
                <a:solidFill>
                  <a:srgbClr val="CC3300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kern="0" dirty="0">
                <a:solidFill>
                  <a:srgbClr val="333399"/>
                </a:solidFill>
                <a:sym typeface="Symbol" panose="05050102010706020507" pitchFamily="18" charset="2"/>
              </a:rPr>
              <a:t>  </a:t>
            </a:r>
            <a:r>
              <a:rPr lang="zh-CN" altLang="en-US" sz="2000" b="1" kern="0" dirty="0">
                <a:solidFill>
                  <a:srgbClr val="1C1C1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保证</a:t>
            </a:r>
            <a:r>
              <a:rPr lang="zh-CN" altLang="en-US" sz="2000" b="1" kern="0" dirty="0">
                <a:solidFill>
                  <a:srgbClr val="1C1C1C"/>
                </a:solidFill>
                <a:latin typeface="宋体" panose="02010600030101010101" pitchFamily="2" charset="-122"/>
              </a:rPr>
              <a:t>逻辑电路能可靠地工作</a:t>
            </a:r>
          </a:p>
        </p:txBody>
      </p:sp>
      <p:sp>
        <p:nvSpPr>
          <p:cNvPr id="39" name="AutoShape 12">
            <a:extLst>
              <a:ext uri="{FF2B5EF4-FFF2-40B4-BE49-F238E27FC236}">
                <a16:creationId xmlns:a16="http://schemas.microsoft.com/office/drawing/2014/main" xmlns="" id="{C336B8BF-B898-406C-BF3F-D0D6BC9D84C0}"/>
              </a:ext>
            </a:extLst>
          </p:cNvPr>
          <p:cNvSpPr>
            <a:spLocks/>
          </p:cNvSpPr>
          <p:nvPr/>
        </p:nvSpPr>
        <p:spPr bwMode="auto">
          <a:xfrm>
            <a:off x="3401950" y="5314402"/>
            <a:ext cx="114850" cy="537674"/>
          </a:xfrm>
          <a:prstGeom prst="rightBrace">
            <a:avLst>
              <a:gd name="adj1" fmla="val 91667"/>
              <a:gd name="adj2" fmla="val 50000"/>
            </a:avLst>
          </a:prstGeom>
          <a:noFill/>
          <a:ln w="3810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" name="AutoShape 13">
            <a:extLst>
              <a:ext uri="{FF2B5EF4-FFF2-40B4-BE49-F238E27FC236}">
                <a16:creationId xmlns:a16="http://schemas.microsoft.com/office/drawing/2014/main" xmlns="" id="{F2928F15-3193-4B29-827D-7049D79F612D}"/>
              </a:ext>
            </a:extLst>
          </p:cNvPr>
          <p:cNvSpPr>
            <a:spLocks/>
          </p:cNvSpPr>
          <p:nvPr/>
        </p:nvSpPr>
        <p:spPr bwMode="auto">
          <a:xfrm>
            <a:off x="3665444" y="5967519"/>
            <a:ext cx="125657" cy="505585"/>
          </a:xfrm>
          <a:prstGeom prst="rightBrace">
            <a:avLst>
              <a:gd name="adj1" fmla="val 91667"/>
              <a:gd name="adj2" fmla="val 50000"/>
            </a:avLst>
          </a:prstGeom>
          <a:noFill/>
          <a:ln w="38100">
            <a:solidFill>
              <a:srgbClr val="1C1C1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endParaRPr lang="zh-CN" altLang="en-US" sz="1800" ker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41" name="Group 14">
            <a:extLst>
              <a:ext uri="{FF2B5EF4-FFF2-40B4-BE49-F238E27FC236}">
                <a16:creationId xmlns:a16="http://schemas.microsoft.com/office/drawing/2014/main" xmlns="" id="{EA7347F9-3F84-4109-BCB2-99A1FC3C6131}"/>
              </a:ext>
            </a:extLst>
          </p:cNvPr>
          <p:cNvGrpSpPr>
            <a:grpSpLocks/>
          </p:cNvGrpSpPr>
          <p:nvPr/>
        </p:nvGrpSpPr>
        <p:grpSpPr bwMode="auto">
          <a:xfrm>
            <a:off x="3903682" y="4893387"/>
            <a:ext cx="1446410" cy="742949"/>
            <a:chOff x="3145" y="1261"/>
            <a:chExt cx="1511" cy="1040"/>
          </a:xfrm>
        </p:grpSpPr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xmlns="" id="{42B1814A-7EE2-4EA3-B625-13F04F66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1261"/>
              <a:ext cx="1511" cy="1040"/>
            </a:xfrm>
            <a:prstGeom prst="wedgeEllipseCallout">
              <a:avLst>
                <a:gd name="adj1" fmla="val -74591"/>
                <a:gd name="adj2" fmla="val 3678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zh-CN" sz="2700" b="1" kern="0">
                <a:solidFill>
                  <a:srgbClr val="333399"/>
                </a:solidFill>
              </a:endParaRPr>
            </a:p>
          </p:txBody>
        </p:sp>
        <p:sp>
          <p:nvSpPr>
            <p:cNvPr id="43" name="Text Box 16">
              <a:extLst>
                <a:ext uri="{FF2B5EF4-FFF2-40B4-BE49-F238E27FC236}">
                  <a16:creationId xmlns:a16="http://schemas.microsoft.com/office/drawing/2014/main" xmlns="" id="{18C68D1D-E201-4EC8-BF3D-56B53E5B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9" y="1261"/>
              <a:ext cx="960" cy="9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000" b="1" kern="0" dirty="0">
                  <a:solidFill>
                    <a:srgbClr val="CC0000"/>
                  </a:solidFill>
                  <a:latin typeface="宋体" panose="02010600030101010101" pitchFamily="2" charset="-122"/>
                </a:rPr>
                <a:t>降低成本</a:t>
              </a:r>
              <a:endParaRPr lang="zh-CN" altLang="en-US" sz="2000" kern="0" dirty="0">
                <a:solidFill>
                  <a:srgbClr val="CC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44" name="Group 17">
            <a:extLst>
              <a:ext uri="{FF2B5EF4-FFF2-40B4-BE49-F238E27FC236}">
                <a16:creationId xmlns:a16="http://schemas.microsoft.com/office/drawing/2014/main" xmlns="" id="{00BB480A-4239-42D5-BAB0-A62071E0B4D8}"/>
              </a:ext>
            </a:extLst>
          </p:cNvPr>
          <p:cNvGrpSpPr>
            <a:grpSpLocks/>
          </p:cNvGrpSpPr>
          <p:nvPr/>
        </p:nvGrpSpPr>
        <p:grpSpPr bwMode="auto">
          <a:xfrm>
            <a:off x="4264377" y="5718910"/>
            <a:ext cx="2403803" cy="945937"/>
            <a:chOff x="3696" y="1900"/>
            <a:chExt cx="1801" cy="1324"/>
          </a:xfrm>
        </p:grpSpPr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xmlns="" id="{E8527734-39CB-415F-9737-7D066BF9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00"/>
              <a:ext cx="1801" cy="1302"/>
            </a:xfrm>
            <a:prstGeom prst="wedgeRoundRectCallout">
              <a:avLst>
                <a:gd name="adj1" fmla="val -67433"/>
                <a:gd name="adj2" fmla="val 12547"/>
                <a:gd name="adj3" fmla="val 1666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endParaRPr lang="zh-CN" altLang="zh-CN" sz="2700" b="1" kern="0">
                <a:solidFill>
                  <a:srgbClr val="333399"/>
                </a:solidFill>
              </a:endParaRP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xmlns="" id="{3F65ACCC-5AAF-486B-9745-6D99EEFD3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" y="1900"/>
              <a:ext cx="1488" cy="132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000" b="1" kern="0" dirty="0">
                  <a:solidFill>
                    <a:srgbClr val="CC0000"/>
                  </a:solidFill>
                  <a:latin typeface="宋体" panose="02010600030101010101" pitchFamily="2" charset="-122"/>
                </a:rPr>
                <a:t>提高电路的工作速度和可靠性</a:t>
              </a:r>
            </a:p>
          </p:txBody>
        </p:sp>
      </p:grpSp>
      <p:sp>
        <p:nvSpPr>
          <p:cNvPr id="57" name="矩形 126980">
            <a:extLst>
              <a:ext uri="{FF2B5EF4-FFF2-40B4-BE49-F238E27FC236}">
                <a16:creationId xmlns:a16="http://schemas.microsoft.com/office/drawing/2014/main" xmlns="" id="{3F8BD5AB-168C-4B7C-AF03-3B49BE9D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68" y="4623001"/>
            <a:ext cx="2276358" cy="202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</a:rPr>
              <a:t>函数化简的</a:t>
            </a:r>
            <a:r>
              <a:rPr lang="zh-CN" altLang="en-US" sz="2000" b="1" dirty="0" smtClean="0">
                <a:solidFill>
                  <a:srgbClr val="0000FF"/>
                </a:solidFill>
                <a:latin typeface="黑体" panose="02010609060101010101" pitchFamily="49" charset="-122"/>
              </a:rPr>
              <a:t>方法：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257175" indent="-257175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代数化简法（公式法）</a:t>
            </a:r>
            <a:endParaRPr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257175" indent="-257175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卡诺图化简法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0441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5" grpId="0" animBg="1"/>
      <p:bldP spid="3" grpId="0" animBg="1"/>
      <p:bldP spid="34" grpId="0" animBg="1"/>
      <p:bldP spid="35" grpId="0"/>
      <p:bldP spid="36" grpId="0"/>
      <p:bldP spid="37" grpId="0"/>
      <p:bldP spid="38" grpId="0"/>
      <p:bldP spid="39" grpId="0" animBg="1"/>
      <p:bldP spid="40" grpId="0" animBg="1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代数</a:t>
            </a:r>
            <a:r>
              <a:rPr lang="zh-CN" altLang="en-US" dirty="0" smtClean="0"/>
              <a:t>法化简逻辑函数</a:t>
            </a:r>
            <a:endParaRPr lang="zh-CN" altLang="en-US" dirty="0"/>
          </a:p>
        </p:txBody>
      </p:sp>
      <p:sp>
        <p:nvSpPr>
          <p:cNvPr id="29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卡诺图法化简逻辑函数</a:t>
            </a:r>
            <a:endParaRPr lang="zh-CN" altLang="en-US" dirty="0"/>
          </a:p>
        </p:txBody>
      </p:sp>
      <p:sp>
        <p:nvSpPr>
          <p:cNvPr id="33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含有任意项的逻辑函数化简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6665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302485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基本概念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112178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基本逻辑运算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2921871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复合逻辑运算</a:t>
            </a:r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541257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基本定律、公式和规则</a:t>
            </a:r>
          </a:p>
        </p:txBody>
      </p:sp>
      <p:sp>
        <p:nvSpPr>
          <p:cNvPr id="24" name="淘宝网chenying0907出品 29"/>
          <p:cNvSpPr txBox="1"/>
          <p:nvPr/>
        </p:nvSpPr>
        <p:spPr>
          <a:xfrm>
            <a:off x="4421969" y="5332658"/>
            <a:ext cx="400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逻辑函数的标准形式</a:t>
            </a:r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3731564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37050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6">
            <a:extLst>
              <a:ext uri="{FF2B5EF4-FFF2-40B4-BE49-F238E27FC236}">
                <a16:creationId xmlns:a16="http://schemas.microsoft.com/office/drawing/2014/main" xmlns="" id="{F8EA4235-B429-48E6-8458-6926B6AC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84" y="3058239"/>
            <a:ext cx="1403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方法：</a:t>
            </a:r>
          </a:p>
        </p:txBody>
      </p:sp>
      <p:grpSp>
        <p:nvGrpSpPr>
          <p:cNvPr id="36" name="Group 7">
            <a:extLst>
              <a:ext uri="{FF2B5EF4-FFF2-40B4-BE49-F238E27FC236}">
                <a16:creationId xmlns:a16="http://schemas.microsoft.com/office/drawing/2014/main" xmlns="" id="{1DC58D38-5FCD-49C8-9D64-4C1B5B3D3F17}"/>
              </a:ext>
            </a:extLst>
          </p:cNvPr>
          <p:cNvGrpSpPr>
            <a:grpSpLocks/>
          </p:cNvGrpSpPr>
          <p:nvPr/>
        </p:nvGrpSpPr>
        <p:grpSpPr bwMode="auto">
          <a:xfrm>
            <a:off x="619246" y="3709811"/>
            <a:ext cx="7224854" cy="862013"/>
            <a:chOff x="648" y="1918"/>
            <a:chExt cx="4314" cy="724"/>
          </a:xfrm>
        </p:grpSpPr>
        <p:sp>
          <p:nvSpPr>
            <p:cNvPr id="37" name="Text Box 8" descr="羊皮纸">
              <a:extLst>
                <a:ext uri="{FF2B5EF4-FFF2-40B4-BE49-F238E27FC236}">
                  <a16:creationId xmlns:a16="http://schemas.microsoft.com/office/drawing/2014/main" xmlns="" id="{2667A1BA-63FA-4DEB-90BF-C44C97358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937"/>
              <a:ext cx="130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en-US" altLang="zh-CN" sz="2400" b="1" kern="0" dirty="0">
                  <a:solidFill>
                    <a:srgbClr val="CC3300"/>
                  </a:solidFill>
                  <a:sym typeface="Symbol" panose="05050102010706020507" pitchFamily="18" charset="2"/>
                </a:rPr>
                <a:t>   </a:t>
              </a:r>
              <a:r>
                <a:rPr lang="zh-CN" altLang="en-US" sz="2400" b="1" kern="0" dirty="0">
                  <a:solidFill>
                    <a:srgbClr val="000000"/>
                  </a:solidFill>
                </a:rPr>
                <a:t>并项： 利用</a:t>
              </a:r>
              <a:endParaRPr lang="zh-CN" altLang="en-US" sz="2400" kern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8" name="Object 9">
              <a:extLst>
                <a:ext uri="{FF2B5EF4-FFF2-40B4-BE49-F238E27FC236}">
                  <a16:creationId xmlns:a16="http://schemas.microsoft.com/office/drawing/2014/main" xmlns="" id="{ED317130-F3D5-4D7A-BC42-DBC68FFD88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936855815"/>
                </p:ext>
              </p:extLst>
            </p:nvPr>
          </p:nvGraphicFramePr>
          <p:xfrm>
            <a:off x="2016" y="1930"/>
            <a:ext cx="1383" cy="324"/>
          </p:xfrm>
          <a:graphic>
            <a:graphicData uri="http://schemas.openxmlformats.org/presentationml/2006/ole">
              <p:oleObj spid="_x0000_s1923" name="公式" r:id="rId4" imgW="876300" imgH="203200" progId="">
                <p:embed/>
              </p:oleObj>
            </a:graphicData>
          </a:graphic>
        </p:graphicFrame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xmlns="" id="{02D024E8-6F0C-4DD3-88F1-F8CE5550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4" y="1918"/>
              <a:ext cx="158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400" b="1" kern="0">
                  <a:solidFill>
                    <a:srgbClr val="000000"/>
                  </a:solidFill>
                </a:rPr>
                <a:t>将两项并为一项，</a:t>
              </a:r>
              <a:endParaRPr lang="zh-CN" alt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xmlns="" id="{FA86ADF5-4777-4C8B-8A5B-2BF1F9B95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9" y="2254"/>
              <a:ext cx="152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400" b="1" kern="0">
                  <a:solidFill>
                    <a:srgbClr val="000000"/>
                  </a:solidFill>
                </a:rPr>
                <a:t>且消去一个变量</a:t>
              </a:r>
              <a:r>
                <a:rPr lang="en-US" altLang="zh-CN" sz="2400" b="1" kern="0">
                  <a:solidFill>
                    <a:srgbClr val="CC3300"/>
                  </a:solidFill>
                </a:rPr>
                <a:t>B</a:t>
              </a:r>
            </a:p>
          </p:txBody>
        </p:sp>
      </p:grpSp>
      <p:sp>
        <p:nvSpPr>
          <p:cNvPr id="41" name="Text Box 12" descr="羊皮纸">
            <a:extLst>
              <a:ext uri="{FF2B5EF4-FFF2-40B4-BE49-F238E27FC236}">
                <a16:creationId xmlns:a16="http://schemas.microsoft.com/office/drawing/2014/main" xmlns="" id="{79F1B906-91A2-48D0-8066-75CF3AA88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39" y="4640007"/>
            <a:ext cx="63950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kern="0" dirty="0">
                <a:solidFill>
                  <a:srgbClr val="CC3300"/>
                </a:solidFill>
                <a:sym typeface="Symbol" panose="05050102010706020507" pitchFamily="18" charset="2"/>
              </a:rPr>
              <a:t>   </a:t>
            </a:r>
            <a:r>
              <a:rPr lang="zh-CN" altLang="en-US" sz="2400" b="1" kern="0" dirty="0">
                <a:solidFill>
                  <a:srgbClr val="000000"/>
                </a:solidFill>
              </a:rPr>
              <a:t>消项： 利用</a:t>
            </a:r>
            <a:r>
              <a:rPr lang="en-US" altLang="zh-CN" sz="2400" b="1" kern="0" dirty="0">
                <a:solidFill>
                  <a:srgbClr val="000000"/>
                </a:solidFill>
              </a:rPr>
              <a:t>A + AB = A</a:t>
            </a:r>
            <a:r>
              <a:rPr lang="zh-CN" altLang="en-US" sz="2400" b="1" kern="0" dirty="0">
                <a:solidFill>
                  <a:srgbClr val="000000"/>
                </a:solidFill>
              </a:rPr>
              <a:t>消去多余的项</a:t>
            </a:r>
            <a:r>
              <a:rPr lang="en-US" altLang="zh-CN" sz="2400" b="1" kern="0" dirty="0">
                <a:solidFill>
                  <a:srgbClr val="CC3300"/>
                </a:solidFill>
              </a:rPr>
              <a:t>AB</a:t>
            </a:r>
            <a:endParaRPr lang="en-US" altLang="zh-CN" sz="2400" kern="0" dirty="0">
              <a:solidFill>
                <a:srgbClr val="000000"/>
              </a:solidFill>
            </a:endParaRPr>
          </a:p>
        </p:txBody>
      </p:sp>
      <p:grpSp>
        <p:nvGrpSpPr>
          <p:cNvPr id="42" name="Group 13">
            <a:extLst>
              <a:ext uri="{FF2B5EF4-FFF2-40B4-BE49-F238E27FC236}">
                <a16:creationId xmlns:a16="http://schemas.microsoft.com/office/drawing/2014/main" xmlns="" id="{EBD2FCA7-DF39-4B84-BECC-1EBD6E07332D}"/>
              </a:ext>
            </a:extLst>
          </p:cNvPr>
          <p:cNvGrpSpPr>
            <a:grpSpLocks/>
          </p:cNvGrpSpPr>
          <p:nvPr/>
        </p:nvGrpSpPr>
        <p:grpSpPr bwMode="auto">
          <a:xfrm>
            <a:off x="618793" y="5780436"/>
            <a:ext cx="7038957" cy="913210"/>
            <a:chOff x="621" y="3329"/>
            <a:chExt cx="4203" cy="767"/>
          </a:xfrm>
        </p:grpSpPr>
        <p:sp>
          <p:nvSpPr>
            <p:cNvPr id="43" name="Text Box 14" descr="羊皮纸">
              <a:extLst>
                <a:ext uri="{FF2B5EF4-FFF2-40B4-BE49-F238E27FC236}">
                  <a16:creationId xmlns:a16="http://schemas.microsoft.com/office/drawing/2014/main" xmlns="" id="{D30522E3-4CEB-4B3C-8FD3-3E56DDA80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3329"/>
              <a:ext cx="12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en-US" altLang="zh-CN" sz="2400" b="1" kern="0" dirty="0">
                  <a:solidFill>
                    <a:srgbClr val="CC3300"/>
                  </a:solidFill>
                  <a:sym typeface="Symbol" panose="05050102010706020507" pitchFamily="18" charset="2"/>
                </a:rPr>
                <a:t>   </a:t>
              </a:r>
              <a:r>
                <a:rPr lang="zh-CN" altLang="en-US" sz="2400" b="1" kern="0" dirty="0">
                  <a:solidFill>
                    <a:srgbClr val="000000"/>
                  </a:solidFill>
                </a:rPr>
                <a:t>配项：利用</a:t>
              </a:r>
            </a:p>
          </p:txBody>
        </p:sp>
        <p:graphicFrame>
          <p:nvGraphicFramePr>
            <p:cNvPr id="44" name="Object 15">
              <a:extLst>
                <a:ext uri="{FF2B5EF4-FFF2-40B4-BE49-F238E27FC236}">
                  <a16:creationId xmlns:a16="http://schemas.microsoft.com/office/drawing/2014/main" xmlns="" id="{726A99DA-5DF9-4F32-AB89-A24A6B4A1C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360"/>
            <a:ext cx="1956" cy="294"/>
          </p:xfrm>
          <a:graphic>
            <a:graphicData uri="http://schemas.openxmlformats.org/presentationml/2006/ole">
              <p:oleObj spid="_x0000_s1924" name="公式" r:id="rId5" imgW="1637589" imgH="215806" progId="">
                <p:embed/>
              </p:oleObj>
            </a:graphicData>
          </a:graphic>
        </p:graphicFrame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xmlns="" id="{1F7F5A0E-A56C-4BB0-A3A2-EE2ADB5F5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3358"/>
              <a:ext cx="103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400" b="1" kern="0">
                  <a:solidFill>
                    <a:srgbClr val="000000"/>
                  </a:solidFill>
                </a:rPr>
                <a:t>和互补律、</a:t>
              </a:r>
              <a:endParaRPr lang="zh-CN" altLang="en-US" sz="2400" kern="0">
                <a:solidFill>
                  <a:srgbClr val="000000"/>
                </a:solidFill>
              </a:endParaRPr>
            </a:p>
          </p:txBody>
        </p: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xmlns="" id="{DF1F5175-DFC2-4AC1-88EA-C67BD30A8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3708"/>
              <a:ext cx="269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8000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FF3300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rgbClr val="006666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</a:rPr>
                <a:t>重叠律先增添项，再消去多余项</a:t>
              </a:r>
            </a:p>
          </p:txBody>
        </p:sp>
      </p:grpSp>
      <p:grpSp>
        <p:nvGrpSpPr>
          <p:cNvPr id="47" name="Group 18">
            <a:extLst>
              <a:ext uri="{FF2B5EF4-FFF2-40B4-BE49-F238E27FC236}">
                <a16:creationId xmlns:a16="http://schemas.microsoft.com/office/drawing/2014/main" xmlns="" id="{66F233D9-9DCC-43B1-805B-DB31FF381523}"/>
              </a:ext>
            </a:extLst>
          </p:cNvPr>
          <p:cNvGrpSpPr>
            <a:grpSpLocks/>
          </p:cNvGrpSpPr>
          <p:nvPr/>
        </p:nvGrpSpPr>
        <p:grpSpPr bwMode="auto">
          <a:xfrm>
            <a:off x="625107" y="5187978"/>
            <a:ext cx="6886555" cy="461963"/>
            <a:chOff x="623" y="2945"/>
            <a:chExt cx="4112" cy="388"/>
          </a:xfrm>
        </p:grpSpPr>
        <p:grpSp>
          <p:nvGrpSpPr>
            <p:cNvPr id="48" name="Group 19">
              <a:extLst>
                <a:ext uri="{FF2B5EF4-FFF2-40B4-BE49-F238E27FC236}">
                  <a16:creationId xmlns:a16="http://schemas.microsoft.com/office/drawing/2014/main" xmlns="" id="{41F56E24-2110-470B-95F4-130DC7CC8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2945"/>
              <a:ext cx="4112" cy="388"/>
              <a:chOff x="623" y="2945"/>
              <a:chExt cx="4112" cy="388"/>
            </a:xfrm>
          </p:grpSpPr>
          <p:sp>
            <p:nvSpPr>
              <p:cNvPr id="50" name="Text Box 20" descr="羊皮纸">
                <a:extLst>
                  <a:ext uri="{FF2B5EF4-FFF2-40B4-BE49-F238E27FC236}">
                    <a16:creationId xmlns:a16="http://schemas.microsoft.com/office/drawing/2014/main" xmlns="" id="{8F3BEF04-DED4-4092-A59F-E4A72AE076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" y="2945"/>
                <a:ext cx="1256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8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FF3300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006666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r>
                  <a:rPr lang="en-US" altLang="zh-CN" sz="2400" b="1" kern="0" dirty="0">
                    <a:solidFill>
                      <a:srgbClr val="CC3300"/>
                    </a:solidFill>
                    <a:sym typeface="Symbol" panose="05050102010706020507" pitchFamily="18" charset="2"/>
                  </a:rPr>
                  <a:t>   </a:t>
                </a:r>
                <a:r>
                  <a:rPr lang="zh-CN" altLang="en-US" sz="2400" b="1" kern="0" dirty="0">
                    <a:solidFill>
                      <a:srgbClr val="000000"/>
                    </a:solidFill>
                  </a:rPr>
                  <a:t>消元：利用</a:t>
                </a:r>
                <a:endParaRPr lang="zh-CN" altLang="en-US" sz="2400" kern="0" dirty="0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51" name="Object 21">
                <a:extLst>
                  <a:ext uri="{FF2B5EF4-FFF2-40B4-BE49-F238E27FC236}">
                    <a16:creationId xmlns:a16="http://schemas.microsoft.com/office/drawing/2014/main" xmlns="" id="{A3A9EC98-3B48-4644-94AA-F8B0EA8CCD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976"/>
              <a:ext cx="1488" cy="300"/>
            </p:xfrm>
            <a:graphic>
              <a:graphicData uri="http://schemas.openxmlformats.org/presentationml/2006/ole">
                <p:oleObj spid="_x0000_s1925" name="公式" r:id="rId6" imgW="1002865" imgH="203112" progId="">
                  <p:embed/>
                </p:oleObj>
              </a:graphicData>
            </a:graphic>
          </p:graphicFrame>
          <p:sp>
            <p:nvSpPr>
              <p:cNvPr id="52" name="Text Box 22">
                <a:extLst>
                  <a:ext uri="{FF2B5EF4-FFF2-40B4-BE49-F238E27FC236}">
                    <a16:creationId xmlns:a16="http://schemas.microsoft.com/office/drawing/2014/main" xmlns="" id="{7A65B435-E4FF-4C7E-8063-C8F239BB7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3" y="2945"/>
                <a:ext cx="1352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8000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FF3300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006666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defTabSz="68580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defRPr/>
                </a:pPr>
                <a:r>
                  <a:rPr lang="zh-CN" altLang="en-US" sz="2400" b="1" kern="0">
                    <a:solidFill>
                      <a:srgbClr val="000000"/>
                    </a:solidFill>
                  </a:rPr>
                  <a:t>消去多余变量</a:t>
                </a:r>
                <a:r>
                  <a:rPr lang="en-US" altLang="zh-CN" sz="2400" b="1" kern="0">
                    <a:solidFill>
                      <a:srgbClr val="CC3300"/>
                    </a:solidFill>
                  </a:rPr>
                  <a:t>A</a:t>
                </a:r>
                <a:endParaRPr lang="en-US" altLang="zh-CN" sz="2400" b="1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9" name="Line 23">
              <a:extLst>
                <a:ext uri="{FF2B5EF4-FFF2-40B4-BE49-F238E27FC236}">
                  <a16:creationId xmlns:a16="http://schemas.microsoft.com/office/drawing/2014/main" xmlns="" id="{D2D11775-6B9C-4EAA-9319-AC60A7AD0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1" y="3020"/>
              <a:ext cx="9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3" name="Text Box 24">
            <a:extLst>
              <a:ext uri="{FF2B5EF4-FFF2-40B4-BE49-F238E27FC236}">
                <a16:creationId xmlns:a16="http://schemas.microsoft.com/office/drawing/2014/main" xmlns="" id="{D085C556-1020-4E77-B372-F7096ED0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66" y="671796"/>
            <a:ext cx="79670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7175" indent="-257175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代数法化简逻辑函数的实质是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反复运用逻辑代数的公式和规则</a:t>
            </a:r>
            <a:r>
              <a:rPr lang="zh-CN" altLang="en-US" sz="2400" b="1" kern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，消去表达式中的多余项和多余变量</a:t>
            </a:r>
            <a:endParaRPr lang="en-US" altLang="zh-CN" sz="2400" b="1" kern="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defTabSz="6858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在用代数法化简逻辑函数时，</a:t>
            </a:r>
            <a:r>
              <a:rPr lang="zh-CN" altLang="en-US" sz="2400" b="1" kern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往往要依靠经验和技巧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，带有一定的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试凑性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代数法化简逻辑函数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30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对象 129027">
            <a:extLst>
              <a:ext uri="{FF2B5EF4-FFF2-40B4-BE49-F238E27FC236}">
                <a16:creationId xmlns:a16="http://schemas.microsoft.com/office/drawing/2014/main" xmlns="" id="{77C5A2CA-3DD2-4ACB-B050-5FE6C6C7A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6135389"/>
              </p:ext>
            </p:extLst>
          </p:nvPr>
        </p:nvGraphicFramePr>
        <p:xfrm>
          <a:off x="563730" y="2717959"/>
          <a:ext cx="5688644" cy="413043"/>
        </p:xfrm>
        <a:graphic>
          <a:graphicData uri="http://schemas.openxmlformats.org/presentationml/2006/ole">
            <p:oleObj spid="_x0000_s36855" r:id="rId4" imgW="5570465" imgH="406048" progId="">
              <p:embed/>
            </p:oleObj>
          </a:graphicData>
        </a:graphic>
      </p:graphicFrame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xmlns="" id="{9A135817-E6B1-48EC-9657-CBB69830E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30224017"/>
              </p:ext>
            </p:extLst>
          </p:nvPr>
        </p:nvGraphicFramePr>
        <p:xfrm>
          <a:off x="1549721" y="3320640"/>
          <a:ext cx="4571946" cy="664978"/>
        </p:xfrm>
        <a:graphic>
          <a:graphicData uri="http://schemas.openxmlformats.org/presentationml/2006/ole">
            <p:oleObj spid="_x0000_s36856" r:id="rId5" imgW="1396394" imgH="203112" progId="">
              <p:embed/>
            </p:oleObj>
          </a:graphicData>
        </a:graphic>
      </p:graphicFrame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xmlns="" id="{367ED550-830A-4729-A21F-B1AE4F0C3E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7470757"/>
              </p:ext>
            </p:extLst>
          </p:nvPr>
        </p:nvGraphicFramePr>
        <p:xfrm>
          <a:off x="1916694" y="3956009"/>
          <a:ext cx="3641306" cy="664168"/>
        </p:xfrm>
        <a:graphic>
          <a:graphicData uri="http://schemas.openxmlformats.org/presentationml/2006/ole">
            <p:oleObj spid="_x0000_s36857" r:id="rId6" imgW="1104421" imgH="203112" progId="">
              <p:embed/>
            </p:oleObj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xmlns="" id="{DBE2CA7B-330D-4A61-A395-3DBA8F94DD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18463398"/>
              </p:ext>
            </p:extLst>
          </p:nvPr>
        </p:nvGraphicFramePr>
        <p:xfrm>
          <a:off x="1965278" y="4729345"/>
          <a:ext cx="3596289" cy="404234"/>
        </p:xfrm>
        <a:graphic>
          <a:graphicData uri="http://schemas.openxmlformats.org/presentationml/2006/ole">
            <p:oleObj spid="_x0000_s36858" r:id="rId7" imgW="3276600" imgH="368300" progId="">
              <p:embed/>
            </p:oleObj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xmlns="" id="{5B94CF15-93EC-45CE-8797-2F4D3EAD4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8277237"/>
              </p:ext>
            </p:extLst>
          </p:nvPr>
        </p:nvGraphicFramePr>
        <p:xfrm>
          <a:off x="1965278" y="5367563"/>
          <a:ext cx="3592722" cy="485645"/>
        </p:xfrm>
        <a:graphic>
          <a:graphicData uri="http://schemas.openxmlformats.org/presentationml/2006/ole">
            <p:oleObj spid="_x0000_s36859" r:id="rId8" imgW="3275178" imgH="444307" progId="">
              <p:embed/>
            </p:oleObj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xmlns="" id="{1D8F3ABE-50E9-4C92-862A-93B5D798A2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122881"/>
              </p:ext>
            </p:extLst>
          </p:nvPr>
        </p:nvGraphicFramePr>
        <p:xfrm>
          <a:off x="1965278" y="6034038"/>
          <a:ext cx="4156389" cy="432082"/>
        </p:xfrm>
        <a:graphic>
          <a:graphicData uri="http://schemas.openxmlformats.org/presentationml/2006/ole">
            <p:oleObj spid="_x0000_s36860" r:id="rId9" imgW="3770264" imgH="393529" progId="">
              <p:embed/>
            </p:oleObj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xmlns="" id="{EED3CCBD-4C99-41FD-9BB1-345DDAAF4E19}"/>
              </a:ext>
            </a:extLst>
          </p:cNvPr>
          <p:cNvGrpSpPr>
            <a:grpSpLocks/>
          </p:cNvGrpSpPr>
          <p:nvPr/>
        </p:nvGrpSpPr>
        <p:grpSpPr bwMode="auto">
          <a:xfrm>
            <a:off x="2594008" y="3131002"/>
            <a:ext cx="3682430" cy="169414"/>
            <a:chOff x="0" y="0"/>
            <a:chExt cx="2160" cy="0"/>
          </a:xfrm>
        </p:grpSpPr>
        <p:sp>
          <p:nvSpPr>
            <p:cNvPr id="70" name="直接连接符 129034">
              <a:extLst>
                <a:ext uri="{FF2B5EF4-FFF2-40B4-BE49-F238E27FC236}">
                  <a16:creationId xmlns:a16="http://schemas.microsoft.com/office/drawing/2014/main" xmlns="" id="{3BDA3106-BBFB-4B22-BC51-124DEFCD9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直接连接符 129035">
              <a:extLst>
                <a:ext uri="{FF2B5EF4-FFF2-40B4-BE49-F238E27FC236}">
                  <a16:creationId xmlns:a16="http://schemas.microsoft.com/office/drawing/2014/main" xmlns="" id="{890558A0-BE8C-4B1B-97B7-3FEFDFF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0"/>
              <a:ext cx="960" cy="0"/>
            </a:xfrm>
            <a:prstGeom prst="line">
              <a:avLst/>
            </a:prstGeom>
            <a:noFill/>
            <a:ln w="22225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3E1D099B-450B-4A56-BB42-694D0DB3DF05}"/>
              </a:ext>
            </a:extLst>
          </p:cNvPr>
          <p:cNvGrpSpPr>
            <a:grpSpLocks/>
          </p:cNvGrpSpPr>
          <p:nvPr/>
        </p:nvGrpSpPr>
        <p:grpSpPr bwMode="auto">
          <a:xfrm>
            <a:off x="2279615" y="5163873"/>
            <a:ext cx="2407887" cy="150536"/>
            <a:chOff x="-65" y="0"/>
            <a:chExt cx="1371" cy="0"/>
          </a:xfrm>
        </p:grpSpPr>
        <p:sp>
          <p:nvSpPr>
            <p:cNvPr id="73" name="直接连接符 129037">
              <a:extLst>
                <a:ext uri="{FF2B5EF4-FFF2-40B4-BE49-F238E27FC236}">
                  <a16:creationId xmlns:a16="http://schemas.microsoft.com/office/drawing/2014/main" xmlns="" id="{4F0642DE-3287-4D1B-BF8F-247E0DEA4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" y="0"/>
              <a:ext cx="36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4" name="直接连接符 129038">
              <a:extLst>
                <a:ext uri="{FF2B5EF4-FFF2-40B4-BE49-F238E27FC236}">
                  <a16:creationId xmlns:a16="http://schemas.microsoft.com/office/drawing/2014/main" xmlns="" id="{2396FE22-02F3-4605-9D28-0FD5110F3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0" y="0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5" name="直接连接符 74">
            <a:extLst>
              <a:ext uri="{FF2B5EF4-FFF2-40B4-BE49-F238E27FC236}">
                <a16:creationId xmlns:a16="http://schemas.microsoft.com/office/drawing/2014/main" xmlns="" id="{AC5B144E-557C-42DA-9431-EE691AD33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1808" y="5824184"/>
            <a:ext cx="159648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xmlns="" id="{68D2D78B-9090-4837-894A-BBA7BEF6B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962446"/>
              </p:ext>
            </p:extLst>
          </p:nvPr>
        </p:nvGraphicFramePr>
        <p:xfrm>
          <a:off x="6401566" y="3816204"/>
          <a:ext cx="2394180" cy="572966"/>
        </p:xfrm>
        <a:graphic>
          <a:graphicData uri="http://schemas.openxmlformats.org/presentationml/2006/ole">
            <p:oleObj spid="_x0000_s36861" r:id="rId10" imgW="761009" imgH="177569" progId="">
              <p:embed/>
            </p:oleObj>
          </a:graphicData>
        </a:graphic>
      </p:graphicFrame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4BFB4EA0-7361-435C-8C5D-178D1AA40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80" y="3432789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24" name="文本框 129025">
            <a:extLst>
              <a:ext uri="{FF2B5EF4-FFF2-40B4-BE49-F238E27FC236}">
                <a16:creationId xmlns:a16="http://schemas.microsoft.com/office/drawing/2014/main" xmlns="" id="{E7A92AF2-F940-4131-B11D-8C597430B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18" y="1510888"/>
            <a:ext cx="47468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） 表达式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中“与”项的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个数最少</a:t>
            </a:r>
          </a:p>
        </p:txBody>
      </p:sp>
      <p:sp>
        <p:nvSpPr>
          <p:cNvPr id="25" name="矩形 129026">
            <a:extLst>
              <a:ext uri="{FF2B5EF4-FFF2-40B4-BE49-F238E27FC236}">
                <a16:creationId xmlns:a16="http://schemas.microsoft.com/office/drawing/2014/main" xmlns="" id="{8E98521E-B8C7-45DE-B608-0AB355B2E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56" y="2024940"/>
            <a:ext cx="8323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）  在满足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）的前提下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每个“与”项中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  <a:sym typeface="Monotype Sorts" pitchFamily="2" charset="2"/>
              </a:rPr>
              <a:t>的变量个数最少</a:t>
            </a:r>
          </a:p>
        </p:txBody>
      </p:sp>
      <p:sp>
        <p:nvSpPr>
          <p:cNvPr id="26" name="标题 129042">
            <a:extLst>
              <a:ext uri="{FF2B5EF4-FFF2-40B4-BE49-F238E27FC236}">
                <a16:creationId xmlns:a16="http://schemas.microsoft.com/office/drawing/2014/main" xmlns="" id="{8048B165-E4E1-4621-9BB7-AD35FD0F3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86" y="836556"/>
            <a:ext cx="8105303" cy="49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函数表达式一般化简成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，其最简应满足的两个条件：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代数法化简逻辑函数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89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 131073">
            <a:extLst>
              <a:ext uri="{FF2B5EF4-FFF2-40B4-BE49-F238E27FC236}">
                <a16:creationId xmlns:a16="http://schemas.microsoft.com/office/drawing/2014/main" xmlns="" id="{9C80CB1D-84E6-4FCC-AE2F-5F621CD9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47" y="996859"/>
            <a:ext cx="895350" cy="5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00"/>
                </a:solidFill>
                <a:ea typeface="楷体_GB2312" pitchFamily="1" charset="-122"/>
              </a:rPr>
              <a:t>例：</a:t>
            </a:r>
          </a:p>
        </p:txBody>
      </p:sp>
      <p:graphicFrame>
        <p:nvGraphicFramePr>
          <p:cNvPr id="65" name="对象 131074">
            <a:extLst>
              <a:ext uri="{FF2B5EF4-FFF2-40B4-BE49-F238E27FC236}">
                <a16:creationId xmlns:a16="http://schemas.microsoft.com/office/drawing/2014/main" xmlns="" id="{35D50A3E-67E9-4BAA-B532-CD38E0065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0082042"/>
              </p:ext>
            </p:extLst>
          </p:nvPr>
        </p:nvGraphicFramePr>
        <p:xfrm>
          <a:off x="1694224" y="1385864"/>
          <a:ext cx="3874100" cy="766088"/>
        </p:xfrm>
        <a:graphic>
          <a:graphicData uri="http://schemas.openxmlformats.org/presentationml/2006/ole">
            <p:oleObj spid="_x0000_s38588" name="Equation" r:id="rId4" imgW="1219200" imgH="241300" progId="Equation.DSMT4">
              <p:embed/>
            </p:oleObj>
          </a:graphicData>
        </a:graphic>
      </p:graphicFrame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62879FF3-3C94-480D-801E-E09C344E1CA5}"/>
              </a:ext>
            </a:extLst>
          </p:cNvPr>
          <p:cNvGrpSpPr>
            <a:grpSpLocks/>
          </p:cNvGrpSpPr>
          <p:nvPr/>
        </p:nvGrpSpPr>
        <p:grpSpPr bwMode="auto">
          <a:xfrm>
            <a:off x="2089105" y="2176488"/>
            <a:ext cx="5479258" cy="691753"/>
            <a:chOff x="61" y="413"/>
            <a:chExt cx="4602" cy="581"/>
          </a:xfrm>
        </p:grpSpPr>
        <p:graphicFrame>
          <p:nvGraphicFramePr>
            <p:cNvPr id="67" name="对象 131076">
              <a:extLst>
                <a:ext uri="{FF2B5EF4-FFF2-40B4-BE49-F238E27FC236}">
                  <a16:creationId xmlns:a16="http://schemas.microsoft.com/office/drawing/2014/main" xmlns="" id="{B435F9C6-2DFA-47F1-9E30-39E56F28A3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592294223"/>
                </p:ext>
              </p:extLst>
            </p:nvPr>
          </p:nvGraphicFramePr>
          <p:xfrm>
            <a:off x="61" y="521"/>
            <a:ext cx="3306" cy="473"/>
          </p:xfrm>
          <a:graphic>
            <a:graphicData uri="http://schemas.openxmlformats.org/presentationml/2006/ole">
              <p:oleObj spid="_x0000_s38589" name="Equation" r:id="rId5" imgW="1675673" imgH="241195" progId="Equation.DSMT4">
                <p:embed/>
              </p:oleObj>
            </a:graphicData>
          </a:graphic>
        </p:graphicFrame>
        <p:sp>
          <p:nvSpPr>
            <p:cNvPr id="68" name="椭圆 131077">
              <a:extLst>
                <a:ext uri="{FF2B5EF4-FFF2-40B4-BE49-F238E27FC236}">
                  <a16:creationId xmlns:a16="http://schemas.microsoft.com/office/drawing/2014/main" xmlns="" id="{7C9BD831-4B97-460F-93A5-E9CC6AA47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413"/>
              <a:ext cx="1224" cy="456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FF0066"/>
                  </a:solidFill>
                  <a:ea typeface="楷体_GB2312" pitchFamily="1" charset="-122"/>
                </a:rPr>
                <a:t>反演</a:t>
              </a:r>
            </a:p>
          </p:txBody>
        </p:sp>
      </p:grp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xmlns="" id="{F616F848-A73D-46DD-9289-F25776A5D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36293115"/>
              </p:ext>
            </p:extLst>
          </p:nvPr>
        </p:nvGraphicFramePr>
        <p:xfrm>
          <a:off x="2089124" y="4077484"/>
          <a:ext cx="3387074" cy="985404"/>
        </p:xfrm>
        <a:graphic>
          <a:graphicData uri="http://schemas.openxmlformats.org/presentationml/2006/ole">
            <p:oleObj spid="_x0000_s38590" name="Equation" r:id="rId6" imgW="1346200" imgH="393700" progId="Equation.DSMT4">
              <p:embed/>
            </p:oleObj>
          </a:graphicData>
        </a:graphic>
      </p:graphicFrame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69B37749-F620-4B27-86CE-68F036AF971C}"/>
              </a:ext>
            </a:extLst>
          </p:cNvPr>
          <p:cNvGrpSpPr>
            <a:grpSpLocks/>
          </p:cNvGrpSpPr>
          <p:nvPr/>
        </p:nvGrpSpPr>
        <p:grpSpPr bwMode="auto">
          <a:xfrm>
            <a:off x="702410" y="4608697"/>
            <a:ext cx="2593182" cy="657225"/>
            <a:chOff x="-102" y="0"/>
            <a:chExt cx="2178" cy="552"/>
          </a:xfrm>
        </p:grpSpPr>
        <p:sp>
          <p:nvSpPr>
            <p:cNvPr id="71" name="直接连接符 131080">
              <a:extLst>
                <a:ext uri="{FF2B5EF4-FFF2-40B4-BE49-F238E27FC236}">
                  <a16:creationId xmlns:a16="http://schemas.microsoft.com/office/drawing/2014/main" xmlns="" id="{8E061D57-060D-4B47-A2D3-CF3B5E9F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" y="0"/>
              <a:ext cx="372" cy="0"/>
            </a:xfrm>
            <a:prstGeom prst="line">
              <a:avLst/>
            </a:prstGeom>
            <a:noFill/>
            <a:ln w="38100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2" name="直接连接符 131081">
              <a:extLst>
                <a:ext uri="{FF2B5EF4-FFF2-40B4-BE49-F238E27FC236}">
                  <a16:creationId xmlns:a16="http://schemas.microsoft.com/office/drawing/2014/main" xmlns="" id="{59D38C05-8086-4043-8F16-15440FD34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6" y="373"/>
              <a:ext cx="1200" cy="0"/>
            </a:xfrm>
            <a:prstGeom prst="line">
              <a:avLst/>
            </a:prstGeom>
            <a:noFill/>
            <a:ln w="38100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3" name="椭圆 131082">
              <a:extLst>
                <a:ext uri="{FF2B5EF4-FFF2-40B4-BE49-F238E27FC236}">
                  <a16:creationId xmlns:a16="http://schemas.microsoft.com/office/drawing/2014/main" xmlns="" id="{CB46E4AF-2E0F-4290-83CD-18EFF6B7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" y="82"/>
              <a:ext cx="978" cy="470"/>
            </a:xfrm>
            <a:prstGeom prst="ellipse">
              <a:avLst/>
            </a:prstGeom>
            <a:noFill/>
            <a:ln w="38100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>
                  <a:solidFill>
                    <a:srgbClr val="3B812F"/>
                  </a:solidFill>
                  <a:ea typeface="楷体_GB2312" pitchFamily="1" charset="-122"/>
                </a:rPr>
                <a:t>被吸收</a:t>
              </a:r>
              <a:endParaRPr lang="zh-CN" altLang="en-US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xmlns="" id="{472FCDCE-6D72-416C-BAAD-FD01628CFCCA}"/>
              </a:ext>
            </a:extLst>
          </p:cNvPr>
          <p:cNvGrpSpPr>
            <a:grpSpLocks/>
          </p:cNvGrpSpPr>
          <p:nvPr/>
        </p:nvGrpSpPr>
        <p:grpSpPr bwMode="auto">
          <a:xfrm>
            <a:off x="4510041" y="4293544"/>
            <a:ext cx="2628900" cy="769144"/>
            <a:chOff x="0" y="0"/>
            <a:chExt cx="2208" cy="646"/>
          </a:xfrm>
        </p:grpSpPr>
        <p:sp>
          <p:nvSpPr>
            <p:cNvPr id="75" name="直接连接符 131084">
              <a:extLst>
                <a:ext uri="{FF2B5EF4-FFF2-40B4-BE49-F238E27FC236}">
                  <a16:creationId xmlns:a16="http://schemas.microsoft.com/office/drawing/2014/main" xmlns="" id="{CAE84D19-447E-41A6-9123-90CA512D2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40"/>
              <a:ext cx="960" cy="0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6" name="椭圆 131085">
              <a:extLst>
                <a:ext uri="{FF2B5EF4-FFF2-40B4-BE49-F238E27FC236}">
                  <a16:creationId xmlns:a16="http://schemas.microsoft.com/office/drawing/2014/main" xmlns="" id="{250668A4-D185-44D6-8D2F-0AD39256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0"/>
              <a:ext cx="1248" cy="468"/>
            </a:xfrm>
            <a:prstGeom prst="ellips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CC9900"/>
                  </a:solidFill>
                  <a:ea typeface="楷体_GB2312" pitchFamily="1" charset="-122"/>
                </a:rPr>
                <a:t>被吸收</a:t>
              </a:r>
            </a:p>
          </p:txBody>
        </p:sp>
        <p:sp>
          <p:nvSpPr>
            <p:cNvPr id="77" name="直接连接符 131086">
              <a:extLst>
                <a:ext uri="{FF2B5EF4-FFF2-40B4-BE49-F238E27FC236}">
                  <a16:creationId xmlns:a16="http://schemas.microsoft.com/office/drawing/2014/main" xmlns="" id="{2034AA60-5814-4D4E-A6DB-B29956C72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" y="638"/>
              <a:ext cx="448" cy="8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xmlns="" id="{86D87A10-7A33-44A8-8EDF-CF144648D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1417977"/>
              </p:ext>
            </p:extLst>
          </p:nvPr>
        </p:nvGraphicFramePr>
        <p:xfrm>
          <a:off x="2089124" y="5212094"/>
          <a:ext cx="4075197" cy="625692"/>
        </p:xfrm>
        <a:graphic>
          <a:graphicData uri="http://schemas.openxmlformats.org/presentationml/2006/ole">
            <p:oleObj spid="_x0000_s38591" r:id="rId7" imgW="1561422" imgH="241195" progId="">
              <p:embed/>
            </p:oleObj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xmlns="" id="{2B9CC902-080C-48F3-B83B-79505D8F8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14811825"/>
              </p:ext>
            </p:extLst>
          </p:nvPr>
        </p:nvGraphicFramePr>
        <p:xfrm>
          <a:off x="2089124" y="5793802"/>
          <a:ext cx="2867887" cy="562696"/>
        </p:xfrm>
        <a:graphic>
          <a:graphicData uri="http://schemas.openxmlformats.org/presentationml/2006/ole">
            <p:oleObj spid="_x0000_s38592" r:id="rId8" imgW="1091253" imgH="215713" progId="">
              <p:embed/>
            </p:oleObj>
          </a:graphicData>
        </a:graphic>
      </p:graphicFrame>
      <p:grpSp>
        <p:nvGrpSpPr>
          <p:cNvPr id="101" name="组合 100">
            <a:extLst>
              <a:ext uri="{FF2B5EF4-FFF2-40B4-BE49-F238E27FC236}">
                <a16:creationId xmlns:a16="http://schemas.microsoft.com/office/drawing/2014/main" xmlns="" id="{1E0738C8-50F4-4D0D-A001-A09014C53D4B}"/>
              </a:ext>
            </a:extLst>
          </p:cNvPr>
          <p:cNvGrpSpPr>
            <a:grpSpLocks/>
          </p:cNvGrpSpPr>
          <p:nvPr/>
        </p:nvGrpSpPr>
        <p:grpSpPr bwMode="auto">
          <a:xfrm>
            <a:off x="2088685" y="2940742"/>
            <a:ext cx="4693595" cy="1115159"/>
            <a:chOff x="32" y="162"/>
            <a:chExt cx="4278" cy="959"/>
          </a:xfrm>
        </p:grpSpPr>
        <p:graphicFrame>
          <p:nvGraphicFramePr>
            <p:cNvPr id="102" name="对象 131090">
              <a:extLst>
                <a:ext uri="{FF2B5EF4-FFF2-40B4-BE49-F238E27FC236}">
                  <a16:creationId xmlns:a16="http://schemas.microsoft.com/office/drawing/2014/main" xmlns="" id="{28F8E758-A454-4011-80E4-7BB158FF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10737746"/>
                </p:ext>
              </p:extLst>
            </p:nvPr>
          </p:nvGraphicFramePr>
          <p:xfrm>
            <a:off x="32" y="162"/>
            <a:ext cx="2689" cy="959"/>
          </p:xfrm>
          <a:graphic>
            <a:graphicData uri="http://schemas.openxmlformats.org/presentationml/2006/ole">
              <p:oleObj spid="_x0000_s38593" r:id="rId9" imgW="1206500" imgH="431800" progId="">
                <p:embed/>
              </p:oleObj>
            </a:graphicData>
          </a:graphic>
        </p:graphicFrame>
        <p:sp>
          <p:nvSpPr>
            <p:cNvPr id="103" name="直接连接符 131091">
              <a:extLst>
                <a:ext uri="{FF2B5EF4-FFF2-40B4-BE49-F238E27FC236}">
                  <a16:creationId xmlns:a16="http://schemas.microsoft.com/office/drawing/2014/main" xmlns="" id="{B8799C04-A9A5-4F01-A446-ADB35599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8" y="552"/>
              <a:ext cx="528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" name="椭圆 131092">
              <a:extLst>
                <a:ext uri="{FF2B5EF4-FFF2-40B4-BE49-F238E27FC236}">
                  <a16:creationId xmlns:a16="http://schemas.microsoft.com/office/drawing/2014/main" xmlns="" id="{2CF15BA3-7A34-4086-83E4-A1BADB413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360"/>
              <a:ext cx="1224" cy="408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FF0066"/>
                  </a:solidFill>
                  <a:ea typeface="楷体_GB2312" pitchFamily="1" charset="-122"/>
                </a:rPr>
                <a:t>配项</a:t>
              </a:r>
            </a:p>
          </p:txBody>
        </p:sp>
        <p:sp>
          <p:nvSpPr>
            <p:cNvPr id="105" name="直接连接符 131093">
              <a:extLst>
                <a:ext uri="{FF2B5EF4-FFF2-40B4-BE49-F238E27FC236}">
                  <a16:creationId xmlns:a16="http://schemas.microsoft.com/office/drawing/2014/main" xmlns="" id="{34573A2C-0DEA-4A43-B012-96E2E99D7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" y="1071"/>
              <a:ext cx="81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" name="直接连接符 131094">
              <a:extLst>
                <a:ext uri="{FF2B5EF4-FFF2-40B4-BE49-F238E27FC236}">
                  <a16:creationId xmlns:a16="http://schemas.microsoft.com/office/drawing/2014/main" xmlns="" id="{5BD44958-C3D4-419A-A6DF-6EE73E5AE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8" y="600"/>
              <a:ext cx="1248" cy="48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xmlns="" id="{0661E76A-F0B9-4FA3-9F51-53C93AD1FD23}"/>
              </a:ext>
            </a:extLst>
          </p:cNvPr>
          <p:cNvSpPr/>
          <p:nvPr/>
        </p:nvSpPr>
        <p:spPr>
          <a:xfrm>
            <a:off x="2408811" y="1624509"/>
            <a:ext cx="1441294" cy="509012"/>
          </a:xfrm>
          <a:prstGeom prst="round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xmlns="" id="{5CF1F2EC-5B8A-46F7-B803-7492284F86E1}"/>
              </a:ext>
            </a:extLst>
          </p:cNvPr>
          <p:cNvSpPr/>
          <p:nvPr/>
        </p:nvSpPr>
        <p:spPr>
          <a:xfrm>
            <a:off x="3984825" y="1621856"/>
            <a:ext cx="1668215" cy="482004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0" name="直接连接符 2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代数法化简逻辑函数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924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2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代数法化简逻辑函数</a:t>
            </a:r>
          </a:p>
        </p:txBody>
      </p:sp>
      <p:sp>
        <p:nvSpPr>
          <p:cNvPr id="29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卡诺图法化简逻辑函数</a:t>
            </a:r>
          </a:p>
        </p:txBody>
      </p:sp>
      <p:sp>
        <p:nvSpPr>
          <p:cNvPr id="33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含有任意项的逻辑函数化简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53316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DF7475DE-F0AD-467D-AFAE-AFB90C9B03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5071" y="3321170"/>
            <a:ext cx="1532355" cy="233843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xmlns="" id="{800E1CD8-A580-4443-A74A-4BC1ED3E4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719" y="1561253"/>
            <a:ext cx="3355048" cy="430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indent="-257175" defTabSz="685800" eaLnBrk="1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卡诺图</a:t>
            </a:r>
            <a:r>
              <a:rPr lang="en-US" altLang="zh-CN" b="1" kern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楷体_GB2312" pitchFamily="1" charset="-122"/>
              </a:rPr>
              <a:t>是真值表的图形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Times New Roman"/>
                <a:ea typeface="楷体_GB2312" pitchFamily="1" charset="-122"/>
              </a:rPr>
              <a:t>表示</a:t>
            </a:r>
            <a:endParaRPr lang="en-US" altLang="zh-CN" sz="2800" b="1" kern="0" dirty="0" smtClean="0">
              <a:solidFill>
                <a:srgbClr val="000000"/>
              </a:solidFill>
              <a:latin typeface="Times New Roman"/>
              <a:ea typeface="楷体_GB2312" pitchFamily="1" charset="-122"/>
            </a:endParaRPr>
          </a:p>
          <a:p>
            <a:pPr marL="0" indent="0" defTabSz="685800" eaLnBrk="1" hangingPunct="1">
              <a:spcAft>
                <a:spcPts val="0"/>
              </a:spcAft>
              <a:buClr>
                <a:srgbClr val="3333CC"/>
              </a:buClr>
              <a:buNone/>
              <a:defRPr/>
            </a:pPr>
            <a:endParaRPr lang="zh-CN" altLang="en-US" sz="2800" b="1" kern="0" dirty="0">
              <a:solidFill>
                <a:srgbClr val="000000"/>
              </a:solidFill>
              <a:latin typeface="Times New Roman"/>
              <a:ea typeface="楷体_GB2312" pitchFamily="1" charset="-122"/>
            </a:endParaRPr>
          </a:p>
          <a:p>
            <a:pPr marL="557213" lvl="1" indent="-214313" defTabSz="685800" eaLnBrk="1" hangingPunct="1"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将变量分成两组，构成二维表</a:t>
            </a:r>
            <a:endParaRPr lang="en-US" altLang="zh-CN" sz="2000" b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557213" lvl="1" indent="-214313" defTabSz="685800" eaLnBrk="1" hangingPunct="1"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行列组合排列顺序为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宋体"/>
              </a:rPr>
              <a:t>循环码</a:t>
            </a:r>
          </a:p>
          <a:p>
            <a:pPr marL="557213" lvl="1" indent="-214313" defTabSz="685800" eaLnBrk="1" hangingPunct="1"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宋体"/>
              </a:rPr>
              <a:t>表中每个方格对应真值表中的一行，代表一个最小项</a:t>
            </a:r>
          </a:p>
          <a:p>
            <a:pPr marL="557213" lvl="1" indent="-214313" defTabSz="685800" eaLnBrk="1" hangingPunct="1">
              <a:spcAft>
                <a:spcPts val="0"/>
              </a:spcAft>
              <a:defRPr/>
            </a:pPr>
            <a:endParaRPr lang="zh-CN" altLang="en-US" b="1" kern="0" dirty="0">
              <a:solidFill>
                <a:srgbClr val="000000"/>
              </a:solidFill>
              <a:latin typeface="Times New Roman"/>
              <a:ea typeface="宋体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xmlns="" id="{8FA92EAD-8C3B-4015-A846-3AAC3EFF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69" y="3321169"/>
            <a:ext cx="2072058" cy="267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A653782-4880-459C-88D6-4C2CCAA434C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2695" y="3326689"/>
            <a:ext cx="1607167" cy="252071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xmlns="" id="{2B92DBBA-9224-46FE-82F5-11AFC55E738D}"/>
              </a:ext>
            </a:extLst>
          </p:cNvPr>
          <p:cNvSpPr/>
          <p:nvPr/>
        </p:nvSpPr>
        <p:spPr>
          <a:xfrm>
            <a:off x="5522119" y="4545355"/>
            <a:ext cx="194531" cy="14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B799F98E-453A-4A7B-AA32-F26760CDE99E}"/>
              </a:ext>
            </a:extLst>
          </p:cNvPr>
          <p:cNvSpPr/>
          <p:nvPr/>
        </p:nvSpPr>
        <p:spPr>
          <a:xfrm>
            <a:off x="3685486" y="3678901"/>
            <a:ext cx="819462" cy="25741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35730A27-3B3A-4E0D-9F2C-C999B190CDD3}"/>
              </a:ext>
            </a:extLst>
          </p:cNvPr>
          <p:cNvSpPr/>
          <p:nvPr/>
        </p:nvSpPr>
        <p:spPr>
          <a:xfrm>
            <a:off x="3661584" y="5104400"/>
            <a:ext cx="867266" cy="3207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xmlns="" id="{2E6FD382-52DC-406D-9612-4C7E4F395F51}"/>
              </a:ext>
            </a:extLst>
          </p:cNvPr>
          <p:cNvSpPr/>
          <p:nvPr/>
        </p:nvSpPr>
        <p:spPr>
          <a:xfrm>
            <a:off x="8467894" y="5162387"/>
            <a:ext cx="401999" cy="33815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xmlns="" id="{D3102BC5-9810-4A1B-96D9-B1B9E2FB070A}"/>
              </a:ext>
            </a:extLst>
          </p:cNvPr>
          <p:cNvSpPr/>
          <p:nvPr/>
        </p:nvSpPr>
        <p:spPr>
          <a:xfrm>
            <a:off x="7379040" y="4533097"/>
            <a:ext cx="182308" cy="149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xmlns="" id="{813A3E04-D9C6-4A0F-B6DE-961EFCCE79C6}"/>
              </a:ext>
            </a:extLst>
          </p:cNvPr>
          <p:cNvSpPr/>
          <p:nvPr/>
        </p:nvSpPr>
        <p:spPr>
          <a:xfrm>
            <a:off x="5787794" y="3878248"/>
            <a:ext cx="346544" cy="17691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xmlns="" id="{B878EB9C-FFC9-4D81-B3E0-14244932A572}"/>
              </a:ext>
            </a:extLst>
          </p:cNvPr>
          <p:cNvSpPr txBox="1"/>
          <p:nvPr/>
        </p:nvSpPr>
        <p:spPr>
          <a:xfrm>
            <a:off x="5601598" y="5675617"/>
            <a:ext cx="1041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循环码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xmlns="" id="{4D7DFC0C-B4AA-49C3-86B0-D8BCBE071953}"/>
              </a:ext>
            </a:extLst>
          </p:cNvPr>
          <p:cNvSpPr/>
          <p:nvPr/>
        </p:nvSpPr>
        <p:spPr>
          <a:xfrm>
            <a:off x="6279317" y="3585133"/>
            <a:ext cx="673942" cy="23314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9B9BAA77-1F49-4FB3-A518-D4BB08168878}"/>
              </a:ext>
            </a:extLst>
          </p:cNvPr>
          <p:cNvSpPr txBox="1"/>
          <p:nvPr/>
        </p:nvSpPr>
        <p:spPr>
          <a:xfrm>
            <a:off x="6120623" y="3185023"/>
            <a:ext cx="9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循环码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341E0C91-E93B-4830-8FF2-38B68387B343}"/>
              </a:ext>
            </a:extLst>
          </p:cNvPr>
          <p:cNvSpPr/>
          <p:nvPr/>
        </p:nvSpPr>
        <p:spPr>
          <a:xfrm>
            <a:off x="8022252" y="3830807"/>
            <a:ext cx="387740" cy="32641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xmlns="" id="{E403343D-C7B3-4517-9640-FFC273F49036}"/>
              </a:ext>
            </a:extLst>
          </p:cNvPr>
          <p:cNvSpPr/>
          <p:nvPr/>
        </p:nvSpPr>
        <p:spPr>
          <a:xfrm rot="21324760">
            <a:off x="4144656" y="5251738"/>
            <a:ext cx="4513258" cy="1312355"/>
          </a:xfrm>
          <a:custGeom>
            <a:avLst/>
            <a:gdLst>
              <a:gd name="connsiteX0" fmla="*/ 0 w 5602014"/>
              <a:gd name="connsiteY0" fmla="*/ 0 h 1424777"/>
              <a:gd name="connsiteX1" fmla="*/ 1198179 w 5602014"/>
              <a:gd name="connsiteY1" fmla="*/ 1418897 h 1424777"/>
              <a:gd name="connsiteX2" fmla="*/ 5602014 w 5602014"/>
              <a:gd name="connsiteY2" fmla="*/ 409904 h 142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2014" h="1424777">
                <a:moveTo>
                  <a:pt x="0" y="0"/>
                </a:moveTo>
                <a:cubicBezTo>
                  <a:pt x="132255" y="675290"/>
                  <a:pt x="264510" y="1350580"/>
                  <a:pt x="1198179" y="1418897"/>
                </a:cubicBezTo>
                <a:cubicBezTo>
                  <a:pt x="2131848" y="1487214"/>
                  <a:pt x="3866931" y="948559"/>
                  <a:pt x="5602014" y="409904"/>
                </a:cubicBezTo>
              </a:path>
            </a:pathLst>
          </a:custGeom>
          <a:noFill/>
          <a:ln w="412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xmlns="" id="{C9ACF757-EB40-4089-89CB-28F459F2DD54}"/>
              </a:ext>
            </a:extLst>
          </p:cNvPr>
          <p:cNvSpPr/>
          <p:nvPr/>
        </p:nvSpPr>
        <p:spPr>
          <a:xfrm>
            <a:off x="4232506" y="2485940"/>
            <a:ext cx="3877546" cy="1344596"/>
          </a:xfrm>
          <a:custGeom>
            <a:avLst/>
            <a:gdLst>
              <a:gd name="connsiteX0" fmla="*/ 0 w 5202621"/>
              <a:gd name="connsiteY0" fmla="*/ 1199104 h 1367270"/>
              <a:gd name="connsiteX1" fmla="*/ 1639614 w 5202621"/>
              <a:gd name="connsiteY1" fmla="*/ 925 h 1367270"/>
              <a:gd name="connsiteX2" fmla="*/ 5202621 w 5202621"/>
              <a:gd name="connsiteY2" fmla="*/ 1367270 h 1367270"/>
              <a:gd name="connsiteX3" fmla="*/ 5202621 w 5202621"/>
              <a:gd name="connsiteY3" fmla="*/ 1367270 h 136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1" h="1367270">
                <a:moveTo>
                  <a:pt x="0" y="1199104"/>
                </a:moveTo>
                <a:cubicBezTo>
                  <a:pt x="386255" y="586000"/>
                  <a:pt x="772511" y="-27103"/>
                  <a:pt x="1639614" y="925"/>
                </a:cubicBezTo>
                <a:cubicBezTo>
                  <a:pt x="2506717" y="28953"/>
                  <a:pt x="5202621" y="1367270"/>
                  <a:pt x="5202621" y="1367270"/>
                </a:cubicBezTo>
                <a:lnTo>
                  <a:pt x="5202621" y="1367270"/>
                </a:ln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E189C26-DB53-4882-A96C-2C8CEE0CFE39}"/>
              </a:ext>
            </a:extLst>
          </p:cNvPr>
          <p:cNvSpPr txBox="1"/>
          <p:nvPr/>
        </p:nvSpPr>
        <p:spPr>
          <a:xfrm>
            <a:off x="4621113" y="1209850"/>
            <a:ext cx="2849081" cy="8309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卡诺图有什么用？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为什么要用循环码？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5" grpId="0" animBg="1"/>
      <p:bldP spid="26" grpId="0" animBg="1"/>
      <p:bldP spid="35" grpId="0" animBg="1"/>
      <p:bldP spid="66" grpId="0" animBg="1"/>
      <p:bldP spid="67" grpId="0"/>
      <p:bldP spid="68" grpId="0" animBg="1"/>
      <p:bldP spid="40" grpId="0"/>
      <p:bldP spid="13" grpId="0" animBg="1"/>
      <p:bldP spid="95" grpId="0" animBg="1"/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72AAC38-C7EA-4583-866E-20D0FFED9C6A}"/>
              </a:ext>
            </a:extLst>
          </p:cNvPr>
          <p:cNvGrpSpPr>
            <a:grpSpLocks/>
          </p:cNvGrpSpPr>
          <p:nvPr/>
        </p:nvGrpSpPr>
        <p:grpSpPr bwMode="auto">
          <a:xfrm>
            <a:off x="1242323" y="4265964"/>
            <a:ext cx="3725049" cy="1648992"/>
            <a:chOff x="137" y="94"/>
            <a:chExt cx="2898" cy="1180"/>
          </a:xfrm>
        </p:grpSpPr>
        <p:sp>
          <p:nvSpPr>
            <p:cNvPr id="16" name="矩形 134172">
              <a:extLst>
                <a:ext uri="{FF2B5EF4-FFF2-40B4-BE49-F238E27FC236}">
                  <a16:creationId xmlns:a16="http://schemas.microsoft.com/office/drawing/2014/main" xmlns="" id="{23AF34F5-DD7A-4ACB-9098-186D39CE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562"/>
              <a:ext cx="2499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7" name="直接连接符 134173">
              <a:extLst>
                <a:ext uri="{FF2B5EF4-FFF2-40B4-BE49-F238E27FC236}">
                  <a16:creationId xmlns:a16="http://schemas.microsoft.com/office/drawing/2014/main" xmlns="" id="{53FABA71-F926-4E3E-B627-770D2D922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7" y="309"/>
              <a:ext cx="24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直接连接符 134174">
              <a:extLst>
                <a:ext uri="{FF2B5EF4-FFF2-40B4-BE49-F238E27FC236}">
                  <a16:creationId xmlns:a16="http://schemas.microsoft.com/office/drawing/2014/main" xmlns="" id="{B69C8F9D-48FA-47FA-AA35-CB2B90196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18"/>
              <a:ext cx="249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直接连接符 134175">
              <a:extLst>
                <a:ext uri="{FF2B5EF4-FFF2-40B4-BE49-F238E27FC236}">
                  <a16:creationId xmlns:a16="http://schemas.microsoft.com/office/drawing/2014/main" xmlns="" id="{C002A4E3-1CDC-4E6A-B8D7-D5589A0DF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4" y="563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文本框 134176">
              <a:extLst>
                <a:ext uri="{FF2B5EF4-FFF2-40B4-BE49-F238E27FC236}">
                  <a16:creationId xmlns:a16="http://schemas.microsoft.com/office/drawing/2014/main" xmlns="" id="{6443944D-A8F7-4EBF-85CA-5309B68F5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77"/>
              <a:ext cx="235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dirty="0">
                  <a:ea typeface="宋体" panose="02010600030101010101" pitchFamily="2" charset="-122"/>
                </a:rPr>
                <a:t>00       01       11       10</a:t>
              </a:r>
            </a:p>
          </p:txBody>
        </p:sp>
        <p:sp>
          <p:nvSpPr>
            <p:cNvPr id="26" name="文本框 134177">
              <a:extLst>
                <a:ext uri="{FF2B5EF4-FFF2-40B4-BE49-F238E27FC236}">
                  <a16:creationId xmlns:a16="http://schemas.microsoft.com/office/drawing/2014/main" xmlns="" id="{6141CD27-D2D0-4068-8B2F-5D10AD5F7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594"/>
              <a:ext cx="184" cy="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27" name="文本框 134178">
              <a:extLst>
                <a:ext uri="{FF2B5EF4-FFF2-40B4-BE49-F238E27FC236}">
                  <a16:creationId xmlns:a16="http://schemas.microsoft.com/office/drawing/2014/main" xmlns="" id="{5B0C3541-A5BC-4AE5-B421-9214BC097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94"/>
              <a:ext cx="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 dirty="0"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28" name="文本框 134179">
              <a:extLst>
                <a:ext uri="{FF2B5EF4-FFF2-40B4-BE49-F238E27FC236}">
                  <a16:creationId xmlns:a16="http://schemas.microsoft.com/office/drawing/2014/main" xmlns="" id="{D32C55E2-2C43-41E3-A411-D715B3EBA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283"/>
              <a:ext cx="30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9" name="直接连接符 134180">
              <a:extLst>
                <a:ext uri="{FF2B5EF4-FFF2-40B4-BE49-F238E27FC236}">
                  <a16:creationId xmlns:a16="http://schemas.microsoft.com/office/drawing/2014/main" xmlns="" id="{84396703-B164-49A4-8981-607513B39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4" y="563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直接连接符 134181">
              <a:extLst>
                <a:ext uri="{FF2B5EF4-FFF2-40B4-BE49-F238E27FC236}">
                  <a16:creationId xmlns:a16="http://schemas.microsoft.com/office/drawing/2014/main" xmlns="" id="{9A940ABE-AC64-475D-A6C3-36D49D8AD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563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aphicFrame>
          <p:nvGraphicFramePr>
            <p:cNvPr id="31" name="对象 134182">
              <a:extLst>
                <a:ext uri="{FF2B5EF4-FFF2-40B4-BE49-F238E27FC236}">
                  <a16:creationId xmlns:a16="http://schemas.microsoft.com/office/drawing/2014/main" xmlns="" id="{05871636-5873-40E4-8825-48D0C3164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" y="662"/>
            <a:ext cx="568" cy="232"/>
          </p:xfrm>
          <a:graphic>
            <a:graphicData uri="http://schemas.openxmlformats.org/presentationml/2006/ole">
              <p:oleObj spid="_x0000_s63522" r:id="rId4" imgW="901700" imgH="368300" progId="">
                <p:embed/>
              </p:oleObj>
            </a:graphicData>
          </a:graphic>
        </p:graphicFrame>
        <p:graphicFrame>
          <p:nvGraphicFramePr>
            <p:cNvPr id="32" name="对象 134183">
              <a:extLst>
                <a:ext uri="{FF2B5EF4-FFF2-40B4-BE49-F238E27FC236}">
                  <a16:creationId xmlns:a16="http://schemas.microsoft.com/office/drawing/2014/main" xmlns="" id="{F1C39C85-C071-4C95-A623-194AFDFF6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672"/>
            <a:ext cx="472" cy="232"/>
          </p:xfrm>
          <a:graphic>
            <a:graphicData uri="http://schemas.openxmlformats.org/presentationml/2006/ole">
              <p:oleObj spid="_x0000_s63523" r:id="rId5" imgW="749625" imgH="368460" progId="">
                <p:embed/>
              </p:oleObj>
            </a:graphicData>
          </a:graphic>
        </p:graphicFrame>
        <p:graphicFrame>
          <p:nvGraphicFramePr>
            <p:cNvPr id="33" name="对象 134184">
              <a:extLst>
                <a:ext uri="{FF2B5EF4-FFF2-40B4-BE49-F238E27FC236}">
                  <a16:creationId xmlns:a16="http://schemas.microsoft.com/office/drawing/2014/main" xmlns="" id="{783C7EDE-FBC4-4DC9-9915-74641E2971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008"/>
            <a:ext cx="480" cy="232"/>
          </p:xfrm>
          <a:graphic>
            <a:graphicData uri="http://schemas.openxmlformats.org/presentationml/2006/ole">
              <p:oleObj spid="_x0000_s63524" r:id="rId6" imgW="762000" imgH="368300" progId="">
                <p:embed/>
              </p:oleObj>
            </a:graphicData>
          </a:graphic>
        </p:graphicFrame>
        <p:graphicFrame>
          <p:nvGraphicFramePr>
            <p:cNvPr id="34" name="对象 134185">
              <a:extLst>
                <a:ext uri="{FF2B5EF4-FFF2-40B4-BE49-F238E27FC236}">
                  <a16:creationId xmlns:a16="http://schemas.microsoft.com/office/drawing/2014/main" xmlns="" id="{AA0F484C-0695-4FE5-8544-BFAFD4F6C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08"/>
            <a:ext cx="568" cy="232"/>
          </p:xfrm>
          <a:graphic>
            <a:graphicData uri="http://schemas.openxmlformats.org/presentationml/2006/ole">
              <p:oleObj spid="_x0000_s63525" r:id="rId7" imgW="901700" imgH="368300" progId="">
                <p:embed/>
              </p:oleObj>
            </a:graphicData>
          </a:graphic>
        </p:graphicFrame>
        <p:graphicFrame>
          <p:nvGraphicFramePr>
            <p:cNvPr id="35" name="对象 134186">
              <a:extLst>
                <a:ext uri="{FF2B5EF4-FFF2-40B4-BE49-F238E27FC236}">
                  <a16:creationId xmlns:a16="http://schemas.microsoft.com/office/drawing/2014/main" xmlns="" id="{AF4B4FEC-56F5-4F62-A636-41282A86D7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672"/>
            <a:ext cx="568" cy="232"/>
          </p:xfrm>
          <a:graphic>
            <a:graphicData uri="http://schemas.openxmlformats.org/presentationml/2006/ole">
              <p:oleObj spid="_x0000_s63526" r:id="rId8" imgW="901700" imgH="368300" progId="">
                <p:embed/>
              </p:oleObj>
            </a:graphicData>
          </a:graphic>
        </p:graphicFrame>
        <p:graphicFrame>
          <p:nvGraphicFramePr>
            <p:cNvPr id="36" name="对象 134187">
              <a:extLst>
                <a:ext uri="{FF2B5EF4-FFF2-40B4-BE49-F238E27FC236}">
                  <a16:creationId xmlns:a16="http://schemas.microsoft.com/office/drawing/2014/main" xmlns="" id="{C47E4D4F-7594-4E99-B72A-3399A4F077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672"/>
            <a:ext cx="464" cy="232"/>
          </p:xfrm>
          <a:graphic>
            <a:graphicData uri="http://schemas.openxmlformats.org/presentationml/2006/ole">
              <p:oleObj spid="_x0000_s63527" r:id="rId9" imgW="736920" imgH="368460" progId="">
                <p:embed/>
              </p:oleObj>
            </a:graphicData>
          </a:graphic>
        </p:graphicFrame>
        <p:graphicFrame>
          <p:nvGraphicFramePr>
            <p:cNvPr id="37" name="对象 134188">
              <a:extLst>
                <a:ext uri="{FF2B5EF4-FFF2-40B4-BE49-F238E27FC236}">
                  <a16:creationId xmlns:a16="http://schemas.microsoft.com/office/drawing/2014/main" xmlns="" id="{51D2D7FD-B5D0-44E9-80BE-6799A124F3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008"/>
            <a:ext cx="480" cy="199"/>
          </p:xfrm>
          <a:graphic>
            <a:graphicData uri="http://schemas.openxmlformats.org/presentationml/2006/ole">
              <p:oleObj spid="_x0000_s63528" r:id="rId10" imgW="761669" imgH="317362" progId="">
                <p:embed/>
              </p:oleObj>
            </a:graphicData>
          </a:graphic>
        </p:graphicFrame>
        <p:graphicFrame>
          <p:nvGraphicFramePr>
            <p:cNvPr id="38" name="对象 134189">
              <a:extLst>
                <a:ext uri="{FF2B5EF4-FFF2-40B4-BE49-F238E27FC236}">
                  <a16:creationId xmlns:a16="http://schemas.microsoft.com/office/drawing/2014/main" xmlns="" id="{5FA87307-908F-469A-8D1E-A1BB1EDC7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008"/>
            <a:ext cx="568" cy="232"/>
          </p:xfrm>
          <a:graphic>
            <a:graphicData uri="http://schemas.openxmlformats.org/presentationml/2006/ole">
              <p:oleObj spid="_x0000_s63529" r:id="rId11" imgW="901700" imgH="368300" progId="">
                <p:embed/>
              </p:oleObj>
            </a:graphicData>
          </a:graphic>
        </p:graphicFrame>
      </p:grpSp>
      <p:pic>
        <p:nvPicPr>
          <p:cNvPr id="53" name="图片 52">
            <a:extLst>
              <a:ext uri="{FF2B5EF4-FFF2-40B4-BE49-F238E27FC236}">
                <a16:creationId xmlns:a16="http://schemas.microsoft.com/office/drawing/2014/main" xmlns="" id="{55074C6F-EC39-4BD0-99A1-7C23DAFF522A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24606" y="880187"/>
            <a:ext cx="2068585" cy="3156747"/>
          </a:xfrm>
          <a:prstGeom prst="rect">
            <a:avLst/>
          </a:prstGeom>
        </p:spPr>
      </p:pic>
      <p:sp>
        <p:nvSpPr>
          <p:cNvPr id="54" name="标题 133121">
            <a:extLst>
              <a:ext uri="{FF2B5EF4-FFF2-40B4-BE49-F238E27FC236}">
                <a16:creationId xmlns:a16="http://schemas.microsoft.com/office/drawing/2014/main" xmlns="" id="{F974C9E1-2E11-4466-ACE3-83899BB0B183}"/>
              </a:ext>
            </a:extLst>
          </p:cNvPr>
          <p:cNvSpPr txBox="1">
            <a:spLocks noChangeArrowheads="1"/>
          </p:cNvSpPr>
          <p:nvPr/>
        </p:nvSpPr>
        <p:spPr>
          <a:xfrm>
            <a:off x="208980" y="2458561"/>
            <a:ext cx="2027432" cy="70296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三变量卡诺图（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E60EA65-E250-408D-B47B-F0103B9A14E3}"/>
              </a:ext>
            </a:extLst>
          </p:cNvPr>
          <p:cNvGrpSpPr/>
          <p:nvPr/>
        </p:nvGrpSpPr>
        <p:grpSpPr>
          <a:xfrm>
            <a:off x="5184743" y="1265731"/>
            <a:ext cx="2933980" cy="2377346"/>
            <a:chOff x="7169878" y="839681"/>
            <a:chExt cx="3629646" cy="2884488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2F15DBDC-006A-4EB3-BCC3-7609CF26D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799" y="839681"/>
              <a:ext cx="2625725" cy="2884488"/>
              <a:chOff x="-56" y="0"/>
              <a:chExt cx="1654" cy="1817"/>
            </a:xfrm>
          </p:grpSpPr>
          <p:sp>
            <p:nvSpPr>
              <p:cNvPr id="68" name="矩形 134159">
                <a:extLst>
                  <a:ext uri="{FF2B5EF4-FFF2-40B4-BE49-F238E27FC236}">
                    <a16:creationId xmlns:a16="http://schemas.microsoft.com/office/drawing/2014/main" xmlns="" id="{31D87E0F-C1FD-49AA-AE0A-EAE100DB8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432"/>
                <a:ext cx="864" cy="1356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100"/>
              </a:p>
            </p:txBody>
          </p:sp>
          <p:sp>
            <p:nvSpPr>
              <p:cNvPr id="69" name="直接连接符 134160">
                <a:extLst>
                  <a:ext uri="{FF2B5EF4-FFF2-40B4-BE49-F238E27FC236}">
                    <a16:creationId xmlns:a16="http://schemas.microsoft.com/office/drawing/2014/main" xmlns="" id="{D2DBCFD4-22DC-4BF1-90A4-30260565A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2" y="180"/>
                <a:ext cx="254" cy="25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0" name="直接连接符 134161">
                <a:extLst>
                  <a:ext uri="{FF2B5EF4-FFF2-40B4-BE49-F238E27FC236}">
                    <a16:creationId xmlns:a16="http://schemas.microsoft.com/office/drawing/2014/main" xmlns="" id="{E532EBAF-2216-4C1D-AFE4-1A9D11956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864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1" name="直接连接符 134162">
                <a:extLst>
                  <a:ext uri="{FF2B5EF4-FFF2-40B4-BE49-F238E27FC236}">
                    <a16:creationId xmlns:a16="http://schemas.microsoft.com/office/drawing/2014/main" xmlns="" id="{BAD2F6FB-C75E-4F92-BD3A-397AB8FA5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436"/>
                <a:ext cx="2" cy="1352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2" name="文本框 134163">
                <a:extLst>
                  <a:ext uri="{FF2B5EF4-FFF2-40B4-BE49-F238E27FC236}">
                    <a16:creationId xmlns:a16="http://schemas.microsoft.com/office/drawing/2014/main" xmlns="" id="{4F5C5DC2-C9AD-4FF4-BB93-1BF0B52ED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386"/>
                <a:ext cx="1033" cy="14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0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1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2 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3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6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   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7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4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73" name="文本框 134164">
                <a:extLst>
                  <a:ext uri="{FF2B5EF4-FFF2-40B4-BE49-F238E27FC236}">
                    <a16:creationId xmlns:a16="http://schemas.microsoft.com/office/drawing/2014/main" xmlns="" id="{9C510362-14D6-4570-9410-165552B19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" y="111"/>
                <a:ext cx="68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dirty="0">
                    <a:ea typeface="宋体" panose="02010600030101010101" pitchFamily="2" charset="-122"/>
                  </a:rPr>
                  <a:t>0     1</a:t>
                </a:r>
              </a:p>
            </p:txBody>
          </p:sp>
          <p:sp>
            <p:nvSpPr>
              <p:cNvPr id="74" name="文本框 134165">
                <a:extLst>
                  <a:ext uri="{FF2B5EF4-FFF2-40B4-BE49-F238E27FC236}">
                    <a16:creationId xmlns:a16="http://schemas.microsoft.com/office/drawing/2014/main" xmlns="" id="{B268B722-FC41-44AD-B958-D9EF113A3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" y="382"/>
                <a:ext cx="496" cy="1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00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11</a:t>
                </a: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75" name="文本框 134166">
                <a:extLst>
                  <a:ext uri="{FF2B5EF4-FFF2-40B4-BE49-F238E27FC236}">
                    <a16:creationId xmlns:a16="http://schemas.microsoft.com/office/drawing/2014/main" xmlns="" id="{237C7106-F33A-4E80-8896-20D6BBA9E0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" y="0"/>
                <a:ext cx="304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b="1" i="1" dirty="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76" name="文本框 134167">
                <a:extLst>
                  <a:ext uri="{FF2B5EF4-FFF2-40B4-BE49-F238E27FC236}">
                    <a16:creationId xmlns:a16="http://schemas.microsoft.com/office/drawing/2014/main" xmlns="" id="{645841C5-AEEF-41E5-B5DF-793DD7688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6" y="122"/>
                <a:ext cx="513" cy="3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b="1" i="1" dirty="0"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77" name="直接连接符 134168">
                <a:extLst>
                  <a:ext uri="{FF2B5EF4-FFF2-40B4-BE49-F238E27FC236}">
                    <a16:creationId xmlns:a16="http://schemas.microsoft.com/office/drawing/2014/main" xmlns="" id="{4779A1F5-7915-4648-BC8A-83965D0A5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152"/>
                <a:ext cx="864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78" name="直接连接符 134169">
                <a:extLst>
                  <a:ext uri="{FF2B5EF4-FFF2-40B4-BE49-F238E27FC236}">
                    <a16:creationId xmlns:a16="http://schemas.microsoft.com/office/drawing/2014/main" xmlns="" id="{2B4F29E0-F50E-4C1B-809E-9DD7254A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1488"/>
                <a:ext cx="864" cy="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xmlns="" id="{1418B5B4-6B83-4DA2-81ED-7A168CD7BE98}"/>
                </a:ext>
              </a:extLst>
            </p:cNvPr>
            <p:cNvSpPr/>
            <p:nvPr/>
          </p:nvSpPr>
          <p:spPr>
            <a:xfrm>
              <a:off x="7169878" y="2455859"/>
              <a:ext cx="848965" cy="2982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72FF9058-BAF5-4E7E-8C89-E161475D15E3}"/>
              </a:ext>
            </a:extLst>
          </p:cNvPr>
          <p:cNvGrpSpPr/>
          <p:nvPr/>
        </p:nvGrpSpPr>
        <p:grpSpPr>
          <a:xfrm>
            <a:off x="5278506" y="4313431"/>
            <a:ext cx="3384965" cy="1520520"/>
            <a:chOff x="7594361" y="4380138"/>
            <a:chExt cx="4037367" cy="182086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F5E9D97A-697D-4A1D-9AF2-4A853199E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15440" y="4380138"/>
              <a:ext cx="3316288" cy="1820863"/>
              <a:chOff x="0" y="0"/>
              <a:chExt cx="2089" cy="1147"/>
            </a:xfrm>
          </p:grpSpPr>
          <p:sp>
            <p:nvSpPr>
              <p:cNvPr id="56" name="矩形 134146">
                <a:extLst>
                  <a:ext uri="{FF2B5EF4-FFF2-40B4-BE49-F238E27FC236}">
                    <a16:creationId xmlns:a16="http://schemas.microsoft.com/office/drawing/2014/main" xmlns="" id="{5E0CB8EE-4581-4945-A72B-ACDFA2091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" y="435"/>
                <a:ext cx="1647" cy="7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100"/>
              </a:p>
            </p:txBody>
          </p:sp>
          <p:sp>
            <p:nvSpPr>
              <p:cNvPr id="57" name="直接连接符 134147">
                <a:extLst>
                  <a:ext uri="{FF2B5EF4-FFF2-40B4-BE49-F238E27FC236}">
                    <a16:creationId xmlns:a16="http://schemas.microsoft.com/office/drawing/2014/main" xmlns="" id="{3748BC89-4697-46B6-94B5-0ED6F31C9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8" y="180"/>
                <a:ext cx="254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8" name="直接连接符 134148">
                <a:extLst>
                  <a:ext uri="{FF2B5EF4-FFF2-40B4-BE49-F238E27FC236}">
                    <a16:creationId xmlns:a16="http://schemas.microsoft.com/office/drawing/2014/main" xmlns="" id="{E2A9E591-3936-42B4-BE16-8E7CD6377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" y="791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59" name="直接连接符 134149">
                <a:extLst>
                  <a:ext uri="{FF2B5EF4-FFF2-40B4-BE49-F238E27FC236}">
                    <a16:creationId xmlns:a16="http://schemas.microsoft.com/office/drawing/2014/main" xmlns="" id="{6B8A336B-86A4-489F-BF2E-2E97EC7F4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4" y="436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0" name="文本框 134150">
                <a:extLst>
                  <a:ext uri="{FF2B5EF4-FFF2-40B4-BE49-F238E27FC236}">
                    <a16:creationId xmlns:a16="http://schemas.microsoft.com/office/drawing/2014/main" xmlns="" id="{558687CD-7C76-4703-9B4C-440FA183F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" y="402"/>
                <a:ext cx="1656" cy="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0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1  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3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2</a:t>
                </a: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4 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5  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7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  </a:t>
                </a:r>
                <a:r>
                  <a:rPr lang="en-US" altLang="zh-CN" sz="2400" i="1" dirty="0"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 dirty="0"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61" name="文本框 134151">
                <a:extLst>
                  <a:ext uri="{FF2B5EF4-FFF2-40B4-BE49-F238E27FC236}">
                    <a16:creationId xmlns:a16="http://schemas.microsoft.com/office/drawing/2014/main" xmlns="" id="{E466DF5C-6CA2-42E7-BB7B-C14E34AE7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" y="126"/>
                <a:ext cx="1575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dirty="0">
                    <a:ea typeface="宋体" panose="02010600030101010101" pitchFamily="2" charset="-122"/>
                  </a:rPr>
                  <a:t>00   01   11   10</a:t>
                </a:r>
              </a:p>
            </p:txBody>
          </p:sp>
          <p:sp>
            <p:nvSpPr>
              <p:cNvPr id="62" name="文本框 134152">
                <a:extLst>
                  <a:ext uri="{FF2B5EF4-FFF2-40B4-BE49-F238E27FC236}">
                    <a16:creationId xmlns:a16="http://schemas.microsoft.com/office/drawing/2014/main" xmlns="" id="{C7417E15-9867-4347-BEE0-891EEFC968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" y="467"/>
                <a:ext cx="184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en-US" altLang="zh-CN" sz="2400" dirty="0"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63" name="文本框 134153">
                <a:extLst>
                  <a:ext uri="{FF2B5EF4-FFF2-40B4-BE49-F238E27FC236}">
                    <a16:creationId xmlns:a16="http://schemas.microsoft.com/office/drawing/2014/main" xmlns="" id="{5F2DB886-12AB-4542-A558-9395FC4E72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" y="0"/>
                <a:ext cx="445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b="1" i="1" dirty="0">
                    <a:ea typeface="宋体" panose="02010600030101010101" pitchFamily="2" charset="-122"/>
                  </a:rPr>
                  <a:t>BC</a:t>
                </a:r>
              </a:p>
            </p:txBody>
          </p:sp>
          <p:sp>
            <p:nvSpPr>
              <p:cNvPr id="64" name="文本框 134154">
                <a:extLst>
                  <a:ext uri="{FF2B5EF4-FFF2-40B4-BE49-F238E27FC236}">
                    <a16:creationId xmlns:a16="http://schemas.microsoft.com/office/drawing/2014/main" xmlns="" id="{1926D242-5279-4BC9-B5E2-9F2D8FDD7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6"/>
                <a:ext cx="293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/>
                <a:r>
                  <a:rPr lang="en-US" altLang="zh-CN" sz="2400" b="1" i="1">
                    <a:ea typeface="宋体" panose="02010600030101010101" pitchFamily="2" charset="-122"/>
                  </a:rPr>
                  <a:t>A</a:t>
                </a:r>
                <a:endParaRPr lang="en-US" altLang="zh-CN" sz="2400" b="1">
                  <a:ea typeface="宋体" panose="02010600030101010101" pitchFamily="2" charset="-122"/>
                </a:endParaRPr>
              </a:p>
            </p:txBody>
          </p:sp>
          <p:sp>
            <p:nvSpPr>
              <p:cNvPr id="65" name="直接连接符 134155">
                <a:extLst>
                  <a:ext uri="{FF2B5EF4-FFF2-40B4-BE49-F238E27FC236}">
                    <a16:creationId xmlns:a16="http://schemas.microsoft.com/office/drawing/2014/main" xmlns="" id="{5269866E-3E89-4110-BD92-71458D7F4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5" y="436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6" name="直接连接符 134156">
                <a:extLst>
                  <a:ext uri="{FF2B5EF4-FFF2-40B4-BE49-F238E27FC236}">
                    <a16:creationId xmlns:a16="http://schemas.microsoft.com/office/drawing/2014/main" xmlns="" id="{9B72CDFE-2F73-4400-810C-AD4CE8CD3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436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xmlns="" id="{B1502AA0-BAC8-42D2-9BBE-A42C18BBADB4}"/>
                </a:ext>
              </a:extLst>
            </p:cNvPr>
            <p:cNvSpPr/>
            <p:nvPr/>
          </p:nvSpPr>
          <p:spPr>
            <a:xfrm>
              <a:off x="7594361" y="5434144"/>
              <a:ext cx="561975" cy="2151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335471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33121">
            <a:extLst>
              <a:ext uri="{FF2B5EF4-FFF2-40B4-BE49-F238E27FC236}">
                <a16:creationId xmlns:a16="http://schemas.microsoft.com/office/drawing/2014/main" xmlns="" id="{652F9ACB-B0AF-490E-9986-DC7BD0666757}"/>
              </a:ext>
            </a:extLst>
          </p:cNvPr>
          <p:cNvSpPr txBox="1">
            <a:spLocks noChangeArrowheads="1"/>
          </p:cNvSpPr>
          <p:nvPr/>
        </p:nvSpPr>
        <p:spPr>
          <a:xfrm>
            <a:off x="3189148" y="856841"/>
            <a:ext cx="2052182" cy="70296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四变量卡诺图（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A,B,C,D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67" name="组合 135169">
            <a:extLst>
              <a:ext uri="{FF2B5EF4-FFF2-40B4-BE49-F238E27FC236}">
                <a16:creationId xmlns:a16="http://schemas.microsoft.com/office/drawing/2014/main" xmlns="" id="{BEB1C5B9-38C9-4CFF-8CA0-F767EABB9972}"/>
              </a:ext>
            </a:extLst>
          </p:cNvPr>
          <p:cNvGrpSpPr>
            <a:grpSpLocks/>
          </p:cNvGrpSpPr>
          <p:nvPr/>
        </p:nvGrpSpPr>
        <p:grpSpPr bwMode="auto">
          <a:xfrm>
            <a:off x="89555" y="2384981"/>
            <a:ext cx="4700356" cy="2547045"/>
            <a:chOff x="147" y="188"/>
            <a:chExt cx="3582" cy="1838"/>
          </a:xfrm>
        </p:grpSpPr>
        <p:sp>
          <p:nvSpPr>
            <p:cNvPr id="68" name="文本框 135170">
              <a:extLst>
                <a:ext uri="{FF2B5EF4-FFF2-40B4-BE49-F238E27FC236}">
                  <a16:creationId xmlns:a16="http://schemas.microsoft.com/office/drawing/2014/main" xmlns="" id="{BCBF1C72-81C6-4484-AFF2-2FE12B483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330"/>
              <a:ext cx="282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dirty="0">
                  <a:ea typeface="宋体" panose="02010600030101010101" pitchFamily="2" charset="-122"/>
                </a:rPr>
                <a:t>00          01          11          10</a:t>
              </a:r>
            </a:p>
          </p:txBody>
        </p:sp>
        <p:sp>
          <p:nvSpPr>
            <p:cNvPr id="69" name="文本框 135171">
              <a:extLst>
                <a:ext uri="{FF2B5EF4-FFF2-40B4-BE49-F238E27FC236}">
                  <a16:creationId xmlns:a16="http://schemas.microsoft.com/office/drawing/2014/main" xmlns="" id="{676FA7DB-5E44-4089-8AB9-19EFD0AF8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608"/>
              <a:ext cx="373" cy="1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3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00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01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11</a:t>
              </a:r>
            </a:p>
            <a:p>
              <a:pPr algn="l">
                <a:lnSpc>
                  <a:spcPct val="13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0" name="文本框 135172">
              <a:extLst>
                <a:ext uri="{FF2B5EF4-FFF2-40B4-BE49-F238E27FC236}">
                  <a16:creationId xmlns:a16="http://schemas.microsoft.com/office/drawing/2014/main" xmlns="" id="{779805AE-72D9-4D53-B9A5-63382B0D4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188"/>
              <a:ext cx="46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 dirty="0">
                  <a:ea typeface="宋体" panose="02010600030101010101" pitchFamily="2" charset="-122"/>
                </a:rPr>
                <a:t>CD</a:t>
              </a:r>
              <a:endParaRPr lang="en-US" altLang="zh-CN" sz="2400" b="1" dirty="0">
                <a:ea typeface="宋体" panose="02010600030101010101" pitchFamily="2" charset="-122"/>
              </a:endParaRPr>
            </a:p>
          </p:txBody>
        </p:sp>
        <p:sp>
          <p:nvSpPr>
            <p:cNvPr id="71" name="文本框 135173">
              <a:extLst>
                <a:ext uri="{FF2B5EF4-FFF2-40B4-BE49-F238E27FC236}">
                  <a16:creationId xmlns:a16="http://schemas.microsoft.com/office/drawing/2014/main" xmlns="" id="{888D8B47-4229-4556-8A83-8B919606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366"/>
              <a:ext cx="45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>
                  <a:ea typeface="宋体" panose="02010600030101010101" pitchFamily="2" charset="-122"/>
                </a:rPr>
                <a:t>AB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graphicFrame>
          <p:nvGraphicFramePr>
            <p:cNvPr id="72" name="对象 135174">
              <a:extLst>
                <a:ext uri="{FF2B5EF4-FFF2-40B4-BE49-F238E27FC236}">
                  <a16:creationId xmlns:a16="http://schemas.microsoft.com/office/drawing/2014/main" xmlns="" id="{F86F0D03-37DD-4F4A-91DE-89EDA0BDED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6" y="712"/>
            <a:ext cx="663" cy="209"/>
          </p:xfrm>
          <a:graphic>
            <a:graphicData uri="http://schemas.openxmlformats.org/presentationml/2006/ole">
              <p:oleObj spid="_x0000_s49566" r:id="rId4" imgW="1245140" imgH="368460" progId="">
                <p:embed/>
              </p:oleObj>
            </a:graphicData>
          </a:graphic>
        </p:graphicFrame>
        <p:grpSp>
          <p:nvGrpSpPr>
            <p:cNvPr id="78" name="组合 135180">
              <a:extLst>
                <a:ext uri="{FF2B5EF4-FFF2-40B4-BE49-F238E27FC236}">
                  <a16:creationId xmlns:a16="http://schemas.microsoft.com/office/drawing/2014/main" xmlns="" id="{2B02DF63-4B2F-4F34-905C-8525ED1D4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" y="390"/>
              <a:ext cx="3274" cy="1633"/>
              <a:chOff x="0" y="0"/>
              <a:chExt cx="3274" cy="1633"/>
            </a:xfrm>
          </p:grpSpPr>
          <p:sp>
            <p:nvSpPr>
              <p:cNvPr id="158" name="矩形 135181">
                <a:extLst>
                  <a:ext uri="{FF2B5EF4-FFF2-40B4-BE49-F238E27FC236}">
                    <a16:creationId xmlns:a16="http://schemas.microsoft.com/office/drawing/2014/main" xmlns="" id="{56201354-91DC-44A6-9CC7-2EAADEE74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233"/>
                <a:ext cx="3046" cy="700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100"/>
              </a:p>
            </p:txBody>
          </p:sp>
          <p:sp>
            <p:nvSpPr>
              <p:cNvPr id="159" name="直接连接符 135182">
                <a:extLst>
                  <a:ext uri="{FF2B5EF4-FFF2-40B4-BE49-F238E27FC236}">
                    <a16:creationId xmlns:a16="http://schemas.microsoft.com/office/drawing/2014/main" xmlns="" id="{C06A2ED4-8F36-486A-A652-8A55DC2E9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244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0" name="直接连接符 135183">
                <a:extLst>
                  <a:ext uri="{FF2B5EF4-FFF2-40B4-BE49-F238E27FC236}">
                    <a16:creationId xmlns:a16="http://schemas.microsoft.com/office/drawing/2014/main" xmlns="" id="{AEBAE30E-381E-4DBD-8838-6C1A55A85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" y="589"/>
                <a:ext cx="303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1" name="直接连接符 135184">
                <a:extLst>
                  <a:ext uri="{FF2B5EF4-FFF2-40B4-BE49-F238E27FC236}">
                    <a16:creationId xmlns:a16="http://schemas.microsoft.com/office/drawing/2014/main" xmlns="" id="{75CD5A39-08D9-4D73-B956-C8B9D3DE8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6" y="234"/>
                <a:ext cx="0" cy="139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2" name="直接连接符 135185">
                <a:extLst>
                  <a:ext uri="{FF2B5EF4-FFF2-40B4-BE49-F238E27FC236}">
                    <a16:creationId xmlns:a16="http://schemas.microsoft.com/office/drawing/2014/main" xmlns="" id="{61A2908B-4C6C-4647-BD78-A9B52C91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3" y="234"/>
                <a:ext cx="0" cy="139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3" name="直接连接符 135186">
                <a:extLst>
                  <a:ext uri="{FF2B5EF4-FFF2-40B4-BE49-F238E27FC236}">
                    <a16:creationId xmlns:a16="http://schemas.microsoft.com/office/drawing/2014/main" xmlns="" id="{49D12B91-F9E3-46B8-A3C8-4409C8E94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234"/>
                <a:ext cx="0" cy="139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64" name="矩形 135187">
                <a:extLst>
                  <a:ext uri="{FF2B5EF4-FFF2-40B4-BE49-F238E27FC236}">
                    <a16:creationId xmlns:a16="http://schemas.microsoft.com/office/drawing/2014/main" xmlns="" id="{422E8232-ED40-4DAE-9420-E78B755A8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" y="933"/>
                <a:ext cx="3046" cy="7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endParaRPr lang="zh-CN" altLang="en-US" sz="2100"/>
              </a:p>
            </p:txBody>
          </p:sp>
        </p:grpSp>
        <p:sp>
          <p:nvSpPr>
            <p:cNvPr id="92" name="直接连接符 135188">
              <a:extLst>
                <a:ext uri="{FF2B5EF4-FFF2-40B4-BE49-F238E27FC236}">
                  <a16:creationId xmlns:a16="http://schemas.microsoft.com/office/drawing/2014/main" xmlns="" id="{BCCF6E43-CF96-4170-A6EE-191B7885D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" y="1668"/>
              <a:ext cx="301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aphicFrame>
          <p:nvGraphicFramePr>
            <p:cNvPr id="140" name="对象 135189">
              <a:extLst>
                <a:ext uri="{FF2B5EF4-FFF2-40B4-BE49-F238E27FC236}">
                  <a16:creationId xmlns:a16="http://schemas.microsoft.com/office/drawing/2014/main" xmlns="" id="{31DCC3DA-365D-47A1-9367-8F4030A23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056"/>
            <a:ext cx="664" cy="209"/>
          </p:xfrm>
          <a:graphic>
            <a:graphicData uri="http://schemas.openxmlformats.org/presentationml/2006/ole">
              <p:oleObj spid="_x0000_s49567" r:id="rId5" imgW="1245140" imgH="368460" progId="">
                <p:embed/>
              </p:oleObj>
            </a:graphicData>
          </a:graphic>
        </p:graphicFrame>
        <p:graphicFrame>
          <p:nvGraphicFramePr>
            <p:cNvPr id="141" name="对象 135190">
              <a:extLst>
                <a:ext uri="{FF2B5EF4-FFF2-40B4-BE49-F238E27FC236}">
                  <a16:creationId xmlns:a16="http://schemas.microsoft.com/office/drawing/2014/main" xmlns="" id="{27B557DC-E2EC-45A2-BB32-8461DDFAAC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392"/>
            <a:ext cx="649" cy="209"/>
          </p:xfrm>
          <a:graphic>
            <a:graphicData uri="http://schemas.openxmlformats.org/presentationml/2006/ole">
              <p:oleObj spid="_x0000_s49568" r:id="rId6" imgW="1219729" imgH="368460" progId="">
                <p:embed/>
              </p:oleObj>
            </a:graphicData>
          </a:graphic>
        </p:graphicFrame>
        <p:graphicFrame>
          <p:nvGraphicFramePr>
            <p:cNvPr id="142" name="对象 135191">
              <a:extLst>
                <a:ext uri="{FF2B5EF4-FFF2-40B4-BE49-F238E27FC236}">
                  <a16:creationId xmlns:a16="http://schemas.microsoft.com/office/drawing/2014/main" xmlns="" id="{50B7D816-C21D-40B6-A410-1413BAEBAB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20744296"/>
                </p:ext>
              </p:extLst>
            </p:nvPr>
          </p:nvGraphicFramePr>
          <p:xfrm>
            <a:off x="720" y="1734"/>
            <a:ext cx="629" cy="209"/>
          </p:xfrm>
          <a:graphic>
            <a:graphicData uri="http://schemas.openxmlformats.org/presentationml/2006/ole">
              <p:oleObj spid="_x0000_s49569" r:id="rId7" imgW="1181100" imgH="368300" progId="">
                <p:embed/>
              </p:oleObj>
            </a:graphicData>
          </a:graphic>
        </p:graphicFrame>
        <p:graphicFrame>
          <p:nvGraphicFramePr>
            <p:cNvPr id="143" name="对象 135192">
              <a:extLst>
                <a:ext uri="{FF2B5EF4-FFF2-40B4-BE49-F238E27FC236}">
                  <a16:creationId xmlns:a16="http://schemas.microsoft.com/office/drawing/2014/main" xmlns="" id="{510340CC-3265-4B98-9B98-0532C0D9D1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570386156"/>
                </p:ext>
              </p:extLst>
            </p:nvPr>
          </p:nvGraphicFramePr>
          <p:xfrm>
            <a:off x="1446" y="702"/>
            <a:ext cx="663" cy="209"/>
          </p:xfrm>
          <a:graphic>
            <a:graphicData uri="http://schemas.openxmlformats.org/presentationml/2006/ole">
              <p:oleObj spid="_x0000_s49570" name="Equation" r:id="rId8" imgW="1245140" imgH="368460" progId="Equation.DSMT4">
                <p:embed/>
              </p:oleObj>
            </a:graphicData>
          </a:graphic>
        </p:graphicFrame>
        <p:graphicFrame>
          <p:nvGraphicFramePr>
            <p:cNvPr id="144" name="对象 135193">
              <a:extLst>
                <a:ext uri="{FF2B5EF4-FFF2-40B4-BE49-F238E27FC236}">
                  <a16:creationId xmlns:a16="http://schemas.microsoft.com/office/drawing/2014/main" xmlns="" id="{88CEB440-9395-4021-A18F-148DAA9EF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6" y="1045"/>
            <a:ext cx="663" cy="209"/>
          </p:xfrm>
          <a:graphic>
            <a:graphicData uri="http://schemas.openxmlformats.org/presentationml/2006/ole">
              <p:oleObj spid="_x0000_s49571" r:id="rId9" imgW="1245140" imgH="368460" progId="">
                <p:embed/>
              </p:oleObj>
            </a:graphicData>
          </a:graphic>
        </p:graphicFrame>
        <p:graphicFrame>
          <p:nvGraphicFramePr>
            <p:cNvPr id="145" name="对象 135194">
              <a:extLst>
                <a:ext uri="{FF2B5EF4-FFF2-40B4-BE49-F238E27FC236}">
                  <a16:creationId xmlns:a16="http://schemas.microsoft.com/office/drawing/2014/main" xmlns="" id="{8398FEB1-B2EB-4322-993B-18D59EAB0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392"/>
            <a:ext cx="664" cy="209"/>
          </p:xfrm>
          <a:graphic>
            <a:graphicData uri="http://schemas.openxmlformats.org/presentationml/2006/ole">
              <p:oleObj spid="_x0000_s49572" r:id="rId10" imgW="1245140" imgH="368460" progId="">
                <p:embed/>
              </p:oleObj>
            </a:graphicData>
          </a:graphic>
        </p:graphicFrame>
        <p:graphicFrame>
          <p:nvGraphicFramePr>
            <p:cNvPr id="146" name="对象 135195">
              <a:extLst>
                <a:ext uri="{FF2B5EF4-FFF2-40B4-BE49-F238E27FC236}">
                  <a16:creationId xmlns:a16="http://schemas.microsoft.com/office/drawing/2014/main" xmlns="" id="{1289FF70-5EB2-48D9-AD53-5F5321AFD84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79376664"/>
                </p:ext>
              </p:extLst>
            </p:nvPr>
          </p:nvGraphicFramePr>
          <p:xfrm>
            <a:off x="1488" y="1734"/>
            <a:ext cx="581" cy="209"/>
          </p:xfrm>
          <a:graphic>
            <a:graphicData uri="http://schemas.openxmlformats.org/presentationml/2006/ole">
              <p:oleObj spid="_x0000_s49573" r:id="rId11" imgW="1092200" imgH="368300" progId="">
                <p:embed/>
              </p:oleObj>
            </a:graphicData>
          </a:graphic>
        </p:graphicFrame>
        <p:graphicFrame>
          <p:nvGraphicFramePr>
            <p:cNvPr id="147" name="对象 135196">
              <a:extLst>
                <a:ext uri="{FF2B5EF4-FFF2-40B4-BE49-F238E27FC236}">
                  <a16:creationId xmlns:a16="http://schemas.microsoft.com/office/drawing/2014/main" xmlns="" id="{80C7B862-BDB9-4008-8484-4EA1702319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720"/>
            <a:ext cx="664" cy="209"/>
          </p:xfrm>
          <a:graphic>
            <a:graphicData uri="http://schemas.openxmlformats.org/presentationml/2006/ole">
              <p:oleObj spid="_x0000_s49574" r:id="rId12" imgW="1245140" imgH="368460" progId="">
                <p:embed/>
              </p:oleObj>
            </a:graphicData>
          </a:graphic>
        </p:graphicFrame>
        <p:graphicFrame>
          <p:nvGraphicFramePr>
            <p:cNvPr id="148" name="对象 135197">
              <a:extLst>
                <a:ext uri="{FF2B5EF4-FFF2-40B4-BE49-F238E27FC236}">
                  <a16:creationId xmlns:a16="http://schemas.microsoft.com/office/drawing/2014/main" xmlns="" id="{C08846BA-1959-4FAD-89F2-6B55C066BC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056"/>
            <a:ext cx="663" cy="209"/>
          </p:xfrm>
          <a:graphic>
            <a:graphicData uri="http://schemas.openxmlformats.org/presentationml/2006/ole">
              <p:oleObj spid="_x0000_s49575" r:id="rId13" imgW="1245140" imgH="368460" progId="">
                <p:embed/>
              </p:oleObj>
            </a:graphicData>
          </a:graphic>
        </p:graphicFrame>
        <p:graphicFrame>
          <p:nvGraphicFramePr>
            <p:cNvPr id="149" name="对象 135198">
              <a:extLst>
                <a:ext uri="{FF2B5EF4-FFF2-40B4-BE49-F238E27FC236}">
                  <a16:creationId xmlns:a16="http://schemas.microsoft.com/office/drawing/2014/main" xmlns="" id="{76756C95-8468-43F9-A065-9F9F7B6C46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440"/>
            <a:ext cx="604" cy="169"/>
          </p:xfrm>
          <a:graphic>
            <a:graphicData uri="http://schemas.openxmlformats.org/presentationml/2006/ole">
              <p:oleObj spid="_x0000_s49576" r:id="rId14" imgW="1002865" imgH="317362" progId="">
                <p:embed/>
              </p:oleObj>
            </a:graphicData>
          </a:graphic>
        </p:graphicFrame>
        <p:graphicFrame>
          <p:nvGraphicFramePr>
            <p:cNvPr id="150" name="对象 135199">
              <a:extLst>
                <a:ext uri="{FF2B5EF4-FFF2-40B4-BE49-F238E27FC236}">
                  <a16:creationId xmlns:a16="http://schemas.microsoft.com/office/drawing/2014/main" xmlns="" id="{FE3EF71D-20E0-4530-8FC0-04461978C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728"/>
            <a:ext cx="528" cy="209"/>
          </p:xfrm>
          <a:graphic>
            <a:graphicData uri="http://schemas.openxmlformats.org/presentationml/2006/ole">
              <p:oleObj spid="_x0000_s49577" r:id="rId15" imgW="990600" imgH="368300" progId="">
                <p:embed/>
              </p:oleObj>
            </a:graphicData>
          </a:graphic>
        </p:graphicFrame>
        <p:graphicFrame>
          <p:nvGraphicFramePr>
            <p:cNvPr id="151" name="对象 135200">
              <a:extLst>
                <a:ext uri="{FF2B5EF4-FFF2-40B4-BE49-F238E27FC236}">
                  <a16:creationId xmlns:a16="http://schemas.microsoft.com/office/drawing/2014/main" xmlns="" id="{D54DDE8B-8A86-47D5-A009-C9A851CF4A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720"/>
            <a:ext cx="663" cy="209"/>
          </p:xfrm>
          <a:graphic>
            <a:graphicData uri="http://schemas.openxmlformats.org/presentationml/2006/ole">
              <p:oleObj spid="_x0000_s49578" r:id="rId16" imgW="1245140" imgH="368460" progId="">
                <p:embed/>
              </p:oleObj>
            </a:graphicData>
          </a:graphic>
        </p:graphicFrame>
        <p:graphicFrame>
          <p:nvGraphicFramePr>
            <p:cNvPr id="152" name="对象 135201">
              <a:extLst>
                <a:ext uri="{FF2B5EF4-FFF2-40B4-BE49-F238E27FC236}">
                  <a16:creationId xmlns:a16="http://schemas.microsoft.com/office/drawing/2014/main" xmlns="" id="{474FE749-6566-4C34-9B65-4A765D42B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056"/>
            <a:ext cx="664" cy="209"/>
          </p:xfrm>
          <a:graphic>
            <a:graphicData uri="http://schemas.openxmlformats.org/presentationml/2006/ole">
              <p:oleObj spid="_x0000_s49579" r:id="rId17" imgW="1245140" imgH="368460" progId="">
                <p:embed/>
              </p:oleObj>
            </a:graphicData>
          </a:graphic>
        </p:graphicFrame>
        <p:graphicFrame>
          <p:nvGraphicFramePr>
            <p:cNvPr id="153" name="对象 135202">
              <a:extLst>
                <a:ext uri="{FF2B5EF4-FFF2-40B4-BE49-F238E27FC236}">
                  <a16:creationId xmlns:a16="http://schemas.microsoft.com/office/drawing/2014/main" xmlns="" id="{B8040A0C-E7D1-4EE9-BA50-A10BEA1740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392"/>
            <a:ext cx="555" cy="209"/>
          </p:xfrm>
          <a:graphic>
            <a:graphicData uri="http://schemas.openxmlformats.org/presentationml/2006/ole">
              <p:oleObj spid="_x0000_s49580" r:id="rId18" imgW="1041400" imgH="368300" progId="">
                <p:embed/>
              </p:oleObj>
            </a:graphicData>
          </a:graphic>
        </p:graphicFrame>
        <p:graphicFrame>
          <p:nvGraphicFramePr>
            <p:cNvPr id="154" name="对象 135203">
              <a:extLst>
                <a:ext uri="{FF2B5EF4-FFF2-40B4-BE49-F238E27FC236}">
                  <a16:creationId xmlns:a16="http://schemas.microsoft.com/office/drawing/2014/main" xmlns="" id="{C0FBCAB7-126F-473D-B866-461FFBE703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3" y="1734"/>
            <a:ext cx="548" cy="209"/>
          </p:xfrm>
          <a:graphic>
            <a:graphicData uri="http://schemas.openxmlformats.org/presentationml/2006/ole">
              <p:oleObj spid="_x0000_s49581" r:id="rId19" imgW="1029147" imgH="368460" progId="">
                <p:embed/>
              </p:oleObj>
            </a:graphicData>
          </a:graphic>
        </p:graphicFrame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xmlns="" id="{AB4FE17F-FEC1-414C-A6B0-771976E0E32F}"/>
              </a:ext>
            </a:extLst>
          </p:cNvPr>
          <p:cNvGrpSpPr>
            <a:grpSpLocks/>
          </p:cNvGrpSpPr>
          <p:nvPr/>
        </p:nvGrpSpPr>
        <p:grpSpPr bwMode="auto">
          <a:xfrm>
            <a:off x="5571991" y="2495995"/>
            <a:ext cx="3215669" cy="2556397"/>
            <a:chOff x="42" y="0"/>
            <a:chExt cx="2291" cy="1970"/>
          </a:xfrm>
        </p:grpSpPr>
        <p:sp>
          <p:nvSpPr>
            <p:cNvPr id="83" name="矩形 135214">
              <a:extLst>
                <a:ext uri="{FF2B5EF4-FFF2-40B4-BE49-F238E27FC236}">
                  <a16:creationId xmlns:a16="http://schemas.microsoft.com/office/drawing/2014/main" xmlns="" id="{1E5CA714-3278-452A-B9B4-5B850054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" y="457"/>
              <a:ext cx="1647" cy="146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r>
                <a:rPr lang="en-US" altLang="zh-CN" sz="2100" dirty="0"/>
                <a:t>  </a:t>
              </a:r>
              <a:endParaRPr lang="zh-CN" altLang="en-US" sz="2100" dirty="0"/>
            </a:p>
          </p:txBody>
        </p:sp>
        <p:sp>
          <p:nvSpPr>
            <p:cNvPr id="84" name="直接连接符 135215">
              <a:extLst>
                <a:ext uri="{FF2B5EF4-FFF2-40B4-BE49-F238E27FC236}">
                  <a16:creationId xmlns:a16="http://schemas.microsoft.com/office/drawing/2014/main" xmlns="" id="{22CBCACA-A157-42BF-949D-05B23F3AC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813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6" name="直接连接符 135220">
              <a:extLst>
                <a:ext uri="{FF2B5EF4-FFF2-40B4-BE49-F238E27FC236}">
                  <a16:creationId xmlns:a16="http://schemas.microsoft.com/office/drawing/2014/main" xmlns="" id="{3097C095-84B9-47C3-B524-E83D4DAFB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169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7" name="直接连接符 135221">
              <a:extLst>
                <a:ext uri="{FF2B5EF4-FFF2-40B4-BE49-F238E27FC236}">
                  <a16:creationId xmlns:a16="http://schemas.microsoft.com/office/drawing/2014/main" xmlns="" id="{3B535982-AF98-4554-BCC7-D439798D4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569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" name="直接连接符 135208">
              <a:extLst>
                <a:ext uri="{FF2B5EF4-FFF2-40B4-BE49-F238E27FC236}">
                  <a16:creationId xmlns:a16="http://schemas.microsoft.com/office/drawing/2014/main" xmlns="" id="{4F95E546-55A2-435D-8BC6-AE199BB32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2" y="194"/>
              <a:ext cx="265" cy="25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5" name="文本框 135209">
              <a:extLst>
                <a:ext uri="{FF2B5EF4-FFF2-40B4-BE49-F238E27FC236}">
                  <a16:creationId xmlns:a16="http://schemas.microsoft.com/office/drawing/2014/main" xmlns="" id="{80A89335-E290-42D9-9CE7-7042DC0A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316"/>
              <a:ext cx="1720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ea typeface="宋体" panose="02010600030101010101" pitchFamily="2" charset="-122"/>
                </a:rPr>
                <a:t> 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ea typeface="宋体" panose="02010600030101010101" pitchFamily="2" charset="-122"/>
                </a:rPr>
                <a:t>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3    </a:t>
              </a:r>
              <a:r>
                <a:rPr lang="en-US" altLang="zh-CN" sz="2400" dirty="0"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2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4</a:t>
              </a:r>
              <a:r>
                <a:rPr lang="en-US" altLang="zh-CN" sz="2400" dirty="0">
                  <a:ea typeface="宋体" panose="02010600030101010101" pitchFamily="2" charset="-122"/>
                </a:rPr>
                <a:t> 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5</a:t>
              </a:r>
              <a:r>
                <a:rPr lang="en-US" altLang="zh-CN" sz="2400" dirty="0">
                  <a:ea typeface="宋体" panose="02010600030101010101" pitchFamily="2" charset="-122"/>
                </a:rPr>
                <a:t>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7    </a:t>
              </a:r>
              <a:r>
                <a:rPr lang="en-US" altLang="zh-CN" sz="2400" dirty="0"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6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12</a:t>
              </a:r>
              <a:r>
                <a:rPr lang="en-US" altLang="zh-CN" sz="2400" dirty="0">
                  <a:ea typeface="宋体" panose="02010600030101010101" pitchFamily="2" charset="-122"/>
                </a:rPr>
                <a:t>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13</a:t>
              </a:r>
              <a:r>
                <a:rPr lang="en-US" altLang="zh-CN" sz="2400" dirty="0">
                  <a:ea typeface="宋体" panose="02010600030101010101" pitchFamily="2" charset="-122"/>
                </a:rPr>
                <a:t>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15  </a:t>
              </a:r>
              <a:r>
                <a:rPr lang="en-US" altLang="zh-CN" sz="2400" dirty="0"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14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8</a:t>
              </a:r>
              <a:r>
                <a:rPr lang="en-US" altLang="zh-CN" sz="2400" dirty="0">
                  <a:ea typeface="宋体" panose="02010600030101010101" pitchFamily="2" charset="-122"/>
                </a:rPr>
                <a:t> 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9</a:t>
              </a:r>
              <a:r>
                <a:rPr lang="en-US" altLang="zh-CN" sz="2400" dirty="0">
                  <a:ea typeface="宋体" panose="02010600030101010101" pitchFamily="2" charset="-122"/>
                </a:rPr>
                <a:t>  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11    </a:t>
              </a:r>
              <a:r>
                <a:rPr lang="en-US" altLang="zh-CN" sz="2400" dirty="0">
                  <a:ea typeface="宋体" panose="02010600030101010101" pitchFamily="2" charset="-122"/>
                </a:rPr>
                <a:t>m</a:t>
              </a:r>
              <a:r>
                <a:rPr lang="en-US" altLang="zh-CN" sz="2400" baseline="-250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6" name="文本框 135210">
              <a:extLst>
                <a:ext uri="{FF2B5EF4-FFF2-40B4-BE49-F238E27FC236}">
                  <a16:creationId xmlns:a16="http://schemas.microsoft.com/office/drawing/2014/main" xmlns="" id="{E2A9E028-AFCE-4725-8673-2CFBEE35A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144"/>
              <a:ext cx="160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dirty="0">
                  <a:ea typeface="宋体" panose="02010600030101010101" pitchFamily="2" charset="-122"/>
                </a:rPr>
                <a:t>00  </a:t>
              </a:r>
              <a:r>
                <a:rPr lang="en-US" altLang="zh-CN" sz="2400" b="1" dirty="0" smtClean="0">
                  <a:ea typeface="宋体" panose="02010600030101010101" pitchFamily="2" charset="-122"/>
                </a:rPr>
                <a:t>  </a:t>
              </a:r>
              <a:r>
                <a:rPr lang="en-US" altLang="zh-CN" sz="2400" b="1" dirty="0">
                  <a:ea typeface="宋体" panose="02010600030101010101" pitchFamily="2" charset="-122"/>
                </a:rPr>
                <a:t>01  </a:t>
              </a:r>
              <a:r>
                <a:rPr lang="en-US" altLang="zh-CN" sz="2400" b="1" dirty="0" smtClean="0">
                  <a:ea typeface="宋体" panose="02010600030101010101" pitchFamily="2" charset="-122"/>
                </a:rPr>
                <a:t>  </a:t>
              </a:r>
              <a:r>
                <a:rPr lang="en-US" altLang="zh-CN" sz="2400" b="1" dirty="0">
                  <a:ea typeface="宋体" panose="02010600030101010101" pitchFamily="2" charset="-122"/>
                </a:rPr>
                <a:t>11   10</a:t>
              </a:r>
            </a:p>
          </p:txBody>
        </p:sp>
        <p:sp>
          <p:nvSpPr>
            <p:cNvPr id="80" name="文本框 135211">
              <a:extLst>
                <a:ext uri="{FF2B5EF4-FFF2-40B4-BE49-F238E27FC236}">
                  <a16:creationId xmlns:a16="http://schemas.microsoft.com/office/drawing/2014/main" xmlns="" id="{E561F5F8-ED40-4601-BAEA-FCCC9EB48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" y="349"/>
              <a:ext cx="478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40000"/>
                </a:lnSpc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00</a:t>
              </a: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01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11</a:t>
              </a:r>
            </a:p>
            <a:p>
              <a:pPr algn="l">
                <a:lnSpc>
                  <a:spcPct val="140000"/>
                </a:lnSpc>
              </a:pPr>
              <a:r>
                <a:rPr lang="en-US" altLang="zh-CN" sz="24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1" name="文本框 135212">
              <a:extLst>
                <a:ext uri="{FF2B5EF4-FFF2-40B4-BE49-F238E27FC236}">
                  <a16:creationId xmlns:a16="http://schemas.microsoft.com/office/drawing/2014/main" xmlns="" id="{4CA1C180-A176-444F-81E4-996B63D47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0"/>
              <a:ext cx="436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 dirty="0"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82" name="文本框 135213">
              <a:extLst>
                <a:ext uri="{FF2B5EF4-FFF2-40B4-BE49-F238E27FC236}">
                  <a16:creationId xmlns:a16="http://schemas.microsoft.com/office/drawing/2014/main" xmlns="" id="{14978846-533C-4045-842C-CA41CAF42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163"/>
              <a:ext cx="42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i="1" dirty="0">
                  <a:ea typeface="宋体" panose="02010600030101010101" pitchFamily="2" charset="-122"/>
                </a:rPr>
                <a:t>AB</a:t>
              </a:r>
            </a:p>
          </p:txBody>
        </p:sp>
        <p:grpSp>
          <p:nvGrpSpPr>
            <p:cNvPr id="85" name="组合 135216">
              <a:extLst>
                <a:ext uri="{FF2B5EF4-FFF2-40B4-BE49-F238E27FC236}">
                  <a16:creationId xmlns:a16="http://schemas.microsoft.com/office/drawing/2014/main" xmlns="" id="{CD85AFE9-5EAE-4861-B9EB-5DDC7CACC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" y="455"/>
              <a:ext cx="812" cy="1479"/>
              <a:chOff x="78" y="4"/>
              <a:chExt cx="812" cy="712"/>
            </a:xfrm>
          </p:grpSpPr>
          <p:sp>
            <p:nvSpPr>
              <p:cNvPr id="88" name="直接连接符 135217">
                <a:extLst>
                  <a:ext uri="{FF2B5EF4-FFF2-40B4-BE49-F238E27FC236}">
                    <a16:creationId xmlns:a16="http://schemas.microsoft.com/office/drawing/2014/main" xmlns="" id="{174597CF-A03F-408E-A965-356D7555A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5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90" name="直接连接符 135219">
                <a:extLst>
                  <a:ext uri="{FF2B5EF4-FFF2-40B4-BE49-F238E27FC236}">
                    <a16:creationId xmlns:a16="http://schemas.microsoft.com/office/drawing/2014/main" xmlns="" id="{0B0DD376-744F-4FFB-8E21-F35BA37DA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0" y="5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89" name="直接连接符 135218">
                <a:extLst>
                  <a:ext uri="{FF2B5EF4-FFF2-40B4-BE49-F238E27FC236}">
                    <a16:creationId xmlns:a16="http://schemas.microsoft.com/office/drawing/2014/main" xmlns="" id="{3DF9B863-3510-4952-8262-BA8BAB1C7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" y="4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xmlns="" id="{D762139D-E266-4C72-9756-73555137861E}"/>
              </a:ext>
            </a:extLst>
          </p:cNvPr>
          <p:cNvSpPr/>
          <p:nvPr/>
        </p:nvSpPr>
        <p:spPr>
          <a:xfrm>
            <a:off x="5045362" y="3779384"/>
            <a:ext cx="518029" cy="221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4" name="直接连接符 5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5866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33121">
            <a:extLst>
              <a:ext uri="{FF2B5EF4-FFF2-40B4-BE49-F238E27FC236}">
                <a16:creationId xmlns:a16="http://schemas.microsoft.com/office/drawing/2014/main" xmlns="" id="{652F9ACB-B0AF-490E-9986-DC7BD0666757}"/>
              </a:ext>
            </a:extLst>
          </p:cNvPr>
          <p:cNvSpPr txBox="1">
            <a:spLocks noChangeArrowheads="1"/>
          </p:cNvSpPr>
          <p:nvPr/>
        </p:nvSpPr>
        <p:spPr>
          <a:xfrm>
            <a:off x="216707" y="3121561"/>
            <a:ext cx="2201138" cy="70296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五变量卡诺图（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A,B,C,D,E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pSp>
        <p:nvGrpSpPr>
          <p:cNvPr id="54" name="组合 136194">
            <a:extLst>
              <a:ext uri="{FF2B5EF4-FFF2-40B4-BE49-F238E27FC236}">
                <a16:creationId xmlns:a16="http://schemas.microsoft.com/office/drawing/2014/main" xmlns="" id="{0CECBDBF-FEA3-4DCD-86D6-C54A39EA0C99}"/>
              </a:ext>
            </a:extLst>
          </p:cNvPr>
          <p:cNvGrpSpPr>
            <a:grpSpLocks/>
          </p:cNvGrpSpPr>
          <p:nvPr/>
        </p:nvGrpSpPr>
        <p:grpSpPr bwMode="auto">
          <a:xfrm>
            <a:off x="2788957" y="2237841"/>
            <a:ext cx="5369586" cy="2957832"/>
            <a:chOff x="-14" y="-8"/>
            <a:chExt cx="3950" cy="2264"/>
          </a:xfrm>
        </p:grpSpPr>
        <p:sp>
          <p:nvSpPr>
            <p:cNvPr id="55" name="直接连接符 136195">
              <a:extLst>
                <a:ext uri="{FF2B5EF4-FFF2-40B4-BE49-F238E27FC236}">
                  <a16:creationId xmlns:a16="http://schemas.microsoft.com/office/drawing/2014/main" xmlns="" id="{B233AC68-8589-41E2-A360-AFBFD251F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92"/>
              <a:ext cx="445" cy="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6" name="文本框 136196">
              <a:extLst>
                <a:ext uri="{FF2B5EF4-FFF2-40B4-BE49-F238E27FC236}">
                  <a16:creationId xmlns:a16="http://schemas.microsoft.com/office/drawing/2014/main" xmlns="" id="{85B10B48-20EA-49E3-93D2-F876A2235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"/>
              <a:ext cx="1619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ea typeface="宋体" panose="02010600030101010101" pitchFamily="2" charset="-122"/>
                </a:rPr>
                <a:t>0</a:t>
              </a:r>
              <a:r>
                <a:rPr lang="en-US" altLang="zh-CN" sz="2000" dirty="0">
                  <a:solidFill>
                    <a:srgbClr val="00B050"/>
                  </a:solidFill>
                  <a:ea typeface="宋体" panose="02010600030101010101" pitchFamily="2" charset="-122"/>
                </a:rPr>
                <a:t>00</a:t>
              </a:r>
              <a:r>
                <a:rPr lang="en-US" altLang="zh-CN" sz="2400" dirty="0">
                  <a:ea typeface="宋体" panose="02010600030101010101" pitchFamily="2" charset="-122"/>
                </a:rPr>
                <a:t>   </a:t>
              </a:r>
              <a:r>
                <a:rPr lang="en-US" altLang="zh-CN" sz="2000" dirty="0">
                  <a:ea typeface="宋体" panose="02010600030101010101" pitchFamily="2" charset="-122"/>
                </a:rPr>
                <a:t>0</a:t>
              </a: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01</a:t>
              </a:r>
              <a:r>
                <a:rPr lang="en-US" altLang="zh-CN" sz="2000" dirty="0">
                  <a:ea typeface="宋体" panose="02010600030101010101" pitchFamily="2" charset="-122"/>
                </a:rPr>
                <a:t>  0</a:t>
              </a:r>
              <a:r>
                <a:rPr lang="en-US" altLang="zh-CN" sz="2000" dirty="0">
                  <a:solidFill>
                    <a:srgbClr val="00B0F0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000" dirty="0">
                  <a:ea typeface="宋体" panose="02010600030101010101" pitchFamily="2" charset="-122"/>
                </a:rPr>
                <a:t>  0</a:t>
              </a:r>
              <a:r>
                <a:rPr lang="en-US" altLang="zh-CN" sz="2000" dirty="0">
                  <a:solidFill>
                    <a:srgbClr val="1F4E79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7" name="文本框 136197">
              <a:extLst>
                <a:ext uri="{FF2B5EF4-FFF2-40B4-BE49-F238E27FC236}">
                  <a16:creationId xmlns:a16="http://schemas.microsoft.com/office/drawing/2014/main" xmlns="" id="{34358B69-BE55-4612-A5AC-11AAD9CFC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435"/>
              <a:ext cx="526" cy="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00</a:t>
              </a:r>
            </a:p>
            <a:p>
              <a:pPr eaLnBrk="1" hangingPunct="1">
                <a:lnSpc>
                  <a:spcPct val="14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 smtClean="0">
                  <a:ea typeface="宋体" panose="02010600030101010101" pitchFamily="2" charset="-122"/>
                </a:rPr>
                <a:t>01</a:t>
              </a:r>
              <a:endParaRPr lang="en-US" altLang="zh-CN" sz="2400" dirty="0"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4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11</a:t>
              </a:r>
            </a:p>
            <a:p>
              <a:pPr eaLnBrk="1" hangingPunct="1">
                <a:lnSpc>
                  <a:spcPct val="140000"/>
                </a:lnSpc>
                <a:buFont typeface="Arial" panose="020B0604020202020204" pitchFamily="34" charset="0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8" name="文本框 136198">
              <a:extLst>
                <a:ext uri="{FF2B5EF4-FFF2-40B4-BE49-F238E27FC236}">
                  <a16:creationId xmlns:a16="http://schemas.microsoft.com/office/drawing/2014/main" xmlns="" id="{3E5BD90B-0FEE-4D01-845A-CC46FE257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" y="-8"/>
              <a:ext cx="731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CDE</a:t>
              </a:r>
            </a:p>
          </p:txBody>
        </p:sp>
        <p:sp>
          <p:nvSpPr>
            <p:cNvPr id="59" name="文本框 136199">
              <a:extLst>
                <a:ext uri="{FF2B5EF4-FFF2-40B4-BE49-F238E27FC236}">
                  <a16:creationId xmlns:a16="http://schemas.microsoft.com/office/drawing/2014/main" xmlns="" id="{EC24166F-B736-4750-89A5-B3ACDCE0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4" y="198"/>
              <a:ext cx="43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60" name="文本框 136200">
              <a:extLst>
                <a:ext uri="{FF2B5EF4-FFF2-40B4-BE49-F238E27FC236}">
                  <a16:creationId xmlns:a16="http://schemas.microsoft.com/office/drawing/2014/main" xmlns="" id="{15CEB091-A13E-4AAA-BF29-B48B21FC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"/>
              <a:ext cx="160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dirty="0">
                  <a:solidFill>
                    <a:srgbClr val="FF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1F4E79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 sz="2400" dirty="0">
                  <a:ea typeface="宋体" panose="02010600030101010101" pitchFamily="2" charset="-122"/>
                </a:rPr>
                <a:t>   </a:t>
              </a:r>
              <a:r>
                <a:rPr lang="en-US" altLang="zh-CN" sz="2000" dirty="0">
                  <a:solidFill>
                    <a:srgbClr val="FF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00B0F0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000" dirty="0"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rgbClr val="FF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FF0000"/>
                  </a:solidFill>
                  <a:ea typeface="宋体" panose="02010600030101010101" pitchFamily="2" charset="-122"/>
                </a:rPr>
                <a:t>01</a:t>
              </a:r>
              <a:r>
                <a:rPr lang="en-US" altLang="zh-CN" sz="2000" dirty="0">
                  <a:ea typeface="宋体" panose="02010600030101010101" pitchFamily="2" charset="-122"/>
                </a:rPr>
                <a:t>  </a:t>
              </a:r>
              <a:r>
                <a:rPr lang="en-US" altLang="zh-CN" sz="2000" dirty="0">
                  <a:solidFill>
                    <a:srgbClr val="FF33CC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000" dirty="0">
                  <a:solidFill>
                    <a:srgbClr val="00B050"/>
                  </a:solidFill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61" name="直接连接符 136201">
              <a:extLst>
                <a:ext uri="{FF2B5EF4-FFF2-40B4-BE49-F238E27FC236}">
                  <a16:creationId xmlns:a16="http://schemas.microsoft.com/office/drawing/2014/main" xmlns="" id="{0671563A-8FE6-462A-8573-F4B7297B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4"/>
              <a:ext cx="0" cy="19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2" name="矩形 136202">
              <a:extLst>
                <a:ext uri="{FF2B5EF4-FFF2-40B4-BE49-F238E27FC236}">
                  <a16:creationId xmlns:a16="http://schemas.microsoft.com/office/drawing/2014/main" xmlns="" id="{8F41FBAA-28AC-4EE3-AD5B-51FF1C5D8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73" name="矩形 136203">
              <a:extLst>
                <a:ext uri="{FF2B5EF4-FFF2-40B4-BE49-F238E27FC236}">
                  <a16:creationId xmlns:a16="http://schemas.microsoft.com/office/drawing/2014/main" xmlns="" id="{18DBC300-3058-4C3D-93E1-C1F18113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74" name="矩形 136204">
              <a:extLst>
                <a:ext uri="{FF2B5EF4-FFF2-40B4-BE49-F238E27FC236}">
                  <a16:creationId xmlns:a16="http://schemas.microsoft.com/office/drawing/2014/main" xmlns="" id="{0BC79BB5-B2E2-4E56-9FC6-D8F790D3C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75" name="矩形 136205">
              <a:extLst>
                <a:ext uri="{FF2B5EF4-FFF2-40B4-BE49-F238E27FC236}">
                  <a16:creationId xmlns:a16="http://schemas.microsoft.com/office/drawing/2014/main" xmlns="" id="{2F1C7A70-CA0A-4FA3-8EA6-DBA23611E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76" name="矩形 136206">
              <a:extLst>
                <a:ext uri="{FF2B5EF4-FFF2-40B4-BE49-F238E27FC236}">
                  <a16:creationId xmlns:a16="http://schemas.microsoft.com/office/drawing/2014/main" xmlns="" id="{9754EAC4-D815-44F4-B961-1035C4B1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77" name="矩形 136207">
              <a:extLst>
                <a:ext uri="{FF2B5EF4-FFF2-40B4-BE49-F238E27FC236}">
                  <a16:creationId xmlns:a16="http://schemas.microsoft.com/office/drawing/2014/main" xmlns="" id="{B8418D41-7EBD-4214-AFF0-67B758E6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91" name="矩形 136208">
              <a:extLst>
                <a:ext uri="{FF2B5EF4-FFF2-40B4-BE49-F238E27FC236}">
                  <a16:creationId xmlns:a16="http://schemas.microsoft.com/office/drawing/2014/main" xmlns="" id="{3B803A96-7037-442A-8F3B-CCB7181C2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93" name="矩形 136209">
              <a:extLst>
                <a:ext uri="{FF2B5EF4-FFF2-40B4-BE49-F238E27FC236}">
                  <a16:creationId xmlns:a16="http://schemas.microsoft.com/office/drawing/2014/main" xmlns="" id="{FA0825C8-CCD5-4D08-8839-371E52A2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94" name="矩形 136210">
              <a:extLst>
                <a:ext uri="{FF2B5EF4-FFF2-40B4-BE49-F238E27FC236}">
                  <a16:creationId xmlns:a16="http://schemas.microsoft.com/office/drawing/2014/main" xmlns="" id="{C0CF7636-F881-4F20-A178-6B1A344E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95" name="矩形 136211">
              <a:extLst>
                <a:ext uri="{FF2B5EF4-FFF2-40B4-BE49-F238E27FC236}">
                  <a16:creationId xmlns:a16="http://schemas.microsoft.com/office/drawing/2014/main" xmlns="" id="{74519FFD-6825-4D2F-BDF6-A72324839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96" name="矩形 136212">
              <a:extLst>
                <a:ext uri="{FF2B5EF4-FFF2-40B4-BE49-F238E27FC236}">
                  <a16:creationId xmlns:a16="http://schemas.microsoft.com/office/drawing/2014/main" xmlns="" id="{D1ADCEF6-A1F4-4FCB-A319-A4140DD0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97" name="矩形 136213">
              <a:extLst>
                <a:ext uri="{FF2B5EF4-FFF2-40B4-BE49-F238E27FC236}">
                  <a16:creationId xmlns:a16="http://schemas.microsoft.com/office/drawing/2014/main" xmlns="" id="{6745ADD9-53DA-4B87-B450-C0155E5F1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 dirty="0"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98" name="矩形 136214">
              <a:extLst>
                <a:ext uri="{FF2B5EF4-FFF2-40B4-BE49-F238E27FC236}">
                  <a16:creationId xmlns:a16="http://schemas.microsoft.com/office/drawing/2014/main" xmlns="" id="{87AF1505-98B2-4BEB-805F-9296B308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99" name="矩形 136215">
              <a:extLst>
                <a:ext uri="{FF2B5EF4-FFF2-40B4-BE49-F238E27FC236}">
                  <a16:creationId xmlns:a16="http://schemas.microsoft.com/office/drawing/2014/main" xmlns="" id="{6D07BE41-4C7F-4D58-B9AB-8FF375738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100" name="矩形 136216">
              <a:extLst>
                <a:ext uri="{FF2B5EF4-FFF2-40B4-BE49-F238E27FC236}">
                  <a16:creationId xmlns:a16="http://schemas.microsoft.com/office/drawing/2014/main" xmlns="" id="{DD49EE66-C94B-4649-BFD3-763102CC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101" name="矩形 136217">
              <a:extLst>
                <a:ext uri="{FF2B5EF4-FFF2-40B4-BE49-F238E27FC236}">
                  <a16:creationId xmlns:a16="http://schemas.microsoft.com/office/drawing/2014/main" xmlns="" id="{8D65E352-B882-4AF0-96BB-1BAB0D320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102" name="矩形 136218">
              <a:extLst>
                <a:ext uri="{FF2B5EF4-FFF2-40B4-BE49-F238E27FC236}">
                  <a16:creationId xmlns:a16="http://schemas.microsoft.com/office/drawing/2014/main" xmlns="" id="{10B77203-F238-41CD-9BCF-33C648B83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03" name="矩形 136219">
              <a:extLst>
                <a:ext uri="{FF2B5EF4-FFF2-40B4-BE49-F238E27FC236}">
                  <a16:creationId xmlns:a16="http://schemas.microsoft.com/office/drawing/2014/main" xmlns="" id="{4E6A4773-A40B-4B0C-A3D6-E48442D7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04" name="矩形 136220">
              <a:extLst>
                <a:ext uri="{FF2B5EF4-FFF2-40B4-BE49-F238E27FC236}">
                  <a16:creationId xmlns:a16="http://schemas.microsoft.com/office/drawing/2014/main" xmlns="" id="{28981EE3-B0D0-4248-B9ED-2F055BB5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05" name="矩形 136221">
              <a:extLst>
                <a:ext uri="{FF2B5EF4-FFF2-40B4-BE49-F238E27FC236}">
                  <a16:creationId xmlns:a16="http://schemas.microsoft.com/office/drawing/2014/main" xmlns="" id="{C234CACD-F399-4168-9ACE-73268708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06" name="矩形 136222">
              <a:extLst>
                <a:ext uri="{FF2B5EF4-FFF2-40B4-BE49-F238E27FC236}">
                  <a16:creationId xmlns:a16="http://schemas.microsoft.com/office/drawing/2014/main" xmlns="" id="{6BBD6AF3-5F0B-42F9-98B0-F4E608E2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07" name="矩形 136223">
              <a:extLst>
                <a:ext uri="{FF2B5EF4-FFF2-40B4-BE49-F238E27FC236}">
                  <a16:creationId xmlns:a16="http://schemas.microsoft.com/office/drawing/2014/main" xmlns="" id="{8DA194A3-5E08-4C04-B444-B3A9CB1A0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08" name="矩形 136224">
              <a:extLst>
                <a:ext uri="{FF2B5EF4-FFF2-40B4-BE49-F238E27FC236}">
                  <a16:creationId xmlns:a16="http://schemas.microsoft.com/office/drawing/2014/main" xmlns="" id="{126510B0-254B-4919-8349-40F6D9E06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09" name="矩形 136225">
              <a:extLst>
                <a:ext uri="{FF2B5EF4-FFF2-40B4-BE49-F238E27FC236}">
                  <a16:creationId xmlns:a16="http://schemas.microsoft.com/office/drawing/2014/main" xmlns="" id="{81A11EFB-1A95-4392-B4E6-D31A62E0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10" name="矩形 136226">
              <a:extLst>
                <a:ext uri="{FF2B5EF4-FFF2-40B4-BE49-F238E27FC236}">
                  <a16:creationId xmlns:a16="http://schemas.microsoft.com/office/drawing/2014/main" xmlns="" id="{54B8D10D-40EB-420E-BECB-F8BE8231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1" name="矩形 136227">
              <a:extLst>
                <a:ext uri="{FF2B5EF4-FFF2-40B4-BE49-F238E27FC236}">
                  <a16:creationId xmlns:a16="http://schemas.microsoft.com/office/drawing/2014/main" xmlns="" id="{F4A8C7E4-A8D6-40B2-A637-BA833A39D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2" name="矩形 136228">
              <a:extLst>
                <a:ext uri="{FF2B5EF4-FFF2-40B4-BE49-F238E27FC236}">
                  <a16:creationId xmlns:a16="http://schemas.microsoft.com/office/drawing/2014/main" xmlns="" id="{FCA408F8-A43E-4E4D-99F2-05CFBB94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3" name="矩形 136229">
              <a:extLst>
                <a:ext uri="{FF2B5EF4-FFF2-40B4-BE49-F238E27FC236}">
                  <a16:creationId xmlns:a16="http://schemas.microsoft.com/office/drawing/2014/main" xmlns="" id="{1866F8AF-F51A-4C5C-A693-58B5D93AF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14" name="矩形 136230">
              <a:extLst>
                <a:ext uri="{FF2B5EF4-FFF2-40B4-BE49-F238E27FC236}">
                  <a16:creationId xmlns:a16="http://schemas.microsoft.com/office/drawing/2014/main" xmlns="" id="{BC81DECF-21E5-4636-BF3E-226DA2C35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5" name="矩形 136231">
              <a:extLst>
                <a:ext uri="{FF2B5EF4-FFF2-40B4-BE49-F238E27FC236}">
                  <a16:creationId xmlns:a16="http://schemas.microsoft.com/office/drawing/2014/main" xmlns="" id="{4A316339-9056-4FE8-ADAD-EB307363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6" name="矩形 136232">
              <a:extLst>
                <a:ext uri="{FF2B5EF4-FFF2-40B4-BE49-F238E27FC236}">
                  <a16:creationId xmlns:a16="http://schemas.microsoft.com/office/drawing/2014/main" xmlns="" id="{E90825CC-9C19-4360-AC6A-604C6E1F5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7" name="矩形 136233">
              <a:extLst>
                <a:ext uri="{FF2B5EF4-FFF2-40B4-BE49-F238E27FC236}">
                  <a16:creationId xmlns:a16="http://schemas.microsoft.com/office/drawing/2014/main" xmlns="" id="{E74167A9-2FF9-44FB-8067-338AD332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8" name="直接连接符 136234">
              <a:extLst>
                <a:ext uri="{FF2B5EF4-FFF2-40B4-BE49-F238E27FC236}">
                  <a16:creationId xmlns:a16="http://schemas.microsoft.com/office/drawing/2014/main" xmlns="" id="{E61A5249-0ABD-4795-AFE1-D8821386E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28"/>
              <a:ext cx="32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9" name="直接连接符 136235">
              <a:extLst>
                <a:ext uri="{FF2B5EF4-FFF2-40B4-BE49-F238E27FC236}">
                  <a16:creationId xmlns:a16="http://schemas.microsoft.com/office/drawing/2014/main" xmlns="" id="{4E588888-6990-4283-A94A-A67B22B97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900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0" name="直接连接符 136236">
              <a:extLst>
                <a:ext uri="{FF2B5EF4-FFF2-40B4-BE49-F238E27FC236}">
                  <a16:creationId xmlns:a16="http://schemas.microsoft.com/office/drawing/2014/main" xmlns="" id="{77786E2B-419F-46D1-96D7-38048FB5D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72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1" name="直接连接符 136237">
              <a:extLst>
                <a:ext uri="{FF2B5EF4-FFF2-40B4-BE49-F238E27FC236}">
                  <a16:creationId xmlns:a16="http://schemas.microsoft.com/office/drawing/2014/main" xmlns="" id="{9E236CB9-0B54-4C65-96FE-C2DC38FCC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44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2" name="直接连接符 136238">
              <a:extLst>
                <a:ext uri="{FF2B5EF4-FFF2-40B4-BE49-F238E27FC236}">
                  <a16:creationId xmlns:a16="http://schemas.microsoft.com/office/drawing/2014/main" xmlns="" id="{ECAAF5D7-3D61-4F83-92DD-B7E1E5C1A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16"/>
              <a:ext cx="32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3" name="直接连接符 136239">
              <a:extLst>
                <a:ext uri="{FF2B5EF4-FFF2-40B4-BE49-F238E27FC236}">
                  <a16:creationId xmlns:a16="http://schemas.microsoft.com/office/drawing/2014/main" xmlns="" id="{C86FAB07-8B0E-4067-8BC7-BB4F47C69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28"/>
              <a:ext cx="0" cy="14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4" name="直接连接符 136240">
              <a:extLst>
                <a:ext uri="{FF2B5EF4-FFF2-40B4-BE49-F238E27FC236}">
                  <a16:creationId xmlns:a16="http://schemas.microsoft.com/office/drawing/2014/main" xmlns="" id="{AF3E5E67-D2C0-4AC4-9633-A09546F64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5" name="直接连接符 136241">
              <a:extLst>
                <a:ext uri="{FF2B5EF4-FFF2-40B4-BE49-F238E27FC236}">
                  <a16:creationId xmlns:a16="http://schemas.microsoft.com/office/drawing/2014/main" xmlns="" id="{ECB9E292-5F24-4BCB-A3FD-A1D6F8A2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6" name="直接连接符 136242">
              <a:extLst>
                <a:ext uri="{FF2B5EF4-FFF2-40B4-BE49-F238E27FC236}">
                  <a16:creationId xmlns:a16="http://schemas.microsoft.com/office/drawing/2014/main" xmlns="" id="{63E080A2-A317-4B62-95C8-82AE7BE7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7" name="直接连接符 136243">
              <a:extLst>
                <a:ext uri="{FF2B5EF4-FFF2-40B4-BE49-F238E27FC236}">
                  <a16:creationId xmlns:a16="http://schemas.microsoft.com/office/drawing/2014/main" xmlns="" id="{5FFA8798-6B4F-4C58-8601-02F594BD7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8" name="直接连接符 136244">
              <a:extLst>
                <a:ext uri="{FF2B5EF4-FFF2-40B4-BE49-F238E27FC236}">
                  <a16:creationId xmlns:a16="http://schemas.microsoft.com/office/drawing/2014/main" xmlns="" id="{E22BAB71-E661-48AE-B838-6251C0566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9" name="直接连接符 136245">
              <a:extLst>
                <a:ext uri="{FF2B5EF4-FFF2-40B4-BE49-F238E27FC236}">
                  <a16:creationId xmlns:a16="http://schemas.microsoft.com/office/drawing/2014/main" xmlns="" id="{CEBA3A52-CC65-4557-A426-76B9A586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0" name="直接连接符 136246">
              <a:extLst>
                <a:ext uri="{FF2B5EF4-FFF2-40B4-BE49-F238E27FC236}">
                  <a16:creationId xmlns:a16="http://schemas.microsoft.com/office/drawing/2014/main" xmlns="" id="{923D2759-B49D-4DD6-AD7D-CF2904C0D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528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1" name="直接连接符 136247">
              <a:extLst>
                <a:ext uri="{FF2B5EF4-FFF2-40B4-BE49-F238E27FC236}">
                  <a16:creationId xmlns:a16="http://schemas.microsoft.com/office/drawing/2014/main" xmlns="" id="{300D3935-9D48-46BC-A8E8-1995D9BFD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528"/>
              <a:ext cx="0" cy="14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132" name="圆角矩形标注 136248">
            <a:extLst>
              <a:ext uri="{FF2B5EF4-FFF2-40B4-BE49-F238E27FC236}">
                <a16:creationId xmlns:a16="http://schemas.microsoft.com/office/drawing/2014/main" xmlns="" id="{F7AEC367-D5F8-428A-9E8C-7AA0B367A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706" y="5288430"/>
            <a:ext cx="1428750" cy="527907"/>
          </a:xfrm>
          <a:prstGeom prst="wedgeRoundRectCallout">
            <a:avLst>
              <a:gd name="adj1" fmla="val -72000"/>
              <a:gd name="adj2" fmla="val -67930"/>
              <a:gd name="adj3" fmla="val 16667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</a:rPr>
              <a:t>对称轴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xmlns="" id="{52F9870A-5C18-4FF8-B73E-9669C5A63B88}"/>
              </a:ext>
            </a:extLst>
          </p:cNvPr>
          <p:cNvSpPr/>
          <p:nvPr/>
        </p:nvSpPr>
        <p:spPr>
          <a:xfrm>
            <a:off x="5483503" y="2389281"/>
            <a:ext cx="780608" cy="325982"/>
          </a:xfrm>
          <a:custGeom>
            <a:avLst/>
            <a:gdLst>
              <a:gd name="connsiteX0" fmla="*/ 0 w 777766"/>
              <a:gd name="connsiteY0" fmla="*/ 367913 h 367913"/>
              <a:gd name="connsiteX1" fmla="*/ 420414 w 777766"/>
              <a:gd name="connsiteY1" fmla="*/ 51 h 367913"/>
              <a:gd name="connsiteX2" fmla="*/ 777766 w 777766"/>
              <a:gd name="connsiteY2" fmla="*/ 346892 h 36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766" h="367913">
                <a:moveTo>
                  <a:pt x="0" y="367913"/>
                </a:moveTo>
                <a:cubicBezTo>
                  <a:pt x="145393" y="185733"/>
                  <a:pt x="290786" y="3554"/>
                  <a:pt x="420414" y="51"/>
                </a:cubicBezTo>
                <a:cubicBezTo>
                  <a:pt x="550042" y="-3453"/>
                  <a:pt x="663904" y="171719"/>
                  <a:pt x="777766" y="346892"/>
                </a:cubicBezTo>
              </a:path>
            </a:pathLst>
          </a:cu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xmlns="" id="{1936AED0-1334-41FA-B40B-E553EC4D17BF}"/>
              </a:ext>
            </a:extLst>
          </p:cNvPr>
          <p:cNvSpPr/>
          <p:nvPr/>
        </p:nvSpPr>
        <p:spPr>
          <a:xfrm>
            <a:off x="5174555" y="2178719"/>
            <a:ext cx="1774526" cy="526147"/>
          </a:xfrm>
          <a:custGeom>
            <a:avLst/>
            <a:gdLst>
              <a:gd name="connsiteX0" fmla="*/ 0 w 1944414"/>
              <a:gd name="connsiteY0" fmla="*/ 924910 h 924910"/>
              <a:gd name="connsiteX1" fmla="*/ 809297 w 1944414"/>
              <a:gd name="connsiteY1" fmla="*/ 0 h 924910"/>
              <a:gd name="connsiteX2" fmla="*/ 1944414 w 1944414"/>
              <a:gd name="connsiteY2" fmla="*/ 924910 h 924910"/>
              <a:gd name="connsiteX3" fmla="*/ 1944414 w 1944414"/>
              <a:gd name="connsiteY3" fmla="*/ 924910 h 92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4414" h="924910">
                <a:moveTo>
                  <a:pt x="0" y="924910"/>
                </a:moveTo>
                <a:cubicBezTo>
                  <a:pt x="242614" y="462455"/>
                  <a:pt x="485228" y="0"/>
                  <a:pt x="809297" y="0"/>
                </a:cubicBezTo>
                <a:cubicBezTo>
                  <a:pt x="1133366" y="0"/>
                  <a:pt x="1944414" y="924910"/>
                  <a:pt x="1944414" y="924910"/>
                </a:cubicBezTo>
                <a:lnTo>
                  <a:pt x="1944414" y="924910"/>
                </a:lnTo>
              </a:path>
            </a:pathLst>
          </a:custGeom>
          <a:noFill/>
          <a:ln w="28575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xmlns="" id="{F0329767-1EA3-4B1D-A57D-BBB2E31A51A0}"/>
              </a:ext>
            </a:extLst>
          </p:cNvPr>
          <p:cNvSpPr/>
          <p:nvPr/>
        </p:nvSpPr>
        <p:spPr>
          <a:xfrm>
            <a:off x="4649681" y="1958789"/>
            <a:ext cx="2676916" cy="746780"/>
          </a:xfrm>
          <a:custGeom>
            <a:avLst/>
            <a:gdLst>
              <a:gd name="connsiteX0" fmla="*/ 0 w 3205655"/>
              <a:gd name="connsiteY0" fmla="*/ 914410 h 914410"/>
              <a:gd name="connsiteX1" fmla="*/ 1460938 w 3205655"/>
              <a:gd name="connsiteY1" fmla="*/ 10 h 914410"/>
              <a:gd name="connsiteX2" fmla="*/ 3205655 w 3205655"/>
              <a:gd name="connsiteY2" fmla="*/ 893389 h 914410"/>
              <a:gd name="connsiteX3" fmla="*/ 3205655 w 3205655"/>
              <a:gd name="connsiteY3" fmla="*/ 893389 h 91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5655" h="914410">
                <a:moveTo>
                  <a:pt x="0" y="914410"/>
                </a:moveTo>
                <a:cubicBezTo>
                  <a:pt x="463331" y="458961"/>
                  <a:pt x="926662" y="3513"/>
                  <a:pt x="1460938" y="10"/>
                </a:cubicBezTo>
                <a:cubicBezTo>
                  <a:pt x="1995214" y="-3493"/>
                  <a:pt x="3205655" y="893389"/>
                  <a:pt x="3205655" y="893389"/>
                </a:cubicBezTo>
                <a:lnTo>
                  <a:pt x="3205655" y="893389"/>
                </a:lnTo>
              </a:path>
            </a:pathLst>
          </a:custGeom>
          <a:noFill/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xmlns="" id="{8A20B855-4357-4B31-92C0-0BC6D1774FFE}"/>
              </a:ext>
            </a:extLst>
          </p:cNvPr>
          <p:cNvSpPr/>
          <p:nvPr/>
        </p:nvSpPr>
        <p:spPr>
          <a:xfrm>
            <a:off x="4084455" y="1672560"/>
            <a:ext cx="3815207" cy="1042965"/>
          </a:xfrm>
          <a:custGeom>
            <a:avLst/>
            <a:gdLst>
              <a:gd name="connsiteX0" fmla="*/ 0 w 4519448"/>
              <a:gd name="connsiteY0" fmla="*/ 1229745 h 1229745"/>
              <a:gd name="connsiteX1" fmla="*/ 2207172 w 4519448"/>
              <a:gd name="connsiteY1" fmla="*/ 34 h 1229745"/>
              <a:gd name="connsiteX2" fmla="*/ 4519448 w 4519448"/>
              <a:gd name="connsiteY2" fmla="*/ 1198214 h 1229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19448" h="1229745">
                <a:moveTo>
                  <a:pt x="0" y="1229745"/>
                </a:moveTo>
                <a:cubicBezTo>
                  <a:pt x="726965" y="617517"/>
                  <a:pt x="1453931" y="5289"/>
                  <a:pt x="2207172" y="34"/>
                </a:cubicBezTo>
                <a:cubicBezTo>
                  <a:pt x="2960413" y="-5221"/>
                  <a:pt x="3739930" y="596496"/>
                  <a:pt x="4519448" y="1198214"/>
                </a:cubicBezTo>
              </a:path>
            </a:pathLst>
          </a:custGeom>
          <a:noFill/>
          <a:ln w="3175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7" name="直接连接符 6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70" name="文本框 69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205922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471902CF-89E5-461C-9369-F9A44D50C162}"/>
              </a:ext>
            </a:extLst>
          </p:cNvPr>
          <p:cNvGrpSpPr>
            <a:grpSpLocks/>
          </p:cNvGrpSpPr>
          <p:nvPr/>
        </p:nvGrpSpPr>
        <p:grpSpPr bwMode="auto">
          <a:xfrm>
            <a:off x="309736" y="4656783"/>
            <a:ext cx="1893641" cy="1537245"/>
            <a:chOff x="0" y="91"/>
            <a:chExt cx="1396" cy="1179"/>
          </a:xfrm>
        </p:grpSpPr>
        <p:sp>
          <p:nvSpPr>
            <p:cNvPr id="33" name="矩形 133124">
              <a:extLst>
                <a:ext uri="{FF2B5EF4-FFF2-40B4-BE49-F238E27FC236}">
                  <a16:creationId xmlns:a16="http://schemas.microsoft.com/office/drawing/2014/main" xmlns="" id="{26E95FDD-8CD9-4C48-8F1C-D56C81AD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466"/>
              <a:ext cx="942" cy="79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34" name="直接连接符 133125">
              <a:extLst>
                <a:ext uri="{FF2B5EF4-FFF2-40B4-BE49-F238E27FC236}">
                  <a16:creationId xmlns:a16="http://schemas.microsoft.com/office/drawing/2014/main" xmlns="" id="{828127F6-E074-426F-A895-7923F67B8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" y="208"/>
              <a:ext cx="254" cy="26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直接连接符 133126">
              <a:extLst>
                <a:ext uri="{FF2B5EF4-FFF2-40B4-BE49-F238E27FC236}">
                  <a16:creationId xmlns:a16="http://schemas.microsoft.com/office/drawing/2014/main" xmlns="" id="{AAD23E18-49F5-4697-B885-41CF4E199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" y="868"/>
              <a:ext cx="938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直接连接符 133127">
              <a:extLst>
                <a:ext uri="{FF2B5EF4-FFF2-40B4-BE49-F238E27FC236}">
                  <a16:creationId xmlns:a16="http://schemas.microsoft.com/office/drawing/2014/main" xmlns="" id="{D7375267-D999-41F1-815B-4FABF3098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467"/>
              <a:ext cx="0" cy="80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文本框 133128">
              <a:extLst>
                <a:ext uri="{FF2B5EF4-FFF2-40B4-BE49-F238E27FC236}">
                  <a16:creationId xmlns:a16="http://schemas.microsoft.com/office/drawing/2014/main" xmlns="" id="{9135D65F-D7A4-4CB7-B7B5-2952AAB71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" y="405"/>
              <a:ext cx="858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40000"/>
                </a:lnSpc>
              </a:pPr>
              <a:r>
                <a:rPr lang="en-US" altLang="zh-CN" sz="2100" i="1" dirty="0">
                  <a:ea typeface="宋体" panose="02010600030101010101" pitchFamily="2" charset="-122"/>
                </a:rPr>
                <a:t>m</a:t>
              </a:r>
              <a:r>
                <a:rPr lang="en-US" altLang="zh-CN" sz="2100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2100" dirty="0">
                  <a:ea typeface="宋体" panose="02010600030101010101" pitchFamily="2" charset="-122"/>
                </a:rPr>
                <a:t>    </a:t>
              </a:r>
              <a:r>
                <a:rPr lang="en-US" altLang="zh-CN" sz="2100" i="1" dirty="0">
                  <a:ea typeface="宋体" panose="02010600030101010101" pitchFamily="2" charset="-122"/>
                </a:rPr>
                <a:t>m</a:t>
              </a:r>
              <a:r>
                <a:rPr lang="en-US" altLang="zh-CN" sz="2100" baseline="-25000" dirty="0">
                  <a:ea typeface="宋体" panose="02010600030101010101" pitchFamily="2" charset="-122"/>
                </a:rPr>
                <a:t>2</a:t>
              </a:r>
              <a:endParaRPr lang="en-US" altLang="zh-CN" sz="2100" dirty="0">
                <a:ea typeface="宋体" panose="02010600030101010101" pitchFamily="2" charset="-122"/>
              </a:endParaRPr>
            </a:p>
            <a:p>
              <a:pPr algn="l">
                <a:lnSpc>
                  <a:spcPct val="140000"/>
                </a:lnSpc>
              </a:pPr>
              <a:r>
                <a:rPr lang="en-US" altLang="zh-CN" sz="2100" i="1" dirty="0">
                  <a:ea typeface="宋体" panose="02010600030101010101" pitchFamily="2" charset="-122"/>
                </a:rPr>
                <a:t>m</a:t>
              </a:r>
              <a:r>
                <a:rPr lang="en-US" altLang="zh-CN" sz="2100" baseline="-25000" dirty="0">
                  <a:ea typeface="宋体" panose="02010600030101010101" pitchFamily="2" charset="-122"/>
                </a:rPr>
                <a:t>1 </a:t>
              </a:r>
              <a:r>
                <a:rPr lang="en-US" altLang="zh-CN" sz="2100" dirty="0">
                  <a:ea typeface="宋体" panose="02010600030101010101" pitchFamily="2" charset="-122"/>
                </a:rPr>
                <a:t>   </a:t>
              </a:r>
              <a:r>
                <a:rPr lang="en-US" altLang="zh-CN" sz="2100" i="1" dirty="0">
                  <a:ea typeface="宋体" panose="02010600030101010101" pitchFamily="2" charset="-122"/>
                </a:rPr>
                <a:t>m</a:t>
              </a:r>
              <a:r>
                <a:rPr lang="en-US" altLang="zh-CN" sz="2100" baseline="-25000" dirty="0">
                  <a:ea typeface="宋体" panose="02010600030101010101" pitchFamily="2" charset="-122"/>
                </a:rPr>
                <a:t>3</a:t>
              </a:r>
              <a:endParaRPr lang="en-US" altLang="zh-CN" sz="2100" dirty="0">
                <a:ea typeface="宋体" panose="02010600030101010101" pitchFamily="2" charset="-122"/>
              </a:endParaRPr>
            </a:p>
          </p:txBody>
        </p:sp>
        <p:sp>
          <p:nvSpPr>
            <p:cNvPr id="38" name="文本框 133129">
              <a:extLst>
                <a:ext uri="{FF2B5EF4-FFF2-40B4-BE49-F238E27FC236}">
                  <a16:creationId xmlns:a16="http://schemas.microsoft.com/office/drawing/2014/main" xmlns="" id="{7DC4F11C-78F5-4103-8840-350DAB273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26"/>
              <a:ext cx="9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dirty="0">
                  <a:ea typeface="宋体" panose="02010600030101010101" pitchFamily="2" charset="-122"/>
                </a:rPr>
                <a:t> 0	1</a:t>
              </a:r>
            </a:p>
          </p:txBody>
        </p:sp>
        <p:sp>
          <p:nvSpPr>
            <p:cNvPr id="39" name="文本框 133130">
              <a:extLst>
                <a:ext uri="{FF2B5EF4-FFF2-40B4-BE49-F238E27FC236}">
                  <a16:creationId xmlns:a16="http://schemas.microsoft.com/office/drawing/2014/main" xmlns="" id="{D9A94F7B-A08C-4842-9B85-EB62F60EF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432"/>
              <a:ext cx="208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40000"/>
                </a:lnSpc>
              </a:pPr>
              <a:r>
                <a:rPr lang="en-US" altLang="zh-CN" sz="2100" dirty="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40" name="文本框 133131">
              <a:extLst>
                <a:ext uri="{FF2B5EF4-FFF2-40B4-BE49-F238E27FC236}">
                  <a16:creationId xmlns:a16="http://schemas.microsoft.com/office/drawing/2014/main" xmlns="" id="{2F4597CD-9A16-4F30-9164-8C6DEB2A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91"/>
              <a:ext cx="3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1" name="文本框 133132">
              <a:extLst>
                <a:ext uri="{FF2B5EF4-FFF2-40B4-BE49-F238E27FC236}">
                  <a16:creationId xmlns:a16="http://schemas.microsoft.com/office/drawing/2014/main" xmlns="" id="{916C6179-A90A-48BE-8636-B1FA0D51F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6"/>
              <a:ext cx="3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CDE06D96-D081-4412-BB4A-48E80FCAAF84}"/>
              </a:ext>
            </a:extLst>
          </p:cNvPr>
          <p:cNvSpPr/>
          <p:nvPr/>
        </p:nvSpPr>
        <p:spPr>
          <a:xfrm>
            <a:off x="2381725" y="804360"/>
            <a:ext cx="6003418" cy="535531"/>
          </a:xfrm>
          <a:prstGeom prst="rect">
            <a:avLst/>
          </a:prstGeom>
          <a:ln w="19050"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pPr marL="0" lvl="1" algn="just" fontAlgn="base">
              <a:lnSpc>
                <a:spcPct val="120000"/>
              </a:lnSpc>
              <a:spcBef>
                <a:spcPct val="0"/>
              </a:spcBef>
              <a:buClr>
                <a:srgbClr val="008000"/>
              </a:buClr>
              <a:buSzPct val="55000"/>
              <a:defRPr/>
            </a:pPr>
            <a:r>
              <a:rPr kumimoji="1" lang="zh-CN" altLang="en-US" sz="24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两变量、三变量、四变量、五变量卡诺图</a:t>
            </a:r>
          </a:p>
        </p:txBody>
      </p:sp>
      <p:pic>
        <p:nvPicPr>
          <p:cNvPr id="113" name="Picture 7">
            <a:extLst>
              <a:ext uri="{FF2B5EF4-FFF2-40B4-BE49-F238E27FC236}">
                <a16:creationId xmlns:a16="http://schemas.microsoft.com/office/drawing/2014/main" xmlns="" id="{D4946677-EB75-4124-A2F5-26CBD40E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114" y="4318133"/>
            <a:ext cx="6360040" cy="221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8">
            <a:extLst>
              <a:ext uri="{FF2B5EF4-FFF2-40B4-BE49-F238E27FC236}">
                <a16:creationId xmlns:a16="http://schemas.microsoft.com/office/drawing/2014/main" xmlns="" id="{7B4743E8-1031-4E12-A540-EE6686C5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423" y="1645308"/>
            <a:ext cx="3741809" cy="2398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9">
            <a:extLst>
              <a:ext uri="{FF2B5EF4-FFF2-40B4-BE49-F238E27FC236}">
                <a16:creationId xmlns:a16="http://schemas.microsoft.com/office/drawing/2014/main" xmlns="" id="{4E2571FA-8A7F-42B9-9526-8BAC00A8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6" y="2062320"/>
            <a:ext cx="3541889" cy="165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直接连接符 2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3069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78B31CA-5FB8-4135-B66F-0104CCBE5F1A}"/>
              </a:ext>
            </a:extLst>
          </p:cNvPr>
          <p:cNvSpPr txBox="1"/>
          <p:nvPr/>
        </p:nvSpPr>
        <p:spPr>
          <a:xfrm>
            <a:off x="318125" y="1483382"/>
            <a:ext cx="857135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逻辑相邻性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相邻方格的最小项，具有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逻辑相邻性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有一个变量互为反变量</a:t>
            </a:r>
          </a:p>
          <a:p>
            <a:pPr marL="214313" indent="-214313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具有逻辑相邻性的方格有</a:t>
            </a:r>
          </a:p>
          <a:p>
            <a:pPr marL="557213" lvl="1" indent="-21431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相接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几何位置相邻的方格</a:t>
            </a:r>
          </a:p>
          <a:p>
            <a:pPr marL="557213" lvl="1" indent="-21431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上下两边、左右两边的方格</a:t>
            </a:r>
          </a:p>
          <a:p>
            <a:pPr marL="557213" lvl="1" indent="-214313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相重</a:t>
            </a:r>
            <a:r>
              <a:rPr lang="en-US" altLang="zh-CN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多变量卡诺图，以对称轴相折叠，</a:t>
            </a:r>
            <a:r>
              <a:rPr lang="zh-CN" altLang="en-US" sz="20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重叠在一起的</a:t>
            </a:r>
            <a:r>
              <a:rPr lang="zh-CN" altLang="en-US" sz="2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方格（五变量）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31848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/>
              <a:t>1. </a:t>
            </a:r>
            <a:r>
              <a:rPr lang="zh-CN" altLang="en-US" sz="3200" b="1"/>
              <a:t>逻辑函数的表示方法</a:t>
            </a:r>
            <a:endParaRPr lang="en-US" altLang="zh-CN" sz="32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31C9305-D518-4070-9BF3-7CDBB0985B77}"/>
              </a:ext>
            </a:extLst>
          </p:cNvPr>
          <p:cNvSpPr txBox="1">
            <a:spLocks noChangeArrowheads="1"/>
          </p:cNvSpPr>
          <p:nvPr/>
        </p:nvSpPr>
        <p:spPr>
          <a:xfrm>
            <a:off x="1156098" y="1285875"/>
            <a:ext cx="584477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/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2F041E5-FCEF-4D0C-B58A-11A89962130E}"/>
              </a:ext>
            </a:extLst>
          </p:cNvPr>
          <p:cNvSpPr/>
          <p:nvPr/>
        </p:nvSpPr>
        <p:spPr>
          <a:xfrm>
            <a:off x="519157" y="1426428"/>
            <a:ext cx="7877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一个逻辑函数</a:t>
            </a:r>
            <a:r>
              <a:rPr lang="zh-CN" altLang="en-US" sz="2400" b="1" dirty="0" smtClean="0"/>
              <a:t>可以有多种</a:t>
            </a:r>
            <a:r>
              <a:rPr lang="zh-CN" altLang="en-US" sz="2400" b="1" dirty="0">
                <a:solidFill>
                  <a:srgbClr val="FF0000"/>
                </a:solidFill>
              </a:rPr>
              <a:t>等价的逻辑表达式</a:t>
            </a:r>
            <a:r>
              <a:rPr lang="zh-CN" altLang="en-US" sz="2400" b="1" dirty="0"/>
              <a:t>，它们之间也可以相互转换。</a:t>
            </a:r>
            <a:endParaRPr lang="zh-CN" altLang="en-US" sz="2400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48FD0FB9-B6A4-4D10-AFE3-33AF7234CEC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93392" y="2444823"/>
          <a:ext cx="1764071" cy="508396"/>
        </p:xfrm>
        <a:graphic>
          <a:graphicData uri="http://schemas.openxmlformats.org/presentationml/2006/ole">
            <p:oleObj spid="_x0000_s51282" r:id="rId4" imgW="660400" imgH="190500" progId="">
              <p:embed/>
            </p:oleObj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xmlns="" id="{4AFD6568-5227-406F-8CF4-BDA4CCE02FA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2797" y="3052898"/>
          <a:ext cx="2691515" cy="633413"/>
        </p:xfrm>
        <a:graphic>
          <a:graphicData uri="http://schemas.openxmlformats.org/presentationml/2006/ole">
            <p:oleObj spid="_x0000_s51283" name="公式" r:id="rId5" imgW="1028700" imgH="241300" progId="">
              <p:embed/>
            </p:oleObj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903C7486-0712-4948-B27C-7AB89982AA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1615" y="3804266"/>
          <a:ext cx="4128995" cy="1055302"/>
        </p:xfrm>
        <a:graphic>
          <a:graphicData uri="http://schemas.openxmlformats.org/presentationml/2006/ole">
            <p:oleObj spid="_x0000_s51284" r:id="rId6" imgW="1688367" imgH="431613" progId="">
              <p:embed/>
            </p:oleObj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xmlns="" id="{3B280D68-C988-4D1D-B4AC-6F6CB42F68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2796" y="5041549"/>
          <a:ext cx="3034866" cy="520422"/>
        </p:xfrm>
        <a:graphic>
          <a:graphicData uri="http://schemas.openxmlformats.org/presentationml/2006/ole">
            <p:oleObj spid="_x0000_s51285" r:id="rId7" imgW="1334079" imgH="228699" progId="">
              <p:embed/>
            </p:oleObj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xmlns="" id="{19C49A31-9AD1-4116-89A8-FB5BEA6428B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21615" y="5743952"/>
          <a:ext cx="3821402" cy="615576"/>
        </p:xfrm>
        <a:graphic>
          <a:graphicData uri="http://schemas.openxmlformats.org/presentationml/2006/ole">
            <p:oleObj spid="_x0000_s51286" r:id="rId8" imgW="1573434" imgH="253780" progId="">
              <p:embed/>
            </p:oleObj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7AB71B0E-1B0D-4865-B624-51C788D5EB23}"/>
              </a:ext>
            </a:extLst>
          </p:cNvPr>
          <p:cNvGrpSpPr>
            <a:grpSpLocks/>
          </p:cNvGrpSpPr>
          <p:nvPr/>
        </p:nvGrpSpPr>
        <p:grpSpPr bwMode="auto">
          <a:xfrm>
            <a:off x="3486113" y="2557931"/>
            <a:ext cx="3371850" cy="400050"/>
            <a:chOff x="0" y="0"/>
            <a:chExt cx="2832" cy="336"/>
          </a:xfrm>
        </p:grpSpPr>
        <p:sp>
          <p:nvSpPr>
            <p:cNvPr id="19" name="右箭头 110601">
              <a:extLst>
                <a:ext uri="{FF2B5EF4-FFF2-40B4-BE49-F238E27FC236}">
                  <a16:creationId xmlns:a16="http://schemas.microsoft.com/office/drawing/2014/main" xmlns="" id="{175F4C26-1AF7-4494-9873-D2691B83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1392" cy="96"/>
            </a:xfrm>
            <a:prstGeom prst="rightArrow">
              <a:avLst>
                <a:gd name="adj1" fmla="val 50000"/>
                <a:gd name="adj2" fmla="val 362500"/>
              </a:avLst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0" name="矩形 110602">
              <a:extLst>
                <a:ext uri="{FF2B5EF4-FFF2-40B4-BE49-F238E27FC236}">
                  <a16:creationId xmlns:a16="http://schemas.microsoft.com/office/drawing/2014/main" xmlns="" id="{CAE8B9F2-DE5B-42C1-BE78-DBD0650E7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0"/>
              <a:ext cx="13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与或式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8196694-8197-43C5-ABC5-F94037F27171}"/>
              </a:ext>
            </a:extLst>
          </p:cNvPr>
          <p:cNvGrpSpPr>
            <a:grpSpLocks/>
          </p:cNvGrpSpPr>
          <p:nvPr/>
        </p:nvGrpSpPr>
        <p:grpSpPr bwMode="auto">
          <a:xfrm>
            <a:off x="4314789" y="3169579"/>
            <a:ext cx="3929063" cy="400050"/>
            <a:chOff x="0" y="0"/>
            <a:chExt cx="3300" cy="336"/>
          </a:xfrm>
        </p:grpSpPr>
        <p:sp>
          <p:nvSpPr>
            <p:cNvPr id="22" name="右箭头 110604">
              <a:extLst>
                <a:ext uri="{FF2B5EF4-FFF2-40B4-BE49-F238E27FC236}">
                  <a16:creationId xmlns:a16="http://schemas.microsoft.com/office/drawing/2014/main" xmlns="" id="{051FF10A-7F60-4F9C-AF92-1E57D1358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1104" cy="96"/>
            </a:xfrm>
            <a:prstGeom prst="rightArrow">
              <a:avLst>
                <a:gd name="adj1" fmla="val 50000"/>
                <a:gd name="adj2" fmla="val 287500"/>
              </a:avLst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3" name="矩形 110605">
              <a:extLst>
                <a:ext uri="{FF2B5EF4-FFF2-40B4-BE49-F238E27FC236}">
                  <a16:creationId xmlns:a16="http://schemas.microsoft.com/office/drawing/2014/main" xmlns="" id="{3F81D5DB-4DCD-4C43-821F-61716D1A5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21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与非－与非式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8B89DB48-D654-47CE-B468-2CE4F834107F}"/>
              </a:ext>
            </a:extLst>
          </p:cNvPr>
          <p:cNvGrpSpPr>
            <a:grpSpLocks/>
          </p:cNvGrpSpPr>
          <p:nvPr/>
        </p:nvGrpSpPr>
        <p:grpSpPr bwMode="auto">
          <a:xfrm>
            <a:off x="5886376" y="4434129"/>
            <a:ext cx="2219325" cy="400050"/>
            <a:chOff x="0" y="24"/>
            <a:chExt cx="1864" cy="336"/>
          </a:xfrm>
        </p:grpSpPr>
        <p:sp>
          <p:nvSpPr>
            <p:cNvPr id="25" name="右箭头 110607">
              <a:extLst>
                <a:ext uri="{FF2B5EF4-FFF2-40B4-BE49-F238E27FC236}">
                  <a16:creationId xmlns:a16="http://schemas.microsoft.com/office/drawing/2014/main" xmlns="" id="{78372D04-E8CD-4AD1-8F98-0BB491065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6" name="矩形 110608">
              <a:extLst>
                <a:ext uri="{FF2B5EF4-FFF2-40B4-BE49-F238E27FC236}">
                  <a16:creationId xmlns:a16="http://schemas.microsoft.com/office/drawing/2014/main" xmlns="" id="{6B2BF5F7-75D4-4DA8-A538-E4365A3B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"/>
              <a:ext cx="15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与或非式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A1DD1F90-E5AB-46F2-B303-B8AFD6BB1D2C}"/>
              </a:ext>
            </a:extLst>
          </p:cNvPr>
          <p:cNvGrpSpPr>
            <a:grpSpLocks/>
          </p:cNvGrpSpPr>
          <p:nvPr/>
        </p:nvGrpSpPr>
        <p:grpSpPr bwMode="auto">
          <a:xfrm>
            <a:off x="4499278" y="5162125"/>
            <a:ext cx="2626519" cy="400050"/>
            <a:chOff x="0" y="18"/>
            <a:chExt cx="2206" cy="336"/>
          </a:xfrm>
        </p:grpSpPr>
        <p:sp>
          <p:nvSpPr>
            <p:cNvPr id="28" name="右箭头 110610">
              <a:extLst>
                <a:ext uri="{FF2B5EF4-FFF2-40B4-BE49-F238E27FC236}">
                  <a16:creationId xmlns:a16="http://schemas.microsoft.com/office/drawing/2014/main" xmlns="" id="{D65C3910-6917-42DD-967A-85DC7C5CC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9" name="矩形 110611">
              <a:extLst>
                <a:ext uri="{FF2B5EF4-FFF2-40B4-BE49-F238E27FC236}">
                  <a16:creationId xmlns:a16="http://schemas.microsoft.com/office/drawing/2014/main" xmlns="" id="{50F51236-BC93-4C49-94CF-DEAB21D40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" y="18"/>
              <a:ext cx="140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或与式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AFF6C76D-3F68-46B0-A566-074FBC9B5EF2}"/>
              </a:ext>
            </a:extLst>
          </p:cNvPr>
          <p:cNvGrpSpPr>
            <a:grpSpLocks/>
          </p:cNvGrpSpPr>
          <p:nvPr/>
        </p:nvGrpSpPr>
        <p:grpSpPr bwMode="auto">
          <a:xfrm>
            <a:off x="5448206" y="5820153"/>
            <a:ext cx="2290763" cy="400050"/>
            <a:chOff x="0" y="0"/>
            <a:chExt cx="1924" cy="336"/>
          </a:xfrm>
        </p:grpSpPr>
        <p:sp>
          <p:nvSpPr>
            <p:cNvPr id="31" name="右箭头 110613">
              <a:extLst>
                <a:ext uri="{FF2B5EF4-FFF2-40B4-BE49-F238E27FC236}">
                  <a16:creationId xmlns:a16="http://schemas.microsoft.com/office/drawing/2014/main" xmlns="" id="{861F578B-1734-4CCA-81EA-715AACAD6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4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32" name="矩形 110614">
              <a:extLst>
                <a:ext uri="{FF2B5EF4-FFF2-40B4-BE49-F238E27FC236}">
                  <a16:creationId xmlns:a16="http://schemas.microsoft.com/office/drawing/2014/main" xmlns="" id="{BD4C3ED4-75D3-4356-B2BC-D13146B71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0"/>
              <a:ext cx="166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或非－或非式</a:t>
              </a:r>
            </a:p>
          </p:txBody>
        </p:sp>
      </p:grp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30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38241">
            <a:extLst>
              <a:ext uri="{FF2B5EF4-FFF2-40B4-BE49-F238E27FC236}">
                <a16:creationId xmlns:a16="http://schemas.microsoft.com/office/drawing/2014/main" xmlns="" id="{53EDFB16-8B33-4616-90E4-329776C0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839" y="797373"/>
            <a:ext cx="3873960" cy="50859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三变量卡诺图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154" name="椭圆形标注 138265">
            <a:extLst>
              <a:ext uri="{FF2B5EF4-FFF2-40B4-BE49-F238E27FC236}">
                <a16:creationId xmlns:a16="http://schemas.microsoft.com/office/drawing/2014/main" xmlns="" id="{1CB16206-CCB1-4D1A-BD8D-E1D3DA4E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76" y="2442917"/>
            <a:ext cx="1639490" cy="653958"/>
          </a:xfrm>
          <a:prstGeom prst="wedgeEllipseCallout">
            <a:avLst>
              <a:gd name="adj1" fmla="val -61500"/>
              <a:gd name="adj2" fmla="val 5949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相接</a:t>
            </a:r>
          </a:p>
        </p:txBody>
      </p:sp>
      <p:sp>
        <p:nvSpPr>
          <p:cNvPr id="155" name="椭圆形标注 138266">
            <a:extLst>
              <a:ext uri="{FF2B5EF4-FFF2-40B4-BE49-F238E27FC236}">
                <a16:creationId xmlns:a16="http://schemas.microsoft.com/office/drawing/2014/main" xmlns="" id="{ECECDC9B-6502-4A2D-8F51-4F5576661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599" y="4540684"/>
            <a:ext cx="1639490" cy="653958"/>
          </a:xfrm>
          <a:prstGeom prst="wedgeEllipseCallout">
            <a:avLst>
              <a:gd name="adj1" fmla="val -61500"/>
              <a:gd name="adj2" fmla="val 5949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>
                <a:solidFill>
                  <a:srgbClr val="FFFF00"/>
                </a:solidFill>
                <a:latin typeface="黑体" panose="02010609060101010101" pitchFamily="49" charset="-122"/>
              </a:rPr>
              <a:t>相对</a:t>
            </a:r>
          </a:p>
        </p:txBody>
      </p:sp>
      <p:grpSp>
        <p:nvGrpSpPr>
          <p:cNvPr id="194" name="组合 193">
            <a:extLst>
              <a:ext uri="{FF2B5EF4-FFF2-40B4-BE49-F238E27FC236}">
                <a16:creationId xmlns:a16="http://schemas.microsoft.com/office/drawing/2014/main" xmlns="" id="{819A4754-B356-4786-A145-6A4FAD28F2F2}"/>
              </a:ext>
            </a:extLst>
          </p:cNvPr>
          <p:cNvGrpSpPr/>
          <p:nvPr/>
        </p:nvGrpSpPr>
        <p:grpSpPr>
          <a:xfrm>
            <a:off x="2376316" y="1829832"/>
            <a:ext cx="3904719" cy="1633381"/>
            <a:chOff x="3859212" y="2234420"/>
            <a:chExt cx="4537076" cy="1712913"/>
          </a:xfrm>
        </p:grpSpPr>
        <p:grpSp>
          <p:nvGrpSpPr>
            <p:cNvPr id="131" name="组合 138242">
              <a:extLst>
                <a:ext uri="{FF2B5EF4-FFF2-40B4-BE49-F238E27FC236}">
                  <a16:creationId xmlns:a16="http://schemas.microsoft.com/office/drawing/2014/main" xmlns="" id="{48F0F98B-1FBB-42EF-9492-E40C40964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212" y="2234420"/>
              <a:ext cx="4537075" cy="1712913"/>
              <a:chOff x="40" y="101"/>
              <a:chExt cx="2858" cy="1079"/>
            </a:xfrm>
          </p:grpSpPr>
          <p:sp>
            <p:nvSpPr>
              <p:cNvPr id="132" name="矩形 138243">
                <a:extLst>
                  <a:ext uri="{FF2B5EF4-FFF2-40B4-BE49-F238E27FC236}">
                    <a16:creationId xmlns:a16="http://schemas.microsoft.com/office/drawing/2014/main" xmlns="" id="{5C91709B-01FA-461E-8B0B-846A005C5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816"/>
                <a:ext cx="624" cy="336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" name="矩形 138244">
                <a:extLst>
                  <a:ext uri="{FF2B5EF4-FFF2-40B4-BE49-F238E27FC236}">
                    <a16:creationId xmlns:a16="http://schemas.microsoft.com/office/drawing/2014/main" xmlns="" id="{C22A328E-6FAB-461C-AC0F-F2DF1F251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482"/>
                <a:ext cx="624" cy="336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矩形 138245">
                <a:extLst>
                  <a:ext uri="{FF2B5EF4-FFF2-40B4-BE49-F238E27FC236}">
                    <a16:creationId xmlns:a16="http://schemas.microsoft.com/office/drawing/2014/main" xmlns="" id="{C8211C8F-9046-4067-8132-DFC4D2E8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" y="818"/>
                <a:ext cx="1248" cy="336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矩形 138246">
                <a:extLst>
                  <a:ext uri="{FF2B5EF4-FFF2-40B4-BE49-F238E27FC236}">
                    <a16:creationId xmlns:a16="http://schemas.microsoft.com/office/drawing/2014/main" xmlns="" id="{D9E9B4EC-4271-420F-BEE6-F72A0DEB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468"/>
                <a:ext cx="2499" cy="7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直接连接符 138247">
                <a:extLst>
                  <a:ext uri="{FF2B5EF4-FFF2-40B4-BE49-F238E27FC236}">
                    <a16:creationId xmlns:a16="http://schemas.microsoft.com/office/drawing/2014/main" xmlns="" id="{09FE462D-ED42-4574-BB6A-F78950E76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0" y="215"/>
                <a:ext cx="244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7" name="直接连接符 138248">
                <a:extLst>
                  <a:ext uri="{FF2B5EF4-FFF2-40B4-BE49-F238E27FC236}">
                    <a16:creationId xmlns:a16="http://schemas.microsoft.com/office/drawing/2014/main" xmlns="" id="{7338458C-3EBF-4F13-9F8F-37524ABF2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" y="824"/>
                <a:ext cx="249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8" name="直接连接符 138249">
                <a:extLst>
                  <a:ext uri="{FF2B5EF4-FFF2-40B4-BE49-F238E27FC236}">
                    <a16:creationId xmlns:a16="http://schemas.microsoft.com/office/drawing/2014/main" xmlns="" id="{DF5CED85-B202-4A1E-84F1-5BA4A2F90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9" name="文本框 138250">
                <a:extLst>
                  <a:ext uri="{FF2B5EF4-FFF2-40B4-BE49-F238E27FC236}">
                    <a16:creationId xmlns:a16="http://schemas.microsoft.com/office/drawing/2014/main" xmlns="" id="{6C1BC4CD-EBE3-4733-9E16-DE1AB41C2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" y="201"/>
                <a:ext cx="2219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00       01       11       10</a:t>
                </a:r>
              </a:p>
            </p:txBody>
          </p:sp>
          <p:sp>
            <p:nvSpPr>
              <p:cNvPr id="140" name="文本框 138251">
                <a:extLst>
                  <a:ext uri="{FF2B5EF4-FFF2-40B4-BE49-F238E27FC236}">
                    <a16:creationId xmlns:a16="http://schemas.microsoft.com/office/drawing/2014/main" xmlns="" id="{92D462A5-7282-4636-92CF-8751B1E9D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" y="500"/>
                <a:ext cx="184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41" name="文本框 138252">
                <a:extLst>
                  <a:ext uri="{FF2B5EF4-FFF2-40B4-BE49-F238E27FC236}">
                    <a16:creationId xmlns:a16="http://schemas.microsoft.com/office/drawing/2014/main" xmlns="" id="{7FEF0B48-3433-437C-95F0-C47CCA91A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" y="101"/>
                <a:ext cx="445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BC</a:t>
                </a:r>
              </a:p>
            </p:txBody>
          </p:sp>
          <p:sp>
            <p:nvSpPr>
              <p:cNvPr id="142" name="文本框 138253">
                <a:extLst>
                  <a:ext uri="{FF2B5EF4-FFF2-40B4-BE49-F238E27FC236}">
                    <a16:creationId xmlns:a16="http://schemas.microsoft.com/office/drawing/2014/main" xmlns="" id="{14130424-5082-4F40-965D-600483F11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" y="221"/>
                <a:ext cx="29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43" name="直接连接符 138254">
                <a:extLst>
                  <a:ext uri="{FF2B5EF4-FFF2-40B4-BE49-F238E27FC236}">
                    <a16:creationId xmlns:a16="http://schemas.microsoft.com/office/drawing/2014/main" xmlns="" id="{08FBB331-F591-45A9-AC19-8B6D4C7E5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4" name="直接连接符 138255">
                <a:extLst>
                  <a:ext uri="{FF2B5EF4-FFF2-40B4-BE49-F238E27FC236}">
                    <a16:creationId xmlns:a16="http://schemas.microsoft.com/office/drawing/2014/main" xmlns="" id="{C3E3F2FD-9BF7-4E38-AC13-EDE646056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45" name="对象 138256">
                <a:extLst>
                  <a:ext uri="{FF2B5EF4-FFF2-40B4-BE49-F238E27FC236}">
                    <a16:creationId xmlns:a16="http://schemas.microsoft.com/office/drawing/2014/main" xmlns="" id="{13CA9E0E-0DB4-4CE8-B35B-DC513D4FA3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" y="568"/>
              <a:ext cx="568" cy="232"/>
            </p:xfrm>
            <a:graphic>
              <a:graphicData uri="http://schemas.openxmlformats.org/presentationml/2006/ole">
                <p:oleObj spid="_x0000_s50482" r:id="rId4" imgW="901700" imgH="368300" progId="">
                  <p:embed/>
                </p:oleObj>
              </a:graphicData>
            </a:graphic>
          </p:graphicFrame>
          <p:graphicFrame>
            <p:nvGraphicFramePr>
              <p:cNvPr id="146" name="对象 138257">
                <a:extLst>
                  <a:ext uri="{FF2B5EF4-FFF2-40B4-BE49-F238E27FC236}">
                    <a16:creationId xmlns:a16="http://schemas.microsoft.com/office/drawing/2014/main" xmlns="" id="{14BCD178-7521-4E0A-BE33-853B680832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576"/>
              <a:ext cx="472" cy="232"/>
            </p:xfrm>
            <a:graphic>
              <a:graphicData uri="http://schemas.openxmlformats.org/presentationml/2006/ole">
                <p:oleObj spid="_x0000_s50483" r:id="rId5" imgW="749625" imgH="368460" progId="">
                  <p:embed/>
                </p:oleObj>
              </a:graphicData>
            </a:graphic>
          </p:graphicFrame>
          <p:graphicFrame>
            <p:nvGraphicFramePr>
              <p:cNvPr id="147" name="对象 138258">
                <a:extLst>
                  <a:ext uri="{FF2B5EF4-FFF2-40B4-BE49-F238E27FC236}">
                    <a16:creationId xmlns:a16="http://schemas.microsoft.com/office/drawing/2014/main" xmlns="" id="{6633B5D0-08C3-47E1-98C9-D11EA5A6B6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912"/>
              <a:ext cx="480" cy="232"/>
            </p:xfrm>
            <a:graphic>
              <a:graphicData uri="http://schemas.openxmlformats.org/presentationml/2006/ole">
                <p:oleObj spid="_x0000_s50484" r:id="rId6" imgW="762000" imgH="368300" progId="">
                  <p:embed/>
                </p:oleObj>
              </a:graphicData>
            </a:graphic>
          </p:graphicFrame>
          <p:graphicFrame>
            <p:nvGraphicFramePr>
              <p:cNvPr id="148" name="对象 138259">
                <a:extLst>
                  <a:ext uri="{FF2B5EF4-FFF2-40B4-BE49-F238E27FC236}">
                    <a16:creationId xmlns:a16="http://schemas.microsoft.com/office/drawing/2014/main" xmlns="" id="{034D2AEC-46E0-4A01-B142-A802000238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" y="912"/>
              <a:ext cx="568" cy="232"/>
            </p:xfrm>
            <a:graphic>
              <a:graphicData uri="http://schemas.openxmlformats.org/presentationml/2006/ole">
                <p:oleObj spid="_x0000_s50485" r:id="rId7" imgW="901700" imgH="368300" progId="">
                  <p:embed/>
                </p:oleObj>
              </a:graphicData>
            </a:graphic>
          </p:graphicFrame>
          <p:graphicFrame>
            <p:nvGraphicFramePr>
              <p:cNvPr id="149" name="对象 138260">
                <a:extLst>
                  <a:ext uri="{FF2B5EF4-FFF2-40B4-BE49-F238E27FC236}">
                    <a16:creationId xmlns:a16="http://schemas.microsoft.com/office/drawing/2014/main" xmlns="" id="{8DFFA6E7-1EAC-45AE-B5E5-E5FDFBBD09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576"/>
              <a:ext cx="568" cy="232"/>
            </p:xfrm>
            <a:graphic>
              <a:graphicData uri="http://schemas.openxmlformats.org/presentationml/2006/ole">
                <p:oleObj spid="_x0000_s50486" r:id="rId8" imgW="901700" imgH="368300" progId="">
                  <p:embed/>
                </p:oleObj>
              </a:graphicData>
            </a:graphic>
          </p:graphicFrame>
          <p:graphicFrame>
            <p:nvGraphicFramePr>
              <p:cNvPr id="150" name="对象 138261">
                <a:extLst>
                  <a:ext uri="{FF2B5EF4-FFF2-40B4-BE49-F238E27FC236}">
                    <a16:creationId xmlns:a16="http://schemas.microsoft.com/office/drawing/2014/main" xmlns="" id="{767D8780-52F9-4837-BA5E-A953342421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="" xmlns:p14="http://schemas.microsoft.com/office/powerpoint/2010/main" val="1469116287"/>
                  </p:ext>
                </p:extLst>
              </p:nvPr>
            </p:nvGraphicFramePr>
            <p:xfrm>
              <a:off x="1728" y="576"/>
              <a:ext cx="464" cy="232"/>
            </p:xfrm>
            <a:graphic>
              <a:graphicData uri="http://schemas.openxmlformats.org/presentationml/2006/ole">
                <p:oleObj spid="_x0000_s50487" name="Equation" r:id="rId9" imgW="736920" imgH="368460" progId="Equation.DSMT4">
                  <p:embed/>
                </p:oleObj>
              </a:graphicData>
            </a:graphic>
          </p:graphicFrame>
          <p:graphicFrame>
            <p:nvGraphicFramePr>
              <p:cNvPr id="151" name="对象 138262">
                <a:extLst>
                  <a:ext uri="{FF2B5EF4-FFF2-40B4-BE49-F238E27FC236}">
                    <a16:creationId xmlns:a16="http://schemas.microsoft.com/office/drawing/2014/main" xmlns="" id="{B0737684-4929-44B5-9D51-B0A33BEA87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912"/>
              <a:ext cx="480" cy="199"/>
            </p:xfrm>
            <a:graphic>
              <a:graphicData uri="http://schemas.openxmlformats.org/presentationml/2006/ole">
                <p:oleObj spid="_x0000_s50488" r:id="rId10" imgW="761669" imgH="317362" progId="">
                  <p:embed/>
                </p:oleObj>
              </a:graphicData>
            </a:graphic>
          </p:graphicFrame>
          <p:graphicFrame>
            <p:nvGraphicFramePr>
              <p:cNvPr id="152" name="对象 138263">
                <a:extLst>
                  <a:ext uri="{FF2B5EF4-FFF2-40B4-BE49-F238E27FC236}">
                    <a16:creationId xmlns:a16="http://schemas.microsoft.com/office/drawing/2014/main" xmlns="" id="{15CF81D9-C8D6-48EA-9771-7AE74C4C22F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912"/>
              <a:ext cx="568" cy="232"/>
            </p:xfrm>
            <a:graphic>
              <a:graphicData uri="http://schemas.openxmlformats.org/presentationml/2006/ole">
                <p:oleObj spid="_x0000_s50489" r:id="rId11" imgW="901700" imgH="368300" progId="">
                  <p:embed/>
                </p:oleObj>
              </a:graphicData>
            </a:graphic>
          </p:graphicFrame>
          <p:sp>
            <p:nvSpPr>
              <p:cNvPr id="153" name="椭圆 138264">
                <a:extLst>
                  <a:ext uri="{FF2B5EF4-FFF2-40B4-BE49-F238E27FC236}">
                    <a16:creationId xmlns:a16="http://schemas.microsoft.com/office/drawing/2014/main" xmlns="" id="{73F0C978-6329-4DB4-9828-BBCC1C993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816"/>
                <a:ext cx="576" cy="336"/>
              </a:xfrm>
              <a:prstGeom prst="ellipse">
                <a:avLst/>
              </a:prstGeom>
              <a:noFill/>
              <a:ln w="34925">
                <a:solidFill>
                  <a:srgbClr val="00B0F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CCA65AE4-5A88-4529-BCEA-59527B77C6E1}"/>
                </a:ext>
              </a:extLst>
            </p:cNvPr>
            <p:cNvCxnSpPr>
              <a:cxnSpLocks/>
              <a:stCxn id="143" idx="0"/>
              <a:endCxn id="144" idx="0"/>
            </p:cNvCxnSpPr>
            <p:nvPr/>
          </p:nvCxnSpPr>
          <p:spPr>
            <a:xfrm>
              <a:off x="6410325" y="2818620"/>
              <a:ext cx="1016000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xmlns="" id="{BED0522D-92AE-4B4E-B77B-CF9B865F34AB}"/>
                </a:ext>
              </a:extLst>
            </p:cNvPr>
            <p:cNvCxnSpPr>
              <a:cxnSpLocks/>
              <a:stCxn id="138" idx="1"/>
            </p:cNvCxnSpPr>
            <p:nvPr/>
          </p:nvCxnSpPr>
          <p:spPr>
            <a:xfrm>
              <a:off x="5394326" y="3947333"/>
              <a:ext cx="3001962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xmlns="" id="{4F844DFE-8B4E-4C50-B632-713144DEF438}"/>
                </a:ext>
              </a:extLst>
            </p:cNvPr>
            <p:cNvCxnSpPr>
              <a:cxnSpLocks/>
            </p:cNvCxnSpPr>
            <p:nvPr/>
          </p:nvCxnSpPr>
          <p:spPr>
            <a:xfrm>
              <a:off x="5394326" y="3382182"/>
              <a:ext cx="3001962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xmlns="" id="{5A0EE61A-03A4-4450-81C8-2D28537414E4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>
              <a:off x="6412707" y="2780520"/>
              <a:ext cx="0" cy="114776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xmlns="" id="{129655F5-1A1C-4C68-9020-0F20327A777D}"/>
                </a:ext>
              </a:extLst>
            </p:cNvPr>
            <p:cNvCxnSpPr>
              <a:cxnSpLocks/>
            </p:cNvCxnSpPr>
            <p:nvPr/>
          </p:nvCxnSpPr>
          <p:spPr>
            <a:xfrm>
              <a:off x="7426325" y="2795601"/>
              <a:ext cx="0" cy="114776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xmlns="" id="{E7C0219A-97ED-472C-8E4F-8053BAB81854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5394325" y="3382182"/>
              <a:ext cx="1" cy="565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xmlns="" id="{B8D5643F-1629-4C15-B7B4-A13B7E6A6132}"/>
                </a:ext>
              </a:extLst>
            </p:cNvPr>
            <p:cNvCxnSpPr>
              <a:cxnSpLocks/>
            </p:cNvCxnSpPr>
            <p:nvPr/>
          </p:nvCxnSpPr>
          <p:spPr>
            <a:xfrm>
              <a:off x="8394699" y="3363716"/>
              <a:ext cx="1" cy="565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xmlns="" id="{40AFAFF2-0F4C-459E-8791-C33F1ABAE836}"/>
              </a:ext>
            </a:extLst>
          </p:cNvPr>
          <p:cNvGrpSpPr/>
          <p:nvPr/>
        </p:nvGrpSpPr>
        <p:grpSpPr>
          <a:xfrm>
            <a:off x="2417423" y="4242403"/>
            <a:ext cx="3959369" cy="1786274"/>
            <a:chOff x="3871912" y="4131482"/>
            <a:chExt cx="4600576" cy="1873250"/>
          </a:xfrm>
        </p:grpSpPr>
        <p:grpSp>
          <p:nvGrpSpPr>
            <p:cNvPr id="156" name="组合 138267">
              <a:extLst>
                <a:ext uri="{FF2B5EF4-FFF2-40B4-BE49-F238E27FC236}">
                  <a16:creationId xmlns:a16="http://schemas.microsoft.com/office/drawing/2014/main" xmlns="" id="{F1611949-8F20-490F-B363-730105751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1912" y="4131482"/>
              <a:ext cx="4600575" cy="1873250"/>
              <a:chOff x="0" y="0"/>
              <a:chExt cx="2898" cy="1180"/>
            </a:xfrm>
          </p:grpSpPr>
          <p:sp>
            <p:nvSpPr>
              <p:cNvPr id="157" name="矩形 138268">
                <a:extLst>
                  <a:ext uri="{FF2B5EF4-FFF2-40B4-BE49-F238E27FC236}">
                    <a16:creationId xmlns:a16="http://schemas.microsoft.com/office/drawing/2014/main" xmlns="" id="{3511DFD1-36A6-479A-8BDB-0CBE6ECCC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480"/>
                <a:ext cx="624" cy="336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" name="矩形 138269">
                <a:extLst>
                  <a:ext uri="{FF2B5EF4-FFF2-40B4-BE49-F238E27FC236}">
                    <a16:creationId xmlns:a16="http://schemas.microsoft.com/office/drawing/2014/main" xmlns="" id="{8E46D38E-ED79-4AAC-8468-B5CC9B59F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480"/>
                <a:ext cx="624" cy="336"/>
              </a:xfrm>
              <a:prstGeom prst="rect">
                <a:avLst/>
              </a:prstGeom>
              <a:solidFill>
                <a:srgbClr val="CCFFFF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矩形 138270">
                <a:extLst>
                  <a:ext uri="{FF2B5EF4-FFF2-40B4-BE49-F238E27FC236}">
                    <a16:creationId xmlns:a16="http://schemas.microsoft.com/office/drawing/2014/main" xmlns="" id="{F7D6BD23-AB8D-4BA2-9E5F-D6908EFE2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" y="468"/>
                <a:ext cx="2499" cy="7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直接连接符 138271">
                <a:extLst>
                  <a:ext uri="{FF2B5EF4-FFF2-40B4-BE49-F238E27FC236}">
                    <a16:creationId xmlns:a16="http://schemas.microsoft.com/office/drawing/2014/main" xmlns="" id="{2EDA53D5-680B-4E6F-81E9-9330C15D0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0" y="215"/>
                <a:ext cx="244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1" name="直接连接符 138272">
                <a:extLst>
                  <a:ext uri="{FF2B5EF4-FFF2-40B4-BE49-F238E27FC236}">
                    <a16:creationId xmlns:a16="http://schemas.microsoft.com/office/drawing/2014/main" xmlns="" id="{4B9686E2-3B62-4019-BE6C-63ABF055A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" y="824"/>
                <a:ext cx="2498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2" name="直接连接符 138273">
                <a:extLst>
                  <a:ext uri="{FF2B5EF4-FFF2-40B4-BE49-F238E27FC236}">
                    <a16:creationId xmlns:a16="http://schemas.microsoft.com/office/drawing/2014/main" xmlns="" id="{8B2C7D1D-84AF-4D65-816E-1860EE968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3" name="文本框 138274">
                <a:extLst>
                  <a:ext uri="{FF2B5EF4-FFF2-40B4-BE49-F238E27FC236}">
                    <a16:creationId xmlns:a16="http://schemas.microsoft.com/office/drawing/2014/main" xmlns="" id="{13E5C0A8-1BD8-4C51-9D5B-03BBCEDD5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" y="179"/>
                <a:ext cx="2219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00       01       11       10</a:t>
                </a:r>
              </a:p>
            </p:txBody>
          </p:sp>
          <p:sp>
            <p:nvSpPr>
              <p:cNvPr id="164" name="文本框 138275">
                <a:extLst>
                  <a:ext uri="{FF2B5EF4-FFF2-40B4-BE49-F238E27FC236}">
                    <a16:creationId xmlns:a16="http://schemas.microsoft.com/office/drawing/2014/main" xmlns="" id="{BDDAC645-B0E0-41BF-8E2F-8953F30E2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" y="500"/>
                <a:ext cx="184" cy="5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65" name="文本框 138276">
                <a:extLst>
                  <a:ext uri="{FF2B5EF4-FFF2-40B4-BE49-F238E27FC236}">
                    <a16:creationId xmlns:a16="http://schemas.microsoft.com/office/drawing/2014/main" xmlns="" id="{2D86C0E7-56DF-487B-B2EE-CED1B422E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" y="0"/>
                <a:ext cx="445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BC</a:t>
                </a:r>
              </a:p>
            </p:txBody>
          </p:sp>
          <p:sp>
            <p:nvSpPr>
              <p:cNvPr id="166" name="文本框 138277">
                <a:extLst>
                  <a:ext uri="{FF2B5EF4-FFF2-40B4-BE49-F238E27FC236}">
                    <a16:creationId xmlns:a16="http://schemas.microsoft.com/office/drawing/2014/main" xmlns="" id="{D3E0EEB3-8886-4E8B-9C90-B616CE51F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89"/>
                <a:ext cx="29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67" name="直接连接符 138278">
                <a:extLst>
                  <a:ext uri="{FF2B5EF4-FFF2-40B4-BE49-F238E27FC236}">
                    <a16:creationId xmlns:a16="http://schemas.microsoft.com/office/drawing/2014/main" xmlns="" id="{46E2005C-EACB-4F58-BE88-A9EBACA34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8" name="直接连接符 138279">
                <a:extLst>
                  <a:ext uri="{FF2B5EF4-FFF2-40B4-BE49-F238E27FC236}">
                    <a16:creationId xmlns:a16="http://schemas.microsoft.com/office/drawing/2014/main" xmlns="" id="{5AD8EE5D-8126-4547-A79A-E1D8308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7" y="469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69" name="对象 138280">
                <a:extLst>
                  <a:ext uri="{FF2B5EF4-FFF2-40B4-BE49-F238E27FC236}">
                    <a16:creationId xmlns:a16="http://schemas.microsoft.com/office/drawing/2014/main" xmlns="" id="{3498388B-BE7D-4417-A637-2B82BEA9D3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" y="568"/>
              <a:ext cx="568" cy="232"/>
            </p:xfrm>
            <a:graphic>
              <a:graphicData uri="http://schemas.openxmlformats.org/presentationml/2006/ole">
                <p:oleObj spid="_x0000_s50490" r:id="rId12" imgW="901700" imgH="368300" progId="">
                  <p:embed/>
                </p:oleObj>
              </a:graphicData>
            </a:graphic>
          </p:graphicFrame>
          <p:graphicFrame>
            <p:nvGraphicFramePr>
              <p:cNvPr id="170" name="对象 138281">
                <a:extLst>
                  <a:ext uri="{FF2B5EF4-FFF2-40B4-BE49-F238E27FC236}">
                    <a16:creationId xmlns:a16="http://schemas.microsoft.com/office/drawing/2014/main" xmlns="" id="{495D16F5-D81A-440B-A153-F22F3894A4C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576"/>
              <a:ext cx="472" cy="232"/>
            </p:xfrm>
            <a:graphic>
              <a:graphicData uri="http://schemas.openxmlformats.org/presentationml/2006/ole">
                <p:oleObj spid="_x0000_s50491" r:id="rId13" imgW="749625" imgH="368460" progId="">
                  <p:embed/>
                </p:oleObj>
              </a:graphicData>
            </a:graphic>
          </p:graphicFrame>
          <p:graphicFrame>
            <p:nvGraphicFramePr>
              <p:cNvPr id="171" name="对象 138282">
                <a:extLst>
                  <a:ext uri="{FF2B5EF4-FFF2-40B4-BE49-F238E27FC236}">
                    <a16:creationId xmlns:a16="http://schemas.microsoft.com/office/drawing/2014/main" xmlns="" id="{4F89C869-AAD6-466F-ACA4-2145F4860B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912"/>
              <a:ext cx="480" cy="232"/>
            </p:xfrm>
            <a:graphic>
              <a:graphicData uri="http://schemas.openxmlformats.org/presentationml/2006/ole">
                <p:oleObj spid="_x0000_s50492" r:id="rId14" imgW="762000" imgH="368300" progId="">
                  <p:embed/>
                </p:oleObj>
              </a:graphicData>
            </a:graphic>
          </p:graphicFrame>
          <p:graphicFrame>
            <p:nvGraphicFramePr>
              <p:cNvPr id="172" name="对象 138283">
                <a:extLst>
                  <a:ext uri="{FF2B5EF4-FFF2-40B4-BE49-F238E27FC236}">
                    <a16:creationId xmlns:a16="http://schemas.microsoft.com/office/drawing/2014/main" xmlns="" id="{FE741140-A512-48BB-987C-E2471C9083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" y="912"/>
              <a:ext cx="568" cy="232"/>
            </p:xfrm>
            <a:graphic>
              <a:graphicData uri="http://schemas.openxmlformats.org/presentationml/2006/ole">
                <p:oleObj spid="_x0000_s50493" r:id="rId15" imgW="901700" imgH="368300" progId="">
                  <p:embed/>
                </p:oleObj>
              </a:graphicData>
            </a:graphic>
          </p:graphicFrame>
          <p:graphicFrame>
            <p:nvGraphicFramePr>
              <p:cNvPr id="173" name="对象 138284">
                <a:extLst>
                  <a:ext uri="{FF2B5EF4-FFF2-40B4-BE49-F238E27FC236}">
                    <a16:creationId xmlns:a16="http://schemas.microsoft.com/office/drawing/2014/main" xmlns="" id="{FF0626ED-86DA-4F29-8FA0-BAD655C864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576"/>
              <a:ext cx="568" cy="232"/>
            </p:xfrm>
            <a:graphic>
              <a:graphicData uri="http://schemas.openxmlformats.org/presentationml/2006/ole">
                <p:oleObj spid="_x0000_s50494" r:id="rId16" imgW="901700" imgH="368300" progId="">
                  <p:embed/>
                </p:oleObj>
              </a:graphicData>
            </a:graphic>
          </p:graphicFrame>
          <p:graphicFrame>
            <p:nvGraphicFramePr>
              <p:cNvPr id="174" name="对象 138285">
                <a:extLst>
                  <a:ext uri="{FF2B5EF4-FFF2-40B4-BE49-F238E27FC236}">
                    <a16:creationId xmlns:a16="http://schemas.microsoft.com/office/drawing/2014/main" xmlns="" id="{90D7ED79-5757-48CD-8441-CEBF7BE194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576"/>
              <a:ext cx="464" cy="232"/>
            </p:xfrm>
            <a:graphic>
              <a:graphicData uri="http://schemas.openxmlformats.org/presentationml/2006/ole">
                <p:oleObj spid="_x0000_s50495" r:id="rId17" imgW="736920" imgH="368460" progId="">
                  <p:embed/>
                </p:oleObj>
              </a:graphicData>
            </a:graphic>
          </p:graphicFrame>
          <p:graphicFrame>
            <p:nvGraphicFramePr>
              <p:cNvPr id="175" name="对象 138286">
                <a:extLst>
                  <a:ext uri="{FF2B5EF4-FFF2-40B4-BE49-F238E27FC236}">
                    <a16:creationId xmlns:a16="http://schemas.microsoft.com/office/drawing/2014/main" xmlns="" id="{AAB8CC11-C235-4989-A5DB-B9E36B9FB7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912"/>
              <a:ext cx="480" cy="199"/>
            </p:xfrm>
            <a:graphic>
              <a:graphicData uri="http://schemas.openxmlformats.org/presentationml/2006/ole">
                <p:oleObj spid="_x0000_s50496" r:id="rId18" imgW="761669" imgH="317362" progId="">
                  <p:embed/>
                </p:oleObj>
              </a:graphicData>
            </a:graphic>
          </p:graphicFrame>
          <p:graphicFrame>
            <p:nvGraphicFramePr>
              <p:cNvPr id="176" name="对象 138287">
                <a:extLst>
                  <a:ext uri="{FF2B5EF4-FFF2-40B4-BE49-F238E27FC236}">
                    <a16:creationId xmlns:a16="http://schemas.microsoft.com/office/drawing/2014/main" xmlns="" id="{0FA568F2-C6FD-4730-B143-74C08033BA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912"/>
              <a:ext cx="568" cy="232"/>
            </p:xfrm>
            <a:graphic>
              <a:graphicData uri="http://schemas.openxmlformats.org/presentationml/2006/ole">
                <p:oleObj spid="_x0000_s50497" r:id="rId19" imgW="901700" imgH="368300" progId="">
                  <p:embed/>
                </p:oleObj>
              </a:graphicData>
            </a:graphic>
          </p:graphicFrame>
        </p:grp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xmlns="" id="{68EAFC53-BCB1-4013-8B03-3537841DFC90}"/>
                </a:ext>
              </a:extLst>
            </p:cNvPr>
            <p:cNvSpPr/>
            <p:nvPr/>
          </p:nvSpPr>
          <p:spPr>
            <a:xfrm>
              <a:off x="4505325" y="4855382"/>
              <a:ext cx="963613" cy="5714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xmlns="" id="{071624EF-A888-4965-B715-7B0DCB178A84}"/>
                </a:ext>
              </a:extLst>
            </p:cNvPr>
            <p:cNvSpPr/>
            <p:nvPr/>
          </p:nvSpPr>
          <p:spPr>
            <a:xfrm>
              <a:off x="7508875" y="4873449"/>
              <a:ext cx="963613" cy="57149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65" name="直接连接符 6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216598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38241">
            <a:extLst>
              <a:ext uri="{FF2B5EF4-FFF2-40B4-BE49-F238E27FC236}">
                <a16:creationId xmlns:a16="http://schemas.microsoft.com/office/drawing/2014/main" xmlns="" id="{53EDFB16-8B33-4616-90E4-329776C0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535" y="779744"/>
            <a:ext cx="3814859" cy="478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四变量卡诺图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113" name="圆角矩形标注 139266">
            <a:extLst>
              <a:ext uri="{FF2B5EF4-FFF2-40B4-BE49-F238E27FC236}">
                <a16:creationId xmlns:a16="http://schemas.microsoft.com/office/drawing/2014/main" xmlns="" id="{D822E39C-3FEB-43D3-A810-F225642F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643" y="1872397"/>
            <a:ext cx="1028700" cy="530581"/>
          </a:xfrm>
          <a:prstGeom prst="wedgeRoundRectCallout">
            <a:avLst>
              <a:gd name="adj1" fmla="val -54746"/>
              <a:gd name="adj2" fmla="val 202929"/>
              <a:gd name="adj3" fmla="val 16667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</a:rPr>
              <a:t>相接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xmlns="" id="{8FFB0BEB-21DC-4471-B1EF-A8254010B7C4}"/>
              </a:ext>
            </a:extLst>
          </p:cNvPr>
          <p:cNvGrpSpPr>
            <a:grpSpLocks/>
          </p:cNvGrpSpPr>
          <p:nvPr/>
        </p:nvGrpSpPr>
        <p:grpSpPr bwMode="auto">
          <a:xfrm>
            <a:off x="6495610" y="3247253"/>
            <a:ext cx="1393031" cy="1773987"/>
            <a:chOff x="-15" y="-29"/>
            <a:chExt cx="1170" cy="1085"/>
          </a:xfrm>
        </p:grpSpPr>
        <p:sp>
          <p:nvSpPr>
            <p:cNvPr id="115" name="圆角矩形标注 139268">
              <a:extLst>
                <a:ext uri="{FF2B5EF4-FFF2-40B4-BE49-F238E27FC236}">
                  <a16:creationId xmlns:a16="http://schemas.microsoft.com/office/drawing/2014/main" xmlns="" id="{BA142DB0-071C-4BA7-9C58-B3B89092D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-20"/>
              <a:ext cx="864" cy="352"/>
            </a:xfrm>
            <a:prstGeom prst="wedgeRoundRectCallout">
              <a:avLst>
                <a:gd name="adj1" fmla="val -65915"/>
                <a:gd name="adj2" fmla="val 103228"/>
                <a:gd name="adj3" fmla="val 16667"/>
              </a:avLst>
            </a:prstGeom>
            <a:solidFill>
              <a:srgbClr val="FFFF99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相对</a:t>
              </a:r>
            </a:p>
          </p:txBody>
        </p:sp>
        <p:sp>
          <p:nvSpPr>
            <p:cNvPr id="116" name="右大括号 139269">
              <a:extLst>
                <a:ext uri="{FF2B5EF4-FFF2-40B4-BE49-F238E27FC236}">
                  <a16:creationId xmlns:a16="http://schemas.microsoft.com/office/drawing/2014/main" xmlns="" id="{A1D51B96-C839-4E9A-88D7-D99B7EDD0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" y="-29"/>
              <a:ext cx="151" cy="1085"/>
            </a:xfrm>
            <a:prstGeom prst="rightBrace">
              <a:avLst>
                <a:gd name="adj1" fmla="val 183231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xmlns="" id="{27944A58-8742-4226-B106-3CF2AB036EB1}"/>
              </a:ext>
            </a:extLst>
          </p:cNvPr>
          <p:cNvGrpSpPr>
            <a:grpSpLocks/>
          </p:cNvGrpSpPr>
          <p:nvPr/>
        </p:nvGrpSpPr>
        <p:grpSpPr bwMode="auto">
          <a:xfrm>
            <a:off x="2606511" y="5277984"/>
            <a:ext cx="3506908" cy="1095511"/>
            <a:chOff x="0" y="0"/>
            <a:chExt cx="2400" cy="890"/>
          </a:xfrm>
        </p:grpSpPr>
        <p:sp>
          <p:nvSpPr>
            <p:cNvPr id="118" name="左大括号 139271">
              <a:extLst>
                <a:ext uri="{FF2B5EF4-FFF2-40B4-BE49-F238E27FC236}">
                  <a16:creationId xmlns:a16="http://schemas.microsoft.com/office/drawing/2014/main" xmlns="" id="{07DA796E-E195-4B03-BBB4-EF999731F85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056" y="-1056"/>
              <a:ext cx="192" cy="2304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19" name="圆角矩形标注 139272">
              <a:extLst>
                <a:ext uri="{FF2B5EF4-FFF2-40B4-BE49-F238E27FC236}">
                  <a16:creationId xmlns:a16="http://schemas.microsoft.com/office/drawing/2014/main" xmlns="" id="{5D11096E-90DA-41A2-87B3-0515028D7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432"/>
              <a:ext cx="864" cy="458"/>
            </a:xfrm>
            <a:prstGeom prst="wedgeRoundRectCallout">
              <a:avLst>
                <a:gd name="adj1" fmla="val -93350"/>
                <a:gd name="adj2" fmla="val -100393"/>
                <a:gd name="adj3" fmla="val 16667"/>
              </a:avLst>
            </a:prstGeom>
            <a:solidFill>
              <a:srgbClr val="FFFF99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>
                  <a:solidFill>
                    <a:srgbClr val="000000"/>
                  </a:solidFill>
                  <a:latin typeface="黑体" panose="02010609060101010101" pitchFamily="49" charset="-122"/>
                </a:rPr>
                <a:t>相对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E3D31362-8CE8-47AD-917A-304F2ED6CFC7}"/>
              </a:ext>
            </a:extLst>
          </p:cNvPr>
          <p:cNvGrpSpPr>
            <a:grpSpLocks/>
          </p:cNvGrpSpPr>
          <p:nvPr/>
        </p:nvGrpSpPr>
        <p:grpSpPr bwMode="auto">
          <a:xfrm>
            <a:off x="1385740" y="2450969"/>
            <a:ext cx="5049147" cy="2891334"/>
            <a:chOff x="0" y="0"/>
            <a:chExt cx="3582" cy="1933"/>
          </a:xfrm>
        </p:grpSpPr>
        <p:sp>
          <p:nvSpPr>
            <p:cNvPr id="121" name="矩形 139274">
              <a:extLst>
                <a:ext uri="{FF2B5EF4-FFF2-40B4-BE49-F238E27FC236}">
                  <a16:creationId xmlns:a16="http://schemas.microsoft.com/office/drawing/2014/main" xmlns="" id="{46A3AFF8-D557-4022-8CC3-F914F2CE8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768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2" name="矩形 139275">
              <a:extLst>
                <a:ext uri="{FF2B5EF4-FFF2-40B4-BE49-F238E27FC236}">
                  <a16:creationId xmlns:a16="http://schemas.microsoft.com/office/drawing/2014/main" xmlns="" id="{A7149DB4-17EB-47D9-BA7F-20411D5D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720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3" name="矩形 139276">
              <a:extLst>
                <a:ext uri="{FF2B5EF4-FFF2-40B4-BE49-F238E27FC236}">
                  <a16:creationId xmlns:a16="http://schemas.microsoft.com/office/drawing/2014/main" xmlns="" id="{1818B8D1-5C4D-4DC8-B432-7431F98A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81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4" name="矩形 139277">
              <a:extLst>
                <a:ext uri="{FF2B5EF4-FFF2-40B4-BE49-F238E27FC236}">
                  <a16:creationId xmlns:a16="http://schemas.microsoft.com/office/drawing/2014/main" xmlns="" id="{6D75D647-1EEE-4311-A465-FC79F882A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672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5" name="矩形 139278">
              <a:extLst>
                <a:ext uri="{FF2B5EF4-FFF2-40B4-BE49-F238E27FC236}">
                  <a16:creationId xmlns:a16="http://schemas.microsoft.com/office/drawing/2014/main" xmlns="" id="{7CE60C3B-BC7E-4E55-AAC5-587ED820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8"/>
              <a:ext cx="672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6" name="矩形 139279">
              <a:extLst>
                <a:ext uri="{FF2B5EF4-FFF2-40B4-BE49-F238E27FC236}">
                  <a16:creationId xmlns:a16="http://schemas.microsoft.com/office/drawing/2014/main" xmlns="" id="{6E9C67A5-4864-4BAB-9143-00039A67B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432"/>
              <a:ext cx="768" cy="1008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7" name="椭圆 139280">
              <a:extLst>
                <a:ext uri="{FF2B5EF4-FFF2-40B4-BE49-F238E27FC236}">
                  <a16:creationId xmlns:a16="http://schemas.microsoft.com/office/drawing/2014/main" xmlns="" id="{E7A5EB88-7F21-4AE2-A2A8-EB045B186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2" y="487"/>
              <a:ext cx="788" cy="677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grpSp>
          <p:nvGrpSpPr>
            <p:cNvPr id="128" name="组合 139281">
              <a:extLst>
                <a:ext uri="{FF2B5EF4-FFF2-40B4-BE49-F238E27FC236}">
                  <a16:creationId xmlns:a16="http://schemas.microsoft.com/office/drawing/2014/main" xmlns="" id="{9B6C8F6F-E9E0-43A5-A943-E6BE06D2B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582" cy="1933"/>
              <a:chOff x="0" y="0"/>
              <a:chExt cx="3582" cy="1933"/>
            </a:xfrm>
          </p:grpSpPr>
          <p:sp>
            <p:nvSpPr>
              <p:cNvPr id="129" name="文本框 139282">
                <a:extLst>
                  <a:ext uri="{FF2B5EF4-FFF2-40B4-BE49-F238E27FC236}">
                    <a16:creationId xmlns:a16="http://schemas.microsoft.com/office/drawing/2014/main" xmlns="" id="{D1A04C97-15B8-4AA1-BB19-13D044909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37"/>
                <a:ext cx="2733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   </a:t>
                </a:r>
                <a:r>
                  <a:rPr lang="en-US" altLang="zh-CN" sz="2400" kern="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</a:t>
                </a:r>
                <a:r>
                  <a:rPr lang="en-US" altLang="zh-CN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</a:t>
                </a:r>
                <a:r>
                  <a:rPr lang="en-US" altLang="zh-CN" sz="2400" kern="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</a:t>
                </a: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       </a:t>
                </a:r>
                <a:r>
                  <a:rPr lang="en-US" altLang="zh-CN" sz="2400" kern="0" dirty="0" smtClea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</a:t>
                </a: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78" name="文本框 139283">
                <a:extLst>
                  <a:ext uri="{FF2B5EF4-FFF2-40B4-BE49-F238E27FC236}">
                    <a16:creationId xmlns:a16="http://schemas.microsoft.com/office/drawing/2014/main" xmlns="" id="{B9589583-927B-4DA2-AE46-62AD4C75F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" y="373"/>
                <a:ext cx="468" cy="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179" name="文本框 139284">
                <a:extLst>
                  <a:ext uri="{FF2B5EF4-FFF2-40B4-BE49-F238E27FC236}">
                    <a16:creationId xmlns:a16="http://schemas.microsoft.com/office/drawing/2014/main" xmlns="" id="{CBFD4952-AB26-4F63-81DE-EE37087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0"/>
                <a:ext cx="46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CD</a:t>
                </a:r>
                <a:endPara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1" name="文本框 139285">
                <a:extLst>
                  <a:ext uri="{FF2B5EF4-FFF2-40B4-BE49-F238E27FC236}">
                    <a16:creationId xmlns:a16="http://schemas.microsoft.com/office/drawing/2014/main" xmlns="" id="{65405740-EB97-4F61-931C-09C130DF3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78"/>
                <a:ext cx="432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</a:t>
                </a:r>
                <a:endPara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83" name="对象 139286">
                <a:extLst>
                  <a:ext uri="{FF2B5EF4-FFF2-40B4-BE49-F238E27FC236}">
                    <a16:creationId xmlns:a16="http://schemas.microsoft.com/office/drawing/2014/main" xmlns="" id="{9AE5DF3A-B59D-4B9A-981B-1950A7385C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9" y="524"/>
              <a:ext cx="663" cy="209"/>
            </p:xfrm>
            <a:graphic>
              <a:graphicData uri="http://schemas.openxmlformats.org/presentationml/2006/ole">
                <p:oleObj spid="_x0000_s46914" r:id="rId4" imgW="1245140" imgH="368460" progId="">
                  <p:embed/>
                </p:oleObj>
              </a:graphicData>
            </a:graphic>
          </p:graphicFrame>
          <p:grpSp>
            <p:nvGrpSpPr>
              <p:cNvPr id="184" name="组合 139287">
                <a:extLst>
                  <a:ext uri="{FF2B5EF4-FFF2-40B4-BE49-F238E27FC236}">
                    <a16:creationId xmlns:a16="http://schemas.microsoft.com/office/drawing/2014/main" xmlns="" id="{07C74F32-DEE7-4A5B-A182-7DEA113531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" y="202"/>
                <a:ext cx="3274" cy="1633"/>
                <a:chOff x="0" y="0"/>
                <a:chExt cx="3274" cy="1633"/>
              </a:xfrm>
            </p:grpSpPr>
            <p:sp>
              <p:nvSpPr>
                <p:cNvPr id="208" name="矩形 139288">
                  <a:extLst>
                    <a:ext uri="{FF2B5EF4-FFF2-40B4-BE49-F238E27FC236}">
                      <a16:creationId xmlns:a16="http://schemas.microsoft.com/office/drawing/2014/main" xmlns="" id="{FC04F133-20C9-4D90-9498-C3BE02B36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233"/>
                  <a:ext cx="3046" cy="700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9" name="直接连接符 139289">
                  <a:extLst>
                    <a:ext uri="{FF2B5EF4-FFF2-40B4-BE49-F238E27FC236}">
                      <a16:creationId xmlns:a16="http://schemas.microsoft.com/office/drawing/2014/main" xmlns="" id="{FDB298A3-A631-4E5A-90DB-7888942D93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244" cy="244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0" name="直接连接符 139290">
                  <a:extLst>
                    <a:ext uri="{FF2B5EF4-FFF2-40B4-BE49-F238E27FC236}">
                      <a16:creationId xmlns:a16="http://schemas.microsoft.com/office/drawing/2014/main" xmlns="" id="{F078FE23-EEEB-4B78-AB6F-677717AEE9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" y="589"/>
                  <a:ext cx="3035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1" name="直接连接符 139291">
                  <a:extLst>
                    <a:ext uri="{FF2B5EF4-FFF2-40B4-BE49-F238E27FC236}">
                      <a16:creationId xmlns:a16="http://schemas.microsoft.com/office/drawing/2014/main" xmlns="" id="{A99D2D4A-20C9-4DE3-A4E4-656A1CCC4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4" y="223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2" name="直接连接符 139292">
                  <a:extLst>
                    <a:ext uri="{FF2B5EF4-FFF2-40B4-BE49-F238E27FC236}">
                      <a16:creationId xmlns:a16="http://schemas.microsoft.com/office/drawing/2014/main" xmlns="" id="{B17A0DA5-B529-4029-A8CD-B037C33DB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3" y="234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3" name="直接连接符 139293">
                  <a:extLst>
                    <a:ext uri="{FF2B5EF4-FFF2-40B4-BE49-F238E27FC236}">
                      <a16:creationId xmlns:a16="http://schemas.microsoft.com/office/drawing/2014/main" xmlns="" id="{DEAB51DB-BA82-4359-A696-16D2F691B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234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4" name="矩形 139294">
                  <a:extLst>
                    <a:ext uri="{FF2B5EF4-FFF2-40B4-BE49-F238E27FC236}">
                      <a16:creationId xmlns:a16="http://schemas.microsoft.com/office/drawing/2014/main" xmlns="" id="{002C769B-26EA-457A-82E7-9FE6EE7074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933"/>
                  <a:ext cx="3046" cy="700"/>
                </a:xfrm>
                <a:prstGeom prst="rect">
                  <a:avLst/>
                </a:prstGeom>
                <a:noFill/>
                <a:ln w="28575">
                  <a:solidFill>
                    <a:srgbClr val="0000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85" name="直接连接符 139295">
                <a:extLst>
                  <a:ext uri="{FF2B5EF4-FFF2-40B4-BE49-F238E27FC236}">
                    <a16:creationId xmlns:a16="http://schemas.microsoft.com/office/drawing/2014/main" xmlns="" id="{21288394-C885-494C-B4CE-063FA7BBF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480"/>
                <a:ext cx="301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186" name="对象 139296">
                <a:extLst>
                  <a:ext uri="{FF2B5EF4-FFF2-40B4-BE49-F238E27FC236}">
                    <a16:creationId xmlns:a16="http://schemas.microsoft.com/office/drawing/2014/main" xmlns="" id="{19665609-05CF-4CC0-8A63-B9CAAA0780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5" y="868"/>
              <a:ext cx="664" cy="209"/>
            </p:xfrm>
            <a:graphic>
              <a:graphicData uri="http://schemas.openxmlformats.org/presentationml/2006/ole">
                <p:oleObj spid="_x0000_s46915" r:id="rId5" imgW="1245140" imgH="368460" progId="">
                  <p:embed/>
                </p:oleObj>
              </a:graphicData>
            </a:graphic>
          </p:graphicFrame>
          <p:graphicFrame>
            <p:nvGraphicFramePr>
              <p:cNvPr id="188" name="对象 139297">
                <a:extLst>
                  <a:ext uri="{FF2B5EF4-FFF2-40B4-BE49-F238E27FC236}">
                    <a16:creationId xmlns:a16="http://schemas.microsoft.com/office/drawing/2014/main" xmlns="" id="{ACDD3689-F2B5-4BC6-A57F-13B9438DC68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" y="1204"/>
              <a:ext cx="649" cy="209"/>
            </p:xfrm>
            <a:graphic>
              <a:graphicData uri="http://schemas.openxmlformats.org/presentationml/2006/ole">
                <p:oleObj spid="_x0000_s46916" r:id="rId6" imgW="1219729" imgH="368460" progId="">
                  <p:embed/>
                </p:oleObj>
              </a:graphicData>
            </a:graphic>
          </p:graphicFrame>
          <p:graphicFrame>
            <p:nvGraphicFramePr>
              <p:cNvPr id="190" name="对象 139298">
                <a:extLst>
                  <a:ext uri="{FF2B5EF4-FFF2-40B4-BE49-F238E27FC236}">
                    <a16:creationId xmlns:a16="http://schemas.microsoft.com/office/drawing/2014/main" xmlns="" id="{A8624028-CE6C-4772-99CC-1DE6C8D44B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" y="1540"/>
              <a:ext cx="629" cy="209"/>
            </p:xfrm>
            <a:graphic>
              <a:graphicData uri="http://schemas.openxmlformats.org/presentationml/2006/ole">
                <p:oleObj spid="_x0000_s46917" r:id="rId7" imgW="1181100" imgH="368300" progId="">
                  <p:embed/>
                </p:oleObj>
              </a:graphicData>
            </a:graphic>
          </p:graphicFrame>
          <p:graphicFrame>
            <p:nvGraphicFramePr>
              <p:cNvPr id="196" name="对象 139299">
                <a:extLst>
                  <a:ext uri="{FF2B5EF4-FFF2-40B4-BE49-F238E27FC236}">
                    <a16:creationId xmlns:a16="http://schemas.microsoft.com/office/drawing/2014/main" xmlns="" id="{7212C08A-F931-4DDE-BA5A-CC608278F0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3" y="532"/>
              <a:ext cx="663" cy="209"/>
            </p:xfrm>
            <a:graphic>
              <a:graphicData uri="http://schemas.openxmlformats.org/presentationml/2006/ole">
                <p:oleObj spid="_x0000_s46918" r:id="rId8" imgW="1245140" imgH="368460" progId="">
                  <p:embed/>
                </p:oleObj>
              </a:graphicData>
            </a:graphic>
          </p:graphicFrame>
          <p:graphicFrame>
            <p:nvGraphicFramePr>
              <p:cNvPr id="197" name="对象 139300">
                <a:extLst>
                  <a:ext uri="{FF2B5EF4-FFF2-40B4-BE49-F238E27FC236}">
                    <a16:creationId xmlns:a16="http://schemas.microsoft.com/office/drawing/2014/main" xmlns="" id="{9C2D0289-8212-42EB-8356-C7607618869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19" y="857"/>
              <a:ext cx="663" cy="209"/>
            </p:xfrm>
            <a:graphic>
              <a:graphicData uri="http://schemas.openxmlformats.org/presentationml/2006/ole">
                <p:oleObj spid="_x0000_s46919" r:id="rId9" imgW="1245140" imgH="368460" progId="">
                  <p:embed/>
                </p:oleObj>
              </a:graphicData>
            </a:graphic>
          </p:graphicFrame>
          <p:graphicFrame>
            <p:nvGraphicFramePr>
              <p:cNvPr id="198" name="对象 139301">
                <a:extLst>
                  <a:ext uri="{FF2B5EF4-FFF2-40B4-BE49-F238E27FC236}">
                    <a16:creationId xmlns:a16="http://schemas.microsoft.com/office/drawing/2014/main" xmlns="" id="{1DBD3CD1-16DE-43BD-8319-0D0252C641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3" y="1204"/>
              <a:ext cx="664" cy="209"/>
            </p:xfrm>
            <a:graphic>
              <a:graphicData uri="http://schemas.openxmlformats.org/presentationml/2006/ole">
                <p:oleObj spid="_x0000_s46920" r:id="rId10" imgW="1245140" imgH="368460" progId="">
                  <p:embed/>
                </p:oleObj>
              </a:graphicData>
            </a:graphic>
          </p:graphicFrame>
          <p:graphicFrame>
            <p:nvGraphicFramePr>
              <p:cNvPr id="199" name="对象 139302">
                <a:extLst>
                  <a:ext uri="{FF2B5EF4-FFF2-40B4-BE49-F238E27FC236}">
                    <a16:creationId xmlns:a16="http://schemas.microsoft.com/office/drawing/2014/main" xmlns="" id="{AE334E7E-BDCA-4E77-8BA3-A11F6E2436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1" y="1588"/>
              <a:ext cx="581" cy="209"/>
            </p:xfrm>
            <a:graphic>
              <a:graphicData uri="http://schemas.openxmlformats.org/presentationml/2006/ole">
                <p:oleObj spid="_x0000_s46921" r:id="rId11" imgW="1092200" imgH="368300" progId="">
                  <p:embed/>
                </p:oleObj>
              </a:graphicData>
            </a:graphic>
          </p:graphicFrame>
          <p:graphicFrame>
            <p:nvGraphicFramePr>
              <p:cNvPr id="200" name="对象 139303">
                <a:extLst>
                  <a:ext uri="{FF2B5EF4-FFF2-40B4-BE49-F238E27FC236}">
                    <a16:creationId xmlns:a16="http://schemas.microsoft.com/office/drawing/2014/main" xmlns="" id="{CC9D4BD2-5C0E-4176-ACD1-0D752F2E6B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532"/>
              <a:ext cx="664" cy="209"/>
            </p:xfrm>
            <a:graphic>
              <a:graphicData uri="http://schemas.openxmlformats.org/presentationml/2006/ole">
                <p:oleObj spid="_x0000_s46922" r:id="rId12" imgW="1245140" imgH="368460" progId="">
                  <p:embed/>
                </p:oleObj>
              </a:graphicData>
            </a:graphic>
          </p:graphicFrame>
          <p:graphicFrame>
            <p:nvGraphicFramePr>
              <p:cNvPr id="201" name="对象 139304">
                <a:extLst>
                  <a:ext uri="{FF2B5EF4-FFF2-40B4-BE49-F238E27FC236}">
                    <a16:creationId xmlns:a16="http://schemas.microsoft.com/office/drawing/2014/main" xmlns="" id="{92FDF9C7-1F7A-45EE-B2BC-7E2F8A8DF4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868"/>
              <a:ext cx="663" cy="209"/>
            </p:xfrm>
            <a:graphic>
              <a:graphicData uri="http://schemas.openxmlformats.org/presentationml/2006/ole">
                <p:oleObj spid="_x0000_s46923" name="公式" r:id="rId13" imgW="1245140" imgH="368460" progId="">
                  <p:embed/>
                </p:oleObj>
              </a:graphicData>
            </a:graphic>
          </p:graphicFrame>
          <p:graphicFrame>
            <p:nvGraphicFramePr>
              <p:cNvPr id="202" name="对象 139305">
                <a:extLst>
                  <a:ext uri="{FF2B5EF4-FFF2-40B4-BE49-F238E27FC236}">
                    <a16:creationId xmlns:a16="http://schemas.microsoft.com/office/drawing/2014/main" xmlns="" id="{BB9FD0DB-CE84-4F5E-951F-52A0389AF2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1204"/>
              <a:ext cx="672" cy="207"/>
            </p:xfrm>
            <a:graphic>
              <a:graphicData uri="http://schemas.openxmlformats.org/presentationml/2006/ole">
                <p:oleObj spid="_x0000_s46924" r:id="rId14" imgW="1002865" imgH="317362" progId="">
                  <p:embed/>
                </p:oleObj>
              </a:graphicData>
            </a:graphic>
          </p:graphicFrame>
          <p:graphicFrame>
            <p:nvGraphicFramePr>
              <p:cNvPr id="203" name="对象 139306">
                <a:extLst>
                  <a:ext uri="{FF2B5EF4-FFF2-40B4-BE49-F238E27FC236}">
                    <a16:creationId xmlns:a16="http://schemas.microsoft.com/office/drawing/2014/main" xmlns="" id="{D757E0FB-EF0B-4E49-82B4-C4E71867C9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9" y="1540"/>
              <a:ext cx="528" cy="209"/>
            </p:xfrm>
            <a:graphic>
              <a:graphicData uri="http://schemas.openxmlformats.org/presentationml/2006/ole">
                <p:oleObj spid="_x0000_s46925" r:id="rId15" imgW="990600" imgH="368300" progId="">
                  <p:embed/>
                </p:oleObj>
              </a:graphicData>
            </a:graphic>
          </p:graphicFrame>
          <p:graphicFrame>
            <p:nvGraphicFramePr>
              <p:cNvPr id="204" name="对象 139307">
                <a:extLst>
                  <a:ext uri="{FF2B5EF4-FFF2-40B4-BE49-F238E27FC236}">
                    <a16:creationId xmlns:a16="http://schemas.microsoft.com/office/drawing/2014/main" xmlns="" id="{E9C4CFCF-660B-427F-ABBD-FC793F258B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29" y="532"/>
              <a:ext cx="663" cy="209"/>
            </p:xfrm>
            <a:graphic>
              <a:graphicData uri="http://schemas.openxmlformats.org/presentationml/2006/ole">
                <p:oleObj spid="_x0000_s46926" r:id="rId16" imgW="1245140" imgH="368460" progId="">
                  <p:embed/>
                </p:oleObj>
              </a:graphicData>
            </a:graphic>
          </p:graphicFrame>
          <p:graphicFrame>
            <p:nvGraphicFramePr>
              <p:cNvPr id="205" name="对象 139308">
                <a:extLst>
                  <a:ext uri="{FF2B5EF4-FFF2-40B4-BE49-F238E27FC236}">
                    <a16:creationId xmlns:a16="http://schemas.microsoft.com/office/drawing/2014/main" xmlns="" id="{44FC2209-BA08-452C-873B-39E8FC7FC8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29" y="868"/>
              <a:ext cx="664" cy="209"/>
            </p:xfrm>
            <a:graphic>
              <a:graphicData uri="http://schemas.openxmlformats.org/presentationml/2006/ole">
                <p:oleObj spid="_x0000_s46927" r:id="rId17" imgW="1245140" imgH="368460" progId="">
                  <p:embed/>
                </p:oleObj>
              </a:graphicData>
            </a:graphic>
          </p:graphicFrame>
          <p:graphicFrame>
            <p:nvGraphicFramePr>
              <p:cNvPr id="206" name="对象 139309">
                <a:extLst>
                  <a:ext uri="{FF2B5EF4-FFF2-40B4-BE49-F238E27FC236}">
                    <a16:creationId xmlns:a16="http://schemas.microsoft.com/office/drawing/2014/main" xmlns="" id="{7DC8A343-C07D-46A8-8472-FDD031B118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7" y="1204"/>
              <a:ext cx="555" cy="209"/>
            </p:xfrm>
            <a:graphic>
              <a:graphicData uri="http://schemas.openxmlformats.org/presentationml/2006/ole">
                <p:oleObj spid="_x0000_s46928" r:id="rId18" imgW="1041400" imgH="368300" progId="">
                  <p:embed/>
                </p:oleObj>
              </a:graphicData>
            </a:graphic>
          </p:graphicFrame>
          <p:graphicFrame>
            <p:nvGraphicFramePr>
              <p:cNvPr id="207" name="对象 139310">
                <a:extLst>
                  <a:ext uri="{FF2B5EF4-FFF2-40B4-BE49-F238E27FC236}">
                    <a16:creationId xmlns:a16="http://schemas.microsoft.com/office/drawing/2014/main" xmlns="" id="{F8F6F5D1-DD3F-4CAF-BF0F-60C8EB9018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6" y="1546"/>
              <a:ext cx="548" cy="209"/>
            </p:xfrm>
            <a:graphic>
              <a:graphicData uri="http://schemas.openxmlformats.org/presentationml/2006/ole">
                <p:oleObj spid="_x0000_s46929" r:id="rId19" imgW="1029147" imgH="368460" progId="">
                  <p:embed/>
                </p:oleObj>
              </a:graphicData>
            </a:graphic>
          </p:graphicFrame>
        </p:grpSp>
      </p:grpSp>
      <p:cxnSp>
        <p:nvCxnSpPr>
          <p:cNvPr id="53" name="直接连接符 5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33654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38241">
            <a:extLst>
              <a:ext uri="{FF2B5EF4-FFF2-40B4-BE49-F238E27FC236}">
                <a16:creationId xmlns:a16="http://schemas.microsoft.com/office/drawing/2014/main" xmlns="" id="{53EDFB16-8B33-4616-90E4-329776C0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16" y="740673"/>
            <a:ext cx="3842440" cy="49369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五变量卡诺图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</a:t>
            </a:r>
          </a:p>
        </p:txBody>
      </p:sp>
      <p:sp>
        <p:nvSpPr>
          <p:cNvPr id="137" name="矩形 140289">
            <a:extLst>
              <a:ext uri="{FF2B5EF4-FFF2-40B4-BE49-F238E27FC236}">
                <a16:creationId xmlns:a16="http://schemas.microsoft.com/office/drawing/2014/main" xmlns="" id="{A2AD5C00-666C-439E-9C77-0FA5240D8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777" y="4312974"/>
            <a:ext cx="457197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38" name="矩形 140290">
            <a:extLst>
              <a:ext uri="{FF2B5EF4-FFF2-40B4-BE49-F238E27FC236}">
                <a16:creationId xmlns:a16="http://schemas.microsoft.com/office/drawing/2014/main" xmlns="" id="{CB7240BD-CE2A-4109-B2FE-A4528B1E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644" y="4312974"/>
            <a:ext cx="463433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39" name="矩形 140291">
            <a:extLst>
              <a:ext uri="{FF2B5EF4-FFF2-40B4-BE49-F238E27FC236}">
                <a16:creationId xmlns:a16="http://schemas.microsoft.com/office/drawing/2014/main" xmlns="" id="{08512A43-5C59-454B-860A-D88076F74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977" y="3455724"/>
            <a:ext cx="457200" cy="40005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40" name="矩形 140292">
            <a:extLst>
              <a:ext uri="{FF2B5EF4-FFF2-40B4-BE49-F238E27FC236}">
                <a16:creationId xmlns:a16="http://schemas.microsoft.com/office/drawing/2014/main" xmlns="" id="{4BA33261-3029-4D8F-B62A-0FD5B0AB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677" y="3455724"/>
            <a:ext cx="457200" cy="40005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42" name="组合 140294">
            <a:extLst>
              <a:ext uri="{FF2B5EF4-FFF2-40B4-BE49-F238E27FC236}">
                <a16:creationId xmlns:a16="http://schemas.microsoft.com/office/drawing/2014/main" xmlns="" id="{32E406CF-F3C3-4C8B-861B-6E6160609718}"/>
              </a:ext>
            </a:extLst>
          </p:cNvPr>
          <p:cNvGrpSpPr>
            <a:grpSpLocks/>
          </p:cNvGrpSpPr>
          <p:nvPr/>
        </p:nvGrpSpPr>
        <p:grpSpPr bwMode="auto">
          <a:xfrm>
            <a:off x="1974227" y="2369874"/>
            <a:ext cx="4745831" cy="2686050"/>
            <a:chOff x="0" y="0"/>
            <a:chExt cx="3986" cy="2256"/>
          </a:xfrm>
        </p:grpSpPr>
        <p:sp>
          <p:nvSpPr>
            <p:cNvPr id="143" name="直接连接符 140295">
              <a:extLst>
                <a:ext uri="{FF2B5EF4-FFF2-40B4-BE49-F238E27FC236}">
                  <a16:creationId xmlns:a16="http://schemas.microsoft.com/office/drawing/2014/main" xmlns="" id="{21671CF2-23C9-4EAD-AB81-94001EEC8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" y="192"/>
              <a:ext cx="445" cy="3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4" name="文本框 140296">
              <a:extLst>
                <a:ext uri="{FF2B5EF4-FFF2-40B4-BE49-F238E27FC236}">
                  <a16:creationId xmlns:a16="http://schemas.microsoft.com/office/drawing/2014/main" xmlns="" id="{DBA49AE3-E30B-481B-9A8D-52D65EE1D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"/>
              <a:ext cx="16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01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11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45" name="文本框 140297">
              <a:extLst>
                <a:ext uri="{FF2B5EF4-FFF2-40B4-BE49-F238E27FC236}">
                  <a16:creationId xmlns:a16="http://schemas.microsoft.com/office/drawing/2014/main" xmlns="" id="{4F3B9ABA-2902-48A7-9CA8-94B8BDE97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" y="463"/>
              <a:ext cx="596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46" name="文本框 140298">
              <a:extLst>
                <a:ext uri="{FF2B5EF4-FFF2-40B4-BE49-F238E27FC236}">
                  <a16:creationId xmlns:a16="http://schemas.microsoft.com/office/drawing/2014/main" xmlns="" id="{5C02AEEE-F526-4BE3-8AA2-35405E32C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0"/>
              <a:ext cx="576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CDE</a:t>
              </a:r>
            </a:p>
          </p:txBody>
        </p:sp>
        <p:sp>
          <p:nvSpPr>
            <p:cNvPr id="147" name="文本框 140299">
              <a:extLst>
                <a:ext uri="{FF2B5EF4-FFF2-40B4-BE49-F238E27FC236}">
                  <a16:creationId xmlns:a16="http://schemas.microsoft.com/office/drawing/2014/main" xmlns="" id="{43BD65BF-EC84-4782-B425-D1AF65824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8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48" name="文本框 140300">
              <a:extLst>
                <a:ext uri="{FF2B5EF4-FFF2-40B4-BE49-F238E27FC236}">
                  <a16:creationId xmlns:a16="http://schemas.microsoft.com/office/drawing/2014/main" xmlns="" id="{ADD8B95A-6F1B-4F6E-B534-2914BC8FE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0"/>
              <a:ext cx="168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11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01  </a:t>
              </a:r>
              <a:r>
                <a:rPr lang="en-US" altLang="zh-CN" sz="1800" kern="0">
                  <a:solidFill>
                    <a:srgbClr val="9966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1800" ker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</p:txBody>
        </p:sp>
        <p:sp>
          <p:nvSpPr>
            <p:cNvPr id="149" name="直接连接符 140301">
              <a:extLst>
                <a:ext uri="{FF2B5EF4-FFF2-40B4-BE49-F238E27FC236}">
                  <a16:creationId xmlns:a16="http://schemas.microsoft.com/office/drawing/2014/main" xmlns="" id="{439B380C-241F-4C5A-BC07-9302198A4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96"/>
              <a:ext cx="0" cy="216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" name="矩形 140302">
              <a:extLst>
                <a:ext uri="{FF2B5EF4-FFF2-40B4-BE49-F238E27FC236}">
                  <a16:creationId xmlns:a16="http://schemas.microsoft.com/office/drawing/2014/main" xmlns="" id="{06ED208A-66C5-4185-BECF-39AD87863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151" name="矩形 140303">
              <a:extLst>
                <a:ext uri="{FF2B5EF4-FFF2-40B4-BE49-F238E27FC236}">
                  <a16:creationId xmlns:a16="http://schemas.microsoft.com/office/drawing/2014/main" xmlns="" id="{F3C9ACAF-210C-4125-B56C-F4B5A94E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52" name="矩形 140304">
              <a:extLst>
                <a:ext uri="{FF2B5EF4-FFF2-40B4-BE49-F238E27FC236}">
                  <a16:creationId xmlns:a16="http://schemas.microsoft.com/office/drawing/2014/main" xmlns="" id="{046F6759-4076-4E0C-8852-B7E318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153" name="矩形 140305">
              <a:extLst>
                <a:ext uri="{FF2B5EF4-FFF2-40B4-BE49-F238E27FC236}">
                  <a16:creationId xmlns:a16="http://schemas.microsoft.com/office/drawing/2014/main" xmlns="" id="{6C7A2464-3450-4A2B-8CD7-74FD69DA4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154" name="矩形 140306">
              <a:extLst>
                <a:ext uri="{FF2B5EF4-FFF2-40B4-BE49-F238E27FC236}">
                  <a16:creationId xmlns:a16="http://schemas.microsoft.com/office/drawing/2014/main" xmlns="" id="{9C2A05AA-3AA5-42FA-BEAE-93B023C3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155" name="矩形 140307">
              <a:extLst>
                <a:ext uri="{FF2B5EF4-FFF2-40B4-BE49-F238E27FC236}">
                  <a16:creationId xmlns:a16="http://schemas.microsoft.com/office/drawing/2014/main" xmlns="" id="{F8141510-C719-49A5-96F8-3A0B7BFF6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156" name="矩形 140308">
              <a:extLst>
                <a:ext uri="{FF2B5EF4-FFF2-40B4-BE49-F238E27FC236}">
                  <a16:creationId xmlns:a16="http://schemas.microsoft.com/office/drawing/2014/main" xmlns="" id="{B3C10B8C-616A-4441-AF0F-05228039D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57" name="矩形 140309">
              <a:extLst>
                <a:ext uri="{FF2B5EF4-FFF2-40B4-BE49-F238E27FC236}">
                  <a16:creationId xmlns:a16="http://schemas.microsoft.com/office/drawing/2014/main" xmlns="" id="{F7B75F5B-342C-49D4-90A0-1EB5F664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44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158" name="矩形 140310">
              <a:extLst>
                <a:ext uri="{FF2B5EF4-FFF2-40B4-BE49-F238E27FC236}">
                  <a16:creationId xmlns:a16="http://schemas.microsoft.com/office/drawing/2014/main" xmlns="" id="{0F76AF53-29CE-4A22-807A-F8C585984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28</a:t>
              </a:r>
            </a:p>
          </p:txBody>
        </p:sp>
        <p:sp>
          <p:nvSpPr>
            <p:cNvPr id="159" name="矩形 140311">
              <a:extLst>
                <a:ext uri="{FF2B5EF4-FFF2-40B4-BE49-F238E27FC236}">
                  <a16:creationId xmlns:a16="http://schemas.microsoft.com/office/drawing/2014/main" xmlns="" id="{144EC2C6-F409-4CB6-8A8E-51EB784E0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29</a:t>
              </a:r>
            </a:p>
          </p:txBody>
        </p:sp>
        <p:sp>
          <p:nvSpPr>
            <p:cNvPr id="160" name="矩形 140312">
              <a:extLst>
                <a:ext uri="{FF2B5EF4-FFF2-40B4-BE49-F238E27FC236}">
                  <a16:creationId xmlns:a16="http://schemas.microsoft.com/office/drawing/2014/main" xmlns="" id="{528BFA23-D426-4A78-9E41-705C214F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31</a:t>
              </a:r>
            </a:p>
          </p:txBody>
        </p:sp>
        <p:sp>
          <p:nvSpPr>
            <p:cNvPr id="161" name="矩形 140313">
              <a:extLst>
                <a:ext uri="{FF2B5EF4-FFF2-40B4-BE49-F238E27FC236}">
                  <a16:creationId xmlns:a16="http://schemas.microsoft.com/office/drawing/2014/main" xmlns="" id="{B95F435E-D36A-4892-A513-88358B82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162" name="矩形 140314">
              <a:extLst>
                <a:ext uri="{FF2B5EF4-FFF2-40B4-BE49-F238E27FC236}">
                  <a16:creationId xmlns:a16="http://schemas.microsoft.com/office/drawing/2014/main" xmlns="" id="{F33B85BF-A255-4207-8A5E-FBB0BDD92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26</a:t>
              </a:r>
            </a:p>
          </p:txBody>
        </p:sp>
        <p:sp>
          <p:nvSpPr>
            <p:cNvPr id="163" name="矩形 140315">
              <a:extLst>
                <a:ext uri="{FF2B5EF4-FFF2-40B4-BE49-F238E27FC236}">
                  <a16:creationId xmlns:a16="http://schemas.microsoft.com/office/drawing/2014/main" xmlns="" id="{60A9B618-61AB-43C3-A277-22D14FDB3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27</a:t>
              </a:r>
            </a:p>
          </p:txBody>
        </p:sp>
        <p:sp>
          <p:nvSpPr>
            <p:cNvPr id="164" name="矩形 140316">
              <a:extLst>
                <a:ext uri="{FF2B5EF4-FFF2-40B4-BE49-F238E27FC236}">
                  <a16:creationId xmlns:a16="http://schemas.microsoft.com/office/drawing/2014/main" xmlns="" id="{5AAFB46B-D34E-40A4-9A0C-A8CE8EBD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165" name="矩形 140317">
              <a:extLst>
                <a:ext uri="{FF2B5EF4-FFF2-40B4-BE49-F238E27FC236}">
                  <a16:creationId xmlns:a16="http://schemas.microsoft.com/office/drawing/2014/main" xmlns="" id="{2376019F-72AC-4BFB-8CB3-2E38E2EE6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72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24</a:t>
              </a:r>
            </a:p>
          </p:txBody>
        </p:sp>
        <p:sp>
          <p:nvSpPr>
            <p:cNvPr id="166" name="矩形 140318">
              <a:extLst>
                <a:ext uri="{FF2B5EF4-FFF2-40B4-BE49-F238E27FC236}">
                  <a16:creationId xmlns:a16="http://schemas.microsoft.com/office/drawing/2014/main" xmlns="" id="{C7546B0E-0489-45DD-9F49-BD82318F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167" name="矩形 140319">
              <a:extLst>
                <a:ext uri="{FF2B5EF4-FFF2-40B4-BE49-F238E27FC236}">
                  <a16:creationId xmlns:a16="http://schemas.microsoft.com/office/drawing/2014/main" xmlns="" id="{F13AFFCC-572A-41E0-96E6-656235D95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168" name="矩形 140320">
              <a:extLst>
                <a:ext uri="{FF2B5EF4-FFF2-40B4-BE49-F238E27FC236}">
                  <a16:creationId xmlns:a16="http://schemas.microsoft.com/office/drawing/2014/main" xmlns="" id="{2F3F82C4-79C4-4F00-B84D-AF241507F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169" name="矩形 140321">
              <a:extLst>
                <a:ext uri="{FF2B5EF4-FFF2-40B4-BE49-F238E27FC236}">
                  <a16:creationId xmlns:a16="http://schemas.microsoft.com/office/drawing/2014/main" xmlns="" id="{89FC3D8A-7EE5-4B07-8AC7-EDD1CCA5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70" name="矩形 140322">
              <a:extLst>
                <a:ext uri="{FF2B5EF4-FFF2-40B4-BE49-F238E27FC236}">
                  <a16:creationId xmlns:a16="http://schemas.microsoft.com/office/drawing/2014/main" xmlns="" id="{53BBF382-0D89-45CF-98EC-1D0703EC3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71" name="矩形 140323">
              <a:extLst>
                <a:ext uri="{FF2B5EF4-FFF2-40B4-BE49-F238E27FC236}">
                  <a16:creationId xmlns:a16="http://schemas.microsoft.com/office/drawing/2014/main" xmlns="" id="{926660C0-7865-43C2-A30F-C9B574E9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72" name="矩形 140324">
              <a:extLst>
                <a:ext uri="{FF2B5EF4-FFF2-40B4-BE49-F238E27FC236}">
                  <a16:creationId xmlns:a16="http://schemas.microsoft.com/office/drawing/2014/main" xmlns="" id="{495AB96C-FC97-42B7-AB6A-558566A5C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73" name="矩形 140325">
              <a:extLst>
                <a:ext uri="{FF2B5EF4-FFF2-40B4-BE49-F238E27FC236}">
                  <a16:creationId xmlns:a16="http://schemas.microsoft.com/office/drawing/2014/main" xmlns="" id="{9AFD44FD-E85D-43F5-978C-5DA267B31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900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74" name="矩形 140326">
              <a:extLst>
                <a:ext uri="{FF2B5EF4-FFF2-40B4-BE49-F238E27FC236}">
                  <a16:creationId xmlns:a16="http://schemas.microsoft.com/office/drawing/2014/main" xmlns="" id="{1146BFDF-E353-4B34-923B-832EEFF4B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75" name="矩形 140327">
              <a:extLst>
                <a:ext uri="{FF2B5EF4-FFF2-40B4-BE49-F238E27FC236}">
                  <a16:creationId xmlns:a16="http://schemas.microsoft.com/office/drawing/2014/main" xmlns="" id="{383C829E-306D-40E7-8909-091B2227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6" name="矩形 140328">
              <a:extLst>
                <a:ext uri="{FF2B5EF4-FFF2-40B4-BE49-F238E27FC236}">
                  <a16:creationId xmlns:a16="http://schemas.microsoft.com/office/drawing/2014/main" xmlns="" id="{95EEA2D7-F1B9-4056-A3A2-BB4B22E49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77" name="矩形 140329">
              <a:extLst>
                <a:ext uri="{FF2B5EF4-FFF2-40B4-BE49-F238E27FC236}">
                  <a16:creationId xmlns:a16="http://schemas.microsoft.com/office/drawing/2014/main" xmlns="" id="{3D319C89-3A9C-46BB-A1F2-51EE6BF7F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0" name="矩形 140330">
              <a:extLst>
                <a:ext uri="{FF2B5EF4-FFF2-40B4-BE49-F238E27FC236}">
                  <a16:creationId xmlns:a16="http://schemas.microsoft.com/office/drawing/2014/main" xmlns="" id="{37F6EE10-CBF4-4BB6-BD06-C669202AD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82" name="矩形 140331">
              <a:extLst>
                <a:ext uri="{FF2B5EF4-FFF2-40B4-BE49-F238E27FC236}">
                  <a16:creationId xmlns:a16="http://schemas.microsoft.com/office/drawing/2014/main" xmlns="" id="{2A575DBB-6AA6-4575-B9A7-9FF32606A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87" name="矩形 140332">
              <a:extLst>
                <a:ext uri="{FF2B5EF4-FFF2-40B4-BE49-F238E27FC236}">
                  <a16:creationId xmlns:a16="http://schemas.microsoft.com/office/drawing/2014/main" xmlns="" id="{2EFEA2B5-9B7A-4BB7-86B1-F2097E44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9" name="矩形 140333">
              <a:extLst>
                <a:ext uri="{FF2B5EF4-FFF2-40B4-BE49-F238E27FC236}">
                  <a16:creationId xmlns:a16="http://schemas.microsoft.com/office/drawing/2014/main" xmlns="" id="{6D72292F-F7F5-4C18-8240-1BBFA52D1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528"/>
              <a:ext cx="40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defRPr/>
              </a:pPr>
              <a:r>
                <a:rPr lang="en-US" altLang="zh-CN" sz="1950" ker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1" name="直接连接符 140334">
              <a:extLst>
                <a:ext uri="{FF2B5EF4-FFF2-40B4-BE49-F238E27FC236}">
                  <a16:creationId xmlns:a16="http://schemas.microsoft.com/office/drawing/2014/main" xmlns="" id="{023022AC-C015-4B53-AEF9-3B9530A45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28"/>
              <a:ext cx="326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2" name="直接连接符 140335">
              <a:extLst>
                <a:ext uri="{FF2B5EF4-FFF2-40B4-BE49-F238E27FC236}">
                  <a16:creationId xmlns:a16="http://schemas.microsoft.com/office/drawing/2014/main" xmlns="" id="{28069F68-0C64-47D0-8C4F-12E67AA4D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900"/>
              <a:ext cx="3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3" name="直接连接符 140336">
              <a:extLst>
                <a:ext uri="{FF2B5EF4-FFF2-40B4-BE49-F238E27FC236}">
                  <a16:creationId xmlns:a16="http://schemas.microsoft.com/office/drawing/2014/main" xmlns="" id="{EBA1C71C-C9CE-42A8-88A2-BDD6FA071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72"/>
              <a:ext cx="3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" name="直接连接符 140337">
              <a:extLst>
                <a:ext uri="{FF2B5EF4-FFF2-40B4-BE49-F238E27FC236}">
                  <a16:creationId xmlns:a16="http://schemas.microsoft.com/office/drawing/2014/main" xmlns="" id="{6D8CABAD-1568-49FC-AC34-3743621D6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44"/>
              <a:ext cx="326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" name="直接连接符 140338">
              <a:extLst>
                <a:ext uri="{FF2B5EF4-FFF2-40B4-BE49-F238E27FC236}">
                  <a16:creationId xmlns:a16="http://schemas.microsoft.com/office/drawing/2014/main" xmlns="" id="{0844FBA5-11E0-47D7-8A99-780F89898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016"/>
              <a:ext cx="326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" name="直接连接符 140339">
              <a:extLst>
                <a:ext uri="{FF2B5EF4-FFF2-40B4-BE49-F238E27FC236}">
                  <a16:creationId xmlns:a16="http://schemas.microsoft.com/office/drawing/2014/main" xmlns="" id="{94089435-E63F-4FEF-B2B9-2A5775FEA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528"/>
              <a:ext cx="0" cy="14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6" name="直接连接符 140340">
              <a:extLst>
                <a:ext uri="{FF2B5EF4-FFF2-40B4-BE49-F238E27FC236}">
                  <a16:creationId xmlns:a16="http://schemas.microsoft.com/office/drawing/2014/main" xmlns="" id="{D46308B9-95A2-43EA-9AD9-FF885600F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7" name="直接连接符 140341">
              <a:extLst>
                <a:ext uri="{FF2B5EF4-FFF2-40B4-BE49-F238E27FC236}">
                  <a16:creationId xmlns:a16="http://schemas.microsoft.com/office/drawing/2014/main" xmlns="" id="{989A9A2C-ADBF-4004-89AA-8F2B37E59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8" name="直接连接符 140342">
              <a:extLst>
                <a:ext uri="{FF2B5EF4-FFF2-40B4-BE49-F238E27FC236}">
                  <a16:creationId xmlns:a16="http://schemas.microsoft.com/office/drawing/2014/main" xmlns="" id="{BF0C61BB-7046-48A4-AE6E-596AE5441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6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9" name="直接连接符 140343">
              <a:extLst>
                <a:ext uri="{FF2B5EF4-FFF2-40B4-BE49-F238E27FC236}">
                  <a16:creationId xmlns:a16="http://schemas.microsoft.com/office/drawing/2014/main" xmlns="" id="{9144F499-65E0-4183-86A1-CB6DBCA35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0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0" name="直接连接符 140344">
              <a:extLst>
                <a:ext uri="{FF2B5EF4-FFF2-40B4-BE49-F238E27FC236}">
                  <a16:creationId xmlns:a16="http://schemas.microsoft.com/office/drawing/2014/main" xmlns="" id="{B39D0964-A15F-4360-BE7B-246F81B1C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1" name="直接连接符 140345">
              <a:extLst>
                <a:ext uri="{FF2B5EF4-FFF2-40B4-BE49-F238E27FC236}">
                  <a16:creationId xmlns:a16="http://schemas.microsoft.com/office/drawing/2014/main" xmlns="" id="{540BEA32-A156-485A-8A48-7F1FFE854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2" name="直接连接符 140346">
              <a:extLst>
                <a:ext uri="{FF2B5EF4-FFF2-40B4-BE49-F238E27FC236}">
                  <a16:creationId xmlns:a16="http://schemas.microsoft.com/office/drawing/2014/main" xmlns="" id="{043B63DE-1C24-4C3D-9AB3-71790F6ED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528"/>
              <a:ext cx="0" cy="14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3" name="直接连接符 140347">
              <a:extLst>
                <a:ext uri="{FF2B5EF4-FFF2-40B4-BE49-F238E27FC236}">
                  <a16:creationId xmlns:a16="http://schemas.microsoft.com/office/drawing/2014/main" xmlns="" id="{CCC2E1C6-5393-4E1D-8457-1D77ADF70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528"/>
              <a:ext cx="0" cy="14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xmlns="" id="{45292A84-F3DD-4F10-ABF1-8DA48DEC7D0B}"/>
              </a:ext>
            </a:extLst>
          </p:cNvPr>
          <p:cNvGrpSpPr>
            <a:grpSpLocks/>
          </p:cNvGrpSpPr>
          <p:nvPr/>
        </p:nvGrpSpPr>
        <p:grpSpPr bwMode="auto">
          <a:xfrm>
            <a:off x="4260227" y="5170224"/>
            <a:ext cx="1229423" cy="571500"/>
            <a:chOff x="0" y="0"/>
            <a:chExt cx="1248" cy="480"/>
          </a:xfrm>
        </p:grpSpPr>
        <p:sp>
          <p:nvSpPr>
            <p:cNvPr id="225" name="椭圆形标注 140349">
              <a:extLst>
                <a:ext uri="{FF2B5EF4-FFF2-40B4-BE49-F238E27FC236}">
                  <a16:creationId xmlns:a16="http://schemas.microsoft.com/office/drawing/2014/main" xmlns="" id="{78334CA6-773F-41E3-96B8-6B3A1753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" cy="480"/>
            </a:xfrm>
            <a:prstGeom prst="wedgeEllipseCallout">
              <a:avLst>
                <a:gd name="adj1" fmla="val -65384"/>
                <a:gd name="adj2" fmla="val -115625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ker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6" name="椭圆形标注 140350">
              <a:extLst>
                <a:ext uri="{FF2B5EF4-FFF2-40B4-BE49-F238E27FC236}">
                  <a16:creationId xmlns:a16="http://schemas.microsoft.com/office/drawing/2014/main" xmlns="" id="{CDC67555-22C2-42F2-9C53-0503E796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48" cy="480"/>
            </a:xfrm>
            <a:prstGeom prst="wedgeEllipseCallout">
              <a:avLst>
                <a:gd name="adj1" fmla="val 48079"/>
                <a:gd name="adj2" fmla="val -11750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相重</a:t>
              </a:r>
            </a:p>
          </p:txBody>
        </p:sp>
      </p:grpSp>
      <p:sp>
        <p:nvSpPr>
          <p:cNvPr id="227" name="椭圆 140351">
            <a:extLst>
              <a:ext uri="{FF2B5EF4-FFF2-40B4-BE49-F238E27FC236}">
                <a16:creationId xmlns:a16="http://schemas.microsoft.com/office/drawing/2014/main" xmlns="" id="{269CE800-55A4-41F3-92B0-D6C1794F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877" y="3898636"/>
            <a:ext cx="457200" cy="414338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28" name="椭圆 140352">
            <a:extLst>
              <a:ext uri="{FF2B5EF4-FFF2-40B4-BE49-F238E27FC236}">
                <a16:creationId xmlns:a16="http://schemas.microsoft.com/office/drawing/2014/main" xmlns="" id="{F9315EEC-4EAD-4F18-B6AC-E549856D5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777" y="3875772"/>
            <a:ext cx="457200" cy="437201"/>
          </a:xfrm>
          <a:prstGeom prst="ellipse">
            <a:avLst/>
          </a:prstGeom>
          <a:noFill/>
          <a:ln w="158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29" name="椭圆形标注 140353">
            <a:extLst>
              <a:ext uri="{FF2B5EF4-FFF2-40B4-BE49-F238E27FC236}">
                <a16:creationId xmlns:a16="http://schemas.microsoft.com/office/drawing/2014/main" xmlns="" id="{0F809D85-EE3C-4E82-9B52-8DA4B67E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665" y="2047007"/>
            <a:ext cx="1714500" cy="408592"/>
          </a:xfrm>
          <a:prstGeom prst="wedgeEllipseCallout">
            <a:avLst>
              <a:gd name="adj1" fmla="val -48257"/>
              <a:gd name="adj2" fmla="val 88306"/>
            </a:avLst>
          </a:prstGeom>
          <a:solidFill>
            <a:srgbClr val="00CC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对称轴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C326F471-CDA1-431D-8A88-5830AA46A997}"/>
              </a:ext>
            </a:extLst>
          </p:cNvPr>
          <p:cNvCxnSpPr>
            <a:stCxn id="227" idx="3"/>
          </p:cNvCxnSpPr>
          <p:nvPr/>
        </p:nvCxnSpPr>
        <p:spPr>
          <a:xfrm flipH="1">
            <a:off x="2896223" y="4252295"/>
            <a:ext cx="916610" cy="8036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18E911A-7269-49C5-ADFC-28643553D48A}"/>
              </a:ext>
            </a:extLst>
          </p:cNvPr>
          <p:cNvCxnSpPr/>
          <p:nvPr/>
        </p:nvCxnSpPr>
        <p:spPr>
          <a:xfrm flipH="1">
            <a:off x="2964977" y="3982929"/>
            <a:ext cx="2335555" cy="118463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9E758E55-3050-4B29-903A-6662480A0C7B}"/>
              </a:ext>
            </a:extLst>
          </p:cNvPr>
          <p:cNvSpPr/>
          <p:nvPr/>
        </p:nvSpPr>
        <p:spPr>
          <a:xfrm>
            <a:off x="2005426" y="4981938"/>
            <a:ext cx="1001105" cy="444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相重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9CC149E1-50E0-40B8-9DF5-E1BDD05C2331}"/>
              </a:ext>
            </a:extLst>
          </p:cNvPr>
          <p:cNvCxnSpPr/>
          <p:nvPr/>
        </p:nvCxnSpPr>
        <p:spPr>
          <a:xfrm flipH="1" flipV="1">
            <a:off x="3288678" y="2256806"/>
            <a:ext cx="104159" cy="1198918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C76D8402-72E3-4198-B28F-FBBAF788913A}"/>
              </a:ext>
            </a:extLst>
          </p:cNvPr>
          <p:cNvCxnSpPr/>
          <p:nvPr/>
        </p:nvCxnSpPr>
        <p:spPr>
          <a:xfrm flipH="1" flipV="1">
            <a:off x="3431551" y="2226999"/>
            <a:ext cx="2389175" cy="1213005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F04B9A04-2239-4067-9384-7173A13B389B}"/>
              </a:ext>
            </a:extLst>
          </p:cNvPr>
          <p:cNvSpPr/>
          <p:nvPr/>
        </p:nvSpPr>
        <p:spPr>
          <a:xfrm>
            <a:off x="2802451" y="1903415"/>
            <a:ext cx="943427" cy="346249"/>
          </a:xfrm>
          <a:prstGeom prst="ellipse">
            <a:avLst/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相重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25131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</a:t>
            </a:r>
          </a:p>
        </p:txBody>
      </p:sp>
    </p:spTree>
    <p:extLst>
      <p:ext uri="{BB962C8B-B14F-4D97-AF65-F5344CB8AC3E}">
        <p14:creationId xmlns="" xmlns:p14="http://schemas.microsoft.com/office/powerpoint/2010/main" val="172074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BEE93A9C-592B-49AF-BE97-D1DF40164394}"/>
              </a:ext>
            </a:extLst>
          </p:cNvPr>
          <p:cNvSpPr txBox="1"/>
          <p:nvPr/>
        </p:nvSpPr>
        <p:spPr>
          <a:xfrm>
            <a:off x="1026853" y="1841871"/>
            <a:ext cx="2546131" cy="73866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100" b="1" dirty="0">
                <a:solidFill>
                  <a:srgbClr val="C00000"/>
                </a:solidFill>
              </a:rPr>
              <a:t>卡诺图有什么用？</a:t>
            </a:r>
          </a:p>
          <a:p>
            <a:r>
              <a:rPr lang="zh-CN" altLang="en-US" sz="2100" b="1" dirty="0">
                <a:solidFill>
                  <a:srgbClr val="C00000"/>
                </a:solidFill>
              </a:rPr>
              <a:t>为什么要用循环码？</a:t>
            </a:r>
            <a:endParaRPr lang="en-US" altLang="zh-CN" sz="21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70AD559-1F74-4D04-8E24-DA97B30B39CD}"/>
              </a:ext>
            </a:extLst>
          </p:cNvPr>
          <p:cNvSpPr txBox="1"/>
          <p:nvPr/>
        </p:nvSpPr>
        <p:spPr>
          <a:xfrm>
            <a:off x="5448693" y="1344108"/>
            <a:ext cx="323799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循环码：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相邻两个</a:t>
            </a:r>
            <a:r>
              <a:rPr lang="zh-CN" altLang="en-US" sz="2000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码字只有</a:t>
            </a:r>
            <a:r>
              <a:rPr lang="zh-CN" altLang="en-US" sz="2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一位相反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EB3956E8-2480-4564-9E51-E48646111383}"/>
              </a:ext>
            </a:extLst>
          </p:cNvPr>
          <p:cNvGrpSpPr>
            <a:grpSpLocks/>
          </p:cNvGrpSpPr>
          <p:nvPr/>
        </p:nvGrpSpPr>
        <p:grpSpPr bwMode="auto">
          <a:xfrm>
            <a:off x="301497" y="3118367"/>
            <a:ext cx="4649793" cy="2629644"/>
            <a:chOff x="1" y="-25"/>
            <a:chExt cx="3716" cy="2054"/>
          </a:xfrm>
        </p:grpSpPr>
        <p:sp>
          <p:nvSpPr>
            <p:cNvPr id="57" name="矩形 139274">
              <a:extLst>
                <a:ext uri="{FF2B5EF4-FFF2-40B4-BE49-F238E27FC236}">
                  <a16:creationId xmlns:a16="http://schemas.microsoft.com/office/drawing/2014/main" xmlns="" id="{F73FDF77-6C28-41BA-9FCD-3FDFDBCCD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32"/>
              <a:ext cx="768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58" name="矩形 139275">
              <a:extLst>
                <a:ext uri="{FF2B5EF4-FFF2-40B4-BE49-F238E27FC236}">
                  <a16:creationId xmlns:a16="http://schemas.microsoft.com/office/drawing/2014/main" xmlns="" id="{AC065D28-EDE4-4EDD-9FF1-88A77B98C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720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59" name="矩形 139276">
              <a:extLst>
                <a:ext uri="{FF2B5EF4-FFF2-40B4-BE49-F238E27FC236}">
                  <a16:creationId xmlns:a16="http://schemas.microsoft.com/office/drawing/2014/main" xmlns="" id="{1BD39950-E362-45F7-8F02-19D9CC6D3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88"/>
              <a:ext cx="81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0" name="矩形 139277">
              <a:extLst>
                <a:ext uri="{FF2B5EF4-FFF2-40B4-BE49-F238E27FC236}">
                  <a16:creationId xmlns:a16="http://schemas.microsoft.com/office/drawing/2014/main" xmlns="" id="{74D801DE-CCC7-4B04-ABFF-97809989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672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1" name="矩形 139278">
              <a:extLst>
                <a:ext uri="{FF2B5EF4-FFF2-40B4-BE49-F238E27FC236}">
                  <a16:creationId xmlns:a16="http://schemas.microsoft.com/office/drawing/2014/main" xmlns="" id="{EAC15C8C-D712-44B0-AFFF-0C6247E14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8"/>
              <a:ext cx="672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2" name="矩形 139279">
              <a:extLst>
                <a:ext uri="{FF2B5EF4-FFF2-40B4-BE49-F238E27FC236}">
                  <a16:creationId xmlns:a16="http://schemas.microsoft.com/office/drawing/2014/main" xmlns="" id="{3E06AAE9-BB8E-4B92-85E1-1AAE723B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432"/>
              <a:ext cx="768" cy="1008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3" name="椭圆 139280">
              <a:extLst>
                <a:ext uri="{FF2B5EF4-FFF2-40B4-BE49-F238E27FC236}">
                  <a16:creationId xmlns:a16="http://schemas.microsoft.com/office/drawing/2014/main" xmlns="" id="{0DC45A54-EAAB-4B15-B05F-4F5B9AB87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816"/>
              <a:ext cx="720" cy="288"/>
            </a:xfrm>
            <a:prstGeom prst="ellips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grpSp>
          <p:nvGrpSpPr>
            <p:cNvPr id="64" name="组合 139281">
              <a:extLst>
                <a:ext uri="{FF2B5EF4-FFF2-40B4-BE49-F238E27FC236}">
                  <a16:creationId xmlns:a16="http://schemas.microsoft.com/office/drawing/2014/main" xmlns="" id="{E48158FE-2B4D-40D2-99D7-29C66F3C7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" y="-25"/>
              <a:ext cx="3716" cy="2054"/>
              <a:chOff x="1" y="-25"/>
              <a:chExt cx="3716" cy="2054"/>
            </a:xfrm>
          </p:grpSpPr>
          <p:sp>
            <p:nvSpPr>
              <p:cNvPr id="65" name="文本框 139282">
                <a:extLst>
                  <a:ext uri="{FF2B5EF4-FFF2-40B4-BE49-F238E27FC236}">
                    <a16:creationId xmlns:a16="http://schemas.microsoft.com/office/drawing/2014/main" xmlns="" id="{24956328-9D43-4917-8BD1-08D92208F5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" y="145"/>
                <a:ext cx="3128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00          01          11          10</a:t>
                </a:r>
              </a:p>
            </p:txBody>
          </p:sp>
          <p:sp>
            <p:nvSpPr>
              <p:cNvPr id="66" name="文本框 139283">
                <a:extLst>
                  <a:ext uri="{FF2B5EF4-FFF2-40B4-BE49-F238E27FC236}">
                    <a16:creationId xmlns:a16="http://schemas.microsoft.com/office/drawing/2014/main" xmlns="" id="{5DCBBB29-ADE5-4089-B610-E7EB6D042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" y="379"/>
                <a:ext cx="456" cy="1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4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67" name="文本框 139284">
                <a:extLst>
                  <a:ext uri="{FF2B5EF4-FFF2-40B4-BE49-F238E27FC236}">
                    <a16:creationId xmlns:a16="http://schemas.microsoft.com/office/drawing/2014/main" xmlns="" id="{D222B899-52AF-43D2-B909-74C05EE75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" y="-25"/>
                <a:ext cx="46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CD</a:t>
                </a:r>
                <a:endPara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8" name="文本框 139285">
                <a:extLst>
                  <a:ext uri="{FF2B5EF4-FFF2-40B4-BE49-F238E27FC236}">
                    <a16:creationId xmlns:a16="http://schemas.microsoft.com/office/drawing/2014/main" xmlns="" id="{5FE2C620-2BA9-433A-BE51-84B1E0CEB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" y="145"/>
                <a:ext cx="432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</a:t>
                </a:r>
                <a:endPara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9" name="对象 139286">
                <a:extLst>
                  <a:ext uri="{FF2B5EF4-FFF2-40B4-BE49-F238E27FC236}">
                    <a16:creationId xmlns:a16="http://schemas.microsoft.com/office/drawing/2014/main" xmlns="" id="{ECB42031-E79B-4AC2-B2D0-28FA1C2FBA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49" y="524"/>
              <a:ext cx="663" cy="209"/>
            </p:xfrm>
            <a:graphic>
              <a:graphicData uri="http://schemas.openxmlformats.org/presentationml/2006/ole">
                <p:oleObj spid="_x0000_s47906" r:id="rId4" imgW="1245140" imgH="368460" progId="">
                  <p:embed/>
                </p:oleObj>
              </a:graphicData>
            </a:graphic>
          </p:graphicFrame>
          <p:grpSp>
            <p:nvGrpSpPr>
              <p:cNvPr id="70" name="组合 139287">
                <a:extLst>
                  <a:ext uri="{FF2B5EF4-FFF2-40B4-BE49-F238E27FC236}">
                    <a16:creationId xmlns:a16="http://schemas.microsoft.com/office/drawing/2014/main" xmlns="" id="{BB15D551-88B8-4D21-8FFD-F23BAD2551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" y="202"/>
                <a:ext cx="3274" cy="1633"/>
                <a:chOff x="0" y="0"/>
                <a:chExt cx="3274" cy="1633"/>
              </a:xfrm>
            </p:grpSpPr>
            <p:sp>
              <p:nvSpPr>
                <p:cNvPr id="88" name="矩形 139288">
                  <a:extLst>
                    <a:ext uri="{FF2B5EF4-FFF2-40B4-BE49-F238E27FC236}">
                      <a16:creationId xmlns:a16="http://schemas.microsoft.com/office/drawing/2014/main" xmlns="" id="{B07D287A-9377-45F2-A668-3F1CF4EE1C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233"/>
                  <a:ext cx="3046" cy="700"/>
                </a:xfrm>
                <a:prstGeom prst="rect">
                  <a:avLst/>
                </a:prstGeom>
                <a:noFill/>
                <a:ln w="28575">
                  <a:solidFill>
                    <a:srgbClr val="3333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9" name="直接连接符 139289">
                  <a:extLst>
                    <a:ext uri="{FF2B5EF4-FFF2-40B4-BE49-F238E27FC236}">
                      <a16:creationId xmlns:a16="http://schemas.microsoft.com/office/drawing/2014/main" xmlns="" id="{685E77D8-85D1-4B7B-BE32-EDD4E4092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244" cy="244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0" name="直接连接符 139290">
                  <a:extLst>
                    <a:ext uri="{FF2B5EF4-FFF2-40B4-BE49-F238E27FC236}">
                      <a16:creationId xmlns:a16="http://schemas.microsoft.com/office/drawing/2014/main" xmlns="" id="{63BDA405-C611-491F-8AC4-5731869049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9" y="589"/>
                  <a:ext cx="3035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1" name="直接连接符 139291">
                  <a:extLst>
                    <a:ext uri="{FF2B5EF4-FFF2-40B4-BE49-F238E27FC236}">
                      <a16:creationId xmlns:a16="http://schemas.microsoft.com/office/drawing/2014/main" xmlns="" id="{79F00B6C-F86A-4455-8E95-DABA0413F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4" y="223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2" name="直接连接符 139292">
                  <a:extLst>
                    <a:ext uri="{FF2B5EF4-FFF2-40B4-BE49-F238E27FC236}">
                      <a16:creationId xmlns:a16="http://schemas.microsoft.com/office/drawing/2014/main" xmlns="" id="{1659D75D-B527-4152-B897-A18D3A16B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3" y="234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3" name="直接连接符 139293">
                  <a:extLst>
                    <a:ext uri="{FF2B5EF4-FFF2-40B4-BE49-F238E27FC236}">
                      <a16:creationId xmlns:a16="http://schemas.microsoft.com/office/drawing/2014/main" xmlns="" id="{886EB095-747F-453F-8B15-7DA8A7FE24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56" y="234"/>
                  <a:ext cx="0" cy="139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4" name="矩形 139294">
                  <a:extLst>
                    <a:ext uri="{FF2B5EF4-FFF2-40B4-BE49-F238E27FC236}">
                      <a16:creationId xmlns:a16="http://schemas.microsoft.com/office/drawing/2014/main" xmlns="" id="{C5F4FDF8-E026-4483-9592-640393CD58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" y="933"/>
                  <a:ext cx="3046" cy="700"/>
                </a:xfrm>
                <a:prstGeom prst="rect">
                  <a:avLst/>
                </a:prstGeom>
                <a:noFill/>
                <a:ln w="28575">
                  <a:solidFill>
                    <a:srgbClr val="0000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1" name="直接连接符 139295">
                <a:extLst>
                  <a:ext uri="{FF2B5EF4-FFF2-40B4-BE49-F238E27FC236}">
                    <a16:creationId xmlns:a16="http://schemas.microsoft.com/office/drawing/2014/main" xmlns="" id="{A77F997A-F396-496A-932B-1F2E9D254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" y="1480"/>
                <a:ext cx="3015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72" name="对象 139296">
                <a:extLst>
                  <a:ext uri="{FF2B5EF4-FFF2-40B4-BE49-F238E27FC236}">
                    <a16:creationId xmlns:a16="http://schemas.microsoft.com/office/drawing/2014/main" xmlns="" id="{4F469F25-7F45-4C27-808A-FF6DECC472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5" y="868"/>
              <a:ext cx="664" cy="209"/>
            </p:xfrm>
            <a:graphic>
              <a:graphicData uri="http://schemas.openxmlformats.org/presentationml/2006/ole">
                <p:oleObj spid="_x0000_s47907" r:id="rId5" imgW="1245140" imgH="368460" progId="">
                  <p:embed/>
                </p:oleObj>
              </a:graphicData>
            </a:graphic>
          </p:graphicFrame>
          <p:graphicFrame>
            <p:nvGraphicFramePr>
              <p:cNvPr id="73" name="对象 139297">
                <a:extLst>
                  <a:ext uri="{FF2B5EF4-FFF2-40B4-BE49-F238E27FC236}">
                    <a16:creationId xmlns:a16="http://schemas.microsoft.com/office/drawing/2014/main" xmlns="" id="{BF3ACB31-8002-4C38-9C8F-9943E72F82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" y="1204"/>
              <a:ext cx="649" cy="209"/>
            </p:xfrm>
            <a:graphic>
              <a:graphicData uri="http://schemas.openxmlformats.org/presentationml/2006/ole">
                <p:oleObj spid="_x0000_s47908" r:id="rId6" imgW="1219729" imgH="368460" progId="">
                  <p:embed/>
                </p:oleObj>
              </a:graphicData>
            </a:graphic>
          </p:graphicFrame>
          <p:graphicFrame>
            <p:nvGraphicFramePr>
              <p:cNvPr id="74" name="对象 139298">
                <a:extLst>
                  <a:ext uri="{FF2B5EF4-FFF2-40B4-BE49-F238E27FC236}">
                    <a16:creationId xmlns:a16="http://schemas.microsoft.com/office/drawing/2014/main" xmlns="" id="{5FBE462C-E158-4708-959D-24F33ED587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3" y="1540"/>
              <a:ext cx="629" cy="209"/>
            </p:xfrm>
            <a:graphic>
              <a:graphicData uri="http://schemas.openxmlformats.org/presentationml/2006/ole">
                <p:oleObj spid="_x0000_s47909" r:id="rId7" imgW="1181100" imgH="368300" progId="">
                  <p:embed/>
                </p:oleObj>
              </a:graphicData>
            </a:graphic>
          </p:graphicFrame>
          <p:graphicFrame>
            <p:nvGraphicFramePr>
              <p:cNvPr id="75" name="对象 139299">
                <a:extLst>
                  <a:ext uri="{FF2B5EF4-FFF2-40B4-BE49-F238E27FC236}">
                    <a16:creationId xmlns:a16="http://schemas.microsoft.com/office/drawing/2014/main" xmlns="" id="{D7CEC2EB-DB00-470A-A02B-97397A5AE7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3" y="532"/>
              <a:ext cx="663" cy="209"/>
            </p:xfrm>
            <a:graphic>
              <a:graphicData uri="http://schemas.openxmlformats.org/presentationml/2006/ole">
                <p:oleObj spid="_x0000_s47910" r:id="rId8" imgW="1245140" imgH="368460" progId="">
                  <p:embed/>
                </p:oleObj>
              </a:graphicData>
            </a:graphic>
          </p:graphicFrame>
          <p:graphicFrame>
            <p:nvGraphicFramePr>
              <p:cNvPr id="76" name="对象 139300">
                <a:extLst>
                  <a:ext uri="{FF2B5EF4-FFF2-40B4-BE49-F238E27FC236}">
                    <a16:creationId xmlns:a16="http://schemas.microsoft.com/office/drawing/2014/main" xmlns="" id="{20FAF89A-F25A-45EF-8D89-826A5BF1FF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19" y="857"/>
              <a:ext cx="663" cy="209"/>
            </p:xfrm>
            <a:graphic>
              <a:graphicData uri="http://schemas.openxmlformats.org/presentationml/2006/ole">
                <p:oleObj spid="_x0000_s47911" r:id="rId9" imgW="1245140" imgH="368460" progId="">
                  <p:embed/>
                </p:oleObj>
              </a:graphicData>
            </a:graphic>
          </p:graphicFrame>
          <p:graphicFrame>
            <p:nvGraphicFramePr>
              <p:cNvPr id="77" name="对象 139301">
                <a:extLst>
                  <a:ext uri="{FF2B5EF4-FFF2-40B4-BE49-F238E27FC236}">
                    <a16:creationId xmlns:a16="http://schemas.microsoft.com/office/drawing/2014/main" xmlns="" id="{FDF7FBB7-D7F2-41AE-AE62-14995DBD3A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3" y="1204"/>
              <a:ext cx="664" cy="209"/>
            </p:xfrm>
            <a:graphic>
              <a:graphicData uri="http://schemas.openxmlformats.org/presentationml/2006/ole">
                <p:oleObj spid="_x0000_s47912" r:id="rId10" imgW="1245140" imgH="368460" progId="">
                  <p:embed/>
                </p:oleObj>
              </a:graphicData>
            </a:graphic>
          </p:graphicFrame>
          <p:graphicFrame>
            <p:nvGraphicFramePr>
              <p:cNvPr id="78" name="对象 139302">
                <a:extLst>
                  <a:ext uri="{FF2B5EF4-FFF2-40B4-BE49-F238E27FC236}">
                    <a16:creationId xmlns:a16="http://schemas.microsoft.com/office/drawing/2014/main" xmlns="" id="{A0C5E096-968F-4849-AF94-63D610D1E6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1" y="1588"/>
              <a:ext cx="581" cy="209"/>
            </p:xfrm>
            <a:graphic>
              <a:graphicData uri="http://schemas.openxmlformats.org/presentationml/2006/ole">
                <p:oleObj spid="_x0000_s47913" r:id="rId11" imgW="1092200" imgH="368300" progId="">
                  <p:embed/>
                </p:oleObj>
              </a:graphicData>
            </a:graphic>
          </p:graphicFrame>
          <p:graphicFrame>
            <p:nvGraphicFramePr>
              <p:cNvPr id="80" name="对象 139303">
                <a:extLst>
                  <a:ext uri="{FF2B5EF4-FFF2-40B4-BE49-F238E27FC236}">
                    <a16:creationId xmlns:a16="http://schemas.microsoft.com/office/drawing/2014/main" xmlns="" id="{D9C8CFA3-7ECF-4840-BEE8-E946F70E8F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532"/>
              <a:ext cx="664" cy="209"/>
            </p:xfrm>
            <a:graphic>
              <a:graphicData uri="http://schemas.openxmlformats.org/presentationml/2006/ole">
                <p:oleObj spid="_x0000_s47914" r:id="rId12" imgW="1245140" imgH="368460" progId="">
                  <p:embed/>
                </p:oleObj>
              </a:graphicData>
            </a:graphic>
          </p:graphicFrame>
          <p:graphicFrame>
            <p:nvGraphicFramePr>
              <p:cNvPr id="81" name="对象 139304">
                <a:extLst>
                  <a:ext uri="{FF2B5EF4-FFF2-40B4-BE49-F238E27FC236}">
                    <a16:creationId xmlns:a16="http://schemas.microsoft.com/office/drawing/2014/main" xmlns="" id="{A1BFAECA-71A4-43EC-83B7-3D897B0018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868"/>
              <a:ext cx="663" cy="209"/>
            </p:xfrm>
            <a:graphic>
              <a:graphicData uri="http://schemas.openxmlformats.org/presentationml/2006/ole">
                <p:oleObj spid="_x0000_s47915" r:id="rId13" imgW="1245140" imgH="368460" progId="">
                  <p:embed/>
                </p:oleObj>
              </a:graphicData>
            </a:graphic>
          </p:graphicFrame>
          <p:graphicFrame>
            <p:nvGraphicFramePr>
              <p:cNvPr id="82" name="对象 139305">
                <a:extLst>
                  <a:ext uri="{FF2B5EF4-FFF2-40B4-BE49-F238E27FC236}">
                    <a16:creationId xmlns:a16="http://schemas.microsoft.com/office/drawing/2014/main" xmlns="" id="{61C69302-AAD7-4E01-8AF3-64628BA05E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1" y="1204"/>
              <a:ext cx="672" cy="207"/>
            </p:xfrm>
            <a:graphic>
              <a:graphicData uri="http://schemas.openxmlformats.org/presentationml/2006/ole">
                <p:oleObj spid="_x0000_s47916" r:id="rId14" imgW="1002865" imgH="317362" progId="">
                  <p:embed/>
                </p:oleObj>
              </a:graphicData>
            </a:graphic>
          </p:graphicFrame>
          <p:graphicFrame>
            <p:nvGraphicFramePr>
              <p:cNvPr id="83" name="对象 139306">
                <a:extLst>
                  <a:ext uri="{FF2B5EF4-FFF2-40B4-BE49-F238E27FC236}">
                    <a16:creationId xmlns:a16="http://schemas.microsoft.com/office/drawing/2014/main" xmlns="" id="{26650877-2D5D-4BEB-889A-035747D791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9" y="1540"/>
              <a:ext cx="528" cy="209"/>
            </p:xfrm>
            <a:graphic>
              <a:graphicData uri="http://schemas.openxmlformats.org/presentationml/2006/ole">
                <p:oleObj spid="_x0000_s47917" r:id="rId15" imgW="990600" imgH="368300" progId="">
                  <p:embed/>
                </p:oleObj>
              </a:graphicData>
            </a:graphic>
          </p:graphicFrame>
          <p:graphicFrame>
            <p:nvGraphicFramePr>
              <p:cNvPr id="84" name="对象 139307">
                <a:extLst>
                  <a:ext uri="{FF2B5EF4-FFF2-40B4-BE49-F238E27FC236}">
                    <a16:creationId xmlns:a16="http://schemas.microsoft.com/office/drawing/2014/main" xmlns="" id="{4411367E-D780-4666-81B8-9308FF939A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29" y="532"/>
              <a:ext cx="663" cy="209"/>
            </p:xfrm>
            <a:graphic>
              <a:graphicData uri="http://schemas.openxmlformats.org/presentationml/2006/ole">
                <p:oleObj spid="_x0000_s47918" r:id="rId16" imgW="1245140" imgH="368460" progId="">
                  <p:embed/>
                </p:oleObj>
              </a:graphicData>
            </a:graphic>
          </p:graphicFrame>
          <p:graphicFrame>
            <p:nvGraphicFramePr>
              <p:cNvPr id="85" name="对象 139308">
                <a:extLst>
                  <a:ext uri="{FF2B5EF4-FFF2-40B4-BE49-F238E27FC236}">
                    <a16:creationId xmlns:a16="http://schemas.microsoft.com/office/drawing/2014/main" xmlns="" id="{215D09A4-8C26-42CC-96CF-DE6C5D396F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29" y="868"/>
              <a:ext cx="664" cy="209"/>
            </p:xfrm>
            <a:graphic>
              <a:graphicData uri="http://schemas.openxmlformats.org/presentationml/2006/ole">
                <p:oleObj spid="_x0000_s47919" r:id="rId17" imgW="1245140" imgH="368460" progId="">
                  <p:embed/>
                </p:oleObj>
              </a:graphicData>
            </a:graphic>
          </p:graphicFrame>
          <p:graphicFrame>
            <p:nvGraphicFramePr>
              <p:cNvPr id="86" name="对象 139309">
                <a:extLst>
                  <a:ext uri="{FF2B5EF4-FFF2-40B4-BE49-F238E27FC236}">
                    <a16:creationId xmlns:a16="http://schemas.microsoft.com/office/drawing/2014/main" xmlns="" id="{15F6967A-D37B-4A67-9B0B-1C98F7EF2A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7" y="1204"/>
              <a:ext cx="555" cy="209"/>
            </p:xfrm>
            <a:graphic>
              <a:graphicData uri="http://schemas.openxmlformats.org/presentationml/2006/ole">
                <p:oleObj spid="_x0000_s47920" r:id="rId18" imgW="1041400" imgH="368300" progId="">
                  <p:embed/>
                </p:oleObj>
              </a:graphicData>
            </a:graphic>
          </p:graphicFrame>
          <p:graphicFrame>
            <p:nvGraphicFramePr>
              <p:cNvPr id="87" name="对象 139310">
                <a:extLst>
                  <a:ext uri="{FF2B5EF4-FFF2-40B4-BE49-F238E27FC236}">
                    <a16:creationId xmlns:a16="http://schemas.microsoft.com/office/drawing/2014/main" xmlns="" id="{99666BB3-473D-48A5-B8FC-123E1D957B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6" y="1546"/>
              <a:ext cx="548" cy="209"/>
            </p:xfrm>
            <a:graphic>
              <a:graphicData uri="http://schemas.openxmlformats.org/presentationml/2006/ole">
                <p:oleObj spid="_x0000_s47921" r:id="rId19" imgW="1029147" imgH="368460" progId="">
                  <p:embed/>
                </p:oleObj>
              </a:graphicData>
            </a:graphic>
          </p:graphicFrame>
        </p:grpSp>
      </p:grpSp>
      <p:sp>
        <p:nvSpPr>
          <p:cNvPr id="4" name="箭头: 下 3">
            <a:extLst>
              <a:ext uri="{FF2B5EF4-FFF2-40B4-BE49-F238E27FC236}">
                <a16:creationId xmlns:a16="http://schemas.microsoft.com/office/drawing/2014/main" xmlns="" id="{9D7DB4F2-4DBA-4DD7-BD24-6F0F0D3D4D7C}"/>
              </a:ext>
            </a:extLst>
          </p:cNvPr>
          <p:cNvSpPr/>
          <p:nvPr/>
        </p:nvSpPr>
        <p:spPr>
          <a:xfrm>
            <a:off x="6904850" y="2110148"/>
            <a:ext cx="165538" cy="2899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BF85070-7C42-4950-8BCA-DDD0D2D34383}"/>
              </a:ext>
            </a:extLst>
          </p:cNvPr>
          <p:cNvSpPr txBox="1"/>
          <p:nvPr/>
        </p:nvSpPr>
        <p:spPr>
          <a:xfrm>
            <a:off x="5448694" y="2431127"/>
            <a:ext cx="3237994" cy="101566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卡诺图：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逻辑相邻项有一个变量互为反变量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xmlns="" id="{C95E5345-D8AE-47A2-93D5-4CC5E0B91452}"/>
              </a:ext>
            </a:extLst>
          </p:cNvPr>
          <p:cNvSpPr/>
          <p:nvPr/>
        </p:nvSpPr>
        <p:spPr>
          <a:xfrm>
            <a:off x="6916673" y="3530175"/>
            <a:ext cx="153715" cy="32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0E91B8F-EF82-4D5E-9351-2209A930CDA7}"/>
              </a:ext>
            </a:extLst>
          </p:cNvPr>
          <p:cNvSpPr txBox="1"/>
          <p:nvPr/>
        </p:nvSpPr>
        <p:spPr>
          <a:xfrm>
            <a:off x="5448693" y="3907692"/>
            <a:ext cx="3231127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卡诺图中的两个逻辑相邻项相加可以消去一个变量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67366D70-8BFB-46F3-97FD-B75A9A5FA9CB}"/>
                  </a:ext>
                </a:extLst>
              </p:cNvPr>
              <p:cNvSpPr/>
              <p:nvPr/>
            </p:nvSpPr>
            <p:spPr>
              <a:xfrm>
                <a:off x="5238182" y="4869773"/>
                <a:ext cx="3490927" cy="709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366D70-8BFB-46F3-97FD-B75A9A5FA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82" y="4869773"/>
                <a:ext cx="3490927" cy="709297"/>
              </a:xfrm>
              <a:prstGeom prst="rect">
                <a:avLst/>
              </a:prstGeom>
              <a:blipFill rotWithShape="0">
                <a:blip r:embed="rId20" cstate="print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星形: 十角 11">
            <a:extLst>
              <a:ext uri="{FF2B5EF4-FFF2-40B4-BE49-F238E27FC236}">
                <a16:creationId xmlns:a16="http://schemas.microsoft.com/office/drawing/2014/main" xmlns="" id="{6D06E3C7-7AA6-45BE-941E-DFB4C931D040}"/>
              </a:ext>
            </a:extLst>
          </p:cNvPr>
          <p:cNvSpPr/>
          <p:nvPr/>
        </p:nvSpPr>
        <p:spPr>
          <a:xfrm>
            <a:off x="5502068" y="5748011"/>
            <a:ext cx="3184621" cy="807417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卡诺图可用于逻辑函数的化简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卡诺图化简的原理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37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141314">
            <a:extLst>
              <a:ext uri="{FF2B5EF4-FFF2-40B4-BE49-F238E27FC236}">
                <a16:creationId xmlns:a16="http://schemas.microsoft.com/office/drawing/2014/main" xmlns="" id="{C31C0177-A30A-493C-B12D-EFB3D3A6C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73" y="1905027"/>
            <a:ext cx="7608771" cy="87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用卡诺图法对逻辑函数进行化简时，首先要确定函数与卡诺图的关系，将函数用卡诺图的形式表现出来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xmlns="" id="{35FFFD72-D992-409C-836A-03838C75F37D}"/>
              </a:ext>
            </a:extLst>
          </p:cNvPr>
          <p:cNvGrpSpPr>
            <a:grpSpLocks/>
          </p:cNvGrpSpPr>
          <p:nvPr/>
        </p:nvGrpSpPr>
        <p:grpSpPr bwMode="auto">
          <a:xfrm>
            <a:off x="796503" y="3143896"/>
            <a:ext cx="7165181" cy="1584721"/>
            <a:chOff x="-194" y="-108"/>
            <a:chExt cx="6018" cy="1331"/>
          </a:xfrm>
        </p:grpSpPr>
        <p:sp>
          <p:nvSpPr>
            <p:cNvPr id="92" name="矩形 141316">
              <a:extLst>
                <a:ext uri="{FF2B5EF4-FFF2-40B4-BE49-F238E27FC236}">
                  <a16:creationId xmlns:a16="http://schemas.microsoft.com/office/drawing/2014/main" xmlns="" id="{F6CE8268-1BBD-4989-B817-BDFE1A36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4" y="288"/>
              <a:ext cx="77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方法</a:t>
              </a:r>
            </a:p>
          </p:txBody>
        </p:sp>
        <p:sp>
          <p:nvSpPr>
            <p:cNvPr id="93" name="矩形 141317">
              <a:extLst>
                <a:ext uri="{FF2B5EF4-FFF2-40B4-BE49-F238E27FC236}">
                  <a16:creationId xmlns:a16="http://schemas.microsoft.com/office/drawing/2014/main" xmlns="" id="{4A3A47AB-C436-4B7D-80D3-F7F761B2F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108"/>
              <a:ext cx="273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真值表  </a:t>
              </a:r>
              <a:r>
                <a:rPr lang="en-US" altLang="zh-CN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→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填卡诺图</a:t>
              </a:r>
            </a:p>
          </p:txBody>
        </p:sp>
        <p:sp>
          <p:nvSpPr>
            <p:cNvPr id="94" name="矩形 141318">
              <a:extLst>
                <a:ext uri="{FF2B5EF4-FFF2-40B4-BE49-F238E27FC236}">
                  <a16:creationId xmlns:a16="http://schemas.microsoft.com/office/drawing/2014/main" xmlns="" id="{95A22F58-3B41-4F78-A00F-E94960F1E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13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表达式  </a:t>
              </a:r>
              <a:r>
                <a:rPr lang="en-US" altLang="zh-CN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→</a:t>
              </a:r>
            </a:p>
          </p:txBody>
        </p:sp>
        <p:sp>
          <p:nvSpPr>
            <p:cNvPr id="95" name="矩形 141319">
              <a:extLst>
                <a:ext uri="{FF2B5EF4-FFF2-40B4-BE49-F238E27FC236}">
                  <a16:creationId xmlns:a16="http://schemas.microsoft.com/office/drawing/2014/main" xmlns="" id="{9FA26724-A0BD-4F6E-AFD0-31DB54EE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935"/>
              <a:ext cx="31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一般与或式   </a:t>
              </a:r>
              <a:r>
                <a:rPr lang="en-US" altLang="zh-CN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→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填卡诺图</a:t>
              </a:r>
            </a:p>
          </p:txBody>
        </p:sp>
        <p:sp>
          <p:nvSpPr>
            <p:cNvPr id="96" name="矩形 141320">
              <a:extLst>
                <a:ext uri="{FF2B5EF4-FFF2-40B4-BE49-F238E27FC236}">
                  <a16:creationId xmlns:a16="http://schemas.microsoft.com/office/drawing/2014/main" xmlns="" id="{F917BE14-3007-4DB9-9394-0054A05B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432"/>
              <a:ext cx="37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化成最小项表达式  </a:t>
              </a:r>
              <a:r>
                <a:rPr lang="en-US" altLang="zh-CN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→</a:t>
              </a:r>
              <a:r>
                <a:rPr lang="zh-CN" altLang="en-US" sz="24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填卡诺图</a:t>
              </a:r>
            </a:p>
          </p:txBody>
        </p:sp>
        <p:sp>
          <p:nvSpPr>
            <p:cNvPr id="97" name="左大括号 141321">
              <a:extLst>
                <a:ext uri="{FF2B5EF4-FFF2-40B4-BE49-F238E27FC236}">
                  <a16:creationId xmlns:a16="http://schemas.microsoft.com/office/drawing/2014/main" xmlns="" id="{DCCA359B-04AA-461A-BBCB-76DBD393E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144"/>
              <a:ext cx="144" cy="672"/>
            </a:xfrm>
            <a:prstGeom prst="leftBrace">
              <a:avLst>
                <a:gd name="adj1" fmla="val 388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99" name="左大括号 141322">
              <a:extLst>
                <a:ext uri="{FF2B5EF4-FFF2-40B4-BE49-F238E27FC236}">
                  <a16:creationId xmlns:a16="http://schemas.microsoft.com/office/drawing/2014/main" xmlns="" id="{2B65EDCE-B3DA-4162-9B2C-A6DA56642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" y="464"/>
              <a:ext cx="144" cy="672"/>
            </a:xfrm>
            <a:prstGeom prst="leftBrace">
              <a:avLst>
                <a:gd name="adj1" fmla="val 388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2BB6E896-92C9-4084-90AA-9C9A2F08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51" y="5309876"/>
            <a:ext cx="7172656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真值表、表达式、卡诺图都可以表达一个逻辑函数。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卡诺图表示逻辑函数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305733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42338">
            <a:extLst>
              <a:ext uri="{FF2B5EF4-FFF2-40B4-BE49-F238E27FC236}">
                <a16:creationId xmlns:a16="http://schemas.microsoft.com/office/drawing/2014/main" xmlns="" id="{3CEC2D5D-A5F7-4335-AFF7-FACADB7417AD}"/>
              </a:ext>
            </a:extLst>
          </p:cNvPr>
          <p:cNvGrpSpPr>
            <a:grpSpLocks/>
          </p:cNvGrpSpPr>
          <p:nvPr/>
        </p:nvGrpSpPr>
        <p:grpSpPr bwMode="auto">
          <a:xfrm>
            <a:off x="1333821" y="2471524"/>
            <a:ext cx="1706166" cy="2892028"/>
            <a:chOff x="0" y="0"/>
            <a:chExt cx="1433" cy="2429"/>
          </a:xfrm>
        </p:grpSpPr>
        <p:sp>
          <p:nvSpPr>
            <p:cNvPr id="102" name="文本框 142339">
              <a:extLst>
                <a:ext uri="{FF2B5EF4-FFF2-40B4-BE49-F238E27FC236}">
                  <a16:creationId xmlns:a16="http://schemas.microsoft.com/office/drawing/2014/main" xmlns="" id="{B623EB28-EA59-4743-A2DB-9DF5DA635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" y="10"/>
              <a:ext cx="132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 B C	        F</a:t>
              </a:r>
            </a:p>
          </p:txBody>
        </p:sp>
        <p:sp>
          <p:nvSpPr>
            <p:cNvPr id="103" name="直接连接符 142340">
              <a:extLst>
                <a:ext uri="{FF2B5EF4-FFF2-40B4-BE49-F238E27FC236}">
                  <a16:creationId xmlns:a16="http://schemas.microsoft.com/office/drawing/2014/main" xmlns="" id="{F40E8EAE-8C31-4C93-9DEF-C61B2AE3E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"/>
              <a:ext cx="143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" name="直接连接符 142341">
              <a:extLst>
                <a:ext uri="{FF2B5EF4-FFF2-40B4-BE49-F238E27FC236}">
                  <a16:creationId xmlns:a16="http://schemas.microsoft.com/office/drawing/2014/main" xmlns="" id="{1F8038DD-8F7C-4CD1-B61F-E77D7BA56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73"/>
              <a:ext cx="1433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" name="直接连接符 142342">
              <a:extLst>
                <a:ext uri="{FF2B5EF4-FFF2-40B4-BE49-F238E27FC236}">
                  <a16:creationId xmlns:a16="http://schemas.microsoft.com/office/drawing/2014/main" xmlns="" id="{845554CD-3FE3-4F75-8174-F362B8C1E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0"/>
              <a:ext cx="0" cy="239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6" name="文本框 142343">
              <a:extLst>
                <a:ext uri="{FF2B5EF4-FFF2-40B4-BE49-F238E27FC236}">
                  <a16:creationId xmlns:a16="http://schemas.microsoft.com/office/drawing/2014/main" xmlns="" id="{C8ECA2F0-BA80-4CB4-B87B-9A572899A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397"/>
              <a:ext cx="1300" cy="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16224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0  0	0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0  1	1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1  0	0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1  1	1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0  0	1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0  1	1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1  0	0</a:t>
              </a:r>
            </a:p>
            <a:p>
              <a:pPr algn="l" defTabSz="6858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12168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1  1	0</a:t>
              </a:r>
            </a:p>
          </p:txBody>
        </p:sp>
        <p:sp>
          <p:nvSpPr>
            <p:cNvPr id="107" name="直接连接符 142344">
              <a:extLst>
                <a:ext uri="{FF2B5EF4-FFF2-40B4-BE49-F238E27FC236}">
                  <a16:creationId xmlns:a16="http://schemas.microsoft.com/office/drawing/2014/main" xmlns="" id="{68EF097D-63C1-4AC9-89E5-7DCB0BA97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90"/>
              <a:ext cx="14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xmlns="" id="{FFE90F65-7AE3-4D3D-99E8-5C26739644CD}"/>
              </a:ext>
            </a:extLst>
          </p:cNvPr>
          <p:cNvGrpSpPr>
            <a:grpSpLocks/>
          </p:cNvGrpSpPr>
          <p:nvPr/>
        </p:nvGrpSpPr>
        <p:grpSpPr bwMode="auto">
          <a:xfrm>
            <a:off x="3365027" y="1900023"/>
            <a:ext cx="1740694" cy="2237185"/>
            <a:chOff x="-70" y="0"/>
            <a:chExt cx="1462" cy="1879"/>
          </a:xfrm>
        </p:grpSpPr>
        <p:sp>
          <p:nvSpPr>
            <p:cNvPr id="109" name="矩形 142346">
              <a:extLst>
                <a:ext uri="{FF2B5EF4-FFF2-40B4-BE49-F238E27FC236}">
                  <a16:creationId xmlns:a16="http://schemas.microsoft.com/office/drawing/2014/main" xmlns="" id="{05AD517B-BEB7-43E7-A829-DF0707AA9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32"/>
              <a:ext cx="864" cy="1356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10" name="直接连接符 142347">
              <a:extLst>
                <a:ext uri="{FF2B5EF4-FFF2-40B4-BE49-F238E27FC236}">
                  <a16:creationId xmlns:a16="http://schemas.microsoft.com/office/drawing/2014/main" xmlns="" id="{38E76F0A-2742-4249-97F6-B6CB3A4A39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2" y="180"/>
              <a:ext cx="254" cy="25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1" name="直接连接符 142348">
              <a:extLst>
                <a:ext uri="{FF2B5EF4-FFF2-40B4-BE49-F238E27FC236}">
                  <a16:creationId xmlns:a16="http://schemas.microsoft.com/office/drawing/2014/main" xmlns="" id="{1E03F240-CF49-4890-9D32-0775327AB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2" name="直接连接符 142349">
              <a:extLst>
                <a:ext uri="{FF2B5EF4-FFF2-40B4-BE49-F238E27FC236}">
                  <a16:creationId xmlns:a16="http://schemas.microsoft.com/office/drawing/2014/main" xmlns="" id="{49E1D041-858A-40CF-A528-DA8D27377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436"/>
              <a:ext cx="2" cy="135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3" name="文本框 142350">
              <a:extLst>
                <a:ext uri="{FF2B5EF4-FFF2-40B4-BE49-F238E27FC236}">
                  <a16:creationId xmlns:a16="http://schemas.microsoft.com/office/drawing/2014/main" xmlns="" id="{B70F7C84-3DD7-4733-81CF-BA0F88A1A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96"/>
              <a:ext cx="816" cy="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2 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4" name="文本框 142351">
              <a:extLst>
                <a:ext uri="{FF2B5EF4-FFF2-40B4-BE49-F238E27FC236}">
                  <a16:creationId xmlns:a16="http://schemas.microsoft.com/office/drawing/2014/main" xmlns="" id="{0736582F-913E-4B50-AB82-AC13274EB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8"/>
              <a:ext cx="66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0     1</a:t>
              </a:r>
            </a:p>
          </p:txBody>
        </p:sp>
        <p:sp>
          <p:nvSpPr>
            <p:cNvPr id="115" name="文本框 142352">
              <a:extLst>
                <a:ext uri="{FF2B5EF4-FFF2-40B4-BE49-F238E27FC236}">
                  <a16:creationId xmlns:a16="http://schemas.microsoft.com/office/drawing/2014/main" xmlns="" id="{6D21C841-8C40-4A9B-856F-FAF3C9485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44"/>
              <a:ext cx="496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16" name="文本框 142353">
              <a:extLst>
                <a:ext uri="{FF2B5EF4-FFF2-40B4-BE49-F238E27FC236}">
                  <a16:creationId xmlns:a16="http://schemas.microsoft.com/office/drawing/2014/main" xmlns="" id="{812473F7-68C7-4A5C-AB55-6F9D55034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3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17" name="文本框 142354">
              <a:extLst>
                <a:ext uri="{FF2B5EF4-FFF2-40B4-BE49-F238E27FC236}">
                  <a16:creationId xmlns:a16="http://schemas.microsoft.com/office/drawing/2014/main" xmlns="" id="{0BE1B17B-DFAF-4FFB-B420-5DD4C81B6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0" y="156"/>
              <a:ext cx="46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18" name="直接连接符 142355">
              <a:extLst>
                <a:ext uri="{FF2B5EF4-FFF2-40B4-BE49-F238E27FC236}">
                  <a16:creationId xmlns:a16="http://schemas.microsoft.com/office/drawing/2014/main" xmlns="" id="{B819BA82-195F-47B4-AA1D-878712DEC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52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" name="直接连接符 142356">
              <a:extLst>
                <a:ext uri="{FF2B5EF4-FFF2-40B4-BE49-F238E27FC236}">
                  <a16:creationId xmlns:a16="http://schemas.microsoft.com/office/drawing/2014/main" xmlns="" id="{4402C3AC-65B1-474A-A1DF-7D4DC9DE2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88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C405C78D-E63E-4C6B-9842-25330238CB71}"/>
              </a:ext>
            </a:extLst>
          </p:cNvPr>
          <p:cNvGrpSpPr>
            <a:grpSpLocks/>
          </p:cNvGrpSpPr>
          <p:nvPr/>
        </p:nvGrpSpPr>
        <p:grpSpPr bwMode="auto">
          <a:xfrm>
            <a:off x="5318843" y="1900023"/>
            <a:ext cx="1729978" cy="2237185"/>
            <a:chOff x="-61" y="0"/>
            <a:chExt cx="1453" cy="1879"/>
          </a:xfrm>
        </p:grpSpPr>
        <p:sp>
          <p:nvSpPr>
            <p:cNvPr id="121" name="矩形 142358">
              <a:extLst>
                <a:ext uri="{FF2B5EF4-FFF2-40B4-BE49-F238E27FC236}">
                  <a16:creationId xmlns:a16="http://schemas.microsoft.com/office/drawing/2014/main" xmlns="" id="{9CCEFB53-151D-43CB-8B7F-2918D9E46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32"/>
              <a:ext cx="864" cy="1356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2" name="直接连接符 142359">
              <a:extLst>
                <a:ext uri="{FF2B5EF4-FFF2-40B4-BE49-F238E27FC236}">
                  <a16:creationId xmlns:a16="http://schemas.microsoft.com/office/drawing/2014/main" xmlns="" id="{4D388352-BB17-4BDA-A5C9-B8E1A8149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2" y="180"/>
              <a:ext cx="254" cy="25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" name="直接连接符 142360">
              <a:extLst>
                <a:ext uri="{FF2B5EF4-FFF2-40B4-BE49-F238E27FC236}">
                  <a16:creationId xmlns:a16="http://schemas.microsoft.com/office/drawing/2014/main" xmlns="" id="{696061DC-6902-4F7A-9C8C-E18A890AA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816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4" name="直接连接符 142361">
              <a:extLst>
                <a:ext uri="{FF2B5EF4-FFF2-40B4-BE49-F238E27FC236}">
                  <a16:creationId xmlns:a16="http://schemas.microsoft.com/office/drawing/2014/main" xmlns="" id="{C62EC66B-9E16-4B57-8237-FDD36D4F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436"/>
              <a:ext cx="2" cy="135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5" name="文本框 142362">
              <a:extLst>
                <a:ext uri="{FF2B5EF4-FFF2-40B4-BE49-F238E27FC236}">
                  <a16:creationId xmlns:a16="http://schemas.microsoft.com/office/drawing/2014/main" xmlns="" id="{E359315C-CA4B-4DF2-B831-EB9A47990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432"/>
              <a:ext cx="81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2100" kern="0" baseline="-25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6" name="文本框 142363">
              <a:extLst>
                <a:ext uri="{FF2B5EF4-FFF2-40B4-BE49-F238E27FC236}">
                  <a16:creationId xmlns:a16="http://schemas.microsoft.com/office/drawing/2014/main" xmlns="" id="{C67D88CD-2C03-4723-90F2-167F25A6F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08"/>
              <a:ext cx="66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0     1</a:t>
              </a:r>
            </a:p>
          </p:txBody>
        </p:sp>
        <p:sp>
          <p:nvSpPr>
            <p:cNvPr id="127" name="文本框 142364">
              <a:extLst>
                <a:ext uri="{FF2B5EF4-FFF2-40B4-BE49-F238E27FC236}">
                  <a16:creationId xmlns:a16="http://schemas.microsoft.com/office/drawing/2014/main" xmlns="" id="{8FB3C1F8-9BA5-4A88-A7C2-16258E10E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44"/>
              <a:ext cx="496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28" name="文本框 142365">
              <a:extLst>
                <a:ext uri="{FF2B5EF4-FFF2-40B4-BE49-F238E27FC236}">
                  <a16:creationId xmlns:a16="http://schemas.microsoft.com/office/drawing/2014/main" xmlns="" id="{B2565F02-2650-49B9-9C7B-B43265DCD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3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9" name="文本框 142366">
              <a:extLst>
                <a:ext uri="{FF2B5EF4-FFF2-40B4-BE49-F238E27FC236}">
                  <a16:creationId xmlns:a16="http://schemas.microsoft.com/office/drawing/2014/main" xmlns="" id="{D0D35E6D-6092-43C6-BDB2-96DFDC6D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1" y="156"/>
              <a:ext cx="45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30" name="直接连接符 142367">
              <a:extLst>
                <a:ext uri="{FF2B5EF4-FFF2-40B4-BE49-F238E27FC236}">
                  <a16:creationId xmlns:a16="http://schemas.microsoft.com/office/drawing/2014/main" xmlns="" id="{ABEA766D-3C7B-46EA-B319-0793938F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52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1" name="直接连接符 142368">
              <a:extLst>
                <a:ext uri="{FF2B5EF4-FFF2-40B4-BE49-F238E27FC236}">
                  <a16:creationId xmlns:a16="http://schemas.microsoft.com/office/drawing/2014/main" xmlns="" id="{F8A49116-DAFB-4E76-9475-4171DF1C8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488"/>
              <a:ext cx="864" cy="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xmlns="" id="{060F4750-F6B1-4236-9815-EDFCF412E3B0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2700123"/>
            <a:ext cx="4913709" cy="1969294"/>
            <a:chOff x="0" y="0"/>
            <a:chExt cx="4127" cy="1654"/>
          </a:xfrm>
        </p:grpSpPr>
        <p:grpSp>
          <p:nvGrpSpPr>
            <p:cNvPr id="133" name="组合 142370">
              <a:extLst>
                <a:ext uri="{FF2B5EF4-FFF2-40B4-BE49-F238E27FC236}">
                  <a16:creationId xmlns:a16="http://schemas.microsoft.com/office/drawing/2014/main" xmlns="" id="{C853BCE8-9DF0-493F-8803-3CAABEAFD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64" cy="1536"/>
              <a:chOff x="0" y="0"/>
              <a:chExt cx="3264" cy="1536"/>
            </a:xfrm>
          </p:grpSpPr>
          <p:sp>
            <p:nvSpPr>
              <p:cNvPr id="135" name="直接连接符 142371">
                <a:extLst>
                  <a:ext uri="{FF2B5EF4-FFF2-40B4-BE49-F238E27FC236}">
                    <a16:creationId xmlns:a16="http://schemas.microsoft.com/office/drawing/2014/main" xmlns="" id="{9815F4EB-6158-4EB5-84F7-2EC10B55F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3216" cy="624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6" name="直接连接符 142372">
                <a:extLst>
                  <a:ext uri="{FF2B5EF4-FFF2-40B4-BE49-F238E27FC236}">
                    <a16:creationId xmlns:a16="http://schemas.microsoft.com/office/drawing/2014/main" xmlns="" id="{35348C7B-7BD2-4724-B3AF-CC579DBA4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" y="336"/>
                <a:ext cx="3216" cy="720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7" name="直接连接符 142373">
                <a:extLst>
                  <a:ext uri="{FF2B5EF4-FFF2-40B4-BE49-F238E27FC236}">
                    <a16:creationId xmlns:a16="http://schemas.microsoft.com/office/drawing/2014/main" xmlns="" id="{3432944D-17A1-4B5F-B2A2-CF5AB6D01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" y="960"/>
                <a:ext cx="2832" cy="384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38" name="直接连接符 142374">
                <a:extLst>
                  <a:ext uri="{FF2B5EF4-FFF2-40B4-BE49-F238E27FC236}">
                    <a16:creationId xmlns:a16="http://schemas.microsoft.com/office/drawing/2014/main" xmlns="" id="{650FC8ED-A550-4DED-B7B0-35DCB60E9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" y="1008"/>
                <a:ext cx="3216" cy="528"/>
              </a:xfrm>
              <a:prstGeom prst="line">
                <a:avLst/>
              </a:prstGeom>
              <a:noFill/>
              <a:ln w="9525">
                <a:solidFill>
                  <a:srgbClr val="00B05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4" name="圆角矩形标注 142375">
              <a:extLst>
                <a:ext uri="{FF2B5EF4-FFF2-40B4-BE49-F238E27FC236}">
                  <a16:creationId xmlns:a16="http://schemas.microsoft.com/office/drawing/2014/main" xmlns="" id="{E3D08FAD-CBB3-434A-8E43-55F61CA6C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318"/>
              <a:ext cx="1488" cy="336"/>
            </a:xfrm>
            <a:prstGeom prst="wedgeRoundRectCallout">
              <a:avLst>
                <a:gd name="adj1" fmla="val -57259"/>
                <a:gd name="adj2" fmla="val -95236"/>
                <a:gd name="adj3" fmla="val 16667"/>
              </a:avLst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对应最小项填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xmlns="" id="{B60D232D-46F8-45D6-A955-38BEE65CB5C2}"/>
              </a:ext>
            </a:extLst>
          </p:cNvPr>
          <p:cNvGrpSpPr>
            <a:grpSpLocks/>
          </p:cNvGrpSpPr>
          <p:nvPr/>
        </p:nvGrpSpPr>
        <p:grpSpPr bwMode="auto">
          <a:xfrm>
            <a:off x="2819721" y="2700123"/>
            <a:ext cx="3886200" cy="2438400"/>
            <a:chOff x="0" y="0"/>
            <a:chExt cx="3264" cy="2048"/>
          </a:xfrm>
        </p:grpSpPr>
        <p:grpSp>
          <p:nvGrpSpPr>
            <p:cNvPr id="140" name="组合 142377">
              <a:extLst>
                <a:ext uri="{FF2B5EF4-FFF2-40B4-BE49-F238E27FC236}">
                  <a16:creationId xmlns:a16="http://schemas.microsoft.com/office/drawing/2014/main" xmlns="" id="{A9D93AD6-76E1-46E0-8242-312041135F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264" cy="2016"/>
              <a:chOff x="0" y="0"/>
              <a:chExt cx="3264" cy="2016"/>
            </a:xfrm>
          </p:grpSpPr>
          <p:sp>
            <p:nvSpPr>
              <p:cNvPr id="142" name="直接连接符 142378">
                <a:extLst>
                  <a:ext uri="{FF2B5EF4-FFF2-40B4-BE49-F238E27FC236}">
                    <a16:creationId xmlns:a16="http://schemas.microsoft.com/office/drawing/2014/main" xmlns="" id="{434660DD-DD0A-4A02-99D9-43F0FDB58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2784" cy="38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" name="直接连接符 142379">
                <a:extLst>
                  <a:ext uri="{FF2B5EF4-FFF2-40B4-BE49-F238E27FC236}">
                    <a16:creationId xmlns:a16="http://schemas.microsoft.com/office/drawing/2014/main" xmlns="" id="{4AF45EEA-3CDC-4FCC-BC40-4DBFC6AD0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" y="288"/>
                <a:ext cx="2832" cy="5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4" name="直接连接符 142380">
                <a:extLst>
                  <a:ext uri="{FF2B5EF4-FFF2-40B4-BE49-F238E27FC236}">
                    <a16:creationId xmlns:a16="http://schemas.microsoft.com/office/drawing/2014/main" xmlns="" id="{81AE6714-EA44-4313-83FC-2D5F2964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624"/>
                <a:ext cx="2832" cy="115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5" name="直接连接符 142381">
                <a:extLst>
                  <a:ext uri="{FF2B5EF4-FFF2-40B4-BE49-F238E27FC236}">
                    <a16:creationId xmlns:a16="http://schemas.microsoft.com/office/drawing/2014/main" xmlns="" id="{87380EE6-375D-4E61-9DA4-7C5F50C3D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624"/>
                <a:ext cx="3264" cy="13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41" name="圆角矩形标注 142382">
              <a:extLst>
                <a:ext uri="{FF2B5EF4-FFF2-40B4-BE49-F238E27FC236}">
                  <a16:creationId xmlns:a16="http://schemas.microsoft.com/office/drawing/2014/main" xmlns="" id="{2A2125CC-8135-42FB-92BD-6CD34E71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1712"/>
              <a:ext cx="1008" cy="336"/>
            </a:xfrm>
            <a:prstGeom prst="wedgeRoundRectCallout">
              <a:avLst>
                <a:gd name="adj1" fmla="val -89287"/>
                <a:gd name="adj2" fmla="val -123810"/>
                <a:gd name="adj3" fmla="val 1666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其余补</a:t>
              </a: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xmlns="" id="{A1C8DCBA-A56D-4717-9F2E-229BED3C0B29}"/>
              </a:ext>
            </a:extLst>
          </p:cNvPr>
          <p:cNvGrpSpPr>
            <a:grpSpLocks/>
          </p:cNvGrpSpPr>
          <p:nvPr/>
        </p:nvGrpSpPr>
        <p:grpSpPr bwMode="auto">
          <a:xfrm>
            <a:off x="6338612" y="5251632"/>
            <a:ext cx="2437210" cy="1365647"/>
            <a:chOff x="0" y="0"/>
            <a:chExt cx="2047" cy="1147"/>
          </a:xfrm>
        </p:grpSpPr>
        <p:sp>
          <p:nvSpPr>
            <p:cNvPr id="147" name="矩形 142384">
              <a:extLst>
                <a:ext uri="{FF2B5EF4-FFF2-40B4-BE49-F238E27FC236}">
                  <a16:creationId xmlns:a16="http://schemas.microsoft.com/office/drawing/2014/main" xmlns="" id="{D6459C89-F658-45F2-A1CE-539939BC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435"/>
              <a:ext cx="1647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48" name="直接连接符 142385">
              <a:extLst>
                <a:ext uri="{FF2B5EF4-FFF2-40B4-BE49-F238E27FC236}">
                  <a16:creationId xmlns:a16="http://schemas.microsoft.com/office/drawing/2014/main" xmlns="" id="{EB92241F-F51E-40BB-AA31-E8254F1122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" y="180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9" name="直接连接符 142386">
              <a:extLst>
                <a:ext uri="{FF2B5EF4-FFF2-40B4-BE49-F238E27FC236}">
                  <a16:creationId xmlns:a16="http://schemas.microsoft.com/office/drawing/2014/main" xmlns="" id="{18CF8ACB-C119-433E-8BE4-5C371AC15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791"/>
              <a:ext cx="165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0" name="直接连接符 142387">
              <a:extLst>
                <a:ext uri="{FF2B5EF4-FFF2-40B4-BE49-F238E27FC236}">
                  <a16:creationId xmlns:a16="http://schemas.microsoft.com/office/drawing/2014/main" xmlns="" id="{310BF9B4-A374-4640-85DA-27CB02594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1" name="文本框 142388">
              <a:extLst>
                <a:ext uri="{FF2B5EF4-FFF2-40B4-BE49-F238E27FC236}">
                  <a16:creationId xmlns:a16="http://schemas.microsoft.com/office/drawing/2014/main" xmlns="" id="{7E775E25-97C5-4BDC-9C51-7AF7AD661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402"/>
              <a:ext cx="151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0     1</a:t>
              </a:r>
              <a:r>
                <a:rPr lang="en-US" altLang="zh-CN" sz="2100" kern="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      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1     0</a:t>
              </a:r>
            </a:p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1</a:t>
              </a:r>
              <a:r>
                <a:rPr lang="en-US" altLang="zh-CN" sz="2100" kern="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 1</a:t>
              </a:r>
              <a:r>
                <a:rPr lang="en-US" altLang="zh-CN" sz="2100" kern="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       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0     0</a:t>
              </a:r>
              <a:endParaRPr lang="en-US" altLang="zh-CN" sz="2100" kern="0" baseline="-25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2" name="文本框 142389">
              <a:extLst>
                <a:ext uri="{FF2B5EF4-FFF2-40B4-BE49-F238E27FC236}">
                  <a16:creationId xmlns:a16="http://schemas.microsoft.com/office/drawing/2014/main" xmlns="" id="{6895962F-A5CF-4A69-A2D5-57F73E304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34"/>
              <a:ext cx="15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153" name="文本框 142390">
              <a:extLst>
                <a:ext uri="{FF2B5EF4-FFF2-40B4-BE49-F238E27FC236}">
                  <a16:creationId xmlns:a16="http://schemas.microsoft.com/office/drawing/2014/main" xmlns="" id="{59F6A435-CE8B-4118-B2C6-36E41389E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467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54" name="文本框 142391">
              <a:extLst>
                <a:ext uri="{FF2B5EF4-FFF2-40B4-BE49-F238E27FC236}">
                  <a16:creationId xmlns:a16="http://schemas.microsoft.com/office/drawing/2014/main" xmlns="" id="{3CC106E2-D77B-49C9-9936-D09B445E5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155" name="文本框 142392">
              <a:extLst>
                <a:ext uri="{FF2B5EF4-FFF2-40B4-BE49-F238E27FC236}">
                  <a16:creationId xmlns:a16="http://schemas.microsoft.com/office/drawing/2014/main" xmlns="" id="{EF85E4C1-288C-4390-A8B4-9A233127A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6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100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6" name="直接连接符 142393">
              <a:extLst>
                <a:ext uri="{FF2B5EF4-FFF2-40B4-BE49-F238E27FC236}">
                  <a16:creationId xmlns:a16="http://schemas.microsoft.com/office/drawing/2014/main" xmlns="" id="{7E0E2D06-DAF8-4AD3-9C59-7FCF10C2D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7" name="直接连接符 142394">
              <a:extLst>
                <a:ext uri="{FF2B5EF4-FFF2-40B4-BE49-F238E27FC236}">
                  <a16:creationId xmlns:a16="http://schemas.microsoft.com/office/drawing/2014/main" xmlns="" id="{A2603C07-B4C5-45DD-A949-142BDFEB9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xmlns="" id="{EB710AF0-8EED-4CA1-BD15-922BD7DA3F60}"/>
              </a:ext>
            </a:extLst>
          </p:cNvPr>
          <p:cNvGrpSpPr>
            <a:grpSpLocks/>
          </p:cNvGrpSpPr>
          <p:nvPr/>
        </p:nvGrpSpPr>
        <p:grpSpPr bwMode="auto">
          <a:xfrm>
            <a:off x="3412056" y="5270682"/>
            <a:ext cx="2463404" cy="1365647"/>
            <a:chOff x="0" y="0"/>
            <a:chExt cx="2069" cy="1147"/>
          </a:xfrm>
        </p:grpSpPr>
        <p:sp>
          <p:nvSpPr>
            <p:cNvPr id="159" name="矩形 142396">
              <a:extLst>
                <a:ext uri="{FF2B5EF4-FFF2-40B4-BE49-F238E27FC236}">
                  <a16:creationId xmlns:a16="http://schemas.microsoft.com/office/drawing/2014/main" xmlns="" id="{0E0DB7BD-6C7D-4357-B12B-E9180BFAB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435"/>
              <a:ext cx="1647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0" name="直接连接符 142397">
              <a:extLst>
                <a:ext uri="{FF2B5EF4-FFF2-40B4-BE49-F238E27FC236}">
                  <a16:creationId xmlns:a16="http://schemas.microsoft.com/office/drawing/2014/main" xmlns="" id="{27158E36-C02D-4D90-BE44-F49940FBC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" y="180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1" name="直接连接符 142398">
              <a:extLst>
                <a:ext uri="{FF2B5EF4-FFF2-40B4-BE49-F238E27FC236}">
                  <a16:creationId xmlns:a16="http://schemas.microsoft.com/office/drawing/2014/main" xmlns="" id="{6EEAC106-2EDB-4F82-BE6B-B8F32FAFB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791"/>
              <a:ext cx="165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2" name="直接连接符 142399">
              <a:extLst>
                <a:ext uri="{FF2B5EF4-FFF2-40B4-BE49-F238E27FC236}">
                  <a16:creationId xmlns:a16="http://schemas.microsoft.com/office/drawing/2014/main" xmlns="" id="{79617B8B-21DE-4501-8021-A05D13818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3" name="文本框 142400">
              <a:extLst>
                <a:ext uri="{FF2B5EF4-FFF2-40B4-BE49-F238E27FC236}">
                  <a16:creationId xmlns:a16="http://schemas.microsoft.com/office/drawing/2014/main" xmlns="" id="{65852987-13BD-461B-8130-67FA0F6D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402"/>
              <a:ext cx="1636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1  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4 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5  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64" name="文本框 142401">
              <a:extLst>
                <a:ext uri="{FF2B5EF4-FFF2-40B4-BE49-F238E27FC236}">
                  <a16:creationId xmlns:a16="http://schemas.microsoft.com/office/drawing/2014/main" xmlns="" id="{383C23B5-010C-439D-A3F7-A7B547B66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34"/>
              <a:ext cx="15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165" name="文本框 142402">
              <a:extLst>
                <a:ext uri="{FF2B5EF4-FFF2-40B4-BE49-F238E27FC236}">
                  <a16:creationId xmlns:a16="http://schemas.microsoft.com/office/drawing/2014/main" xmlns="" id="{4B1C09FC-E7DD-4D20-977C-C3A99B84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467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66" name="文本框 142403">
              <a:extLst>
                <a:ext uri="{FF2B5EF4-FFF2-40B4-BE49-F238E27FC236}">
                  <a16:creationId xmlns:a16="http://schemas.microsoft.com/office/drawing/2014/main" xmlns="" id="{543D7EFA-9279-4E02-A19F-43236DFB6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167" name="文本框 142404">
              <a:extLst>
                <a:ext uri="{FF2B5EF4-FFF2-40B4-BE49-F238E27FC236}">
                  <a16:creationId xmlns:a16="http://schemas.microsoft.com/office/drawing/2014/main" xmlns="" id="{15AFFB2F-93B1-42E2-A893-12779D2F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6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  <a:endParaRPr lang="en-US" altLang="zh-CN" sz="2100" ker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8" name="直接连接符 142405">
              <a:extLst>
                <a:ext uri="{FF2B5EF4-FFF2-40B4-BE49-F238E27FC236}">
                  <a16:creationId xmlns:a16="http://schemas.microsoft.com/office/drawing/2014/main" xmlns="" id="{67D185AD-787F-4590-9D53-F0B57F6B1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9" name="直接连接符 142406">
              <a:extLst>
                <a:ext uri="{FF2B5EF4-FFF2-40B4-BE49-F238E27FC236}">
                  <a16:creationId xmlns:a16="http://schemas.microsoft.com/office/drawing/2014/main" xmlns="" id="{28353692-8FF5-4D1B-AB1A-64FEC694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0" name="矩形 169">
            <a:extLst>
              <a:ext uri="{FF2B5EF4-FFF2-40B4-BE49-F238E27FC236}">
                <a16:creationId xmlns:a16="http://schemas.microsoft.com/office/drawing/2014/main" xmlns="" id="{EFD510ED-064E-4DBA-BFD0-BFCC7554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121" y="2471523"/>
            <a:ext cx="971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1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1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1    1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xmlns="" id="{153CED37-3699-409C-A797-394003C4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121" y="2471523"/>
            <a:ext cx="971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0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0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0    0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卡诺图表示逻辑函数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29004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标题 143361">
            <a:extLst>
              <a:ext uri="{FF2B5EF4-FFF2-40B4-BE49-F238E27FC236}">
                <a16:creationId xmlns:a16="http://schemas.microsoft.com/office/drawing/2014/main" xmlns="" id="{45EECC98-89BE-498A-A2E2-4E2B08BF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" y="2398723"/>
            <a:ext cx="800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1875" b="1" dirty="0">
                <a:solidFill>
                  <a:srgbClr val="006633"/>
                </a:solidFill>
                <a:latin typeface="Garamond"/>
                <a:ea typeface="宋体"/>
              </a:rPr>
              <a:t>例如：</a:t>
            </a:r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xmlns="" id="{979B4736-4C81-491B-97B2-1952E768C676}"/>
              </a:ext>
            </a:extLst>
          </p:cNvPr>
          <p:cNvGrpSpPr>
            <a:grpSpLocks/>
          </p:cNvGrpSpPr>
          <p:nvPr/>
        </p:nvGrpSpPr>
        <p:grpSpPr bwMode="auto">
          <a:xfrm>
            <a:off x="6061007" y="805508"/>
            <a:ext cx="2584544" cy="2336684"/>
            <a:chOff x="0" y="0"/>
            <a:chExt cx="2223" cy="1972"/>
          </a:xfrm>
        </p:grpSpPr>
        <p:sp>
          <p:nvSpPr>
            <p:cNvPr id="205" name="直接连接符 143363">
              <a:extLst>
                <a:ext uri="{FF2B5EF4-FFF2-40B4-BE49-F238E27FC236}">
                  <a16:creationId xmlns:a16="http://schemas.microsoft.com/office/drawing/2014/main" xmlns="" id="{45A9D1AB-458C-48A0-BBFD-BCDF54CD5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" y="179"/>
              <a:ext cx="265" cy="25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6" name="文本框 143364">
              <a:extLst>
                <a:ext uri="{FF2B5EF4-FFF2-40B4-BE49-F238E27FC236}">
                  <a16:creationId xmlns:a16="http://schemas.microsoft.com/office/drawing/2014/main" xmlns="" id="{D2116EAB-17D1-4EF9-B669-19326BDC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" y="357"/>
              <a:ext cx="1607" cy="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0      1  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3     2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4 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  5</a:t>
              </a:r>
              <a:r>
                <a:rPr lang="en-US" altLang="zh-CN" sz="2100" kern="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7     6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12   13  15   14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 8     9   11   10</a:t>
              </a:r>
              <a:endParaRPr lang="en-US" altLang="zh-CN" sz="2100" kern="0" baseline="-250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7" name="文本框 143365">
              <a:extLst>
                <a:ext uri="{FF2B5EF4-FFF2-40B4-BE49-F238E27FC236}">
                  <a16:creationId xmlns:a16="http://schemas.microsoft.com/office/drawing/2014/main" xmlns="" id="{B528F73B-C744-4816-80F3-B21188999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144"/>
              <a:ext cx="160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208" name="文本框 143366">
              <a:extLst>
                <a:ext uri="{FF2B5EF4-FFF2-40B4-BE49-F238E27FC236}">
                  <a16:creationId xmlns:a16="http://schemas.microsoft.com/office/drawing/2014/main" xmlns="" id="{1EEEF2FD-4422-4D90-BE4D-DF6FBB020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" y="367"/>
              <a:ext cx="478" cy="1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09" name="文本框 143367">
              <a:extLst>
                <a:ext uri="{FF2B5EF4-FFF2-40B4-BE49-F238E27FC236}">
                  <a16:creationId xmlns:a16="http://schemas.microsoft.com/office/drawing/2014/main" xmlns="" id="{786E95CA-BD9C-42A6-85EB-6FD15D1C1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0"/>
              <a:ext cx="480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210" name="文本框 143368">
              <a:extLst>
                <a:ext uri="{FF2B5EF4-FFF2-40B4-BE49-F238E27FC236}">
                  <a16:creationId xmlns:a16="http://schemas.microsoft.com/office/drawing/2014/main" xmlns="" id="{80B04047-B54A-44CB-97C8-E39E926CE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8"/>
              <a:ext cx="443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211" name="矩形 143369">
              <a:extLst>
                <a:ext uri="{FF2B5EF4-FFF2-40B4-BE49-F238E27FC236}">
                  <a16:creationId xmlns:a16="http://schemas.microsoft.com/office/drawing/2014/main" xmlns="" id="{ACAECA86-E55A-4A2A-8A8B-DB0738F8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445"/>
              <a:ext cx="1647" cy="146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12" name="直接连接符 143370">
              <a:extLst>
                <a:ext uri="{FF2B5EF4-FFF2-40B4-BE49-F238E27FC236}">
                  <a16:creationId xmlns:a16="http://schemas.microsoft.com/office/drawing/2014/main" xmlns="" id="{53B7F390-AFC2-4AC4-A5CB-A93E57195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801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13" name="组合 143371">
              <a:extLst>
                <a:ext uri="{FF2B5EF4-FFF2-40B4-BE49-F238E27FC236}">
                  <a16:creationId xmlns:a16="http://schemas.microsoft.com/office/drawing/2014/main" xmlns="" id="{C6335E0A-AB7C-4E5F-AF4E-028CC4F6AE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446"/>
              <a:ext cx="812" cy="1477"/>
              <a:chOff x="0" y="0"/>
              <a:chExt cx="812" cy="711"/>
            </a:xfrm>
          </p:grpSpPr>
          <p:sp>
            <p:nvSpPr>
              <p:cNvPr id="216" name="直接连接符 143372">
                <a:extLst>
                  <a:ext uri="{FF2B5EF4-FFF2-40B4-BE49-F238E27FC236}">
                    <a16:creationId xmlns:a16="http://schemas.microsoft.com/office/drawing/2014/main" xmlns="" id="{2F0201FE-A88F-4A8E-A9CD-80344EE0D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7" name="直接连接符 143373">
                <a:extLst>
                  <a:ext uri="{FF2B5EF4-FFF2-40B4-BE49-F238E27FC236}">
                    <a16:creationId xmlns:a16="http://schemas.microsoft.com/office/drawing/2014/main" xmlns="" id="{4EE6AC59-D1C2-455A-95CE-255E0A31D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8" name="直接连接符 143374">
                <a:extLst>
                  <a:ext uri="{FF2B5EF4-FFF2-40B4-BE49-F238E27FC236}">
                    <a16:creationId xmlns:a16="http://schemas.microsoft.com/office/drawing/2014/main" xmlns="" id="{632CF860-7B3A-4D49-93EC-57B50190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14" name="直接连接符 143375">
              <a:extLst>
                <a:ext uri="{FF2B5EF4-FFF2-40B4-BE49-F238E27FC236}">
                  <a16:creationId xmlns:a16="http://schemas.microsoft.com/office/drawing/2014/main" xmlns="" id="{B4C4DAEC-9F03-4153-990B-69CA3889E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1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" name="直接连接符 143376">
              <a:extLst>
                <a:ext uri="{FF2B5EF4-FFF2-40B4-BE49-F238E27FC236}">
                  <a16:creationId xmlns:a16="http://schemas.microsoft.com/office/drawing/2014/main" xmlns="" id="{5261B921-AC6D-4121-895F-6C281797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5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19" name="对象 143377">
            <a:extLst>
              <a:ext uri="{FF2B5EF4-FFF2-40B4-BE49-F238E27FC236}">
                <a16:creationId xmlns:a16="http://schemas.microsoft.com/office/drawing/2014/main" xmlns="" id="{B1743F8A-411B-4D98-A8CF-7868479A7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13600735"/>
              </p:ext>
            </p:extLst>
          </p:nvPr>
        </p:nvGraphicFramePr>
        <p:xfrm>
          <a:off x="191928" y="2838804"/>
          <a:ext cx="2800350" cy="488156"/>
        </p:xfrm>
        <a:graphic>
          <a:graphicData uri="http://schemas.openxmlformats.org/presentationml/2006/ole">
            <p:oleObj spid="_x0000_s13026" r:id="rId4" imgW="1092200" imgH="190500" progId="">
              <p:embed/>
            </p:oleObj>
          </a:graphicData>
        </a:graphic>
      </p:graphicFrame>
      <p:graphicFrame>
        <p:nvGraphicFramePr>
          <p:cNvPr id="220" name="对象 219">
            <a:extLst>
              <a:ext uri="{FF2B5EF4-FFF2-40B4-BE49-F238E27FC236}">
                <a16:creationId xmlns:a16="http://schemas.microsoft.com/office/drawing/2014/main" xmlns="" id="{0B91C0FC-72A2-400F-852A-D406BB2FD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23764204"/>
              </p:ext>
            </p:extLst>
          </p:nvPr>
        </p:nvGraphicFramePr>
        <p:xfrm>
          <a:off x="428155" y="4295845"/>
          <a:ext cx="4194572" cy="917972"/>
        </p:xfrm>
        <a:graphic>
          <a:graphicData uri="http://schemas.openxmlformats.org/presentationml/2006/ole">
            <p:oleObj spid="_x0000_s13027" r:id="rId5" imgW="1739145" imgH="380835" progId="">
              <p:embed/>
            </p:oleObj>
          </a:graphicData>
        </a:graphic>
      </p:graphicFrame>
      <p:graphicFrame>
        <p:nvGraphicFramePr>
          <p:cNvPr id="221" name="对象 220">
            <a:extLst>
              <a:ext uri="{FF2B5EF4-FFF2-40B4-BE49-F238E27FC236}">
                <a16:creationId xmlns:a16="http://schemas.microsoft.com/office/drawing/2014/main" xmlns="" id="{526EEACE-741C-4F8E-949A-630CC7D8D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25153146"/>
              </p:ext>
            </p:extLst>
          </p:nvPr>
        </p:nvGraphicFramePr>
        <p:xfrm>
          <a:off x="459818" y="5480529"/>
          <a:ext cx="5236369" cy="856059"/>
        </p:xfrm>
        <a:graphic>
          <a:graphicData uri="http://schemas.openxmlformats.org/presentationml/2006/ole">
            <p:oleObj spid="_x0000_s13028" r:id="rId6" imgW="2169816" imgH="355292" progId="">
              <p:embed/>
            </p:oleObj>
          </a:graphicData>
        </a:graphic>
      </p:graphicFrame>
      <p:grpSp>
        <p:nvGrpSpPr>
          <p:cNvPr id="222" name="组合 221">
            <a:extLst>
              <a:ext uri="{FF2B5EF4-FFF2-40B4-BE49-F238E27FC236}">
                <a16:creationId xmlns:a16="http://schemas.microsoft.com/office/drawing/2014/main" xmlns="" id="{A377B5B2-8FC9-4053-8C16-F7AC7FF05F0C}"/>
              </a:ext>
            </a:extLst>
          </p:cNvPr>
          <p:cNvGrpSpPr>
            <a:grpSpLocks/>
          </p:cNvGrpSpPr>
          <p:nvPr/>
        </p:nvGrpSpPr>
        <p:grpSpPr bwMode="auto">
          <a:xfrm>
            <a:off x="6333612" y="3635061"/>
            <a:ext cx="2606874" cy="2331027"/>
            <a:chOff x="0" y="0"/>
            <a:chExt cx="2196" cy="1995"/>
          </a:xfrm>
        </p:grpSpPr>
        <p:sp>
          <p:nvSpPr>
            <p:cNvPr id="223" name="直接连接符 143381">
              <a:extLst>
                <a:ext uri="{FF2B5EF4-FFF2-40B4-BE49-F238E27FC236}">
                  <a16:creationId xmlns:a16="http://schemas.microsoft.com/office/drawing/2014/main" xmlns="" id="{6953165E-E478-4B67-B3A5-2FA4E2F2E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" y="179"/>
              <a:ext cx="265" cy="25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4" name="文本框 143382">
              <a:extLst>
                <a:ext uri="{FF2B5EF4-FFF2-40B4-BE49-F238E27FC236}">
                  <a16:creationId xmlns:a16="http://schemas.microsoft.com/office/drawing/2014/main" xmlns="" id="{BCA6C32C-D370-4EDD-AEB7-019957D6E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" y="357"/>
              <a:ext cx="1573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      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1 </a:t>
              </a:r>
              <a:r>
                <a:rPr lang="en-US" altLang="zh-CN" sz="2100" kern="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 1</a:t>
              </a:r>
              <a:r>
                <a:rPr lang="en-US" altLang="zh-CN" sz="2100" kern="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      </a:t>
              </a: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      1     1    1 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               1    1 </a:t>
              </a:r>
              <a:endParaRPr lang="en-US" altLang="zh-CN" sz="2100" kern="0" baseline="-25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" name="文本框 143383">
              <a:extLst>
                <a:ext uri="{FF2B5EF4-FFF2-40B4-BE49-F238E27FC236}">
                  <a16:creationId xmlns:a16="http://schemas.microsoft.com/office/drawing/2014/main" xmlns="" id="{76637741-D6F9-4971-B538-7D7753537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144"/>
              <a:ext cx="1573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226" name="文本框 143384">
              <a:extLst>
                <a:ext uri="{FF2B5EF4-FFF2-40B4-BE49-F238E27FC236}">
                  <a16:creationId xmlns:a16="http://schemas.microsoft.com/office/drawing/2014/main" xmlns="" id="{CE79D529-AB43-41E9-AE6D-EFA5E56BB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367"/>
              <a:ext cx="433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27" name="文本框 143385">
              <a:extLst>
                <a:ext uri="{FF2B5EF4-FFF2-40B4-BE49-F238E27FC236}">
                  <a16:creationId xmlns:a16="http://schemas.microsoft.com/office/drawing/2014/main" xmlns="" id="{2B3EFE1A-DF63-441E-9301-09F0A8F3E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0"/>
              <a:ext cx="47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228" name="文本框 143386">
              <a:extLst>
                <a:ext uri="{FF2B5EF4-FFF2-40B4-BE49-F238E27FC236}">
                  <a16:creationId xmlns:a16="http://schemas.microsoft.com/office/drawing/2014/main" xmlns="" id="{1717595E-0CA6-4F1E-938E-211AD24E3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8"/>
              <a:ext cx="43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229" name="矩形 143387">
              <a:extLst>
                <a:ext uri="{FF2B5EF4-FFF2-40B4-BE49-F238E27FC236}">
                  <a16:creationId xmlns:a16="http://schemas.microsoft.com/office/drawing/2014/main" xmlns="" id="{A26AB837-B34B-4427-A4FB-3F9B7F62C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445"/>
              <a:ext cx="1647" cy="146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30" name="直接连接符 143388">
              <a:extLst>
                <a:ext uri="{FF2B5EF4-FFF2-40B4-BE49-F238E27FC236}">
                  <a16:creationId xmlns:a16="http://schemas.microsoft.com/office/drawing/2014/main" xmlns="" id="{E780F061-284F-40DA-B76D-9A3222B94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801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31" name="组合 143389">
              <a:extLst>
                <a:ext uri="{FF2B5EF4-FFF2-40B4-BE49-F238E27FC236}">
                  <a16:creationId xmlns:a16="http://schemas.microsoft.com/office/drawing/2014/main" xmlns="" id="{F4698989-7432-4096-8572-5877BC9D5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446"/>
              <a:ext cx="812" cy="1477"/>
              <a:chOff x="0" y="0"/>
              <a:chExt cx="812" cy="711"/>
            </a:xfrm>
          </p:grpSpPr>
          <p:sp>
            <p:nvSpPr>
              <p:cNvPr id="234" name="直接连接符 143390">
                <a:extLst>
                  <a:ext uri="{FF2B5EF4-FFF2-40B4-BE49-F238E27FC236}">
                    <a16:creationId xmlns:a16="http://schemas.microsoft.com/office/drawing/2014/main" xmlns="" id="{67399459-A347-45BD-9648-79DFA8F4DD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5" name="直接连接符 143391">
                <a:extLst>
                  <a:ext uri="{FF2B5EF4-FFF2-40B4-BE49-F238E27FC236}">
                    <a16:creationId xmlns:a16="http://schemas.microsoft.com/office/drawing/2014/main" xmlns="" id="{708B51AB-6085-4EA3-B389-A233AA381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" name="直接连接符 143392">
                <a:extLst>
                  <a:ext uri="{FF2B5EF4-FFF2-40B4-BE49-F238E27FC236}">
                    <a16:creationId xmlns:a16="http://schemas.microsoft.com/office/drawing/2014/main" xmlns="" id="{AA055E9D-6986-4F05-897D-695B86445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32" name="直接连接符 143393">
              <a:extLst>
                <a:ext uri="{FF2B5EF4-FFF2-40B4-BE49-F238E27FC236}">
                  <a16:creationId xmlns:a16="http://schemas.microsoft.com/office/drawing/2014/main" xmlns="" id="{D13127AE-7DD2-4612-B726-AE0CEC151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1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3" name="直接连接符 143394">
              <a:extLst>
                <a:ext uri="{FF2B5EF4-FFF2-40B4-BE49-F238E27FC236}">
                  <a16:creationId xmlns:a16="http://schemas.microsoft.com/office/drawing/2014/main" xmlns="" id="{96B1B268-28E1-43C2-BC90-EDC61BC8B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5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CC4B3EE-D291-4E48-BF1F-9539A064696C}"/>
              </a:ext>
            </a:extLst>
          </p:cNvPr>
          <p:cNvSpPr txBox="1"/>
          <p:nvPr/>
        </p:nvSpPr>
        <p:spPr>
          <a:xfrm>
            <a:off x="3580614" y="2926850"/>
            <a:ext cx="105217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补因子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31463548"/>
              </p:ext>
            </p:extLst>
          </p:nvPr>
        </p:nvGraphicFramePr>
        <p:xfrm>
          <a:off x="456660" y="3548669"/>
          <a:ext cx="5599851" cy="432509"/>
        </p:xfrm>
        <a:graphic>
          <a:graphicData uri="http://schemas.openxmlformats.org/presentationml/2006/ole">
            <p:oleObj spid="_x0000_s13029" name="Equation" r:id="rId8" imgW="3124080" imgH="241200" progId="Equation.DSMT4">
              <p:embed/>
            </p:oleObj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卡诺图表示逻辑函数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5990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144385">
            <a:extLst>
              <a:ext uri="{FF2B5EF4-FFF2-40B4-BE49-F238E27FC236}">
                <a16:creationId xmlns:a16="http://schemas.microsoft.com/office/drawing/2014/main" xmlns="" id="{8E05B7F0-6727-4920-B4EF-E3E5E9CF7FFC}"/>
              </a:ext>
            </a:extLst>
          </p:cNvPr>
          <p:cNvSpPr txBox="1">
            <a:spLocks noChangeArrowheads="1"/>
          </p:cNvSpPr>
          <p:nvPr/>
        </p:nvSpPr>
        <p:spPr>
          <a:xfrm>
            <a:off x="119196" y="3016577"/>
            <a:ext cx="2513181" cy="1174444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由一般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式填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卡诺图示例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三变量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61" name="对象 144386">
            <a:extLst>
              <a:ext uri="{FF2B5EF4-FFF2-40B4-BE49-F238E27FC236}">
                <a16:creationId xmlns:a16="http://schemas.microsoft.com/office/drawing/2014/main" xmlns="" id="{EBADE8FC-7FB4-4616-BED7-CC63484E3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30612686"/>
              </p:ext>
            </p:extLst>
          </p:nvPr>
        </p:nvGraphicFramePr>
        <p:xfrm>
          <a:off x="3576542" y="2436744"/>
          <a:ext cx="1693069" cy="488156"/>
        </p:xfrm>
        <a:graphic>
          <a:graphicData uri="http://schemas.openxmlformats.org/presentationml/2006/ole">
            <p:oleObj spid="_x0000_s13540" r:id="rId4" imgW="660400" imgH="190500" progId="">
              <p:embed/>
            </p:oleObj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A520411F-63F1-4A12-99EF-E97BB4ADF37C}"/>
              </a:ext>
            </a:extLst>
          </p:cNvPr>
          <p:cNvGrpSpPr>
            <a:grpSpLocks/>
          </p:cNvGrpSpPr>
          <p:nvPr/>
        </p:nvGrpSpPr>
        <p:grpSpPr bwMode="auto">
          <a:xfrm>
            <a:off x="6091142" y="3922644"/>
            <a:ext cx="2450307" cy="1365647"/>
            <a:chOff x="0" y="0"/>
            <a:chExt cx="2058" cy="1147"/>
          </a:xfrm>
        </p:grpSpPr>
        <p:sp>
          <p:nvSpPr>
            <p:cNvPr id="63" name="矩形 144388">
              <a:extLst>
                <a:ext uri="{FF2B5EF4-FFF2-40B4-BE49-F238E27FC236}">
                  <a16:creationId xmlns:a16="http://schemas.microsoft.com/office/drawing/2014/main" xmlns="" id="{D6D84444-C485-42DC-8239-2B7FFC91A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435"/>
              <a:ext cx="1647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64" name="直接连接符 144389">
              <a:extLst>
                <a:ext uri="{FF2B5EF4-FFF2-40B4-BE49-F238E27FC236}">
                  <a16:creationId xmlns:a16="http://schemas.microsoft.com/office/drawing/2014/main" xmlns="" id="{E977EC2F-6927-410D-A9C4-FB156EF38D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" y="180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5" name="直接连接符 144390">
              <a:extLst>
                <a:ext uri="{FF2B5EF4-FFF2-40B4-BE49-F238E27FC236}">
                  <a16:creationId xmlns:a16="http://schemas.microsoft.com/office/drawing/2014/main" xmlns="" id="{7EF6A621-6070-4768-B724-E411BD47E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791"/>
              <a:ext cx="165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6" name="直接连接符 144391">
              <a:extLst>
                <a:ext uri="{FF2B5EF4-FFF2-40B4-BE49-F238E27FC236}">
                  <a16:creationId xmlns:a16="http://schemas.microsoft.com/office/drawing/2014/main" xmlns="" id="{D0A76745-26EE-4539-83D7-119A9015C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7" name="文本框 144392">
              <a:extLst>
                <a:ext uri="{FF2B5EF4-FFF2-40B4-BE49-F238E27FC236}">
                  <a16:creationId xmlns:a16="http://schemas.microsoft.com/office/drawing/2014/main" xmlns="" id="{A2952F83-3730-41CE-9EB3-FCB05E984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402"/>
              <a:ext cx="1625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100">
                  <a:ea typeface="宋体" panose="02010600030101010101" pitchFamily="2" charset="-122"/>
                </a:rPr>
                <a:t>         1     1</a:t>
              </a:r>
            </a:p>
            <a:p>
              <a:pPr algn="l">
                <a:lnSpc>
                  <a:spcPct val="120000"/>
                </a:lnSpc>
              </a:pPr>
              <a:r>
                <a:rPr lang="en-US" altLang="zh-CN" sz="2100" i="1">
                  <a:ea typeface="宋体" panose="02010600030101010101" pitchFamily="2" charset="-122"/>
                </a:rPr>
                <a:t>                </a:t>
              </a:r>
              <a:r>
                <a:rPr lang="en-US" altLang="zh-CN" sz="2100">
                  <a:ea typeface="宋体" panose="02010600030101010101" pitchFamily="2" charset="-122"/>
                </a:rPr>
                <a:t>1     1</a:t>
              </a:r>
              <a:r>
                <a:rPr lang="en-US" altLang="zh-CN" sz="2100" i="1">
                  <a:ea typeface="宋体" panose="02010600030101010101" pitchFamily="2" charset="-122"/>
                </a:rPr>
                <a:t> </a:t>
              </a:r>
              <a:endParaRPr lang="en-US" altLang="zh-CN" sz="2100" baseline="-25000">
                <a:ea typeface="宋体" panose="02010600030101010101" pitchFamily="2" charset="-122"/>
              </a:endParaRPr>
            </a:p>
          </p:txBody>
        </p:sp>
        <p:sp>
          <p:nvSpPr>
            <p:cNvPr id="68" name="文本框 144393">
              <a:extLst>
                <a:ext uri="{FF2B5EF4-FFF2-40B4-BE49-F238E27FC236}">
                  <a16:creationId xmlns:a16="http://schemas.microsoft.com/office/drawing/2014/main" xmlns="" id="{BA9F4B78-9068-4234-8757-5D08E97D1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34"/>
              <a:ext cx="156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69" name="文本框 144394">
              <a:extLst>
                <a:ext uri="{FF2B5EF4-FFF2-40B4-BE49-F238E27FC236}">
                  <a16:creationId xmlns:a16="http://schemas.microsoft.com/office/drawing/2014/main" xmlns="" id="{E4010502-183A-429D-893F-045EB366F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467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US" altLang="zh-CN" sz="210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70" name="文本框 144395">
              <a:extLst>
                <a:ext uri="{FF2B5EF4-FFF2-40B4-BE49-F238E27FC236}">
                  <a16:creationId xmlns:a16="http://schemas.microsoft.com/office/drawing/2014/main" xmlns="" id="{32C7A164-92E4-4952-9871-6DD64231B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i="1"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71" name="文本框 144396">
              <a:extLst>
                <a:ext uri="{FF2B5EF4-FFF2-40B4-BE49-F238E27FC236}">
                  <a16:creationId xmlns:a16="http://schemas.microsoft.com/office/drawing/2014/main" xmlns="" id="{E8C49C52-3EAE-43AA-8F66-0C1A94944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6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i="1">
                  <a:ea typeface="宋体" panose="02010600030101010101" pitchFamily="2" charset="-122"/>
                </a:rPr>
                <a:t>A</a:t>
              </a:r>
              <a:endParaRPr lang="en-US" altLang="zh-CN" sz="2100">
                <a:ea typeface="宋体" panose="02010600030101010101" pitchFamily="2" charset="-122"/>
              </a:endParaRPr>
            </a:p>
          </p:txBody>
        </p:sp>
        <p:sp>
          <p:nvSpPr>
            <p:cNvPr id="72" name="直接连接符 144397">
              <a:extLst>
                <a:ext uri="{FF2B5EF4-FFF2-40B4-BE49-F238E27FC236}">
                  <a16:creationId xmlns:a16="http://schemas.microsoft.com/office/drawing/2014/main" xmlns="" id="{E5169229-190D-4754-9114-C960A3D6F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3" name="直接连接符 144398">
              <a:extLst>
                <a:ext uri="{FF2B5EF4-FFF2-40B4-BE49-F238E27FC236}">
                  <a16:creationId xmlns:a16="http://schemas.microsoft.com/office/drawing/2014/main" xmlns="" id="{D3287CE6-A6AC-4BBC-AA8E-6817CC547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74" name="组合 144399">
            <a:extLst>
              <a:ext uri="{FF2B5EF4-FFF2-40B4-BE49-F238E27FC236}">
                <a16:creationId xmlns:a16="http://schemas.microsoft.com/office/drawing/2014/main" xmlns="" id="{11F56102-B4B8-4717-A023-2F48DF9220A9}"/>
              </a:ext>
            </a:extLst>
          </p:cNvPr>
          <p:cNvGrpSpPr>
            <a:grpSpLocks/>
          </p:cNvGrpSpPr>
          <p:nvPr/>
        </p:nvGrpSpPr>
        <p:grpSpPr bwMode="auto">
          <a:xfrm>
            <a:off x="3062192" y="3922644"/>
            <a:ext cx="2437210" cy="1365647"/>
            <a:chOff x="0" y="0"/>
            <a:chExt cx="2047" cy="1147"/>
          </a:xfrm>
        </p:grpSpPr>
        <p:sp>
          <p:nvSpPr>
            <p:cNvPr id="75" name="矩形 144400">
              <a:extLst>
                <a:ext uri="{FF2B5EF4-FFF2-40B4-BE49-F238E27FC236}">
                  <a16:creationId xmlns:a16="http://schemas.microsoft.com/office/drawing/2014/main" xmlns="" id="{9764BACE-D21D-46BF-A407-A9DF4875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435"/>
              <a:ext cx="1647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76" name="直接连接符 144401">
              <a:extLst>
                <a:ext uri="{FF2B5EF4-FFF2-40B4-BE49-F238E27FC236}">
                  <a16:creationId xmlns:a16="http://schemas.microsoft.com/office/drawing/2014/main" xmlns="" id="{22C8CE0B-1ABD-421C-839D-36EDD9C8A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" y="180"/>
              <a:ext cx="25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7" name="直接连接符 144402">
              <a:extLst>
                <a:ext uri="{FF2B5EF4-FFF2-40B4-BE49-F238E27FC236}">
                  <a16:creationId xmlns:a16="http://schemas.microsoft.com/office/drawing/2014/main" xmlns="" id="{6B6AEB3F-AD03-49EA-A2EA-7881C8453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791"/>
              <a:ext cx="165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8" name="直接连接符 144403">
              <a:extLst>
                <a:ext uri="{FF2B5EF4-FFF2-40B4-BE49-F238E27FC236}">
                  <a16:creationId xmlns:a16="http://schemas.microsoft.com/office/drawing/2014/main" xmlns="" id="{4FB82B5E-FEEF-4E79-BEE6-16A7977AE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0" name="文本框 144404">
              <a:extLst>
                <a:ext uri="{FF2B5EF4-FFF2-40B4-BE49-F238E27FC236}">
                  <a16:creationId xmlns:a16="http://schemas.microsoft.com/office/drawing/2014/main" xmlns="" id="{0BB1E90A-A920-4AF0-9B54-9652B342D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134"/>
              <a:ext cx="156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81" name="文本框 144405">
              <a:extLst>
                <a:ext uri="{FF2B5EF4-FFF2-40B4-BE49-F238E27FC236}">
                  <a16:creationId xmlns:a16="http://schemas.microsoft.com/office/drawing/2014/main" xmlns="" id="{C0BBDF6B-EA34-40CE-A0BE-580D2226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467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110000"/>
                </a:lnSpc>
              </a:pPr>
              <a:r>
                <a:rPr lang="en-US" altLang="zh-CN" sz="2100"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82" name="文本框 144406">
              <a:extLst>
                <a:ext uri="{FF2B5EF4-FFF2-40B4-BE49-F238E27FC236}">
                  <a16:creationId xmlns:a16="http://schemas.microsoft.com/office/drawing/2014/main" xmlns="" id="{2C33B67A-9EB0-4D54-9C91-1749361F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i="1"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83" name="文本框 144407">
              <a:extLst>
                <a:ext uri="{FF2B5EF4-FFF2-40B4-BE49-F238E27FC236}">
                  <a16:creationId xmlns:a16="http://schemas.microsoft.com/office/drawing/2014/main" xmlns="" id="{9C715662-B051-4126-993D-BECD0687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56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i="1">
                  <a:ea typeface="宋体" panose="02010600030101010101" pitchFamily="2" charset="-122"/>
                </a:rPr>
                <a:t>A</a:t>
              </a:r>
              <a:endParaRPr lang="en-US" altLang="zh-CN" sz="2100">
                <a:ea typeface="宋体" panose="02010600030101010101" pitchFamily="2" charset="-122"/>
              </a:endParaRPr>
            </a:p>
          </p:txBody>
        </p:sp>
        <p:sp>
          <p:nvSpPr>
            <p:cNvPr id="84" name="直接连接符 144408">
              <a:extLst>
                <a:ext uri="{FF2B5EF4-FFF2-40B4-BE49-F238E27FC236}">
                  <a16:creationId xmlns:a16="http://schemas.microsoft.com/office/drawing/2014/main" xmlns="" id="{B57C9E83-36A5-4221-B558-3F122C838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5" name="直接连接符 144409">
              <a:extLst>
                <a:ext uri="{FF2B5EF4-FFF2-40B4-BE49-F238E27FC236}">
                  <a16:creationId xmlns:a16="http://schemas.microsoft.com/office/drawing/2014/main" xmlns="" id="{92BE74CE-BF5C-47D6-8145-31B124D94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6" y="436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86" name="右箭头 144410">
            <a:extLst>
              <a:ext uri="{FF2B5EF4-FFF2-40B4-BE49-F238E27FC236}">
                <a16:creationId xmlns:a16="http://schemas.microsoft.com/office/drawing/2014/main" xmlns="" id="{8B7A61DB-0705-4C8A-8785-3B3531DA1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92" y="4779893"/>
            <a:ext cx="457200" cy="171450"/>
          </a:xfrm>
          <a:prstGeom prst="rightArrow">
            <a:avLst>
              <a:gd name="adj1" fmla="val 50000"/>
              <a:gd name="adj2" fmla="val 666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 sz="21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5226F247-1D81-439C-86B7-9256E295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392" y="4894193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2F48F899-E118-42A0-A4B3-929C10EEA35A}"/>
              </a:ext>
            </a:extLst>
          </p:cNvPr>
          <p:cNvGrpSpPr>
            <a:grpSpLocks/>
          </p:cNvGrpSpPr>
          <p:nvPr/>
        </p:nvGrpSpPr>
        <p:grpSpPr bwMode="auto">
          <a:xfrm>
            <a:off x="4148042" y="2893943"/>
            <a:ext cx="1028700" cy="2057400"/>
            <a:chOff x="0" y="0"/>
            <a:chExt cx="864" cy="1728"/>
          </a:xfrm>
        </p:grpSpPr>
        <p:sp>
          <p:nvSpPr>
            <p:cNvPr id="89" name="直接连接符 144413">
              <a:extLst>
                <a:ext uri="{FF2B5EF4-FFF2-40B4-BE49-F238E27FC236}">
                  <a16:creationId xmlns:a16="http://schemas.microsoft.com/office/drawing/2014/main" xmlns="" id="{DFCEDC70-2868-4AF1-A723-3255DCBF8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0" name="直接连接符 144414">
              <a:extLst>
                <a:ext uri="{FF2B5EF4-FFF2-40B4-BE49-F238E27FC236}">
                  <a16:creationId xmlns:a16="http://schemas.microsoft.com/office/drawing/2014/main" xmlns="" id="{AF20EA00-BE09-4BA7-83D1-49FC1CDB9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864" cy="16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1" name="直接连接符 144415">
              <a:extLst>
                <a:ext uri="{FF2B5EF4-FFF2-40B4-BE49-F238E27FC236}">
                  <a16:creationId xmlns:a16="http://schemas.microsoft.com/office/drawing/2014/main" xmlns="" id="{5CFB34DB-2202-42FC-A921-2C6F9074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7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B5D4A154-F992-46B4-AD5B-905255F3A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042" y="4494143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8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AC6385AB-27B0-4572-8457-271EE08C307F}"/>
              </a:ext>
            </a:extLst>
          </p:cNvPr>
          <p:cNvGrpSpPr>
            <a:grpSpLocks/>
          </p:cNvGrpSpPr>
          <p:nvPr/>
        </p:nvGrpSpPr>
        <p:grpSpPr bwMode="auto">
          <a:xfrm>
            <a:off x="4376642" y="2893943"/>
            <a:ext cx="800100" cy="1657350"/>
            <a:chOff x="0" y="0"/>
            <a:chExt cx="672" cy="1392"/>
          </a:xfrm>
        </p:grpSpPr>
        <p:sp>
          <p:nvSpPr>
            <p:cNvPr id="94" name="直接连接符 144418">
              <a:extLst>
                <a:ext uri="{FF2B5EF4-FFF2-40B4-BE49-F238E27FC236}">
                  <a16:creationId xmlns:a16="http://schemas.microsoft.com/office/drawing/2014/main" xmlns="" id="{94F15F34-0BEB-4214-A23B-CC989B4EB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5" name="直接连接符 144419">
              <a:extLst>
                <a:ext uri="{FF2B5EF4-FFF2-40B4-BE49-F238E27FC236}">
                  <a16:creationId xmlns:a16="http://schemas.microsoft.com/office/drawing/2014/main" xmlns="" id="{71A40D32-6530-4528-A482-EC4DEC576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672" cy="13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6" name="直接连接符 144420">
              <a:extLst>
                <a:ext uri="{FF2B5EF4-FFF2-40B4-BE49-F238E27FC236}">
                  <a16:creationId xmlns:a16="http://schemas.microsoft.com/office/drawing/2014/main" xmlns="" id="{B546F824-1B1F-47BD-807C-7EEFFF49C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0"/>
              <a:ext cx="336" cy="139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0186657-FC0B-4C15-B49B-0A27381784FB}"/>
              </a:ext>
            </a:extLst>
          </p:cNvPr>
          <p:cNvSpPr txBox="1"/>
          <p:nvPr/>
        </p:nvSpPr>
        <p:spPr>
          <a:xfrm>
            <a:off x="5799439" y="1757264"/>
            <a:ext cx="3146598" cy="15845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在所有满足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A=1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buAutoNum type="arabicPeriod"/>
            </a:pP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将所有满足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A=0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C=1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卡诺图表示逻辑函数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28164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 144385">
            <a:extLst>
              <a:ext uri="{FF2B5EF4-FFF2-40B4-BE49-F238E27FC236}">
                <a16:creationId xmlns:a16="http://schemas.microsoft.com/office/drawing/2014/main" xmlns="" id="{8E05B7F0-6727-4920-B4EF-E3E5E9CF7FFC}"/>
              </a:ext>
            </a:extLst>
          </p:cNvPr>
          <p:cNvSpPr txBox="1">
            <a:spLocks noChangeArrowheads="1"/>
          </p:cNvSpPr>
          <p:nvPr/>
        </p:nvSpPr>
        <p:spPr>
          <a:xfrm>
            <a:off x="183010" y="1603169"/>
            <a:ext cx="3298666" cy="874867"/>
          </a:xfrm>
          <a:prstGeom prst="rect">
            <a:avLst/>
          </a:prstGeom>
          <a:ln w="12700">
            <a:solidFill>
              <a:srgbClr val="1F4E79"/>
            </a:solidFill>
          </a:ln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由一般与或式填卡诺图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Aft>
                <a:spcPts val="60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四变量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了解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0186657-FC0B-4C15-B49B-0A27381784FB}"/>
              </a:ext>
            </a:extLst>
          </p:cNvPr>
          <p:cNvSpPr txBox="1"/>
          <p:nvPr/>
        </p:nvSpPr>
        <p:spPr>
          <a:xfrm>
            <a:off x="73255" y="2899546"/>
            <a:ext cx="3068888" cy="30931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600"/>
              </a:spcAft>
              <a:buAutoNum type="arabicPeriod"/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在所有满足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spcAft>
                <a:spcPts val="600"/>
              </a:spcAft>
              <a:buAutoNum type="arabicPeriod"/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将所有满足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B=0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D=0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spcAft>
                <a:spcPts val="600"/>
              </a:spcAft>
              <a:buAutoNum type="arabicPeriod"/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在所有满足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A=1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B=0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C=1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0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spcAft>
                <a:spcPts val="600"/>
              </a:spcAft>
              <a:buAutoNum type="arabicPeriod"/>
            </a:pP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在所有满足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B=0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C=1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D=0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的方格内填“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graphicFrame>
        <p:nvGraphicFramePr>
          <p:cNvPr id="156" name="对象 145410">
            <a:extLst>
              <a:ext uri="{FF2B5EF4-FFF2-40B4-BE49-F238E27FC236}">
                <a16:creationId xmlns:a16="http://schemas.microsoft.com/office/drawing/2014/main" xmlns="" id="{98F0D420-3EED-47C5-8AF5-36EE0D750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99858488"/>
              </p:ext>
            </p:extLst>
          </p:nvPr>
        </p:nvGraphicFramePr>
        <p:xfrm>
          <a:off x="3711466" y="1760073"/>
          <a:ext cx="3663554" cy="473869"/>
        </p:xfrm>
        <a:graphic>
          <a:graphicData uri="http://schemas.openxmlformats.org/presentationml/2006/ole">
            <p:oleObj spid="_x0000_s14562" r:id="rId4" imgW="1472561" imgH="190417" progId="">
              <p:embed/>
            </p:oleObj>
          </a:graphicData>
        </a:graphic>
      </p:graphicFrame>
      <p:grpSp>
        <p:nvGrpSpPr>
          <p:cNvPr id="157" name="组合 145411">
            <a:extLst>
              <a:ext uri="{FF2B5EF4-FFF2-40B4-BE49-F238E27FC236}">
                <a16:creationId xmlns:a16="http://schemas.microsoft.com/office/drawing/2014/main" xmlns="" id="{45040B05-98CF-4A79-9B8A-6849F4C32D7A}"/>
              </a:ext>
            </a:extLst>
          </p:cNvPr>
          <p:cNvGrpSpPr>
            <a:grpSpLocks/>
          </p:cNvGrpSpPr>
          <p:nvPr/>
        </p:nvGrpSpPr>
        <p:grpSpPr bwMode="auto">
          <a:xfrm>
            <a:off x="3170923" y="3131674"/>
            <a:ext cx="2614613" cy="2349103"/>
            <a:chOff x="0" y="0"/>
            <a:chExt cx="2196" cy="1973"/>
          </a:xfrm>
        </p:grpSpPr>
        <p:sp>
          <p:nvSpPr>
            <p:cNvPr id="158" name="直接连接符 145412">
              <a:extLst>
                <a:ext uri="{FF2B5EF4-FFF2-40B4-BE49-F238E27FC236}">
                  <a16:creationId xmlns:a16="http://schemas.microsoft.com/office/drawing/2014/main" xmlns="" id="{02693BF5-5827-4253-8D81-B0ED3E03E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" y="179"/>
              <a:ext cx="265" cy="25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9" name="文本框 145413">
              <a:extLst>
                <a:ext uri="{FF2B5EF4-FFF2-40B4-BE49-F238E27FC236}">
                  <a16:creationId xmlns:a16="http://schemas.microsoft.com/office/drawing/2014/main" xmlns="" id="{A3CD4DC5-5BE9-4B5A-BDCF-8CD2A13B1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144"/>
              <a:ext cx="15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00   01   11   10</a:t>
              </a:r>
            </a:p>
          </p:txBody>
        </p:sp>
        <p:sp>
          <p:nvSpPr>
            <p:cNvPr id="160" name="文本框 145414">
              <a:extLst>
                <a:ext uri="{FF2B5EF4-FFF2-40B4-BE49-F238E27FC236}">
                  <a16:creationId xmlns:a16="http://schemas.microsoft.com/office/drawing/2014/main" xmlns="" id="{4DB9C3CD-54BC-4107-9792-AD570F833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375"/>
              <a:ext cx="472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61" name="文本框 145415">
              <a:extLst>
                <a:ext uri="{FF2B5EF4-FFF2-40B4-BE49-F238E27FC236}">
                  <a16:creationId xmlns:a16="http://schemas.microsoft.com/office/drawing/2014/main" xmlns="" id="{C76D64F3-E420-420C-B1F6-AA60679D0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62" name="文本框 145416">
              <a:extLst>
                <a:ext uri="{FF2B5EF4-FFF2-40B4-BE49-F238E27FC236}">
                  <a16:creationId xmlns:a16="http://schemas.microsoft.com/office/drawing/2014/main" xmlns="" id="{81282F5F-E2A1-4216-AE46-16B682719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8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63" name="矩形 145417">
              <a:extLst>
                <a:ext uri="{FF2B5EF4-FFF2-40B4-BE49-F238E27FC236}">
                  <a16:creationId xmlns:a16="http://schemas.microsoft.com/office/drawing/2014/main" xmlns="" id="{20E4710F-9B32-4CB7-BEA3-D45D59F6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445"/>
              <a:ext cx="1647" cy="1466"/>
            </a:xfrm>
            <a:prstGeom prst="rect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4" name="直接连接符 145418">
              <a:extLst>
                <a:ext uri="{FF2B5EF4-FFF2-40B4-BE49-F238E27FC236}">
                  <a16:creationId xmlns:a16="http://schemas.microsoft.com/office/drawing/2014/main" xmlns="" id="{44AD6FB5-9258-41AA-A315-C85C87295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801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165" name="组合 145419">
              <a:extLst>
                <a:ext uri="{FF2B5EF4-FFF2-40B4-BE49-F238E27FC236}">
                  <a16:creationId xmlns:a16="http://schemas.microsoft.com/office/drawing/2014/main" xmlns="" id="{19EC33D0-5876-42BB-81BE-CC3D04C3E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3" y="446"/>
              <a:ext cx="812" cy="1477"/>
              <a:chOff x="0" y="0"/>
              <a:chExt cx="812" cy="711"/>
            </a:xfrm>
          </p:grpSpPr>
          <p:sp>
            <p:nvSpPr>
              <p:cNvPr id="168" name="直接连接符 145420">
                <a:extLst>
                  <a:ext uri="{FF2B5EF4-FFF2-40B4-BE49-F238E27FC236}">
                    <a16:creationId xmlns:a16="http://schemas.microsoft.com/office/drawing/2014/main" xmlns="" id="{2C26E5C5-7E1B-4205-A76B-39EFDC1B5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69" name="直接连接符 145421">
                <a:extLst>
                  <a:ext uri="{FF2B5EF4-FFF2-40B4-BE49-F238E27FC236}">
                    <a16:creationId xmlns:a16="http://schemas.microsoft.com/office/drawing/2014/main" xmlns="" id="{9C91B30A-2B45-47BE-9F50-531D1300A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0" name="直接连接符 145422">
                <a:extLst>
                  <a:ext uri="{FF2B5EF4-FFF2-40B4-BE49-F238E27FC236}">
                    <a16:creationId xmlns:a16="http://schemas.microsoft.com/office/drawing/2014/main" xmlns="" id="{DEF213F3-B8B4-4748-84C7-D9DA4ED0E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2" y="0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66" name="直接连接符 145423">
              <a:extLst>
                <a:ext uri="{FF2B5EF4-FFF2-40B4-BE49-F238E27FC236}">
                  <a16:creationId xmlns:a16="http://schemas.microsoft.com/office/drawing/2014/main" xmlns="" id="{BFB781B4-CFF7-4DE4-9645-66DDBAAC6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1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7" name="直接连接符 145424">
              <a:extLst>
                <a:ext uri="{FF2B5EF4-FFF2-40B4-BE49-F238E27FC236}">
                  <a16:creationId xmlns:a16="http://schemas.microsoft.com/office/drawing/2014/main" xmlns="" id="{3CFD8CB0-A66A-40A7-8280-6712C0792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1557"/>
              <a:ext cx="165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xmlns="" id="{3D3ADB92-0D8A-4C39-AA45-FF87F2BAECC1}"/>
              </a:ext>
            </a:extLst>
          </p:cNvPr>
          <p:cNvGrpSpPr>
            <a:grpSpLocks/>
          </p:cNvGrpSpPr>
          <p:nvPr/>
        </p:nvGrpSpPr>
        <p:grpSpPr bwMode="auto">
          <a:xfrm>
            <a:off x="4313923" y="2217273"/>
            <a:ext cx="342900" cy="1943100"/>
            <a:chOff x="0" y="0"/>
            <a:chExt cx="288" cy="1632"/>
          </a:xfrm>
        </p:grpSpPr>
        <p:sp>
          <p:nvSpPr>
            <p:cNvPr id="172" name="直接连接符 145426">
              <a:extLst>
                <a:ext uri="{FF2B5EF4-FFF2-40B4-BE49-F238E27FC236}">
                  <a16:creationId xmlns:a16="http://schemas.microsoft.com/office/drawing/2014/main" xmlns="" id="{A92D120B-1BD3-4B07-9CEE-548ECD8B4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88" cy="0"/>
            </a:xfrm>
            <a:prstGeom prst="line">
              <a:avLst/>
            </a:prstGeom>
            <a:noFill/>
            <a:ln w="28575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73" name="直接连接符 145427">
              <a:extLst>
                <a:ext uri="{FF2B5EF4-FFF2-40B4-BE49-F238E27FC236}">
                  <a16:creationId xmlns:a16="http://schemas.microsoft.com/office/drawing/2014/main" xmlns="" id="{C59F424E-ECF5-4FC5-A2F2-D9BEDD04B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0"/>
              <a:ext cx="0" cy="1632"/>
            </a:xfrm>
            <a:prstGeom prst="line">
              <a:avLst/>
            </a:prstGeom>
            <a:noFill/>
            <a:ln w="9525">
              <a:solidFill>
                <a:srgbClr val="CC99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xmlns="" id="{7A219710-E001-4985-B07B-C4B75FB52880}"/>
              </a:ext>
            </a:extLst>
          </p:cNvPr>
          <p:cNvGrpSpPr>
            <a:grpSpLocks/>
          </p:cNvGrpSpPr>
          <p:nvPr/>
        </p:nvGrpSpPr>
        <p:grpSpPr bwMode="auto">
          <a:xfrm>
            <a:off x="4371073" y="4103223"/>
            <a:ext cx="857250" cy="800100"/>
            <a:chOff x="0" y="0"/>
            <a:chExt cx="720" cy="672"/>
          </a:xfrm>
        </p:grpSpPr>
        <p:sp>
          <p:nvSpPr>
            <p:cNvPr id="175" name="矩形 145429">
              <a:extLst>
                <a:ext uri="{FF2B5EF4-FFF2-40B4-BE49-F238E27FC236}">
                  <a16:creationId xmlns:a16="http://schemas.microsoft.com/office/drawing/2014/main" xmlns="" id="{11450A9E-EBE0-4EB4-A9A6-72CDD17E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CC99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6" name="矩形 145430">
              <a:extLst>
                <a:ext uri="{FF2B5EF4-FFF2-40B4-BE49-F238E27FC236}">
                  <a16:creationId xmlns:a16="http://schemas.microsoft.com/office/drawing/2014/main" xmlns="" id="{D9809D6D-CF31-4C85-8578-FB5256A3A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CC99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7" name="矩形 145431">
              <a:extLst>
                <a:ext uri="{FF2B5EF4-FFF2-40B4-BE49-F238E27FC236}">
                  <a16:creationId xmlns:a16="http://schemas.microsoft.com/office/drawing/2014/main" xmlns="" id="{3CC45C9E-9271-4272-B219-8479475C4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CC99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矩形 145432">
              <a:extLst>
                <a:ext uri="{FF2B5EF4-FFF2-40B4-BE49-F238E27FC236}">
                  <a16:creationId xmlns:a16="http://schemas.microsoft.com/office/drawing/2014/main" xmlns="" id="{178724DA-D7D3-4AF9-8A41-E22F00A13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CC99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xmlns="" id="{6F0D0287-0EB4-401A-9D20-8ED061B6B944}"/>
              </a:ext>
            </a:extLst>
          </p:cNvPr>
          <p:cNvGrpSpPr>
            <a:grpSpLocks/>
          </p:cNvGrpSpPr>
          <p:nvPr/>
        </p:nvGrpSpPr>
        <p:grpSpPr bwMode="auto">
          <a:xfrm>
            <a:off x="5171173" y="2217273"/>
            <a:ext cx="1200150" cy="2857500"/>
            <a:chOff x="0" y="0"/>
            <a:chExt cx="1008" cy="2400"/>
          </a:xfrm>
        </p:grpSpPr>
        <p:sp>
          <p:nvSpPr>
            <p:cNvPr id="180" name="直接连接符 145434">
              <a:extLst>
                <a:ext uri="{FF2B5EF4-FFF2-40B4-BE49-F238E27FC236}">
                  <a16:creationId xmlns:a16="http://schemas.microsoft.com/office/drawing/2014/main" xmlns="" id="{161A7C76-FF44-4954-9E39-A5E1017E6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0"/>
              <a:ext cx="576" cy="0"/>
            </a:xfrm>
            <a:prstGeom prst="line">
              <a:avLst/>
            </a:prstGeom>
            <a:noFill/>
            <a:ln w="28575">
              <a:solidFill>
                <a:srgbClr val="0066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1" name="直接连接符 145435">
              <a:extLst>
                <a:ext uri="{FF2B5EF4-FFF2-40B4-BE49-F238E27FC236}">
                  <a16:creationId xmlns:a16="http://schemas.microsoft.com/office/drawing/2014/main" xmlns="" id="{F35B0FBB-062C-4677-BF0C-4E9C30B45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008" cy="2400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2" name="矩形 181">
            <a:extLst>
              <a:ext uri="{FF2B5EF4-FFF2-40B4-BE49-F238E27FC236}">
                <a16:creationId xmlns:a16="http://schemas.microsoft.com/office/drawing/2014/main" xmlns="" id="{E218006B-5ED1-4A3C-BA8C-77AD5F70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273" y="5017623"/>
            <a:ext cx="4000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663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xmlns="" id="{934EAD75-B517-4ED6-86D9-39227ECC1BBE}"/>
              </a:ext>
            </a:extLst>
          </p:cNvPr>
          <p:cNvGrpSpPr>
            <a:grpSpLocks/>
          </p:cNvGrpSpPr>
          <p:nvPr/>
        </p:nvGrpSpPr>
        <p:grpSpPr bwMode="auto">
          <a:xfrm>
            <a:off x="5399773" y="3703173"/>
            <a:ext cx="400050" cy="1657350"/>
            <a:chOff x="0" y="0"/>
            <a:chExt cx="336" cy="1392"/>
          </a:xfrm>
        </p:grpSpPr>
        <p:sp>
          <p:nvSpPr>
            <p:cNvPr id="184" name="矩形 145438">
              <a:extLst>
                <a:ext uri="{FF2B5EF4-FFF2-40B4-BE49-F238E27FC236}">
                  <a16:creationId xmlns:a16="http://schemas.microsoft.com/office/drawing/2014/main" xmlns="" id="{B7F72689-1661-4B85-9419-F766A0056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" name="矩形 145439">
              <a:extLst>
                <a:ext uri="{FF2B5EF4-FFF2-40B4-BE49-F238E27FC236}">
                  <a16:creationId xmlns:a16="http://schemas.microsoft.com/office/drawing/2014/main" xmlns="" id="{5F0DCF29-450F-46C2-8C2D-DEBDB745E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00CC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xmlns="" id="{C232E196-D920-41D2-AF15-29FF0DBF8A4F}"/>
              </a:ext>
            </a:extLst>
          </p:cNvPr>
          <p:cNvGrpSpPr>
            <a:grpSpLocks/>
          </p:cNvGrpSpPr>
          <p:nvPr/>
        </p:nvGrpSpPr>
        <p:grpSpPr bwMode="auto">
          <a:xfrm>
            <a:off x="3856723" y="3703173"/>
            <a:ext cx="1771650" cy="1657350"/>
            <a:chOff x="0" y="0"/>
            <a:chExt cx="1488" cy="1392"/>
          </a:xfrm>
        </p:grpSpPr>
        <p:sp>
          <p:nvSpPr>
            <p:cNvPr id="187" name="矩形 145441">
              <a:extLst>
                <a:ext uri="{FF2B5EF4-FFF2-40B4-BE49-F238E27FC236}">
                  <a16:creationId xmlns:a16="http://schemas.microsoft.com/office/drawing/2014/main" xmlns="" id="{D790D3A6-FFBC-4BD9-919D-5460AE3A5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rgbClr val="99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8" name="矩形 145442">
              <a:extLst>
                <a:ext uri="{FF2B5EF4-FFF2-40B4-BE49-F238E27FC236}">
                  <a16:creationId xmlns:a16="http://schemas.microsoft.com/office/drawing/2014/main" xmlns="" id="{38436FD6-22DA-44AE-84D5-C7585EAB6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99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9" name="矩形 145443">
              <a:extLst>
                <a:ext uri="{FF2B5EF4-FFF2-40B4-BE49-F238E27FC236}">
                  <a16:creationId xmlns:a16="http://schemas.microsoft.com/office/drawing/2014/main" xmlns="" id="{0C57D235-F1BF-4855-850E-CEE5A348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99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0" name="矩形 145444">
              <a:extLst>
                <a:ext uri="{FF2B5EF4-FFF2-40B4-BE49-F238E27FC236}">
                  <a16:creationId xmlns:a16="http://schemas.microsoft.com/office/drawing/2014/main" xmlns="" id="{0D0D338A-17FA-4FBC-97D7-B41CD4442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1800">
                  <a:solidFill>
                    <a:srgbClr val="99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xmlns="" id="{4AD3A2AC-941A-4F48-B4D9-FDA5A2BA3D6C}"/>
              </a:ext>
            </a:extLst>
          </p:cNvPr>
          <p:cNvGrpSpPr>
            <a:grpSpLocks/>
          </p:cNvGrpSpPr>
          <p:nvPr/>
        </p:nvGrpSpPr>
        <p:grpSpPr bwMode="auto">
          <a:xfrm>
            <a:off x="4085323" y="2217273"/>
            <a:ext cx="1314450" cy="2857500"/>
            <a:chOff x="0" y="0"/>
            <a:chExt cx="1104" cy="2400"/>
          </a:xfrm>
        </p:grpSpPr>
        <p:sp>
          <p:nvSpPr>
            <p:cNvPr id="192" name="直接连接符 145446">
              <a:extLst>
                <a:ext uri="{FF2B5EF4-FFF2-40B4-BE49-F238E27FC236}">
                  <a16:creationId xmlns:a16="http://schemas.microsoft.com/office/drawing/2014/main" xmlns="" id="{1DBEF16C-0ECD-40B0-BC3B-4AA29A579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288" cy="0"/>
            </a:xfrm>
            <a:prstGeom prst="line">
              <a:avLst/>
            </a:prstGeom>
            <a:noFill/>
            <a:ln w="2857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3" name="直接连接符 145447">
              <a:extLst>
                <a:ext uri="{FF2B5EF4-FFF2-40B4-BE49-F238E27FC236}">
                  <a16:creationId xmlns:a16="http://schemas.microsoft.com/office/drawing/2014/main" xmlns="" id="{E1EC2CAE-BEC2-42F3-882F-040FD4FA9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336" cy="1248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" name="直接连接符 145448">
              <a:extLst>
                <a:ext uri="{FF2B5EF4-FFF2-40B4-BE49-F238E27FC236}">
                  <a16:creationId xmlns:a16="http://schemas.microsoft.com/office/drawing/2014/main" xmlns="" id="{DF35F9B9-1BDA-47FD-8322-0A9497C24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768" cy="1296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" name="直接连接符 145449">
              <a:extLst>
                <a:ext uri="{FF2B5EF4-FFF2-40B4-BE49-F238E27FC236}">
                  <a16:creationId xmlns:a16="http://schemas.microsoft.com/office/drawing/2014/main" xmlns="" id="{A5952351-4AFC-4524-9B88-3131C43A5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" y="0"/>
              <a:ext cx="720" cy="2400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6" name="直接连接符 145450">
              <a:extLst>
                <a:ext uri="{FF2B5EF4-FFF2-40B4-BE49-F238E27FC236}">
                  <a16:creationId xmlns:a16="http://schemas.microsoft.com/office/drawing/2014/main" xmlns="" id="{438019BA-EC5C-41FC-8C39-3BDE268F2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0"/>
              <a:ext cx="336" cy="2400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xmlns="" id="{7191E030-9171-4EFD-852D-16DCB8FE3161}"/>
              </a:ext>
            </a:extLst>
          </p:cNvPr>
          <p:cNvGrpSpPr>
            <a:grpSpLocks/>
          </p:cNvGrpSpPr>
          <p:nvPr/>
        </p:nvGrpSpPr>
        <p:grpSpPr bwMode="auto">
          <a:xfrm>
            <a:off x="6296677" y="3115004"/>
            <a:ext cx="2628900" cy="2359819"/>
            <a:chOff x="0" y="0"/>
            <a:chExt cx="2208" cy="1982"/>
          </a:xfrm>
        </p:grpSpPr>
        <p:grpSp>
          <p:nvGrpSpPr>
            <p:cNvPr id="198" name="组合 145452">
              <a:extLst>
                <a:ext uri="{FF2B5EF4-FFF2-40B4-BE49-F238E27FC236}">
                  <a16:creationId xmlns:a16="http://schemas.microsoft.com/office/drawing/2014/main" xmlns="" id="{604EB664-48A0-44AA-88A2-314986B29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96" cy="1982"/>
              <a:chOff x="0" y="0"/>
              <a:chExt cx="2196" cy="1982"/>
            </a:xfrm>
          </p:grpSpPr>
          <p:sp>
            <p:nvSpPr>
              <p:cNvPr id="211" name="直接连接符 145453">
                <a:extLst>
                  <a:ext uri="{FF2B5EF4-FFF2-40B4-BE49-F238E27FC236}">
                    <a16:creationId xmlns:a16="http://schemas.microsoft.com/office/drawing/2014/main" xmlns="" id="{58BF7591-F0FB-4DDB-90F9-CE22D533C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6" y="179"/>
                <a:ext cx="265" cy="25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2" name="文本框 145454">
                <a:extLst>
                  <a:ext uri="{FF2B5EF4-FFF2-40B4-BE49-F238E27FC236}">
                    <a16:creationId xmlns:a16="http://schemas.microsoft.com/office/drawing/2014/main" xmlns="" id="{7B59A613-CAD3-4E41-973B-69909F34A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" y="144"/>
                <a:ext cx="156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00   01   11   10</a:t>
                </a:r>
              </a:p>
            </p:txBody>
          </p:sp>
          <p:sp>
            <p:nvSpPr>
              <p:cNvPr id="213" name="文本框 145455">
                <a:extLst>
                  <a:ext uri="{FF2B5EF4-FFF2-40B4-BE49-F238E27FC236}">
                    <a16:creationId xmlns:a16="http://schemas.microsoft.com/office/drawing/2014/main" xmlns="" id="{D7A7B079-43A7-4064-B1A4-5E79F03B8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" y="384"/>
                <a:ext cx="437" cy="1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0001</a:t>
                </a:r>
              </a:p>
              <a:p>
                <a:pPr algn="l" defTabSz="685800"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</a:t>
                </a:r>
              </a:p>
              <a:p>
                <a:pPr algn="l" defTabSz="685800" fontAlgn="base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14" name="文本框 145456">
                <a:extLst>
                  <a:ext uri="{FF2B5EF4-FFF2-40B4-BE49-F238E27FC236}">
                    <a16:creationId xmlns:a16="http://schemas.microsoft.com/office/drawing/2014/main" xmlns="" id="{7D9A9EE7-EE22-49D1-B49E-CF6E88F95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" y="0"/>
                <a:ext cx="46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CD</a:t>
                </a:r>
              </a:p>
            </p:txBody>
          </p:sp>
          <p:sp>
            <p:nvSpPr>
              <p:cNvPr id="215" name="文本框 145457">
                <a:extLst>
                  <a:ext uri="{FF2B5EF4-FFF2-40B4-BE49-F238E27FC236}">
                    <a16:creationId xmlns:a16="http://schemas.microsoft.com/office/drawing/2014/main" xmlns="" id="{CA742C9A-0318-4FFF-B50D-49811DAE1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88"/>
                <a:ext cx="432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216" name="矩形 145458">
                <a:extLst>
                  <a:ext uri="{FF2B5EF4-FFF2-40B4-BE49-F238E27FC236}">
                    <a16:creationId xmlns:a16="http://schemas.microsoft.com/office/drawing/2014/main" xmlns="" id="{215BC286-94A4-4A48-AB45-228392794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445"/>
                <a:ext cx="1647" cy="1466"/>
              </a:xfrm>
              <a:prstGeom prst="rect">
                <a:avLst/>
              </a:prstGeom>
              <a:noFill/>
              <a:ln w="28575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直接连接符 145459">
                <a:extLst>
                  <a:ext uri="{FF2B5EF4-FFF2-40B4-BE49-F238E27FC236}">
                    <a16:creationId xmlns:a16="http://schemas.microsoft.com/office/drawing/2014/main" xmlns="" id="{B080C3A8-1F2E-49D9-BA94-438F0374D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" y="801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218" name="组合 145460">
                <a:extLst>
                  <a:ext uri="{FF2B5EF4-FFF2-40B4-BE49-F238E27FC236}">
                    <a16:creationId xmlns:a16="http://schemas.microsoft.com/office/drawing/2014/main" xmlns="" id="{7942EB32-7EBB-4406-AD39-B3A5144D4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3" y="446"/>
                <a:ext cx="812" cy="1477"/>
                <a:chOff x="0" y="0"/>
                <a:chExt cx="812" cy="711"/>
              </a:xfrm>
            </p:grpSpPr>
            <p:sp>
              <p:nvSpPr>
                <p:cNvPr id="221" name="直接连接符 145461">
                  <a:extLst>
                    <a:ext uri="{FF2B5EF4-FFF2-40B4-BE49-F238E27FC236}">
                      <a16:creationId xmlns:a16="http://schemas.microsoft.com/office/drawing/2014/main" xmlns="" id="{0AA26741-6CB6-4160-8B13-9D6E83A6D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2" name="直接连接符 145462">
                  <a:extLst>
                    <a:ext uri="{FF2B5EF4-FFF2-40B4-BE49-F238E27FC236}">
                      <a16:creationId xmlns:a16="http://schemas.microsoft.com/office/drawing/2014/main" xmlns="" id="{D28523FD-8AEF-458E-A369-3E6F6F953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1" y="0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3" name="直接连接符 145463">
                  <a:extLst>
                    <a:ext uri="{FF2B5EF4-FFF2-40B4-BE49-F238E27FC236}">
                      <a16:creationId xmlns:a16="http://schemas.microsoft.com/office/drawing/2014/main" xmlns="" id="{6AB3FE85-64D4-4DEC-90A6-B67289A9CD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2" y="0"/>
                  <a:ext cx="0" cy="711"/>
                </a:xfrm>
                <a:prstGeom prst="line">
                  <a:avLst/>
                </a:prstGeom>
                <a:noFill/>
                <a:ln w="28575">
                  <a:solidFill>
                    <a:srgbClr val="3333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19" name="直接连接符 145464">
                <a:extLst>
                  <a:ext uri="{FF2B5EF4-FFF2-40B4-BE49-F238E27FC236}">
                    <a16:creationId xmlns:a16="http://schemas.microsoft.com/office/drawing/2014/main" xmlns="" id="{5E00BC16-630D-4F0C-9D75-0683ACBF7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" y="1157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0" name="直接连接符 145465">
                <a:extLst>
                  <a:ext uri="{FF2B5EF4-FFF2-40B4-BE49-F238E27FC236}">
                    <a16:creationId xmlns:a16="http://schemas.microsoft.com/office/drawing/2014/main" xmlns="" id="{03E841E0-E147-47FB-86CA-6C4AC77FC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1" y="1557"/>
                <a:ext cx="165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199" name="组合 145466">
              <a:extLst>
                <a:ext uri="{FF2B5EF4-FFF2-40B4-BE49-F238E27FC236}">
                  <a16:creationId xmlns:a16="http://schemas.microsoft.com/office/drawing/2014/main" xmlns="" id="{AA65688C-E391-46B2-9AAA-8B7FD06FD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816"/>
              <a:ext cx="720" cy="672"/>
              <a:chOff x="0" y="0"/>
              <a:chExt cx="720" cy="672"/>
            </a:xfrm>
          </p:grpSpPr>
          <p:sp>
            <p:nvSpPr>
              <p:cNvPr id="207" name="矩形 145467">
                <a:extLst>
                  <a:ext uri="{FF2B5EF4-FFF2-40B4-BE49-F238E27FC236}">
                    <a16:creationId xmlns:a16="http://schemas.microsoft.com/office/drawing/2014/main" xmlns="" id="{AEE38915-714A-4F6C-B641-EAD98ED29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800" kern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08" name="矩形 145468">
                <a:extLst>
                  <a:ext uri="{FF2B5EF4-FFF2-40B4-BE49-F238E27FC236}">
                    <a16:creationId xmlns:a16="http://schemas.microsoft.com/office/drawing/2014/main" xmlns="" id="{17463195-BDA4-4ABD-8EB6-32F6A1314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3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800" kern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09" name="矩形 145469">
                <a:extLst>
                  <a:ext uri="{FF2B5EF4-FFF2-40B4-BE49-F238E27FC236}">
                    <a16:creationId xmlns:a16="http://schemas.microsoft.com/office/drawing/2014/main" xmlns="" id="{CF5AB10C-394E-4D55-84C2-0E9A9467E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800" kern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10" name="矩形 145470">
                <a:extLst>
                  <a:ext uri="{FF2B5EF4-FFF2-40B4-BE49-F238E27FC236}">
                    <a16:creationId xmlns:a16="http://schemas.microsoft.com/office/drawing/2014/main" xmlns="" id="{EB4EA508-E85E-4EFC-841F-2B00AB308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8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1800" kern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200" name="矩形 145471">
              <a:extLst>
                <a:ext uri="{FF2B5EF4-FFF2-40B4-BE49-F238E27FC236}">
                  <a16:creationId xmlns:a16="http://schemas.microsoft.com/office/drawing/2014/main" xmlns="" id="{DF050EB5-CBD6-4B9E-BD77-56477B3F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矩形 145472">
              <a:extLst>
                <a:ext uri="{FF2B5EF4-FFF2-40B4-BE49-F238E27FC236}">
                  <a16:creationId xmlns:a16="http://schemas.microsoft.com/office/drawing/2014/main" xmlns="" id="{CF7F5B22-9A75-4600-991D-86D159BD0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2" name="矩形 145473">
              <a:extLst>
                <a:ext uri="{FF2B5EF4-FFF2-40B4-BE49-F238E27FC236}">
                  <a16:creationId xmlns:a16="http://schemas.microsoft.com/office/drawing/2014/main" xmlns="" id="{CC7E7FED-227F-4DA9-8B6C-450AE429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 1</a:t>
              </a:r>
            </a:p>
          </p:txBody>
        </p:sp>
        <p:sp>
          <p:nvSpPr>
            <p:cNvPr id="203" name="矩形 145474">
              <a:extLst>
                <a:ext uri="{FF2B5EF4-FFF2-40B4-BE49-F238E27FC236}">
                  <a16:creationId xmlns:a16="http://schemas.microsoft.com/office/drawing/2014/main" xmlns="" id="{E1CB203B-4C9B-4CF7-96C5-0AE89412A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kern="0">
                  <a:solidFill>
                    <a:srgbClr val="9966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  </a:t>
              </a: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4" name="矩形 145475">
              <a:extLst>
                <a:ext uri="{FF2B5EF4-FFF2-40B4-BE49-F238E27FC236}">
                  <a16:creationId xmlns:a16="http://schemas.microsoft.com/office/drawing/2014/main" xmlns="" id="{D6ED2A04-E44B-4173-86B3-189335E42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800" kern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" name="矩形 145476">
              <a:extLst>
                <a:ext uri="{FF2B5EF4-FFF2-40B4-BE49-F238E27FC236}">
                  <a16:creationId xmlns:a16="http://schemas.microsoft.com/office/drawing/2014/main" xmlns="" id="{B09D147E-ABBB-43D5-B4AB-25A647FA0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48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kern="0">
                <a:solidFill>
                  <a:srgbClr val="00CC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" name="矩形 145477">
              <a:extLst>
                <a:ext uri="{FF2B5EF4-FFF2-40B4-BE49-F238E27FC236}">
                  <a16:creationId xmlns:a16="http://schemas.microsoft.com/office/drawing/2014/main" xmlns="" id="{522E9664-36DE-4F36-86F5-C7E8537DC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1800" kern="0">
                <a:solidFill>
                  <a:srgbClr val="00CC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xmlns="" id="{96BE8BE7-317D-4079-A80D-AD5A864FE2BD}"/>
              </a:ext>
            </a:extLst>
          </p:cNvPr>
          <p:cNvGrpSpPr>
            <a:grpSpLocks/>
          </p:cNvGrpSpPr>
          <p:nvPr/>
        </p:nvGrpSpPr>
        <p:grpSpPr bwMode="auto">
          <a:xfrm>
            <a:off x="5628373" y="2160123"/>
            <a:ext cx="1543050" cy="2914650"/>
            <a:chOff x="0" y="0"/>
            <a:chExt cx="1296" cy="2448"/>
          </a:xfrm>
        </p:grpSpPr>
        <p:sp>
          <p:nvSpPr>
            <p:cNvPr id="225" name="直接连接符 145479">
              <a:extLst>
                <a:ext uri="{FF2B5EF4-FFF2-40B4-BE49-F238E27FC236}">
                  <a16:creationId xmlns:a16="http://schemas.microsoft.com/office/drawing/2014/main" xmlns="" id="{74EE1AE7-F854-4815-B3B0-FCBA256DE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12" cy="1344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6" name="直接连接符 145480">
              <a:extLst>
                <a:ext uri="{FF2B5EF4-FFF2-40B4-BE49-F238E27FC236}">
                  <a16:creationId xmlns:a16="http://schemas.microsoft.com/office/drawing/2014/main" xmlns="" id="{32141E43-2379-4DF2-938A-5E75C0872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12" cy="244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7" name="直接连接符 145481">
              <a:extLst>
                <a:ext uri="{FF2B5EF4-FFF2-40B4-BE49-F238E27FC236}">
                  <a16:creationId xmlns:a16="http://schemas.microsoft.com/office/drawing/2014/main" xmlns="" id="{85B123FE-8E68-45E1-87D9-125C51264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0"/>
              <a:ext cx="384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8" name="右箭头 145482">
            <a:extLst>
              <a:ext uri="{FF2B5EF4-FFF2-40B4-BE49-F238E27FC236}">
                <a16:creationId xmlns:a16="http://schemas.microsoft.com/office/drawing/2014/main" xmlns="" id="{160A1C7C-14DA-43D5-A277-074A330C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225" y="4396204"/>
            <a:ext cx="368768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卡诺图表示逻辑函数</a:t>
            </a:r>
          </a:p>
        </p:txBody>
      </p:sp>
    </p:spTree>
    <p:extLst>
      <p:ext uri="{BB962C8B-B14F-4D97-AF65-F5344CB8AC3E}">
        <p14:creationId xmlns="" xmlns:p14="http://schemas.microsoft.com/office/powerpoint/2010/main" val="22876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146434">
            <a:extLst>
              <a:ext uri="{FF2B5EF4-FFF2-40B4-BE49-F238E27FC236}">
                <a16:creationId xmlns:a16="http://schemas.microsoft.com/office/drawing/2014/main" xmlns="" id="{30FFE7FC-37D8-4B3F-AA9B-C04FFC04B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185" y="4873657"/>
            <a:ext cx="7039047" cy="148472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方法： 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）填写函数卡诺图</a:t>
            </a: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）对邻项方格画</a:t>
            </a: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卡诺圈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）消去互补变量，直接写出最简</a:t>
            </a:r>
            <a:r>
              <a:rPr lang="zh-CN" altLang="en-US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r>
              <a:rPr lang="zh-CN" altLang="en-US" sz="2400" b="1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或式</a:t>
            </a:r>
            <a:endParaRPr lang="zh-CN" altLang="en-US" sz="1200" b="1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" name="对象 146435">
            <a:extLst>
              <a:ext uri="{FF2B5EF4-FFF2-40B4-BE49-F238E27FC236}">
                <a16:creationId xmlns:a16="http://schemas.microsoft.com/office/drawing/2014/main" xmlns="" id="{7B9CF3AF-B252-4A3B-8946-193826B7D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0897721"/>
              </p:ext>
            </p:extLst>
          </p:nvPr>
        </p:nvGraphicFramePr>
        <p:xfrm>
          <a:off x="1292671" y="1790851"/>
          <a:ext cx="6448074" cy="2366027"/>
        </p:xfrm>
        <a:graphic>
          <a:graphicData uri="http://schemas.openxmlformats.org/presentationml/2006/ole">
            <p:oleObj spid="_x0000_s15583" r:id="rId4" imgW="2527300" imgH="927100" progId="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01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31C9305-D518-4070-9BF3-7CDBB0985B77}"/>
              </a:ext>
            </a:extLst>
          </p:cNvPr>
          <p:cNvSpPr txBox="1">
            <a:spLocks noChangeArrowheads="1"/>
          </p:cNvSpPr>
          <p:nvPr/>
        </p:nvSpPr>
        <p:spPr>
          <a:xfrm>
            <a:off x="1156098" y="1285875"/>
            <a:ext cx="584477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/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B03A811-423D-446F-9A39-B0262E987096}"/>
              </a:ext>
            </a:extLst>
          </p:cNvPr>
          <p:cNvSpPr/>
          <p:nvPr/>
        </p:nvSpPr>
        <p:spPr>
          <a:xfrm>
            <a:off x="34062" y="1973760"/>
            <a:ext cx="9071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Bef>
                <a:spcPct val="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逻辑函数的表达式</a:t>
            </a:r>
          </a:p>
          <a:p>
            <a:pPr marL="557213" lvl="1" indent="-214313" fontAlgn="base">
              <a:lnSpc>
                <a:spcPct val="150000"/>
              </a:lnSpc>
              <a:spcBef>
                <a:spcPct val="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逻辑函数的表达式可以有多种形式</a:t>
            </a:r>
          </a:p>
          <a:p>
            <a:pPr marL="557213" lvl="1" indent="-214313" fontAlgn="base">
              <a:lnSpc>
                <a:spcPct val="150000"/>
              </a:lnSpc>
              <a:spcBef>
                <a:spcPct val="0"/>
              </a:spcBef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宋体"/>
              </a:rPr>
              <a:t>标准表达式具有唯一性</a:t>
            </a:r>
            <a:endParaRPr kumimoji="1" lang="zh-CN" altLang="en-US" sz="2400" b="1" kern="0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857250" lvl="2" indent="-171450" fontAlgn="base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逻辑函数的</a:t>
            </a:r>
            <a:r>
              <a:rPr kumimoji="1" lang="zh-CN" altLang="en-US" sz="2400" b="1" kern="0" dirty="0">
                <a:solidFill>
                  <a:srgbClr val="0000FF"/>
                </a:solidFill>
                <a:latin typeface="Times New Roman"/>
                <a:ea typeface="宋体"/>
              </a:rPr>
              <a:t>最小项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表达式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标准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积之和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式、标准“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与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-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或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”式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marL="857250" lvl="2" indent="-171450" fontAlgn="base">
              <a:lnSpc>
                <a:spcPct val="150000"/>
              </a:lnSpc>
              <a:spcBef>
                <a:spcPct val="0"/>
              </a:spcBef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</a:pP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逻辑函数的</a:t>
            </a:r>
            <a:r>
              <a:rPr kumimoji="1" lang="zh-CN" altLang="en-US" sz="2400" b="1" kern="0" dirty="0">
                <a:solidFill>
                  <a:srgbClr val="0000FF"/>
                </a:solidFill>
                <a:latin typeface="Times New Roman"/>
                <a:ea typeface="宋体"/>
              </a:rPr>
              <a:t>最大项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表达式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标准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和之积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式、标准“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或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-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1" charset="-122"/>
              </a:rPr>
              <a:t>与</a:t>
            </a:r>
            <a:r>
              <a:rPr kumimoji="1" lang="zh-CN" altLang="en-US" sz="2400" b="1" kern="0" dirty="0">
                <a:solidFill>
                  <a:srgbClr val="008000"/>
                </a:solidFill>
                <a:latin typeface="Times New Roman"/>
                <a:ea typeface="楷体_GB2312" pitchFamily="1" charset="-122"/>
              </a:rPr>
              <a:t>”式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/>
              <a:t>1. </a:t>
            </a:r>
            <a:r>
              <a:rPr lang="zh-CN" altLang="en-US" sz="3200" b="1"/>
              <a:t>逻辑函数的表示方法</a:t>
            </a:r>
            <a:endParaRPr lang="en-US" altLang="zh-CN" sz="3200" b="1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70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47457">
            <a:extLst>
              <a:ext uri="{FF2B5EF4-FFF2-40B4-BE49-F238E27FC236}">
                <a16:creationId xmlns:a16="http://schemas.microsoft.com/office/drawing/2014/main" xmlns="" id="{0805846C-713F-4BB1-ABF3-60A59DDF3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32" y="2491280"/>
            <a:ext cx="165616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画圈原则：</a:t>
            </a:r>
          </a:p>
        </p:txBody>
      </p:sp>
      <p:sp>
        <p:nvSpPr>
          <p:cNvPr id="19" name="矩形 147458">
            <a:extLst>
              <a:ext uri="{FF2B5EF4-FFF2-40B4-BE49-F238E27FC236}">
                <a16:creationId xmlns:a16="http://schemas.microsoft.com/office/drawing/2014/main" xmlns="" id="{061E1A9C-C3CC-4B7D-AF69-425A99CFA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992" y="1742192"/>
            <a:ext cx="4274026" cy="189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圈必须为矩形</a:t>
            </a:r>
            <a:endParaRPr lang="en-US" altLang="zh-CN" sz="2400" b="1" dirty="0">
              <a:solidFill>
                <a:srgbClr val="FF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圈内小格的个数为</a:t>
            </a:r>
            <a:r>
              <a:rPr lang="en-US" altLang="zh-CN" sz="2400" b="1" dirty="0">
                <a:solidFill>
                  <a:srgbClr val="FF0066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圈尽量大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消去的变量多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圈尽量少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结果乘积项少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要有新成份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没有冗余项</a:t>
            </a:r>
          </a:p>
        </p:txBody>
      </p:sp>
      <p:sp>
        <p:nvSpPr>
          <p:cNvPr id="20" name="左大括号 147459">
            <a:extLst>
              <a:ext uri="{FF2B5EF4-FFF2-40B4-BE49-F238E27FC236}">
                <a16:creationId xmlns:a16="http://schemas.microsoft.com/office/drawing/2014/main" xmlns="" id="{97EF574B-ACF5-4C7E-BB84-D93F455842D4}"/>
              </a:ext>
            </a:extLst>
          </p:cNvPr>
          <p:cNvSpPr>
            <a:spLocks/>
          </p:cNvSpPr>
          <p:nvPr/>
        </p:nvSpPr>
        <p:spPr bwMode="auto">
          <a:xfrm>
            <a:off x="3348182" y="1856221"/>
            <a:ext cx="187092" cy="1627548"/>
          </a:xfrm>
          <a:prstGeom prst="leftBrace">
            <a:avLst>
              <a:gd name="adj1" fmla="val 133259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1" name="矩形 147460">
            <a:extLst>
              <a:ext uri="{FF2B5EF4-FFF2-40B4-BE49-F238E27FC236}">
                <a16:creationId xmlns:a16="http://schemas.microsoft.com/office/drawing/2014/main" xmlns="" id="{3CBB8B3F-CC58-478B-BFD6-F4E433C12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32" y="3989937"/>
            <a:ext cx="165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</a:rPr>
              <a:t>使用方法：</a:t>
            </a:r>
          </a:p>
        </p:txBody>
      </p:sp>
      <p:sp>
        <p:nvSpPr>
          <p:cNvPr id="22" name="矩形 147461">
            <a:extLst>
              <a:ext uri="{FF2B5EF4-FFF2-40B4-BE49-F238E27FC236}">
                <a16:creationId xmlns:a16="http://schemas.microsoft.com/office/drawing/2014/main" xmlns="" id="{21E311A8-346D-43D5-9FCD-7560E21D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211" y="3989937"/>
            <a:ext cx="3543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 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得到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原函数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 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得到 </a:t>
            </a:r>
            <a:r>
              <a:rPr lang="en-US" altLang="zh-CN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b="1" i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反函数</a:t>
            </a:r>
            <a:endParaRPr lang="en-US" altLang="zh-CN" sz="2400" b="1" i="1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左大括号 147462">
            <a:extLst>
              <a:ext uri="{FF2B5EF4-FFF2-40B4-BE49-F238E27FC236}">
                <a16:creationId xmlns:a16="http://schemas.microsoft.com/office/drawing/2014/main" xmlns="" id="{526459F2-96F7-4DCD-BECF-035B9BE9785E}"/>
              </a:ext>
            </a:extLst>
          </p:cNvPr>
          <p:cNvSpPr>
            <a:spLocks/>
          </p:cNvSpPr>
          <p:nvPr/>
        </p:nvSpPr>
        <p:spPr bwMode="auto">
          <a:xfrm>
            <a:off x="3458911" y="3927704"/>
            <a:ext cx="114300" cy="571500"/>
          </a:xfrm>
          <a:prstGeom prst="leftBrace">
            <a:avLst>
              <a:gd name="adj1" fmla="val 41644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4" name="矩形 147463">
            <a:extLst>
              <a:ext uri="{FF2B5EF4-FFF2-40B4-BE49-F238E27FC236}">
                <a16:creationId xmlns:a16="http://schemas.microsoft.com/office/drawing/2014/main" xmlns="" id="{59F3DCB9-05AB-4C77-B821-0FBF415C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787" y="4844884"/>
            <a:ext cx="2400300" cy="1867830"/>
          </a:xfrm>
          <a:prstGeom prst="rect">
            <a:avLst/>
          </a:prstGeom>
          <a:noFill/>
          <a:ln w="9525">
            <a:solidFill>
              <a:srgbClr val="1F4E7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</a:rPr>
              <a:t>画的圈不同，得到的表达式形式可能不同，但肯定是最简的结果</a:t>
            </a:r>
            <a:endParaRPr lang="zh-CN" altLang="en-US" sz="2400" b="1" i="1" dirty="0">
              <a:solidFill>
                <a:srgbClr val="7030A0"/>
              </a:solidFill>
              <a:latin typeface="黑体" panose="02010609060101010101" pitchFamily="49" charset="-122"/>
            </a:endParaRPr>
          </a:p>
        </p:txBody>
      </p:sp>
      <p:sp>
        <p:nvSpPr>
          <p:cNvPr id="25" name="矩形 147464">
            <a:extLst>
              <a:ext uri="{FF2B5EF4-FFF2-40B4-BE49-F238E27FC236}">
                <a16:creationId xmlns:a16="http://schemas.microsoft.com/office/drawing/2014/main" xmlns="" id="{BAF5C874-F29C-4CFE-9129-A50624F1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567" y="4776464"/>
            <a:ext cx="3740867" cy="1941850"/>
          </a:xfrm>
          <a:prstGeom prst="rect">
            <a:avLst/>
          </a:prstGeom>
          <a:noFill/>
          <a:ln w="9525">
            <a:solidFill>
              <a:srgbClr val="1F4E7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个格</a:t>
            </a: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消</a:t>
            </a: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个变量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      →   1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       →   2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圈</a:t>
            </a:r>
            <a:r>
              <a:rPr lang="en-US" altLang="zh-CN" sz="2400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       →   3</a:t>
            </a:r>
          </a:p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…………</a:t>
            </a:r>
            <a:endParaRPr lang="en-US" altLang="zh-CN" sz="2400" b="1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7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148481">
            <a:extLst>
              <a:ext uri="{FF2B5EF4-FFF2-40B4-BE49-F238E27FC236}">
                <a16:creationId xmlns:a16="http://schemas.microsoft.com/office/drawing/2014/main" xmlns="" id="{FBEE65F8-BDE8-4983-B6CE-6861E46D78F7}"/>
              </a:ext>
            </a:extLst>
          </p:cNvPr>
          <p:cNvGrpSpPr>
            <a:grpSpLocks/>
          </p:cNvGrpSpPr>
          <p:nvPr/>
        </p:nvGrpSpPr>
        <p:grpSpPr bwMode="auto">
          <a:xfrm>
            <a:off x="1120468" y="3418991"/>
            <a:ext cx="1393031" cy="1339453"/>
            <a:chOff x="0" y="0"/>
            <a:chExt cx="1170" cy="1125"/>
          </a:xfrm>
        </p:grpSpPr>
        <p:sp>
          <p:nvSpPr>
            <p:cNvPr id="60" name="椭圆 148482">
              <a:extLst>
                <a:ext uri="{FF2B5EF4-FFF2-40B4-BE49-F238E27FC236}">
                  <a16:creationId xmlns:a16="http://schemas.microsoft.com/office/drawing/2014/main" xmlns="" id="{5A490A99-180F-4CCD-9C0C-8F43973BE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" y="812"/>
              <a:ext cx="789" cy="26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1" name="矩形 148483">
              <a:extLst>
                <a:ext uri="{FF2B5EF4-FFF2-40B4-BE49-F238E27FC236}">
                  <a16:creationId xmlns:a16="http://schemas.microsoft.com/office/drawing/2014/main" xmlns="" id="{C5C246EC-1179-436E-BD64-3F064465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413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62" name="直接连接符 148484">
              <a:extLst>
                <a:ext uri="{FF2B5EF4-FFF2-40B4-BE49-F238E27FC236}">
                  <a16:creationId xmlns:a16="http://schemas.microsoft.com/office/drawing/2014/main" xmlns="" id="{B79E9CF9-61F9-45F4-9A45-CCF8DAC2A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3" y="168"/>
              <a:ext cx="244" cy="23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3" name="直接连接符 148485">
              <a:extLst>
                <a:ext uri="{FF2B5EF4-FFF2-40B4-BE49-F238E27FC236}">
                  <a16:creationId xmlns:a16="http://schemas.microsoft.com/office/drawing/2014/main" xmlns="" id="{E12B9EAC-F4AA-4987-BE8C-31573B392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769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4" name="直接连接符 148486">
              <a:extLst>
                <a:ext uri="{FF2B5EF4-FFF2-40B4-BE49-F238E27FC236}">
                  <a16:creationId xmlns:a16="http://schemas.microsoft.com/office/drawing/2014/main" xmlns="" id="{3DAE3588-3AA4-4D72-B6BE-F6E9B954F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" y="41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5" name="文本框 148487">
              <a:extLst>
                <a:ext uri="{FF2B5EF4-FFF2-40B4-BE49-F238E27FC236}">
                  <a16:creationId xmlns:a16="http://schemas.microsoft.com/office/drawing/2014/main" xmlns="" id="{DA3A52A0-F2D5-4827-A1F6-4E535636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12"/>
              <a:ext cx="75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0	1</a:t>
              </a:r>
            </a:p>
          </p:txBody>
        </p:sp>
        <p:sp>
          <p:nvSpPr>
            <p:cNvPr id="66" name="文本框 148488">
              <a:extLst>
                <a:ext uri="{FF2B5EF4-FFF2-40B4-BE49-F238E27FC236}">
                  <a16:creationId xmlns:a16="http://schemas.microsoft.com/office/drawing/2014/main" xmlns="" id="{A5DD096D-0756-48A6-9C58-27E852D88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445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67" name="文本框 148489">
              <a:extLst>
                <a:ext uri="{FF2B5EF4-FFF2-40B4-BE49-F238E27FC236}">
                  <a16:creationId xmlns:a16="http://schemas.microsoft.com/office/drawing/2014/main" xmlns="" id="{1927BBC2-65A5-4E61-A1A1-0A5F2BFA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0"/>
              <a:ext cx="3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8" name="文本框 148490">
              <a:extLst>
                <a:ext uri="{FF2B5EF4-FFF2-40B4-BE49-F238E27FC236}">
                  <a16:creationId xmlns:a16="http://schemas.microsoft.com/office/drawing/2014/main" xmlns="" id="{0F87EE56-A79E-469E-9AFD-0B226E440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0"/>
              <a:ext cx="3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9" name="文本框 148491">
              <a:extLst>
                <a:ext uri="{FF2B5EF4-FFF2-40B4-BE49-F238E27FC236}">
                  <a16:creationId xmlns:a16="http://schemas.microsoft.com/office/drawing/2014/main" xmlns="" id="{BB9C16BB-27E2-4923-8FC2-0CA326EFF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776"/>
              <a:ext cx="72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1      1</a:t>
              </a:r>
            </a:p>
          </p:txBody>
        </p:sp>
      </p:grpSp>
      <p:grpSp>
        <p:nvGrpSpPr>
          <p:cNvPr id="70" name="组合 148492">
            <a:extLst>
              <a:ext uri="{FF2B5EF4-FFF2-40B4-BE49-F238E27FC236}">
                <a16:creationId xmlns:a16="http://schemas.microsoft.com/office/drawing/2014/main" xmlns="" id="{5944567B-9E7F-4CEE-A98A-F4817CD39CA5}"/>
              </a:ext>
            </a:extLst>
          </p:cNvPr>
          <p:cNvGrpSpPr>
            <a:grpSpLocks/>
          </p:cNvGrpSpPr>
          <p:nvPr/>
        </p:nvGrpSpPr>
        <p:grpSpPr bwMode="auto">
          <a:xfrm>
            <a:off x="3591481" y="3420820"/>
            <a:ext cx="1393031" cy="1369218"/>
            <a:chOff x="0" y="0"/>
            <a:chExt cx="1170" cy="1150"/>
          </a:xfrm>
        </p:grpSpPr>
        <p:sp>
          <p:nvSpPr>
            <p:cNvPr id="71" name="椭圆 148493">
              <a:extLst>
                <a:ext uri="{FF2B5EF4-FFF2-40B4-BE49-F238E27FC236}">
                  <a16:creationId xmlns:a16="http://schemas.microsoft.com/office/drawing/2014/main" xmlns="" id="{9C8E9C5B-AFA8-415A-8FA5-1F8100A0B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456"/>
              <a:ext cx="290" cy="634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72" name="矩形 148494">
              <a:extLst>
                <a:ext uri="{FF2B5EF4-FFF2-40B4-BE49-F238E27FC236}">
                  <a16:creationId xmlns:a16="http://schemas.microsoft.com/office/drawing/2014/main" xmlns="" id="{F61050BB-2C9C-4510-BF2C-F1F1B2430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413"/>
              <a:ext cx="836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73" name="直接连接符 148495">
              <a:extLst>
                <a:ext uri="{FF2B5EF4-FFF2-40B4-BE49-F238E27FC236}">
                  <a16:creationId xmlns:a16="http://schemas.microsoft.com/office/drawing/2014/main" xmlns="" id="{D4488901-1F0D-4817-9DC0-B0CD79DE0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" y="158"/>
              <a:ext cx="244" cy="24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4" name="直接连接符 148496">
              <a:extLst>
                <a:ext uri="{FF2B5EF4-FFF2-40B4-BE49-F238E27FC236}">
                  <a16:creationId xmlns:a16="http://schemas.microsoft.com/office/drawing/2014/main" xmlns="" id="{478F9118-67AE-403A-8855-A514D8CA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769"/>
              <a:ext cx="8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5" name="直接连接符 148497">
              <a:extLst>
                <a:ext uri="{FF2B5EF4-FFF2-40B4-BE49-F238E27FC236}">
                  <a16:creationId xmlns:a16="http://schemas.microsoft.com/office/drawing/2014/main" xmlns="" id="{3263C6C7-E420-45C0-8BE9-2C2226537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" y="414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6" name="文本框 148498">
              <a:extLst>
                <a:ext uri="{FF2B5EF4-FFF2-40B4-BE49-F238E27FC236}">
                  <a16:creationId xmlns:a16="http://schemas.microsoft.com/office/drawing/2014/main" xmlns="" id="{E630D73F-C112-45C4-90D2-68074DA46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" y="112"/>
              <a:ext cx="75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0	1</a:t>
              </a:r>
            </a:p>
          </p:txBody>
        </p:sp>
        <p:sp>
          <p:nvSpPr>
            <p:cNvPr id="77" name="文本框 148499">
              <a:extLst>
                <a:ext uri="{FF2B5EF4-FFF2-40B4-BE49-F238E27FC236}">
                  <a16:creationId xmlns:a16="http://schemas.microsoft.com/office/drawing/2014/main" xmlns="" id="{47BAE31F-B880-4538-B6DF-B36238F62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445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78" name="文本框 148500">
              <a:extLst>
                <a:ext uri="{FF2B5EF4-FFF2-40B4-BE49-F238E27FC236}">
                  <a16:creationId xmlns:a16="http://schemas.microsoft.com/office/drawing/2014/main" xmlns="" id="{3BDA5817-6191-4DB9-B1AD-791B382E4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0"/>
              <a:ext cx="31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0" name="文本框 148501">
              <a:extLst>
                <a:ext uri="{FF2B5EF4-FFF2-40B4-BE49-F238E27FC236}">
                  <a16:creationId xmlns:a16="http://schemas.microsoft.com/office/drawing/2014/main" xmlns="" id="{F9D8F29C-2C03-436E-AEF9-959BA39DE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0"/>
              <a:ext cx="30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1" name="文本框 148502">
              <a:extLst>
                <a:ext uri="{FF2B5EF4-FFF2-40B4-BE49-F238E27FC236}">
                  <a16:creationId xmlns:a16="http://schemas.microsoft.com/office/drawing/2014/main" xmlns="" id="{74C2CB1D-9AF3-49DD-8C8C-53407A756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421"/>
              <a:ext cx="34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      </a:t>
              </a: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069637" y="3357716"/>
            <a:ext cx="1693436" cy="1339453"/>
            <a:chOff x="5674646" y="3188034"/>
            <a:chExt cx="1693436" cy="1339453"/>
          </a:xfrm>
        </p:grpSpPr>
        <p:sp>
          <p:nvSpPr>
            <p:cNvPr id="82" name="椭圆 148503">
              <a:extLst>
                <a:ext uri="{FF2B5EF4-FFF2-40B4-BE49-F238E27FC236}">
                  <a16:creationId xmlns:a16="http://schemas.microsoft.com/office/drawing/2014/main" xmlns="" id="{675FC7C4-1791-4DAA-B4E0-140011D0E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1123" y="4129819"/>
              <a:ext cx="939404" cy="317897"/>
            </a:xfrm>
            <a:prstGeom prst="ellipse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83" name="椭圆 148504">
              <a:extLst>
                <a:ext uri="{FF2B5EF4-FFF2-40B4-BE49-F238E27FC236}">
                  <a16:creationId xmlns:a16="http://schemas.microsoft.com/office/drawing/2014/main" xmlns="" id="{02BE4A1C-1B08-47DE-9ED7-D03D1D99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8102" y="3730960"/>
              <a:ext cx="345281" cy="754856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84" name="矩形 148505">
              <a:extLst>
                <a:ext uri="{FF2B5EF4-FFF2-40B4-BE49-F238E27FC236}">
                  <a16:creationId xmlns:a16="http://schemas.microsoft.com/office/drawing/2014/main" xmlns="" id="{A2590FB1-17B4-4911-98CC-E4804B6BF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314" y="3679762"/>
              <a:ext cx="995363" cy="833438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85" name="直接连接符 148506">
              <a:extLst>
                <a:ext uri="{FF2B5EF4-FFF2-40B4-BE49-F238E27FC236}">
                  <a16:creationId xmlns:a16="http://schemas.microsoft.com/office/drawing/2014/main" xmlns="" id="{D3A9D790-A974-4D67-BC57-C7E5F75FE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73467" y="3376153"/>
              <a:ext cx="302419" cy="29051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直接连接符 148507">
              <a:extLst>
                <a:ext uri="{FF2B5EF4-FFF2-40B4-BE49-F238E27FC236}">
                  <a16:creationId xmlns:a16="http://schemas.microsoft.com/office/drawing/2014/main" xmlns="" id="{D29C9A3D-5319-480B-A705-40C43D5FE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885" y="4103625"/>
              <a:ext cx="99179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7" name="直接连接符 148508">
              <a:extLst>
                <a:ext uri="{FF2B5EF4-FFF2-40B4-BE49-F238E27FC236}">
                  <a16:creationId xmlns:a16="http://schemas.microsoft.com/office/drawing/2014/main" xmlns="" id="{A70BA689-736D-4E2B-85D7-C1D24FB76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8329" y="3680953"/>
              <a:ext cx="0" cy="84653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8" name="文本框 148509">
              <a:extLst>
                <a:ext uri="{FF2B5EF4-FFF2-40B4-BE49-F238E27FC236}">
                  <a16:creationId xmlns:a16="http://schemas.microsoft.com/office/drawing/2014/main" xmlns="" id="{69F63EFC-6B17-4B3E-BCD3-3205A35D6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5759" y="3279700"/>
              <a:ext cx="1272323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rgbClr val="00000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210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0     1</a:t>
              </a:r>
              <a:endParaRPr lang="en-US" altLang="zh-CN" sz="21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9" name="文本框 148510">
              <a:extLst>
                <a:ext uri="{FF2B5EF4-FFF2-40B4-BE49-F238E27FC236}">
                  <a16:creationId xmlns:a16="http://schemas.microsoft.com/office/drawing/2014/main" xmlns="" id="{8D86C3BF-7ED6-45E9-AA3D-77E052DA6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9185" y="3717863"/>
              <a:ext cx="219075" cy="803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90" name="文本框 148511">
              <a:extLst>
                <a:ext uri="{FF2B5EF4-FFF2-40B4-BE49-F238E27FC236}">
                  <a16:creationId xmlns:a16="http://schemas.microsoft.com/office/drawing/2014/main" xmlns="" id="{934C3CE8-27AF-4181-B4F9-91B960E67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189" y="3188034"/>
              <a:ext cx="330994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1" name="文本框 148512">
              <a:extLst>
                <a:ext uri="{FF2B5EF4-FFF2-40B4-BE49-F238E27FC236}">
                  <a16:creationId xmlns:a16="http://schemas.microsoft.com/office/drawing/2014/main" xmlns="" id="{9832B8C3-CFD9-4392-9BC5-7ECB15A88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4646" y="3426159"/>
              <a:ext cx="31551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2" name="文本框 148513">
              <a:extLst>
                <a:ext uri="{FF2B5EF4-FFF2-40B4-BE49-F238E27FC236}">
                  <a16:creationId xmlns:a16="http://schemas.microsoft.com/office/drawing/2014/main" xmlns="" id="{9FEA0DDC-6606-454E-B3DF-EF1F37F79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799" y="4070318"/>
              <a:ext cx="113347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rgbClr val="000000"/>
                  </a:solidFill>
                  <a:ea typeface="宋体" panose="02010600030101010101" pitchFamily="2" charset="-122"/>
                </a:rPr>
                <a:t>1      1</a:t>
              </a:r>
            </a:p>
          </p:txBody>
        </p:sp>
        <p:sp>
          <p:nvSpPr>
            <p:cNvPr id="93" name="文本框 148514">
              <a:extLst>
                <a:ext uri="{FF2B5EF4-FFF2-40B4-BE49-F238E27FC236}">
                  <a16:creationId xmlns:a16="http://schemas.microsoft.com/office/drawing/2014/main" xmlns="" id="{463CD159-F7CB-44D3-B7D9-B92E88A7B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5010" y="3702384"/>
              <a:ext cx="271463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94" name="标题 148515">
            <a:extLst>
              <a:ext uri="{FF2B5EF4-FFF2-40B4-BE49-F238E27FC236}">
                <a16:creationId xmlns:a16="http://schemas.microsoft.com/office/drawing/2014/main" xmlns="" id="{F3DBBB22-B291-4A45-8544-662CD00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15" y="2198484"/>
            <a:ext cx="3844731" cy="3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二变量卡诺图的典型卡诺圈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48515">
            <a:extLst>
              <a:ext uri="{FF2B5EF4-FFF2-40B4-BE49-F238E27FC236}">
                <a16:creationId xmlns:a16="http://schemas.microsoft.com/office/drawing/2014/main" xmlns="" id="{F3DBBB22-B291-4A45-8544-662CD00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13" y="2206080"/>
            <a:ext cx="4163123" cy="3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三变量卡诺图的典型卡诺圈</a:t>
            </a:r>
          </a:p>
        </p:txBody>
      </p:sp>
      <p:grpSp>
        <p:nvGrpSpPr>
          <p:cNvPr id="121" name="组合 149505">
            <a:extLst>
              <a:ext uri="{FF2B5EF4-FFF2-40B4-BE49-F238E27FC236}">
                <a16:creationId xmlns:a16="http://schemas.microsoft.com/office/drawing/2014/main" xmlns="" id="{407FD06A-1C11-4457-AF48-5E37920DCAD6}"/>
              </a:ext>
            </a:extLst>
          </p:cNvPr>
          <p:cNvGrpSpPr>
            <a:grpSpLocks/>
          </p:cNvGrpSpPr>
          <p:nvPr/>
        </p:nvGrpSpPr>
        <p:grpSpPr bwMode="auto">
          <a:xfrm>
            <a:off x="235996" y="3484810"/>
            <a:ext cx="2099073" cy="1383507"/>
            <a:chOff x="0" y="0"/>
            <a:chExt cx="1763" cy="1162"/>
          </a:xfrm>
        </p:grpSpPr>
        <p:sp>
          <p:nvSpPr>
            <p:cNvPr id="122" name="左中括号 149506">
              <a:extLst>
                <a:ext uri="{FF2B5EF4-FFF2-40B4-BE49-F238E27FC236}">
                  <a16:creationId xmlns:a16="http://schemas.microsoft.com/office/drawing/2014/main" xmlns="" id="{D8CF8CE3-23B5-4FD2-B8A7-70A90628E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5" y="518"/>
              <a:ext cx="236" cy="577"/>
            </a:xfrm>
            <a:prstGeom prst="leftBracket">
              <a:avLst>
                <a:gd name="adj" fmla="val 20374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3" name="右中括号 149507">
              <a:extLst>
                <a:ext uri="{FF2B5EF4-FFF2-40B4-BE49-F238E27FC236}">
                  <a16:creationId xmlns:a16="http://schemas.microsoft.com/office/drawing/2014/main" xmlns="" id="{66C345E9-C931-4FA2-BAAA-1DF4A958F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" y="519"/>
              <a:ext cx="221" cy="564"/>
            </a:xfrm>
            <a:prstGeom prst="rightBracket">
              <a:avLst>
                <a:gd name="adj" fmla="val 21267"/>
              </a:avLst>
            </a:prstGeom>
            <a:solidFill>
              <a:srgbClr val="CCFFFF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4" name="矩形 149508">
              <a:extLst>
                <a:ext uri="{FF2B5EF4-FFF2-40B4-BE49-F238E27FC236}">
                  <a16:creationId xmlns:a16="http://schemas.microsoft.com/office/drawing/2014/main" xmlns="" id="{447ABC14-EAAA-4EC5-BAF1-E292895E4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447"/>
              <a:ext cx="128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5" name="直接连接符 149509">
              <a:extLst>
                <a:ext uri="{FF2B5EF4-FFF2-40B4-BE49-F238E27FC236}">
                  <a16:creationId xmlns:a16="http://schemas.microsoft.com/office/drawing/2014/main" xmlns="" id="{ED59D4DB-183B-4B2E-AF0E-69532C343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5" y="246"/>
              <a:ext cx="192" cy="20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6" name="直接连接符 149510">
              <a:extLst>
                <a:ext uri="{FF2B5EF4-FFF2-40B4-BE49-F238E27FC236}">
                  <a16:creationId xmlns:a16="http://schemas.microsoft.com/office/drawing/2014/main" xmlns="" id="{3018701D-7EF8-431C-9254-1081BC885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" y="803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7" name="直接连接符 149511">
              <a:extLst>
                <a:ext uri="{FF2B5EF4-FFF2-40B4-BE49-F238E27FC236}">
                  <a16:creationId xmlns:a16="http://schemas.microsoft.com/office/drawing/2014/main" xmlns="" id="{3F7BEC21-A7B8-4146-96E1-AD56B1E6E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" y="438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8" name="文本框 149512">
              <a:extLst>
                <a:ext uri="{FF2B5EF4-FFF2-40B4-BE49-F238E27FC236}">
                  <a16:creationId xmlns:a16="http://schemas.microsoft.com/office/drawing/2014/main" xmlns="" id="{000F4422-323A-4DFC-B267-7C78E4ED3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146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129" name="文本框 149513">
              <a:extLst>
                <a:ext uri="{FF2B5EF4-FFF2-40B4-BE49-F238E27FC236}">
                  <a16:creationId xmlns:a16="http://schemas.microsoft.com/office/drawing/2014/main" xmlns="" id="{34955A7E-63FF-413B-891D-9393E5FA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479"/>
              <a:ext cx="184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30" name="文本框 149514">
              <a:extLst>
                <a:ext uri="{FF2B5EF4-FFF2-40B4-BE49-F238E27FC236}">
                  <a16:creationId xmlns:a16="http://schemas.microsoft.com/office/drawing/2014/main" xmlns="" id="{5E39B344-87B1-425D-995F-96F9AFB02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131" name="文本框 149515">
              <a:extLst>
                <a:ext uri="{FF2B5EF4-FFF2-40B4-BE49-F238E27FC236}">
                  <a16:creationId xmlns:a16="http://schemas.microsoft.com/office/drawing/2014/main" xmlns="" id="{965ACB31-1E69-47BA-B564-779C044C1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0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2" name="文本框 149516">
              <a:extLst>
                <a:ext uri="{FF2B5EF4-FFF2-40B4-BE49-F238E27FC236}">
                  <a16:creationId xmlns:a16="http://schemas.microsoft.com/office/drawing/2014/main" xmlns="" id="{8B4D2D1F-D953-4A13-8DC5-622EDDA53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433"/>
              <a:ext cx="286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1      1</a:t>
              </a:r>
            </a:p>
          </p:txBody>
        </p:sp>
        <p:sp>
          <p:nvSpPr>
            <p:cNvPr id="133" name="直接连接符 149517">
              <a:extLst>
                <a:ext uri="{FF2B5EF4-FFF2-40B4-BE49-F238E27FC236}">
                  <a16:creationId xmlns:a16="http://schemas.microsoft.com/office/drawing/2014/main" xmlns="" id="{64011175-FE4B-42C6-B05B-100165BD6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448"/>
              <a:ext cx="0" cy="6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" name="直接连接符 149518">
              <a:extLst>
                <a:ext uri="{FF2B5EF4-FFF2-40B4-BE49-F238E27FC236}">
                  <a16:creationId xmlns:a16="http://schemas.microsoft.com/office/drawing/2014/main" xmlns="" id="{3E5B7204-0DF0-43C4-A9C5-61FDA82B5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439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" name="文本框 149519">
              <a:extLst>
                <a:ext uri="{FF2B5EF4-FFF2-40B4-BE49-F238E27FC236}">
                  <a16:creationId xmlns:a16="http://schemas.microsoft.com/office/drawing/2014/main" xmlns="" id="{EA5F377D-5C55-4E9E-BF7B-12975B48B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433"/>
              <a:ext cx="278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1      1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82795" y="3439834"/>
            <a:ext cx="2171700" cy="1521620"/>
            <a:chOff x="5286075" y="2020336"/>
            <a:chExt cx="2171700" cy="1521620"/>
          </a:xfrm>
        </p:grpSpPr>
        <p:sp>
          <p:nvSpPr>
            <p:cNvPr id="136" name="文本框 149520">
              <a:extLst>
                <a:ext uri="{FF2B5EF4-FFF2-40B4-BE49-F238E27FC236}">
                  <a16:creationId xmlns:a16="http://schemas.microsoft.com/office/drawing/2014/main" xmlns="" id="{C2792C2E-E739-40AF-BB8E-08E4A2BC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4675" y="2020336"/>
              <a:ext cx="52931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i="1">
                  <a:solidFill>
                    <a:srgbClr val="000000"/>
                  </a:solidFill>
                  <a:ea typeface="宋体" panose="02010600030101010101" pitchFamily="2" charset="-122"/>
                </a:rPr>
                <a:t>BC</a:t>
              </a:r>
            </a:p>
          </p:txBody>
        </p:sp>
        <p:grpSp>
          <p:nvGrpSpPr>
            <p:cNvPr id="137" name="组合 149521">
              <a:extLst>
                <a:ext uri="{FF2B5EF4-FFF2-40B4-BE49-F238E27FC236}">
                  <a16:creationId xmlns:a16="http://schemas.microsoft.com/office/drawing/2014/main" xmlns="" id="{2D509CBC-1E8E-4E37-9486-44830A996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6075" y="2306086"/>
              <a:ext cx="2171700" cy="1235870"/>
              <a:chOff x="0" y="0"/>
              <a:chExt cx="1824" cy="1038"/>
            </a:xfrm>
          </p:grpSpPr>
          <p:sp>
            <p:nvSpPr>
              <p:cNvPr id="138" name="圆角矩形 149522">
                <a:extLst>
                  <a:ext uri="{FF2B5EF4-FFF2-40B4-BE49-F238E27FC236}">
                    <a16:creationId xmlns:a16="http://schemas.microsoft.com/office/drawing/2014/main" xmlns="" id="{9A85AD9B-8CF1-4970-B84B-40D713CC0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399"/>
                <a:ext cx="590" cy="556"/>
              </a:xfrm>
              <a:prstGeom prst="roundRect">
                <a:avLst>
                  <a:gd name="adj" fmla="val 16667"/>
                </a:avLst>
              </a:prstGeom>
              <a:solidFill>
                <a:srgbClr val="CCFFFF">
                  <a:alpha val="50000"/>
                </a:srgbClr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矩形 149523">
                <a:extLst>
                  <a:ext uri="{FF2B5EF4-FFF2-40B4-BE49-F238E27FC236}">
                    <a16:creationId xmlns:a16="http://schemas.microsoft.com/office/drawing/2014/main" xmlns="" id="{65B7EC1E-00D3-4478-83AD-0622D37E4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" y="301"/>
                <a:ext cx="1325" cy="7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直接连接符 149524">
                <a:extLst>
                  <a:ext uri="{FF2B5EF4-FFF2-40B4-BE49-F238E27FC236}">
                    <a16:creationId xmlns:a16="http://schemas.microsoft.com/office/drawing/2014/main" xmlns="" id="{A4C3510D-1C59-4F03-A94E-36181AF1E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7" y="36"/>
                <a:ext cx="244" cy="25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1" name="直接连接符 149525">
                <a:extLst>
                  <a:ext uri="{FF2B5EF4-FFF2-40B4-BE49-F238E27FC236}">
                    <a16:creationId xmlns:a16="http://schemas.microsoft.com/office/drawing/2014/main" xmlns="" id="{74B9D083-82A1-4EFF-BD5C-C71E752A3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" y="657"/>
                <a:ext cx="1322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2" name="直接连接符 149526">
                <a:extLst>
                  <a:ext uri="{FF2B5EF4-FFF2-40B4-BE49-F238E27FC236}">
                    <a16:creationId xmlns:a16="http://schemas.microsoft.com/office/drawing/2014/main" xmlns="" id="{38142294-06FD-4B5D-8718-FB1B775AA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2" y="292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3" name="文本框 149527">
                <a:extLst>
                  <a:ext uri="{FF2B5EF4-FFF2-40B4-BE49-F238E27FC236}">
                    <a16:creationId xmlns:a16="http://schemas.microsoft.com/office/drawing/2014/main" xmlns="" id="{9108B2B6-EC40-4131-98BE-98A6E9A5A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" y="0"/>
                <a:ext cx="1456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00  01  11  10</a:t>
                </a:r>
              </a:p>
            </p:txBody>
          </p:sp>
          <p:sp>
            <p:nvSpPr>
              <p:cNvPr id="144" name="文本框 149528">
                <a:extLst>
                  <a:ext uri="{FF2B5EF4-FFF2-40B4-BE49-F238E27FC236}">
                    <a16:creationId xmlns:a16="http://schemas.microsoft.com/office/drawing/2014/main" xmlns="" id="{BD66444A-4F5C-486D-9412-67AD976CB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" y="312"/>
                <a:ext cx="184" cy="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01</a:t>
                </a:r>
              </a:p>
            </p:txBody>
          </p:sp>
          <p:sp>
            <p:nvSpPr>
              <p:cNvPr id="145" name="文本框 149529">
                <a:extLst>
                  <a:ext uri="{FF2B5EF4-FFF2-40B4-BE49-F238E27FC236}">
                    <a16:creationId xmlns:a16="http://schemas.microsoft.com/office/drawing/2014/main" xmlns="" id="{1F28A9CC-6B69-4AD7-9676-EFA847B61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"/>
                <a:ext cx="29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46" name="文本框 149530">
                <a:extLst>
                  <a:ext uri="{FF2B5EF4-FFF2-40B4-BE49-F238E27FC236}">
                    <a16:creationId xmlns:a16="http://schemas.microsoft.com/office/drawing/2014/main" xmlns="" id="{F2ABB10E-8A45-4401-8550-D32ECBD76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09"/>
                <a:ext cx="626" cy="7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1    1  1    1</a:t>
                </a:r>
              </a:p>
            </p:txBody>
          </p:sp>
          <p:sp>
            <p:nvSpPr>
              <p:cNvPr id="147" name="直接连接符 149531">
                <a:extLst>
                  <a:ext uri="{FF2B5EF4-FFF2-40B4-BE49-F238E27FC236}">
                    <a16:creationId xmlns:a16="http://schemas.microsoft.com/office/drawing/2014/main" xmlns="" id="{E754012B-8E6D-4C53-BD11-450A5B9FF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" y="313"/>
                <a:ext cx="2" cy="69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48" name="直接连接符 149532">
                <a:extLst>
                  <a:ext uri="{FF2B5EF4-FFF2-40B4-BE49-F238E27FC236}">
                    <a16:creationId xmlns:a16="http://schemas.microsoft.com/office/drawing/2014/main" xmlns="" id="{1474A274-63F6-4962-AC85-6020A3774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9" y="293"/>
                <a:ext cx="0" cy="71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49" name="组合 149533">
            <a:extLst>
              <a:ext uri="{FF2B5EF4-FFF2-40B4-BE49-F238E27FC236}">
                <a16:creationId xmlns:a16="http://schemas.microsoft.com/office/drawing/2014/main" xmlns="" id="{6D02180A-C4DE-4438-AB0E-DA15CFB7A217}"/>
              </a:ext>
            </a:extLst>
          </p:cNvPr>
          <p:cNvGrpSpPr>
            <a:grpSpLocks/>
          </p:cNvGrpSpPr>
          <p:nvPr/>
        </p:nvGrpSpPr>
        <p:grpSpPr bwMode="auto">
          <a:xfrm>
            <a:off x="6413769" y="3578052"/>
            <a:ext cx="2331244" cy="1404938"/>
            <a:chOff x="0" y="0"/>
            <a:chExt cx="1958" cy="1180"/>
          </a:xfrm>
        </p:grpSpPr>
        <p:sp>
          <p:nvSpPr>
            <p:cNvPr id="150" name="圆角矩形 149534">
              <a:extLst>
                <a:ext uri="{FF2B5EF4-FFF2-40B4-BE49-F238E27FC236}">
                  <a16:creationId xmlns:a16="http://schemas.microsoft.com/office/drawing/2014/main" xmlns="" id="{0FAB009B-D7C5-4B4E-957B-DB0D0BDA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" y="866"/>
              <a:ext cx="1298" cy="24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51" name="文本框 149535">
              <a:extLst>
                <a:ext uri="{FF2B5EF4-FFF2-40B4-BE49-F238E27FC236}">
                  <a16:creationId xmlns:a16="http://schemas.microsoft.com/office/drawing/2014/main" xmlns="" id="{8F033BC3-150B-4216-B8EB-DDEDC159E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831"/>
              <a:ext cx="12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1    1     1   1</a:t>
              </a:r>
            </a:p>
          </p:txBody>
        </p:sp>
        <p:sp>
          <p:nvSpPr>
            <p:cNvPr id="152" name="矩形 149536">
              <a:extLst>
                <a:ext uri="{FF2B5EF4-FFF2-40B4-BE49-F238E27FC236}">
                  <a16:creationId xmlns:a16="http://schemas.microsoft.com/office/drawing/2014/main" xmlns="" id="{4928EF49-7A1E-4F51-801E-59418D1DB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457"/>
              <a:ext cx="1361" cy="700"/>
            </a:xfrm>
            <a:prstGeom prst="rect">
              <a:avLst/>
            </a:prstGeom>
            <a:noFill/>
            <a:ln w="2857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53" name="直接连接符 149537">
              <a:extLst>
                <a:ext uri="{FF2B5EF4-FFF2-40B4-BE49-F238E27FC236}">
                  <a16:creationId xmlns:a16="http://schemas.microsoft.com/office/drawing/2014/main" xmlns="" id="{26555484-0B6B-4515-9FFB-52EB1A34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" y="226"/>
              <a:ext cx="228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4" name="直接连接符 149538">
              <a:extLst>
                <a:ext uri="{FF2B5EF4-FFF2-40B4-BE49-F238E27FC236}">
                  <a16:creationId xmlns:a16="http://schemas.microsoft.com/office/drawing/2014/main" xmlns="" id="{DDE591FA-C991-4388-8936-8D25A106C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813"/>
              <a:ext cx="1359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5" name="直接连接符 149539">
              <a:extLst>
                <a:ext uri="{FF2B5EF4-FFF2-40B4-BE49-F238E27FC236}">
                  <a16:creationId xmlns:a16="http://schemas.microsoft.com/office/drawing/2014/main" xmlns="" id="{E445ADE3-3C18-4230-A4F9-822652E95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458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6" name="文本框 149540">
              <a:extLst>
                <a:ext uri="{FF2B5EF4-FFF2-40B4-BE49-F238E27FC236}">
                  <a16:creationId xmlns:a16="http://schemas.microsoft.com/office/drawing/2014/main" xmlns="" id="{4BA51B3A-00B0-4DFC-A045-DCEC9BF1B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" y="480"/>
              <a:ext cx="172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  <p:sp>
          <p:nvSpPr>
            <p:cNvPr id="157" name="文本框 149541">
              <a:extLst>
                <a:ext uri="{FF2B5EF4-FFF2-40B4-BE49-F238E27FC236}">
                  <a16:creationId xmlns:a16="http://schemas.microsoft.com/office/drawing/2014/main" xmlns="" id="{BE513736-82A3-4D38-BD71-C4B9E763D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0"/>
              <a:ext cx="44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BC</a:t>
              </a:r>
            </a:p>
          </p:txBody>
        </p:sp>
        <p:sp>
          <p:nvSpPr>
            <p:cNvPr id="158" name="文本框 149542">
              <a:extLst>
                <a:ext uri="{FF2B5EF4-FFF2-40B4-BE49-F238E27FC236}">
                  <a16:creationId xmlns:a16="http://schemas.microsoft.com/office/drawing/2014/main" xmlns="" id="{00035DDD-1725-4BD1-B5EC-678807E1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8"/>
              <a:ext cx="29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59" name="直接连接符 149543">
              <a:extLst>
                <a:ext uri="{FF2B5EF4-FFF2-40B4-BE49-F238E27FC236}">
                  <a16:creationId xmlns:a16="http://schemas.microsoft.com/office/drawing/2014/main" xmlns="" id="{7DC02490-902B-448B-8393-B1FEA6312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458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0" name="直接连接符 149544">
              <a:extLst>
                <a:ext uri="{FF2B5EF4-FFF2-40B4-BE49-F238E27FC236}">
                  <a16:creationId xmlns:a16="http://schemas.microsoft.com/office/drawing/2014/main" xmlns="" id="{EEEFF397-1904-4ACC-943A-EBBCF6307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0" y="458"/>
              <a:ext cx="0" cy="7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1" name="矩形 149545">
              <a:extLst>
                <a:ext uri="{FF2B5EF4-FFF2-40B4-BE49-F238E27FC236}">
                  <a16:creationId xmlns:a16="http://schemas.microsoft.com/office/drawing/2014/main" xmlns="" id="{F2D0D39F-649D-45E5-AB89-78CF3CE9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190"/>
              <a:ext cx="15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00   01  11   10</a:t>
              </a:r>
            </a:p>
          </p:txBody>
        </p:sp>
      </p:grpSp>
      <p:cxnSp>
        <p:nvCxnSpPr>
          <p:cNvPr id="49" name="直接连接符 4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913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48515">
            <a:extLst>
              <a:ext uri="{FF2B5EF4-FFF2-40B4-BE49-F238E27FC236}">
                <a16:creationId xmlns:a16="http://schemas.microsoft.com/office/drawing/2014/main" xmlns="" id="{F3DBBB22-B291-4A45-8544-662CD00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17" y="2100980"/>
            <a:ext cx="465423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四变量卡诺图的典型卡诺圈</a:t>
            </a:r>
          </a:p>
        </p:txBody>
      </p:sp>
      <p:sp>
        <p:nvSpPr>
          <p:cNvPr id="182" name="圆角矩形 150529">
            <a:extLst>
              <a:ext uri="{FF2B5EF4-FFF2-40B4-BE49-F238E27FC236}">
                <a16:creationId xmlns:a16="http://schemas.microsoft.com/office/drawing/2014/main" xmlns="" id="{D9605099-C910-4B16-B120-01DF5B0D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168" y="4106363"/>
            <a:ext cx="661988" cy="694134"/>
          </a:xfrm>
          <a:prstGeom prst="roundRect">
            <a:avLst>
              <a:gd name="adj" fmla="val 16667"/>
            </a:avLst>
          </a:prstGeom>
          <a:solidFill>
            <a:srgbClr val="00FF00">
              <a:alpha val="50000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83" name="组合 150530">
            <a:extLst>
              <a:ext uri="{FF2B5EF4-FFF2-40B4-BE49-F238E27FC236}">
                <a16:creationId xmlns:a16="http://schemas.microsoft.com/office/drawing/2014/main" xmlns="" id="{8D2960DA-9616-4B66-84C3-E9AD655571AC}"/>
              </a:ext>
            </a:extLst>
          </p:cNvPr>
          <p:cNvGrpSpPr>
            <a:grpSpLocks/>
          </p:cNvGrpSpPr>
          <p:nvPr/>
        </p:nvGrpSpPr>
        <p:grpSpPr bwMode="auto">
          <a:xfrm>
            <a:off x="6443319" y="3112192"/>
            <a:ext cx="2349103" cy="2307432"/>
            <a:chOff x="0" y="-67"/>
            <a:chExt cx="1973" cy="1938"/>
          </a:xfrm>
        </p:grpSpPr>
        <p:grpSp>
          <p:nvGrpSpPr>
            <p:cNvPr id="184" name="组合 150531">
              <a:extLst>
                <a:ext uri="{FF2B5EF4-FFF2-40B4-BE49-F238E27FC236}">
                  <a16:creationId xmlns:a16="http://schemas.microsoft.com/office/drawing/2014/main" xmlns="" id="{B2C1AD16-F8CE-4FBA-A8B7-D22C2FE4318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18" y="1330"/>
              <a:ext cx="324" cy="380"/>
              <a:chOff x="0" y="0"/>
              <a:chExt cx="567" cy="589"/>
            </a:xfrm>
          </p:grpSpPr>
          <p:sp>
            <p:nvSpPr>
              <p:cNvPr id="216" name="圆角矩形 150532">
                <a:extLst>
                  <a:ext uri="{FF2B5EF4-FFF2-40B4-BE49-F238E27FC236}">
                    <a16:creationId xmlns:a16="http://schemas.microsoft.com/office/drawing/2014/main" xmlns="" id="{BD5B8C84-830C-48CB-A29C-139FC16F1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" y="40"/>
                <a:ext cx="524" cy="51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未知">
                <a:extLst>
                  <a:ext uri="{FF2B5EF4-FFF2-40B4-BE49-F238E27FC236}">
                    <a16:creationId xmlns:a16="http://schemas.microsoft.com/office/drawing/2014/main" xmlns="" id="{DABEEC3F-DCF0-4821-B88D-522894CD4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7" cy="589"/>
              </a:xfrm>
              <a:custGeom>
                <a:avLst/>
                <a:gdLst>
                  <a:gd name="T0" fmla="*/ 0 w 633"/>
                  <a:gd name="T1" fmla="*/ 0 h 633"/>
                  <a:gd name="T2" fmla="*/ 633 w 633"/>
                  <a:gd name="T3" fmla="*/ 0 h 633"/>
                  <a:gd name="T4" fmla="*/ 633 w 633"/>
                  <a:gd name="T5" fmla="*/ 156 h 633"/>
                  <a:gd name="T6" fmla="*/ 133 w 633"/>
                  <a:gd name="T7" fmla="*/ 156 h 633"/>
                  <a:gd name="T8" fmla="*/ 133 w 633"/>
                  <a:gd name="T9" fmla="*/ 633 h 633"/>
                  <a:gd name="T10" fmla="*/ 0 w 633"/>
                  <a:gd name="T11" fmla="*/ 633 h 633"/>
                  <a:gd name="T12" fmla="*/ 0 w 633"/>
                  <a:gd name="T1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3" h="633">
                    <a:moveTo>
                      <a:pt x="0" y="0"/>
                    </a:moveTo>
                    <a:lnTo>
                      <a:pt x="633" y="0"/>
                    </a:lnTo>
                    <a:lnTo>
                      <a:pt x="633" y="156"/>
                    </a:lnTo>
                    <a:lnTo>
                      <a:pt x="133" y="156"/>
                    </a:lnTo>
                    <a:lnTo>
                      <a:pt x="133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5" name="矩形 150534">
              <a:extLst>
                <a:ext uri="{FF2B5EF4-FFF2-40B4-BE49-F238E27FC236}">
                  <a16:creationId xmlns:a16="http://schemas.microsoft.com/office/drawing/2014/main" xmlns="" id="{4FB272F6-030A-4E65-9F12-DF541CDA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42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86" name="组合 150535">
              <a:extLst>
                <a:ext uri="{FF2B5EF4-FFF2-40B4-BE49-F238E27FC236}">
                  <a16:creationId xmlns:a16="http://schemas.microsoft.com/office/drawing/2014/main" xmlns="" id="{D4C3C775-FADA-4F2D-904D-F777924F51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" y="1335"/>
              <a:ext cx="345" cy="369"/>
              <a:chOff x="0" y="0"/>
              <a:chExt cx="567" cy="589"/>
            </a:xfrm>
          </p:grpSpPr>
          <p:sp>
            <p:nvSpPr>
              <p:cNvPr id="214" name="圆角矩形 150536">
                <a:extLst>
                  <a:ext uri="{FF2B5EF4-FFF2-40B4-BE49-F238E27FC236}">
                    <a16:creationId xmlns:a16="http://schemas.microsoft.com/office/drawing/2014/main" xmlns="" id="{33A01DC1-65C6-4A9C-BCF2-ED49A108A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" y="40"/>
                <a:ext cx="524" cy="51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未知">
                <a:extLst>
                  <a:ext uri="{FF2B5EF4-FFF2-40B4-BE49-F238E27FC236}">
                    <a16:creationId xmlns:a16="http://schemas.microsoft.com/office/drawing/2014/main" xmlns="" id="{CDA331FD-9A06-4D53-A762-BD5281DA2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7" cy="589"/>
              </a:xfrm>
              <a:custGeom>
                <a:avLst/>
                <a:gdLst>
                  <a:gd name="T0" fmla="*/ 0 w 633"/>
                  <a:gd name="T1" fmla="*/ 0 h 633"/>
                  <a:gd name="T2" fmla="*/ 633 w 633"/>
                  <a:gd name="T3" fmla="*/ 0 h 633"/>
                  <a:gd name="T4" fmla="*/ 633 w 633"/>
                  <a:gd name="T5" fmla="*/ 156 h 633"/>
                  <a:gd name="T6" fmla="*/ 133 w 633"/>
                  <a:gd name="T7" fmla="*/ 156 h 633"/>
                  <a:gd name="T8" fmla="*/ 133 w 633"/>
                  <a:gd name="T9" fmla="*/ 633 h 633"/>
                  <a:gd name="T10" fmla="*/ 0 w 633"/>
                  <a:gd name="T11" fmla="*/ 633 h 633"/>
                  <a:gd name="T12" fmla="*/ 0 w 633"/>
                  <a:gd name="T1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3" h="633">
                    <a:moveTo>
                      <a:pt x="0" y="0"/>
                    </a:moveTo>
                    <a:lnTo>
                      <a:pt x="633" y="0"/>
                    </a:lnTo>
                    <a:lnTo>
                      <a:pt x="633" y="156"/>
                    </a:lnTo>
                    <a:lnTo>
                      <a:pt x="133" y="156"/>
                    </a:lnTo>
                    <a:lnTo>
                      <a:pt x="133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7" name="组合 150538">
              <a:extLst>
                <a:ext uri="{FF2B5EF4-FFF2-40B4-BE49-F238E27FC236}">
                  <a16:creationId xmlns:a16="http://schemas.microsoft.com/office/drawing/2014/main" xmlns="" id="{3DB5C4D5-4D2F-40A4-A1E8-CB73695DD01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504" y="336"/>
              <a:ext cx="335" cy="409"/>
              <a:chOff x="0" y="0"/>
              <a:chExt cx="567" cy="589"/>
            </a:xfrm>
          </p:grpSpPr>
          <p:sp>
            <p:nvSpPr>
              <p:cNvPr id="212" name="圆角矩形 150539">
                <a:extLst>
                  <a:ext uri="{FF2B5EF4-FFF2-40B4-BE49-F238E27FC236}">
                    <a16:creationId xmlns:a16="http://schemas.microsoft.com/office/drawing/2014/main" xmlns="" id="{3839C362-CEB5-407D-8D10-21339B968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" y="40"/>
                <a:ext cx="524" cy="51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未知">
                <a:extLst>
                  <a:ext uri="{FF2B5EF4-FFF2-40B4-BE49-F238E27FC236}">
                    <a16:creationId xmlns:a16="http://schemas.microsoft.com/office/drawing/2014/main" xmlns="" id="{6AA7CB15-6308-4926-8BE7-38F5676A5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7" cy="589"/>
              </a:xfrm>
              <a:custGeom>
                <a:avLst/>
                <a:gdLst>
                  <a:gd name="T0" fmla="*/ 0 w 633"/>
                  <a:gd name="T1" fmla="*/ 0 h 633"/>
                  <a:gd name="T2" fmla="*/ 633 w 633"/>
                  <a:gd name="T3" fmla="*/ 0 h 633"/>
                  <a:gd name="T4" fmla="*/ 633 w 633"/>
                  <a:gd name="T5" fmla="*/ 156 h 633"/>
                  <a:gd name="T6" fmla="*/ 133 w 633"/>
                  <a:gd name="T7" fmla="*/ 156 h 633"/>
                  <a:gd name="T8" fmla="*/ 133 w 633"/>
                  <a:gd name="T9" fmla="*/ 633 h 633"/>
                  <a:gd name="T10" fmla="*/ 0 w 633"/>
                  <a:gd name="T11" fmla="*/ 633 h 633"/>
                  <a:gd name="T12" fmla="*/ 0 w 633"/>
                  <a:gd name="T1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3" h="633">
                    <a:moveTo>
                      <a:pt x="0" y="0"/>
                    </a:moveTo>
                    <a:lnTo>
                      <a:pt x="633" y="0"/>
                    </a:lnTo>
                    <a:lnTo>
                      <a:pt x="633" y="156"/>
                    </a:lnTo>
                    <a:lnTo>
                      <a:pt x="133" y="156"/>
                    </a:lnTo>
                    <a:lnTo>
                      <a:pt x="133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88" name="组合 150541">
              <a:extLst>
                <a:ext uri="{FF2B5EF4-FFF2-40B4-BE49-F238E27FC236}">
                  <a16:creationId xmlns:a16="http://schemas.microsoft.com/office/drawing/2014/main" xmlns="" id="{02E88FB7-88D4-4542-9445-6C316AD109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" y="352"/>
              <a:ext cx="345" cy="389"/>
              <a:chOff x="0" y="0"/>
              <a:chExt cx="567" cy="589"/>
            </a:xfrm>
          </p:grpSpPr>
          <p:sp>
            <p:nvSpPr>
              <p:cNvPr id="210" name="圆角矩形 150542">
                <a:extLst>
                  <a:ext uri="{FF2B5EF4-FFF2-40B4-BE49-F238E27FC236}">
                    <a16:creationId xmlns:a16="http://schemas.microsoft.com/office/drawing/2014/main" xmlns="" id="{F7046D1D-044E-43E7-9FF1-7DB4CC616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" y="40"/>
                <a:ext cx="524" cy="51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" name="未知">
                <a:extLst>
                  <a:ext uri="{FF2B5EF4-FFF2-40B4-BE49-F238E27FC236}">
                    <a16:creationId xmlns:a16="http://schemas.microsoft.com/office/drawing/2014/main" xmlns="" id="{32D8E2A2-989C-4EAF-8F68-B84DADFBA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7" cy="589"/>
              </a:xfrm>
              <a:custGeom>
                <a:avLst/>
                <a:gdLst>
                  <a:gd name="T0" fmla="*/ 0 w 633"/>
                  <a:gd name="T1" fmla="*/ 0 h 633"/>
                  <a:gd name="T2" fmla="*/ 633 w 633"/>
                  <a:gd name="T3" fmla="*/ 0 h 633"/>
                  <a:gd name="T4" fmla="*/ 633 w 633"/>
                  <a:gd name="T5" fmla="*/ 156 h 633"/>
                  <a:gd name="T6" fmla="*/ 133 w 633"/>
                  <a:gd name="T7" fmla="*/ 156 h 633"/>
                  <a:gd name="T8" fmla="*/ 133 w 633"/>
                  <a:gd name="T9" fmla="*/ 633 h 633"/>
                  <a:gd name="T10" fmla="*/ 0 w 633"/>
                  <a:gd name="T11" fmla="*/ 633 h 633"/>
                  <a:gd name="T12" fmla="*/ 0 w 633"/>
                  <a:gd name="T1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3" h="633">
                    <a:moveTo>
                      <a:pt x="0" y="0"/>
                    </a:moveTo>
                    <a:lnTo>
                      <a:pt x="633" y="0"/>
                    </a:lnTo>
                    <a:lnTo>
                      <a:pt x="633" y="156"/>
                    </a:lnTo>
                    <a:lnTo>
                      <a:pt x="133" y="156"/>
                    </a:lnTo>
                    <a:lnTo>
                      <a:pt x="133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9" name="直接连接符 150544">
              <a:extLst>
                <a:ext uri="{FF2B5EF4-FFF2-40B4-BE49-F238E27FC236}">
                  <a16:creationId xmlns:a16="http://schemas.microsoft.com/office/drawing/2014/main" xmlns="" id="{9885DE19-B289-459B-AB9A-697213DC3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" y="198"/>
              <a:ext cx="226" cy="22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0" name="直接连接符 150545">
              <a:extLst>
                <a:ext uri="{FF2B5EF4-FFF2-40B4-BE49-F238E27FC236}">
                  <a16:creationId xmlns:a16="http://schemas.microsoft.com/office/drawing/2014/main" xmlns="" id="{51E13EC8-191D-4C68-87B5-57CA940D2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755"/>
              <a:ext cx="118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1" name="文本框 150546">
              <a:extLst>
                <a:ext uri="{FF2B5EF4-FFF2-40B4-BE49-F238E27FC236}">
                  <a16:creationId xmlns:a16="http://schemas.microsoft.com/office/drawing/2014/main" xmlns="" id="{BB50226C-5B93-475E-825E-F842C033C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145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192" name="文本框 150547">
              <a:extLst>
                <a:ext uri="{FF2B5EF4-FFF2-40B4-BE49-F238E27FC236}">
                  <a16:creationId xmlns:a16="http://schemas.microsoft.com/office/drawing/2014/main" xmlns="" id="{3EECABBA-67B3-4756-8ECC-7B11B1F44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" y="382"/>
              <a:ext cx="467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3" name="文本框 150548">
              <a:extLst>
                <a:ext uri="{FF2B5EF4-FFF2-40B4-BE49-F238E27FC236}">
                  <a16:creationId xmlns:a16="http://schemas.microsoft.com/office/drawing/2014/main" xmlns="" id="{F27F5AF2-6E67-4E8F-8325-22BC5F9D3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" y="-67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94" name="文本框 150549">
              <a:extLst>
                <a:ext uri="{FF2B5EF4-FFF2-40B4-BE49-F238E27FC236}">
                  <a16:creationId xmlns:a16="http://schemas.microsoft.com/office/drawing/2014/main" xmlns="" id="{D1D55372-3317-48BD-AF8B-677176788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45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95" name="文本框 150550">
              <a:extLst>
                <a:ext uri="{FF2B5EF4-FFF2-40B4-BE49-F238E27FC236}">
                  <a16:creationId xmlns:a16="http://schemas.microsoft.com/office/drawing/2014/main" xmlns="" id="{0EB8A7B9-9D32-48A3-BFD0-B6C37C219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401"/>
              <a:ext cx="23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96" name="组合 150551">
              <a:extLst>
                <a:ext uri="{FF2B5EF4-FFF2-40B4-BE49-F238E27FC236}">
                  <a16:creationId xmlns:a16="http://schemas.microsoft.com/office/drawing/2014/main" xmlns="" id="{32D0B436-3A13-4519-931B-015B0FF23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" y="424"/>
              <a:ext cx="1189" cy="1303"/>
              <a:chOff x="0" y="0"/>
              <a:chExt cx="1281" cy="1403"/>
            </a:xfrm>
          </p:grpSpPr>
          <p:sp>
            <p:nvSpPr>
              <p:cNvPr id="205" name="矩形 150552">
                <a:extLst>
                  <a:ext uri="{FF2B5EF4-FFF2-40B4-BE49-F238E27FC236}">
                    <a16:creationId xmlns:a16="http://schemas.microsoft.com/office/drawing/2014/main" xmlns="" id="{005E3113-82A8-4EC6-83D8-28DC440CB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6" name="组合 150553">
                <a:extLst>
                  <a:ext uri="{FF2B5EF4-FFF2-40B4-BE49-F238E27FC236}">
                    <a16:creationId xmlns:a16="http://schemas.microsoft.com/office/drawing/2014/main" xmlns="" id="{0B30D788-13A2-4417-8D41-D223E1EBA6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207" name="直接连接符 150554">
                  <a:extLst>
                    <a:ext uri="{FF2B5EF4-FFF2-40B4-BE49-F238E27FC236}">
                      <a16:creationId xmlns:a16="http://schemas.microsoft.com/office/drawing/2014/main" xmlns="" id="{D405998F-07B5-46B0-9A05-EF16EA54E0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8" name="直接连接符 150555">
                  <a:extLst>
                    <a:ext uri="{FF2B5EF4-FFF2-40B4-BE49-F238E27FC236}">
                      <a16:creationId xmlns:a16="http://schemas.microsoft.com/office/drawing/2014/main" xmlns="" id="{0A2FB03B-5EC0-482C-9AF4-BCE5A112A4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9" name="直接连接符 150556">
                  <a:extLst>
                    <a:ext uri="{FF2B5EF4-FFF2-40B4-BE49-F238E27FC236}">
                      <a16:creationId xmlns:a16="http://schemas.microsoft.com/office/drawing/2014/main" xmlns="" id="{D8A54D67-38EE-4772-861F-99C7769CC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97" name="文本框 150557">
              <a:extLst>
                <a:ext uri="{FF2B5EF4-FFF2-40B4-BE49-F238E27FC236}">
                  <a16:creationId xmlns:a16="http://schemas.microsoft.com/office/drawing/2014/main" xmlns="" id="{B9823FEF-A9B3-4D8F-AA5D-9CE295DBF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401"/>
              <a:ext cx="23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8" name="直接连接符 150558">
              <a:extLst>
                <a:ext uri="{FF2B5EF4-FFF2-40B4-BE49-F238E27FC236}">
                  <a16:creationId xmlns:a16="http://schemas.microsoft.com/office/drawing/2014/main" xmlns="" id="{B9696527-FFD2-4042-ABFF-ED4274DDA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085"/>
              <a:ext cx="118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9" name="直接连接符 150559">
              <a:extLst>
                <a:ext uri="{FF2B5EF4-FFF2-40B4-BE49-F238E27FC236}">
                  <a16:creationId xmlns:a16="http://schemas.microsoft.com/office/drawing/2014/main" xmlns="" id="{791FB443-1DA1-4AE1-B19C-1EC0AF2B6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415"/>
              <a:ext cx="1185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0" name="矩形 150560">
              <a:extLst>
                <a:ext uri="{FF2B5EF4-FFF2-40B4-BE49-F238E27FC236}">
                  <a16:creationId xmlns:a16="http://schemas.microsoft.com/office/drawing/2014/main" xmlns="" id="{63575618-BF88-496B-A8DF-4B5FB511C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142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矩形 150561">
              <a:extLst>
                <a:ext uri="{FF2B5EF4-FFF2-40B4-BE49-F238E27FC236}">
                  <a16:creationId xmlns:a16="http://schemas.microsoft.com/office/drawing/2014/main" xmlns="" id="{9338FDCA-321E-4548-B47D-B73AAB9F4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76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2" name="矩形 150562">
              <a:extLst>
                <a:ext uri="{FF2B5EF4-FFF2-40B4-BE49-F238E27FC236}">
                  <a16:creationId xmlns:a16="http://schemas.microsoft.com/office/drawing/2014/main" xmlns="" id="{1516D991-0872-4804-9088-E29228F0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77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3" name="矩形 150563">
              <a:extLst>
                <a:ext uri="{FF2B5EF4-FFF2-40B4-BE49-F238E27FC236}">
                  <a16:creationId xmlns:a16="http://schemas.microsoft.com/office/drawing/2014/main" xmlns="" id="{6A67221C-B385-44EA-9516-3107BF220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4" name="矩形 150564">
              <a:extLst>
                <a:ext uri="{FF2B5EF4-FFF2-40B4-BE49-F238E27FC236}">
                  <a16:creationId xmlns:a16="http://schemas.microsoft.com/office/drawing/2014/main" xmlns="" id="{5929BA2F-5840-46BF-A180-64A27E982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218" name="组合 150565">
            <a:extLst>
              <a:ext uri="{FF2B5EF4-FFF2-40B4-BE49-F238E27FC236}">
                <a16:creationId xmlns:a16="http://schemas.microsoft.com/office/drawing/2014/main" xmlns="" id="{D242A404-4D80-4CFE-A901-6111C1F9B8FD}"/>
              </a:ext>
            </a:extLst>
          </p:cNvPr>
          <p:cNvGrpSpPr>
            <a:grpSpLocks/>
          </p:cNvGrpSpPr>
          <p:nvPr/>
        </p:nvGrpSpPr>
        <p:grpSpPr bwMode="auto">
          <a:xfrm>
            <a:off x="471062" y="3083617"/>
            <a:ext cx="2320528" cy="2349104"/>
            <a:chOff x="-75" y="-91"/>
            <a:chExt cx="1949" cy="1973"/>
          </a:xfrm>
        </p:grpSpPr>
        <p:sp>
          <p:nvSpPr>
            <p:cNvPr id="219" name="右中括号 150566">
              <a:extLst>
                <a:ext uri="{FF2B5EF4-FFF2-40B4-BE49-F238E27FC236}">
                  <a16:creationId xmlns:a16="http://schemas.microsoft.com/office/drawing/2014/main" xmlns="" id="{F6B06B34-4EC5-4C17-B3DA-072FCC66DAE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36" y="1284"/>
              <a:ext cx="282" cy="586"/>
            </a:xfrm>
            <a:prstGeom prst="rightBracket">
              <a:avLst>
                <a:gd name="adj" fmla="val 49420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20" name="右中括号 150567">
              <a:extLst>
                <a:ext uri="{FF2B5EF4-FFF2-40B4-BE49-F238E27FC236}">
                  <a16:creationId xmlns:a16="http://schemas.microsoft.com/office/drawing/2014/main" xmlns="" id="{4C2A1D7F-5398-4AA2-B3D5-CCDBFEEADC2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940" y="280"/>
              <a:ext cx="282" cy="586"/>
            </a:xfrm>
            <a:prstGeom prst="rightBracket">
              <a:avLst>
                <a:gd name="adj" fmla="val 49420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21" name="右中括号 150568">
              <a:extLst>
                <a:ext uri="{FF2B5EF4-FFF2-40B4-BE49-F238E27FC236}">
                  <a16:creationId xmlns:a16="http://schemas.microsoft.com/office/drawing/2014/main" xmlns="" id="{F12FA77B-E5DF-459D-ACA2-0BA822F19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" y="748"/>
              <a:ext cx="231" cy="658"/>
            </a:xfrm>
            <a:prstGeom prst="rightBracket">
              <a:avLst>
                <a:gd name="adj" fmla="val 67744"/>
              </a:avLst>
            </a:prstGeom>
            <a:solidFill>
              <a:srgbClr val="00FF00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22" name="右中括号 150569">
              <a:extLst>
                <a:ext uri="{FF2B5EF4-FFF2-40B4-BE49-F238E27FC236}">
                  <a16:creationId xmlns:a16="http://schemas.microsoft.com/office/drawing/2014/main" xmlns="" id="{680FC76D-3B65-49C4-A5B7-53AA402E9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742"/>
              <a:ext cx="282" cy="658"/>
            </a:xfrm>
            <a:prstGeom prst="rightBracket">
              <a:avLst>
                <a:gd name="adj" fmla="val 55492"/>
              </a:avLst>
            </a:prstGeom>
            <a:solidFill>
              <a:srgbClr val="00FF00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23" name="直接连接符 150570">
              <a:extLst>
                <a:ext uri="{FF2B5EF4-FFF2-40B4-BE49-F238E27FC236}">
                  <a16:creationId xmlns:a16="http://schemas.microsoft.com/office/drawing/2014/main" xmlns="" id="{1FB7B873-46E2-4AE5-B781-084C791B8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" y="198"/>
              <a:ext cx="227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4" name="直接连接符 150571">
              <a:extLst>
                <a:ext uri="{FF2B5EF4-FFF2-40B4-BE49-F238E27FC236}">
                  <a16:creationId xmlns:a16="http://schemas.microsoft.com/office/drawing/2014/main" xmlns="" id="{3D24F8B6-745C-405B-B3B8-A9745740D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75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25" name="文本框 150572">
              <a:extLst>
                <a:ext uri="{FF2B5EF4-FFF2-40B4-BE49-F238E27FC236}">
                  <a16:creationId xmlns:a16="http://schemas.microsoft.com/office/drawing/2014/main" xmlns="" id="{FE421AC2-0B8C-4DEF-BB0A-189269547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145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226" name="文本框 150573">
              <a:extLst>
                <a:ext uri="{FF2B5EF4-FFF2-40B4-BE49-F238E27FC236}">
                  <a16:creationId xmlns:a16="http://schemas.microsoft.com/office/drawing/2014/main" xmlns="" id="{216CE0FB-555D-4884-9548-57348D6FD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" y="393"/>
              <a:ext cx="451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27" name="文本框 150574">
              <a:extLst>
                <a:ext uri="{FF2B5EF4-FFF2-40B4-BE49-F238E27FC236}">
                  <a16:creationId xmlns:a16="http://schemas.microsoft.com/office/drawing/2014/main" xmlns="" id="{67F9DE03-2F88-4D62-9C00-C33BEFC62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-91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228" name="文本框 150575">
              <a:extLst>
                <a:ext uri="{FF2B5EF4-FFF2-40B4-BE49-F238E27FC236}">
                  <a16:creationId xmlns:a16="http://schemas.microsoft.com/office/drawing/2014/main" xmlns="" id="{26EC83C7-A953-423B-AD25-1A60EBFF6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5" y="145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229" name="文本框 150576">
              <a:extLst>
                <a:ext uri="{FF2B5EF4-FFF2-40B4-BE49-F238E27FC236}">
                  <a16:creationId xmlns:a16="http://schemas.microsoft.com/office/drawing/2014/main" xmlns="" id="{72DB4AED-9BBC-4FDF-9D83-D057290CE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" y="411"/>
              <a:ext cx="23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230" name="组合 150577">
              <a:extLst>
                <a:ext uri="{FF2B5EF4-FFF2-40B4-BE49-F238E27FC236}">
                  <a16:creationId xmlns:a16="http://schemas.microsoft.com/office/drawing/2014/main" xmlns="" id="{D4F61980-8219-40CF-B293-8EF1EF23FD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" y="424"/>
              <a:ext cx="1189" cy="1303"/>
              <a:chOff x="0" y="0"/>
              <a:chExt cx="1281" cy="1403"/>
            </a:xfrm>
          </p:grpSpPr>
          <p:sp>
            <p:nvSpPr>
              <p:cNvPr id="240" name="矩形 150578">
                <a:extLst>
                  <a:ext uri="{FF2B5EF4-FFF2-40B4-BE49-F238E27FC236}">
                    <a16:creationId xmlns:a16="http://schemas.microsoft.com/office/drawing/2014/main" xmlns="" id="{1688D461-CC7E-483F-9D64-E1756130B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1" name="组合 150579">
                <a:extLst>
                  <a:ext uri="{FF2B5EF4-FFF2-40B4-BE49-F238E27FC236}">
                    <a16:creationId xmlns:a16="http://schemas.microsoft.com/office/drawing/2014/main" xmlns="" id="{C858F4DD-717D-444E-BF79-3A24B0EA3F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242" name="直接连接符 150580">
                  <a:extLst>
                    <a:ext uri="{FF2B5EF4-FFF2-40B4-BE49-F238E27FC236}">
                      <a16:creationId xmlns:a16="http://schemas.microsoft.com/office/drawing/2014/main" xmlns="" id="{387B6840-08ED-4107-9DE6-4F7D1E30AB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3" name="直接连接符 150581">
                  <a:extLst>
                    <a:ext uri="{FF2B5EF4-FFF2-40B4-BE49-F238E27FC236}">
                      <a16:creationId xmlns:a16="http://schemas.microsoft.com/office/drawing/2014/main" xmlns="" id="{F1115199-6CC2-47F5-B7BB-839474E5AA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4" name="直接连接符 150582">
                  <a:extLst>
                    <a:ext uri="{FF2B5EF4-FFF2-40B4-BE49-F238E27FC236}">
                      <a16:creationId xmlns:a16="http://schemas.microsoft.com/office/drawing/2014/main" xmlns="" id="{3A717A8A-84B6-4E73-84FC-6E077AE02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31" name="文本框 150583">
              <a:extLst>
                <a:ext uri="{FF2B5EF4-FFF2-40B4-BE49-F238E27FC236}">
                  <a16:creationId xmlns:a16="http://schemas.microsoft.com/office/drawing/2014/main" xmlns="" id="{A4A9AD5F-A9D9-45E3-8409-DA6A5A9A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3" y="411"/>
              <a:ext cx="23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2" name="直接连接符 150584">
              <a:extLst>
                <a:ext uri="{FF2B5EF4-FFF2-40B4-BE49-F238E27FC236}">
                  <a16:creationId xmlns:a16="http://schemas.microsoft.com/office/drawing/2014/main" xmlns="" id="{6A8702B9-4F37-4558-9FF8-F395DBFF3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08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3" name="直接连接符 150585">
              <a:extLst>
                <a:ext uri="{FF2B5EF4-FFF2-40B4-BE49-F238E27FC236}">
                  <a16:creationId xmlns:a16="http://schemas.microsoft.com/office/drawing/2014/main" xmlns="" id="{8B9F7306-15AA-4599-902E-95758C8D7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41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34" name="矩形 150586">
              <a:extLst>
                <a:ext uri="{FF2B5EF4-FFF2-40B4-BE49-F238E27FC236}">
                  <a16:creationId xmlns:a16="http://schemas.microsoft.com/office/drawing/2014/main" xmlns="" id="{68D990FB-4E25-4100-8791-835EDDB20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" y="142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5" name="矩形 150587">
              <a:extLst>
                <a:ext uri="{FF2B5EF4-FFF2-40B4-BE49-F238E27FC236}">
                  <a16:creationId xmlns:a16="http://schemas.microsoft.com/office/drawing/2014/main" xmlns="" id="{B2EAED60-AB4E-43C8-B7B3-E52D157C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42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6" name="矩形 150588">
              <a:extLst>
                <a:ext uri="{FF2B5EF4-FFF2-40B4-BE49-F238E27FC236}">
                  <a16:creationId xmlns:a16="http://schemas.microsoft.com/office/drawing/2014/main" xmlns="" id="{AE818E3B-2D5E-4903-B1D8-F16F17BD9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76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7" name="矩形 150589">
              <a:extLst>
                <a:ext uri="{FF2B5EF4-FFF2-40B4-BE49-F238E27FC236}">
                  <a16:creationId xmlns:a16="http://schemas.microsoft.com/office/drawing/2014/main" xmlns="" id="{03B46873-470A-4E87-919B-360AD26D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77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8" name="矩形 150590">
              <a:extLst>
                <a:ext uri="{FF2B5EF4-FFF2-40B4-BE49-F238E27FC236}">
                  <a16:creationId xmlns:a16="http://schemas.microsoft.com/office/drawing/2014/main" xmlns="" id="{2BAA1EF2-847E-44D8-9B8A-339C1A57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39" name="矩形 150591">
              <a:extLst>
                <a:ext uri="{FF2B5EF4-FFF2-40B4-BE49-F238E27FC236}">
                  <a16:creationId xmlns:a16="http://schemas.microsoft.com/office/drawing/2014/main" xmlns="" id="{ECB301F9-18BF-4A11-89A0-DF8F1C069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245" name="文本框 150592">
            <a:extLst>
              <a:ext uri="{FF2B5EF4-FFF2-40B4-BE49-F238E27FC236}">
                <a16:creationId xmlns:a16="http://schemas.microsoft.com/office/drawing/2014/main" xmlns="" id="{49AC1101-20AD-4015-9D80-0D753CEBC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8538" y="3614272"/>
            <a:ext cx="478253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75882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rgbClr val="000000"/>
                </a:solidFill>
                <a:ea typeface="宋体" panose="02010600030101010101" pitchFamily="2" charset="-122"/>
              </a:rPr>
              <a:t>0001</a:t>
            </a:r>
          </a:p>
          <a:p>
            <a:pPr algn="l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</a:p>
          <a:p>
            <a:pPr algn="l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00" dirty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246" name="组合 150593">
            <a:extLst>
              <a:ext uri="{FF2B5EF4-FFF2-40B4-BE49-F238E27FC236}">
                <a16:creationId xmlns:a16="http://schemas.microsoft.com/office/drawing/2014/main" xmlns="" id="{4C494C7F-7C8D-4069-AE55-0D6639230CDF}"/>
              </a:ext>
            </a:extLst>
          </p:cNvPr>
          <p:cNvGrpSpPr>
            <a:grpSpLocks/>
          </p:cNvGrpSpPr>
          <p:nvPr/>
        </p:nvGrpSpPr>
        <p:grpSpPr bwMode="auto">
          <a:xfrm>
            <a:off x="3332175" y="3127306"/>
            <a:ext cx="2260996" cy="2187179"/>
            <a:chOff x="-95" y="-67"/>
            <a:chExt cx="1899" cy="1837"/>
          </a:xfrm>
        </p:grpSpPr>
        <p:sp>
          <p:nvSpPr>
            <p:cNvPr id="247" name="圆角矩形 150594">
              <a:extLst>
                <a:ext uri="{FF2B5EF4-FFF2-40B4-BE49-F238E27FC236}">
                  <a16:creationId xmlns:a16="http://schemas.microsoft.com/office/drawing/2014/main" xmlns="" id="{9556B21F-DB42-45DD-B75F-6E955CB3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134"/>
              <a:ext cx="1082" cy="237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50000"/>
              </a:srgbClr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48" name="圆角矩形 150595">
              <a:extLst>
                <a:ext uri="{FF2B5EF4-FFF2-40B4-BE49-F238E27FC236}">
                  <a16:creationId xmlns:a16="http://schemas.microsoft.com/office/drawing/2014/main" xmlns="" id="{C1118DD9-254C-47F2-930C-D5CE9059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464"/>
              <a:ext cx="515" cy="1227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49" name="直接连接符 150596">
              <a:extLst>
                <a:ext uri="{FF2B5EF4-FFF2-40B4-BE49-F238E27FC236}">
                  <a16:creationId xmlns:a16="http://schemas.microsoft.com/office/drawing/2014/main" xmlns="" id="{DB61F740-7C17-4278-AE4B-9B891FAF65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" y="198"/>
              <a:ext cx="227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0" name="直接连接符 150597">
              <a:extLst>
                <a:ext uri="{FF2B5EF4-FFF2-40B4-BE49-F238E27FC236}">
                  <a16:creationId xmlns:a16="http://schemas.microsoft.com/office/drawing/2014/main" xmlns="" id="{F83E0307-034D-4033-A61A-856784DE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75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1" name="文本框 150598">
              <a:extLst>
                <a:ext uri="{FF2B5EF4-FFF2-40B4-BE49-F238E27FC236}">
                  <a16:creationId xmlns:a16="http://schemas.microsoft.com/office/drawing/2014/main" xmlns="" id="{5B4E9EC1-4BA1-4E23-96DE-D80C13AE2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" y="145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252" name="文本框 150599">
              <a:extLst>
                <a:ext uri="{FF2B5EF4-FFF2-40B4-BE49-F238E27FC236}">
                  <a16:creationId xmlns:a16="http://schemas.microsoft.com/office/drawing/2014/main" xmlns="" id="{B26F9D8A-DF4F-418C-87A4-221347E85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" y="-67"/>
              <a:ext cx="52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CD</a:t>
              </a:r>
            </a:p>
          </p:txBody>
        </p:sp>
        <p:sp>
          <p:nvSpPr>
            <p:cNvPr id="253" name="文本框 150600">
              <a:extLst>
                <a:ext uri="{FF2B5EF4-FFF2-40B4-BE49-F238E27FC236}">
                  <a16:creationId xmlns:a16="http://schemas.microsoft.com/office/drawing/2014/main" xmlns="" id="{AD05EA4F-E8F9-483F-B439-C3D4879A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24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grpSp>
          <p:nvGrpSpPr>
            <p:cNvPr id="254" name="组合 150601">
              <a:extLst>
                <a:ext uri="{FF2B5EF4-FFF2-40B4-BE49-F238E27FC236}">
                  <a16:creationId xmlns:a16="http://schemas.microsoft.com/office/drawing/2014/main" xmlns="" id="{1F674975-CA78-4419-9550-64784D4C8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" y="424"/>
              <a:ext cx="1189" cy="1303"/>
              <a:chOff x="0" y="0"/>
              <a:chExt cx="1281" cy="1403"/>
            </a:xfrm>
          </p:grpSpPr>
          <p:sp>
            <p:nvSpPr>
              <p:cNvPr id="267" name="矩形 150602">
                <a:extLst>
                  <a:ext uri="{FF2B5EF4-FFF2-40B4-BE49-F238E27FC236}">
                    <a16:creationId xmlns:a16="http://schemas.microsoft.com/office/drawing/2014/main" xmlns="" id="{C16D2416-383B-421F-90C2-301D71E4F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8" name="组合 150603">
                <a:extLst>
                  <a:ext uri="{FF2B5EF4-FFF2-40B4-BE49-F238E27FC236}">
                    <a16:creationId xmlns:a16="http://schemas.microsoft.com/office/drawing/2014/main" xmlns="" id="{E1B9115F-BBF8-4794-9A35-659A42FCA2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269" name="直接连接符 150604">
                  <a:extLst>
                    <a:ext uri="{FF2B5EF4-FFF2-40B4-BE49-F238E27FC236}">
                      <a16:creationId xmlns:a16="http://schemas.microsoft.com/office/drawing/2014/main" xmlns="" id="{48577077-432C-4D58-8E65-7882A8F51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0" name="直接连接符 150605">
                  <a:extLst>
                    <a:ext uri="{FF2B5EF4-FFF2-40B4-BE49-F238E27FC236}">
                      <a16:creationId xmlns:a16="http://schemas.microsoft.com/office/drawing/2014/main" xmlns="" id="{77D055CA-9A05-4B01-B2CF-5186FBEF9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1" name="直接连接符 150606">
                  <a:extLst>
                    <a:ext uri="{FF2B5EF4-FFF2-40B4-BE49-F238E27FC236}">
                      <a16:creationId xmlns:a16="http://schemas.microsoft.com/office/drawing/2014/main" xmlns="" id="{8090080A-040E-4985-B559-AEA731DED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55" name="直接连接符 150607">
              <a:extLst>
                <a:ext uri="{FF2B5EF4-FFF2-40B4-BE49-F238E27FC236}">
                  <a16:creationId xmlns:a16="http://schemas.microsoft.com/office/drawing/2014/main" xmlns="" id="{3379F3AC-DD77-4445-AAE3-97B3BEB9D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08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6" name="直接连接符 150608">
              <a:extLst>
                <a:ext uri="{FF2B5EF4-FFF2-40B4-BE49-F238E27FC236}">
                  <a16:creationId xmlns:a16="http://schemas.microsoft.com/office/drawing/2014/main" xmlns="" id="{CDE1025C-D256-4530-B63C-BA075800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1415"/>
              <a:ext cx="11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57" name="矩形 150609">
              <a:extLst>
                <a:ext uri="{FF2B5EF4-FFF2-40B4-BE49-F238E27FC236}">
                  <a16:creationId xmlns:a16="http://schemas.microsoft.com/office/drawing/2014/main" xmlns="" id="{8F4B52FE-33DE-4755-93D7-00F684A34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102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8" name="矩形 150610">
              <a:extLst>
                <a:ext uri="{FF2B5EF4-FFF2-40B4-BE49-F238E27FC236}">
                  <a16:creationId xmlns:a16="http://schemas.microsoft.com/office/drawing/2014/main" xmlns="" id="{FA3E9502-8009-4D86-A2F2-69DB1C90F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9" name="矩形 150611">
              <a:extLst>
                <a:ext uri="{FF2B5EF4-FFF2-40B4-BE49-F238E27FC236}">
                  <a16:creationId xmlns:a16="http://schemas.microsoft.com/office/drawing/2014/main" xmlns="" id="{4C87E1E8-9680-4D0B-95D0-862095679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76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0" name="矩形 150612">
              <a:extLst>
                <a:ext uri="{FF2B5EF4-FFF2-40B4-BE49-F238E27FC236}">
                  <a16:creationId xmlns:a16="http://schemas.microsoft.com/office/drawing/2014/main" xmlns="" id="{7E67A3AD-63BA-4B5C-9D6D-09D35845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77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1" name="矩形 150613">
              <a:extLst>
                <a:ext uri="{FF2B5EF4-FFF2-40B4-BE49-F238E27FC236}">
                  <a16:creationId xmlns:a16="http://schemas.microsoft.com/office/drawing/2014/main" xmlns="" id="{6759D705-014A-4B97-8756-222124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2" name="矩形 150614">
              <a:extLst>
                <a:ext uri="{FF2B5EF4-FFF2-40B4-BE49-F238E27FC236}">
                  <a16:creationId xmlns:a16="http://schemas.microsoft.com/office/drawing/2014/main" xmlns="" id="{327715B5-F8F9-4C00-8528-1BA497E9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10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3" name="文本框 150615">
              <a:extLst>
                <a:ext uri="{FF2B5EF4-FFF2-40B4-BE49-F238E27FC236}">
                  <a16:creationId xmlns:a16="http://schemas.microsoft.com/office/drawing/2014/main" xmlns="" id="{716865F8-FAC9-4581-9D4E-94E6878AD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411"/>
              <a:ext cx="237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4" name="文本框 150616">
              <a:extLst>
                <a:ext uri="{FF2B5EF4-FFF2-40B4-BE49-F238E27FC236}">
                  <a16:creationId xmlns:a16="http://schemas.microsoft.com/office/drawing/2014/main" xmlns="" id="{880DC2DA-9AF9-4F4A-A98A-62B067368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2" y="411"/>
              <a:ext cx="23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5" name="矩形 150617">
              <a:extLst>
                <a:ext uri="{FF2B5EF4-FFF2-40B4-BE49-F238E27FC236}">
                  <a16:creationId xmlns:a16="http://schemas.microsoft.com/office/drawing/2014/main" xmlns="" id="{63DC337E-A780-4E28-AF06-5BB12B8AD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142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6" name="矩形 150618">
              <a:extLst>
                <a:ext uri="{FF2B5EF4-FFF2-40B4-BE49-F238E27FC236}">
                  <a16:creationId xmlns:a16="http://schemas.microsoft.com/office/drawing/2014/main" xmlns="" id="{ECB91DD1-50B8-4FA5-9A37-36A10C455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42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cxnSp>
        <p:nvCxnSpPr>
          <p:cNvPr id="98" name="直接连接符 9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03" name="文本框 102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80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48515">
            <a:extLst>
              <a:ext uri="{FF2B5EF4-FFF2-40B4-BE49-F238E27FC236}">
                <a16:creationId xmlns:a16="http://schemas.microsoft.com/office/drawing/2014/main" xmlns="" id="{F3DBBB22-B291-4A45-8544-662CD00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36" y="3229168"/>
            <a:ext cx="2329224" cy="53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无效圈示例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/>
            </a:endParaRPr>
          </a:p>
        </p:txBody>
      </p:sp>
      <p:grpSp>
        <p:nvGrpSpPr>
          <p:cNvPr id="119" name="组合 151553">
            <a:extLst>
              <a:ext uri="{FF2B5EF4-FFF2-40B4-BE49-F238E27FC236}">
                <a16:creationId xmlns:a16="http://schemas.microsoft.com/office/drawing/2014/main" xmlns="" id="{B0BB1128-0EFF-486A-8EF5-3BB46F5E02A8}"/>
              </a:ext>
            </a:extLst>
          </p:cNvPr>
          <p:cNvGrpSpPr>
            <a:grpSpLocks/>
          </p:cNvGrpSpPr>
          <p:nvPr/>
        </p:nvGrpSpPr>
        <p:grpSpPr bwMode="auto">
          <a:xfrm>
            <a:off x="3927603" y="2022858"/>
            <a:ext cx="3043238" cy="3325415"/>
            <a:chOff x="0" y="0"/>
            <a:chExt cx="2556" cy="2793"/>
          </a:xfrm>
        </p:grpSpPr>
        <p:sp>
          <p:nvSpPr>
            <p:cNvPr id="120" name="直接连接符 151554">
              <a:extLst>
                <a:ext uri="{FF2B5EF4-FFF2-40B4-BE49-F238E27FC236}">
                  <a16:creationId xmlns:a16="http://schemas.microsoft.com/office/drawing/2014/main" xmlns="" id="{EBDC9BBA-544C-44B3-B44A-3F80052E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201"/>
              <a:ext cx="36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1" name="文本框 151555">
              <a:extLst>
                <a:ext uri="{FF2B5EF4-FFF2-40B4-BE49-F238E27FC236}">
                  <a16:creationId xmlns:a16="http://schemas.microsoft.com/office/drawing/2014/main" xmlns="" id="{8CBE84ED-ADAB-4DE8-8172-B28AC904B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长城楷体" pitchFamily="1" charset="-122"/>
                </a:rPr>
                <a:t>AB</a:t>
              </a:r>
              <a:endParaRPr lang="en-US" altLang="zh-CN" sz="2400" b="1" kern="0">
                <a:solidFill>
                  <a:srgbClr val="000000"/>
                </a:solidFill>
                <a:ea typeface="长城楷体" pitchFamily="1" charset="-122"/>
              </a:endParaRPr>
            </a:p>
          </p:txBody>
        </p:sp>
        <p:sp>
          <p:nvSpPr>
            <p:cNvPr id="122" name="文本框 151556">
              <a:extLst>
                <a:ext uri="{FF2B5EF4-FFF2-40B4-BE49-F238E27FC236}">
                  <a16:creationId xmlns:a16="http://schemas.microsoft.com/office/drawing/2014/main" xmlns="" id="{33C614EC-39F8-4693-8A4A-BF79E4AE0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6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长城楷体" pitchFamily="1" charset="-122"/>
                </a:rPr>
                <a:t>CD</a:t>
              </a:r>
              <a:endParaRPr lang="en-US" altLang="zh-CN" sz="2400" b="1" kern="0">
                <a:solidFill>
                  <a:srgbClr val="000000"/>
                </a:solidFill>
                <a:ea typeface="长城楷体" pitchFamily="1" charset="-122"/>
              </a:endParaRPr>
            </a:p>
          </p:txBody>
        </p:sp>
        <p:sp>
          <p:nvSpPr>
            <p:cNvPr id="123" name="文本框 151557">
              <a:extLst>
                <a:ext uri="{FF2B5EF4-FFF2-40B4-BE49-F238E27FC236}">
                  <a16:creationId xmlns:a16="http://schemas.microsoft.com/office/drawing/2014/main" xmlns="" id="{4138B9B7-C43B-4729-99B4-99806BF64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00</a:t>
              </a:r>
            </a:p>
          </p:txBody>
        </p:sp>
        <p:sp>
          <p:nvSpPr>
            <p:cNvPr id="124" name="文本框 151558">
              <a:extLst>
                <a:ext uri="{FF2B5EF4-FFF2-40B4-BE49-F238E27FC236}">
                  <a16:creationId xmlns:a16="http://schemas.microsoft.com/office/drawing/2014/main" xmlns="" id="{D2391C53-3421-40C0-A978-5BA96FB81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01</a:t>
              </a:r>
            </a:p>
          </p:txBody>
        </p:sp>
        <p:sp>
          <p:nvSpPr>
            <p:cNvPr id="125" name="文本框 151559">
              <a:extLst>
                <a:ext uri="{FF2B5EF4-FFF2-40B4-BE49-F238E27FC236}">
                  <a16:creationId xmlns:a16="http://schemas.microsoft.com/office/drawing/2014/main" xmlns="" id="{48CD4026-48BB-4D86-8F5E-E7330D747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11</a:t>
              </a:r>
            </a:p>
          </p:txBody>
        </p:sp>
        <p:sp>
          <p:nvSpPr>
            <p:cNvPr id="126" name="文本框 151560">
              <a:extLst>
                <a:ext uri="{FF2B5EF4-FFF2-40B4-BE49-F238E27FC236}">
                  <a16:creationId xmlns:a16="http://schemas.microsoft.com/office/drawing/2014/main" xmlns="" id="{EC872481-46FC-42AC-8EF3-E8901C4D2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10</a:t>
              </a:r>
            </a:p>
          </p:txBody>
        </p:sp>
        <p:sp>
          <p:nvSpPr>
            <p:cNvPr id="127" name="文本框 151561">
              <a:extLst>
                <a:ext uri="{FF2B5EF4-FFF2-40B4-BE49-F238E27FC236}">
                  <a16:creationId xmlns:a16="http://schemas.microsoft.com/office/drawing/2014/main" xmlns="" id="{866FB4DE-EAA7-4DCC-94C8-AD8973EF8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669"/>
              <a:ext cx="5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00</a:t>
              </a:r>
            </a:p>
          </p:txBody>
        </p:sp>
        <p:sp>
          <p:nvSpPr>
            <p:cNvPr id="128" name="文本框 151562">
              <a:extLst>
                <a:ext uri="{FF2B5EF4-FFF2-40B4-BE49-F238E27FC236}">
                  <a16:creationId xmlns:a16="http://schemas.microsoft.com/office/drawing/2014/main" xmlns="" id="{E8975182-ECDE-4E50-8036-CB67FDAC7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101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01</a:t>
              </a:r>
            </a:p>
          </p:txBody>
        </p:sp>
        <p:graphicFrame>
          <p:nvGraphicFramePr>
            <p:cNvPr id="129" name="对象 151563">
              <a:extLst>
                <a:ext uri="{FF2B5EF4-FFF2-40B4-BE49-F238E27FC236}">
                  <a16:creationId xmlns:a16="http://schemas.microsoft.com/office/drawing/2014/main" xmlns="" id="{C0CB5638-836C-4278-9E72-B2909F915F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" y="573"/>
            <a:ext cx="2088" cy="2220"/>
          </p:xfrm>
          <a:graphic>
            <a:graphicData uri="http://schemas.openxmlformats.org/presentationml/2006/ole">
              <p:oleObj spid="_x0000_s18643" r:id="rId4" imgW="3319272" imgH="3579876" progId="Word.Document.8">
                <p:embed/>
              </p:oleObj>
            </a:graphicData>
          </a:graphic>
        </p:graphicFrame>
        <p:sp>
          <p:nvSpPr>
            <p:cNvPr id="130" name="文本框 151564">
              <a:extLst>
                <a:ext uri="{FF2B5EF4-FFF2-40B4-BE49-F238E27FC236}">
                  <a16:creationId xmlns:a16="http://schemas.microsoft.com/office/drawing/2014/main" xmlns="" id="{E70FBC39-FEEC-4BA3-8C39-58D7B0562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593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11</a:t>
              </a:r>
            </a:p>
          </p:txBody>
        </p:sp>
        <p:sp>
          <p:nvSpPr>
            <p:cNvPr id="131" name="文本框 151565">
              <a:extLst>
                <a:ext uri="{FF2B5EF4-FFF2-40B4-BE49-F238E27FC236}">
                  <a16:creationId xmlns:a16="http://schemas.microsoft.com/office/drawing/2014/main" xmlns="" id="{F384733F-C235-4A87-9241-ACC8FAE27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49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长城楷体" pitchFamily="1" charset="-122"/>
                </a:rPr>
                <a:t>10</a:t>
              </a:r>
            </a:p>
          </p:txBody>
        </p:sp>
      </p:grpSp>
      <p:sp>
        <p:nvSpPr>
          <p:cNvPr id="132" name="未知">
            <a:extLst>
              <a:ext uri="{FF2B5EF4-FFF2-40B4-BE49-F238E27FC236}">
                <a16:creationId xmlns:a16="http://schemas.microsoft.com/office/drawing/2014/main" xmlns="" id="{F25B2411-08C6-44DA-949F-2F089A37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838" y="3333735"/>
            <a:ext cx="927497" cy="1525191"/>
          </a:xfrm>
          <a:custGeom>
            <a:avLst/>
            <a:gdLst>
              <a:gd name="T0" fmla="*/ 21 w 779"/>
              <a:gd name="T1" fmla="*/ 660 h 1281"/>
              <a:gd name="T2" fmla="*/ 9 w 779"/>
              <a:gd name="T3" fmla="*/ 1080 h 1281"/>
              <a:gd name="T4" fmla="*/ 33 w 779"/>
              <a:gd name="T5" fmla="*/ 1236 h 1281"/>
              <a:gd name="T6" fmla="*/ 201 w 779"/>
              <a:gd name="T7" fmla="*/ 1272 h 1281"/>
              <a:gd name="T8" fmla="*/ 297 w 779"/>
              <a:gd name="T9" fmla="*/ 1236 h 1281"/>
              <a:gd name="T10" fmla="*/ 321 w 779"/>
              <a:gd name="T11" fmla="*/ 1164 h 1281"/>
              <a:gd name="T12" fmla="*/ 333 w 779"/>
              <a:gd name="T13" fmla="*/ 816 h 1281"/>
              <a:gd name="T14" fmla="*/ 537 w 779"/>
              <a:gd name="T15" fmla="*/ 780 h 1281"/>
              <a:gd name="T16" fmla="*/ 693 w 779"/>
              <a:gd name="T17" fmla="*/ 768 h 1281"/>
              <a:gd name="T18" fmla="*/ 753 w 779"/>
              <a:gd name="T19" fmla="*/ 648 h 1281"/>
              <a:gd name="T20" fmla="*/ 753 w 779"/>
              <a:gd name="T21" fmla="*/ 492 h 1281"/>
              <a:gd name="T22" fmla="*/ 777 w 779"/>
              <a:gd name="T23" fmla="*/ 396 h 1281"/>
              <a:gd name="T24" fmla="*/ 765 w 779"/>
              <a:gd name="T25" fmla="*/ 228 h 1281"/>
              <a:gd name="T26" fmla="*/ 753 w 779"/>
              <a:gd name="T27" fmla="*/ 24 h 1281"/>
              <a:gd name="T28" fmla="*/ 585 w 779"/>
              <a:gd name="T29" fmla="*/ 36 h 1281"/>
              <a:gd name="T30" fmla="*/ 477 w 779"/>
              <a:gd name="T31" fmla="*/ 36 h 1281"/>
              <a:gd name="T32" fmla="*/ 477 w 779"/>
              <a:gd name="T33" fmla="*/ 300 h 1281"/>
              <a:gd name="T34" fmla="*/ 453 w 779"/>
              <a:gd name="T35" fmla="*/ 456 h 1281"/>
              <a:gd name="T36" fmla="*/ 105 w 779"/>
              <a:gd name="T37" fmla="*/ 468 h 1281"/>
              <a:gd name="T38" fmla="*/ 21 w 779"/>
              <a:gd name="T39" fmla="*/ 660 h 1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9" h="1281">
                <a:moveTo>
                  <a:pt x="21" y="660"/>
                </a:moveTo>
                <a:cubicBezTo>
                  <a:pt x="6" y="851"/>
                  <a:pt x="9" y="859"/>
                  <a:pt x="9" y="1080"/>
                </a:cubicBezTo>
                <a:cubicBezTo>
                  <a:pt x="9" y="1133"/>
                  <a:pt x="0" y="1195"/>
                  <a:pt x="33" y="1236"/>
                </a:cubicBezTo>
                <a:cubicBezTo>
                  <a:pt x="69" y="1281"/>
                  <a:pt x="167" y="1269"/>
                  <a:pt x="201" y="1272"/>
                </a:cubicBezTo>
                <a:cubicBezTo>
                  <a:pt x="225" y="1267"/>
                  <a:pt x="279" y="1264"/>
                  <a:pt x="297" y="1236"/>
                </a:cubicBezTo>
                <a:cubicBezTo>
                  <a:pt x="310" y="1215"/>
                  <a:pt x="321" y="1164"/>
                  <a:pt x="321" y="1164"/>
                </a:cubicBezTo>
                <a:cubicBezTo>
                  <a:pt x="325" y="1048"/>
                  <a:pt x="307" y="929"/>
                  <a:pt x="333" y="816"/>
                </a:cubicBezTo>
                <a:cubicBezTo>
                  <a:pt x="339" y="791"/>
                  <a:pt x="513" y="788"/>
                  <a:pt x="537" y="780"/>
                </a:cubicBezTo>
                <a:cubicBezTo>
                  <a:pt x="628" y="750"/>
                  <a:pt x="693" y="768"/>
                  <a:pt x="693" y="768"/>
                </a:cubicBezTo>
                <a:cubicBezTo>
                  <a:pt x="750" y="726"/>
                  <a:pt x="743" y="694"/>
                  <a:pt x="753" y="648"/>
                </a:cubicBezTo>
                <a:cubicBezTo>
                  <a:pt x="763" y="602"/>
                  <a:pt x="749" y="534"/>
                  <a:pt x="753" y="492"/>
                </a:cubicBezTo>
                <a:cubicBezTo>
                  <a:pt x="758" y="459"/>
                  <a:pt x="771" y="428"/>
                  <a:pt x="777" y="396"/>
                </a:cubicBezTo>
                <a:cubicBezTo>
                  <a:pt x="753" y="352"/>
                  <a:pt x="779" y="276"/>
                  <a:pt x="765" y="228"/>
                </a:cubicBezTo>
                <a:cubicBezTo>
                  <a:pt x="705" y="84"/>
                  <a:pt x="765" y="120"/>
                  <a:pt x="753" y="24"/>
                </a:cubicBezTo>
                <a:cubicBezTo>
                  <a:pt x="765" y="24"/>
                  <a:pt x="603" y="14"/>
                  <a:pt x="585" y="36"/>
                </a:cubicBezTo>
                <a:cubicBezTo>
                  <a:pt x="562" y="64"/>
                  <a:pt x="484" y="0"/>
                  <a:pt x="477" y="36"/>
                </a:cubicBezTo>
                <a:cubicBezTo>
                  <a:pt x="472" y="61"/>
                  <a:pt x="477" y="300"/>
                  <a:pt x="477" y="300"/>
                </a:cubicBezTo>
                <a:cubicBezTo>
                  <a:pt x="476" y="306"/>
                  <a:pt x="479" y="451"/>
                  <a:pt x="453" y="456"/>
                </a:cubicBezTo>
                <a:cubicBezTo>
                  <a:pt x="339" y="478"/>
                  <a:pt x="221" y="464"/>
                  <a:pt x="105" y="468"/>
                </a:cubicBezTo>
                <a:cubicBezTo>
                  <a:pt x="32" y="492"/>
                  <a:pt x="21" y="585"/>
                  <a:pt x="21" y="660"/>
                </a:cubicBezTo>
                <a:close/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xmlns="" id="{F991F3AA-F6F1-459E-98FF-1DF8B12D34CE}"/>
              </a:ext>
            </a:extLst>
          </p:cNvPr>
          <p:cNvGrpSpPr>
            <a:grpSpLocks/>
          </p:cNvGrpSpPr>
          <p:nvPr/>
        </p:nvGrpSpPr>
        <p:grpSpPr bwMode="auto">
          <a:xfrm>
            <a:off x="4470528" y="3248010"/>
            <a:ext cx="1257300" cy="1528763"/>
            <a:chOff x="0" y="0"/>
            <a:chExt cx="1056" cy="1284"/>
          </a:xfrm>
        </p:grpSpPr>
        <p:sp>
          <p:nvSpPr>
            <p:cNvPr id="134" name="直接连接符 151568">
              <a:extLst>
                <a:ext uri="{FF2B5EF4-FFF2-40B4-BE49-F238E27FC236}">
                  <a16:creationId xmlns:a16="http://schemas.microsoft.com/office/drawing/2014/main" xmlns="" id="{707298F2-0CE6-436D-8710-25CE9F87D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056" cy="1284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" name="直接连接符 151569">
              <a:extLst>
                <a:ext uri="{FF2B5EF4-FFF2-40B4-BE49-F238E27FC236}">
                  <a16:creationId xmlns:a16="http://schemas.microsoft.com/office/drawing/2014/main" xmlns="" id="{51867608-329F-449C-9BC2-5E4FF9487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1056" cy="1284"/>
            </a:xfrm>
            <a:prstGeom prst="line">
              <a:avLst/>
            </a:pr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xmlns="" id="{F83FA713-EDE5-4F43-9B62-9FFD2C28CE36}"/>
              </a:ext>
            </a:extLst>
          </p:cNvPr>
          <p:cNvGrpSpPr>
            <a:grpSpLocks/>
          </p:cNvGrpSpPr>
          <p:nvPr/>
        </p:nvGrpSpPr>
        <p:grpSpPr bwMode="auto">
          <a:xfrm>
            <a:off x="4069288" y="5329222"/>
            <a:ext cx="1833563" cy="670323"/>
            <a:chOff x="0" y="-4"/>
            <a:chExt cx="1540" cy="563"/>
          </a:xfrm>
        </p:grpSpPr>
        <p:sp>
          <p:nvSpPr>
            <p:cNvPr id="137" name="文本框 151571">
              <a:extLst>
                <a:ext uri="{FF2B5EF4-FFF2-40B4-BE49-F238E27FC236}">
                  <a16:creationId xmlns:a16="http://schemas.microsoft.com/office/drawing/2014/main" xmlns="" id="{2546BDE4-47E5-46F9-81C1-83136305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73"/>
              <a:ext cx="115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6633"/>
                  </a:solidFill>
                  <a:ea typeface="楷体_GB2312" pitchFamily="1" charset="-122"/>
                </a:rPr>
                <a:t>不是矩形</a:t>
              </a:r>
            </a:p>
          </p:txBody>
        </p:sp>
        <p:sp>
          <p:nvSpPr>
            <p:cNvPr id="138" name="云形标注 151572">
              <a:extLst>
                <a:ext uri="{FF2B5EF4-FFF2-40B4-BE49-F238E27FC236}">
                  <a16:creationId xmlns:a16="http://schemas.microsoft.com/office/drawing/2014/main" xmlns="" id="{5FB99C7D-E094-45FB-8819-752122A6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-4"/>
              <a:ext cx="1540" cy="563"/>
            </a:xfrm>
            <a:prstGeom prst="cloudCallout">
              <a:avLst>
                <a:gd name="adj1" fmla="val -3213"/>
                <a:gd name="adj2" fmla="val -123287"/>
              </a:avLst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 anchor="ctr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400" b="1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558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48515">
            <a:extLst>
              <a:ext uri="{FF2B5EF4-FFF2-40B4-BE49-F238E27FC236}">
                <a16:creationId xmlns:a16="http://schemas.microsoft.com/office/drawing/2014/main" xmlns="" id="{F3DBBB22-B291-4A45-8544-662CD00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83" y="2809495"/>
            <a:ext cx="2423377" cy="34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+mj-cs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无效圈示例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7" name="椭圆 152577">
            <a:extLst>
              <a:ext uri="{FF2B5EF4-FFF2-40B4-BE49-F238E27FC236}">
                <a16:creationId xmlns:a16="http://schemas.microsoft.com/office/drawing/2014/main" xmlns="" id="{27FC118C-BAC7-42D6-A36C-C44B2056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56" y="3055078"/>
            <a:ext cx="400050" cy="2228850"/>
          </a:xfrm>
          <a:prstGeom prst="ellipse">
            <a:avLst/>
          </a:prstGeom>
          <a:solidFill>
            <a:srgbClr val="CC9900">
              <a:alpha val="50000"/>
            </a:srgbClr>
          </a:solidFill>
          <a:ln w="9525">
            <a:solidFill>
              <a:srgbClr val="CC9900"/>
            </a:solidFill>
            <a:round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49" name="直接连接符 152579">
            <a:extLst>
              <a:ext uri="{FF2B5EF4-FFF2-40B4-BE49-F238E27FC236}">
                <a16:creationId xmlns:a16="http://schemas.microsoft.com/office/drawing/2014/main" xmlns="" id="{0A358D56-EA8B-4EFB-BFEC-67329DB014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64156" y="2608594"/>
            <a:ext cx="428625" cy="442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0" name="文本框 152580">
            <a:extLst>
              <a:ext uri="{FF2B5EF4-FFF2-40B4-BE49-F238E27FC236}">
                <a16:creationId xmlns:a16="http://schemas.microsoft.com/office/drawing/2014/main" xmlns="" id="{5CEE9B27-3BED-4EAE-A443-35B3D8621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556" y="2851481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rgbClr val="000000"/>
                </a:solidFill>
                <a:ea typeface="长城楷体" pitchFamily="1" charset="-122"/>
              </a:rPr>
              <a:t>AB</a:t>
            </a:r>
            <a:endParaRPr lang="en-US" altLang="zh-CN" sz="2400" b="1">
              <a:solidFill>
                <a:srgbClr val="000000"/>
              </a:solidFill>
              <a:ea typeface="长城楷体" pitchFamily="1" charset="-122"/>
            </a:endParaRPr>
          </a:p>
        </p:txBody>
      </p:sp>
      <p:sp>
        <p:nvSpPr>
          <p:cNvPr id="251" name="文本框 152581">
            <a:extLst>
              <a:ext uri="{FF2B5EF4-FFF2-40B4-BE49-F238E27FC236}">
                <a16:creationId xmlns:a16="http://schemas.microsoft.com/office/drawing/2014/main" xmlns="" id="{E2B4B259-8C9D-41FC-AE22-C7996D68D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743" y="2369278"/>
            <a:ext cx="785813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i="1">
                <a:solidFill>
                  <a:srgbClr val="000000"/>
                </a:solidFill>
                <a:ea typeface="长城楷体" pitchFamily="1" charset="-122"/>
              </a:rPr>
              <a:t>CD</a:t>
            </a:r>
            <a:endParaRPr lang="en-US" altLang="zh-CN" sz="2400" b="1">
              <a:solidFill>
                <a:srgbClr val="000000"/>
              </a:solidFill>
              <a:ea typeface="长城楷体" pitchFamily="1" charset="-122"/>
            </a:endParaRPr>
          </a:p>
        </p:txBody>
      </p:sp>
      <p:sp>
        <p:nvSpPr>
          <p:cNvPr id="252" name="文本框 152582">
            <a:extLst>
              <a:ext uri="{FF2B5EF4-FFF2-40B4-BE49-F238E27FC236}">
                <a16:creationId xmlns:a16="http://schemas.microsoft.com/office/drawing/2014/main" xmlns="" id="{CAD9C246-4009-47B9-A9CD-EA712CE0F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931" y="2622881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00</a:t>
            </a:r>
          </a:p>
        </p:txBody>
      </p:sp>
      <p:sp>
        <p:nvSpPr>
          <p:cNvPr id="253" name="文本框 152583">
            <a:extLst>
              <a:ext uri="{FF2B5EF4-FFF2-40B4-BE49-F238E27FC236}">
                <a16:creationId xmlns:a16="http://schemas.microsoft.com/office/drawing/2014/main" xmlns="" id="{7635D3ED-0774-4ABB-BFA9-9B8B4DC12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431" y="2622881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01</a:t>
            </a:r>
          </a:p>
        </p:txBody>
      </p:sp>
      <p:sp>
        <p:nvSpPr>
          <p:cNvPr id="254" name="文本框 152584">
            <a:extLst>
              <a:ext uri="{FF2B5EF4-FFF2-40B4-BE49-F238E27FC236}">
                <a16:creationId xmlns:a16="http://schemas.microsoft.com/office/drawing/2014/main" xmlns="" id="{8B57399B-DA8A-4D1E-8FD1-98C301774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493" y="2622881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11</a:t>
            </a:r>
          </a:p>
        </p:txBody>
      </p:sp>
      <p:sp>
        <p:nvSpPr>
          <p:cNvPr id="255" name="文本框 152585">
            <a:extLst>
              <a:ext uri="{FF2B5EF4-FFF2-40B4-BE49-F238E27FC236}">
                <a16:creationId xmlns:a16="http://schemas.microsoft.com/office/drawing/2014/main" xmlns="" id="{1672E84A-B977-4E3B-82FF-566E88F0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843" y="2622881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10</a:t>
            </a:r>
          </a:p>
        </p:txBody>
      </p:sp>
      <p:sp>
        <p:nvSpPr>
          <p:cNvPr id="256" name="文本框 152586">
            <a:extLst>
              <a:ext uri="{FF2B5EF4-FFF2-40B4-BE49-F238E27FC236}">
                <a16:creationId xmlns:a16="http://schemas.microsoft.com/office/drawing/2014/main" xmlns="" id="{160B5CB5-EEDD-42D5-AA21-1C1830E1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581" y="3165806"/>
            <a:ext cx="600075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00</a:t>
            </a:r>
          </a:p>
        </p:txBody>
      </p:sp>
      <p:sp>
        <p:nvSpPr>
          <p:cNvPr id="257" name="文本框 152587">
            <a:extLst>
              <a:ext uri="{FF2B5EF4-FFF2-40B4-BE49-F238E27FC236}">
                <a16:creationId xmlns:a16="http://schemas.microsoft.com/office/drawing/2014/main" xmlns="" id="{3D797860-3EEE-4F53-B5CE-0A7C3F83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9868" y="3680156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01</a:t>
            </a:r>
          </a:p>
        </p:txBody>
      </p:sp>
      <p:sp>
        <p:nvSpPr>
          <p:cNvPr id="258" name="矩形 152588">
            <a:extLst>
              <a:ext uri="{FF2B5EF4-FFF2-40B4-BE49-F238E27FC236}">
                <a16:creationId xmlns:a16="http://schemas.microsoft.com/office/drawing/2014/main" xmlns="" id="{66EA755B-BD96-4EE7-AA53-0801078C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612" y="316937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9" name="矩形 152589">
            <a:extLst>
              <a:ext uri="{FF2B5EF4-FFF2-40B4-BE49-F238E27FC236}">
                <a16:creationId xmlns:a16="http://schemas.microsoft.com/office/drawing/2014/main" xmlns="" id="{0586309D-1E74-48AB-B37E-BD9009C8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606" y="316937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0" name="矩形 152590">
            <a:extLst>
              <a:ext uri="{FF2B5EF4-FFF2-40B4-BE49-F238E27FC236}">
                <a16:creationId xmlns:a16="http://schemas.microsoft.com/office/drawing/2014/main" xmlns="" id="{E248B4DD-671D-4E58-87DA-4AF03550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61" name="直接连接符 152591">
            <a:extLst>
              <a:ext uri="{FF2B5EF4-FFF2-40B4-BE49-F238E27FC236}">
                <a16:creationId xmlns:a16="http://schemas.microsoft.com/office/drawing/2014/main" xmlns="" id="{0E867E8F-7061-4DD9-9E4C-020051E7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2" name="直接连接符 152592">
            <a:extLst>
              <a:ext uri="{FF2B5EF4-FFF2-40B4-BE49-F238E27FC236}">
                <a16:creationId xmlns:a16="http://schemas.microsoft.com/office/drawing/2014/main" xmlns="" id="{01055381-A038-4F5E-A0D4-376BCCBF1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3" name="矩形 152593">
            <a:extLst>
              <a:ext uri="{FF2B5EF4-FFF2-40B4-BE49-F238E27FC236}">
                <a16:creationId xmlns:a16="http://schemas.microsoft.com/office/drawing/2014/main" xmlns="" id="{38ACB42A-63C9-47ED-824F-89B609B0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64" name="直接连接符 152594">
            <a:extLst>
              <a:ext uri="{FF2B5EF4-FFF2-40B4-BE49-F238E27FC236}">
                <a16:creationId xmlns:a16="http://schemas.microsoft.com/office/drawing/2014/main" xmlns="" id="{50F5A932-2507-4300-BBD0-1C25D0C65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5" name="直接连接符 152595">
            <a:extLst>
              <a:ext uri="{FF2B5EF4-FFF2-40B4-BE49-F238E27FC236}">
                <a16:creationId xmlns:a16="http://schemas.microsoft.com/office/drawing/2014/main" xmlns="" id="{19B117CB-D547-4CC3-8E20-688BDCD0D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" name="矩形 152596">
            <a:extLst>
              <a:ext uri="{FF2B5EF4-FFF2-40B4-BE49-F238E27FC236}">
                <a16:creationId xmlns:a16="http://schemas.microsoft.com/office/drawing/2014/main" xmlns="" id="{05B7A7BE-C647-494E-A8CB-027AF6E1C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06" y="3051507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67" name="直接连接符 152597">
            <a:extLst>
              <a:ext uri="{FF2B5EF4-FFF2-40B4-BE49-F238E27FC236}">
                <a16:creationId xmlns:a16="http://schemas.microsoft.com/office/drawing/2014/main" xmlns="" id="{E9854B9D-CC7F-467A-BE04-41FEE064B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306" y="3051507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8" name="矩形 152598">
            <a:extLst>
              <a:ext uri="{FF2B5EF4-FFF2-40B4-BE49-F238E27FC236}">
                <a16:creationId xmlns:a16="http://schemas.microsoft.com/office/drawing/2014/main" xmlns="" id="{1E8F3BC9-59AE-409A-B020-4DDE4BC1C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69" name="直接连接符 152599">
            <a:extLst>
              <a:ext uri="{FF2B5EF4-FFF2-40B4-BE49-F238E27FC236}">
                <a16:creationId xmlns:a16="http://schemas.microsoft.com/office/drawing/2014/main" xmlns="" id="{18CA3F9B-18AD-4190-8C40-3984926C6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0" name="直接连接符 152600">
            <a:extLst>
              <a:ext uri="{FF2B5EF4-FFF2-40B4-BE49-F238E27FC236}">
                <a16:creationId xmlns:a16="http://schemas.microsoft.com/office/drawing/2014/main" xmlns="" id="{73FDBDCB-A468-4A63-A0FF-009BDB8D5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1" name="矩形 152601">
            <a:extLst>
              <a:ext uri="{FF2B5EF4-FFF2-40B4-BE49-F238E27FC236}">
                <a16:creationId xmlns:a16="http://schemas.microsoft.com/office/drawing/2014/main" xmlns="" id="{F614AC85-B8B2-4DBA-ABC2-78DAB82E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49" y="3051507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72" name="直接连接符 152602">
            <a:extLst>
              <a:ext uri="{FF2B5EF4-FFF2-40B4-BE49-F238E27FC236}">
                <a16:creationId xmlns:a16="http://schemas.microsoft.com/office/drawing/2014/main" xmlns="" id="{7BD1A109-1FF8-4CC9-80B1-AB031BD93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849" y="3051507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3" name="矩形 152603">
            <a:extLst>
              <a:ext uri="{FF2B5EF4-FFF2-40B4-BE49-F238E27FC236}">
                <a16:creationId xmlns:a16="http://schemas.microsoft.com/office/drawing/2014/main" xmlns="" id="{1C0210AA-C6FC-4447-86FE-35EB4AA15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74" name="直接连接符 152604">
            <a:extLst>
              <a:ext uri="{FF2B5EF4-FFF2-40B4-BE49-F238E27FC236}">
                <a16:creationId xmlns:a16="http://schemas.microsoft.com/office/drawing/2014/main" xmlns="" id="{5630EFEC-7B45-4FF7-ADC1-530AF11F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8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5" name="直接连接符 152605">
            <a:extLst>
              <a:ext uri="{FF2B5EF4-FFF2-40B4-BE49-F238E27FC236}">
                <a16:creationId xmlns:a16="http://schemas.microsoft.com/office/drawing/2014/main" xmlns="" id="{44D50C0D-00E3-489A-AFD9-EF721E60B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" name="矩形 152606">
            <a:extLst>
              <a:ext uri="{FF2B5EF4-FFF2-40B4-BE49-F238E27FC236}">
                <a16:creationId xmlns:a16="http://schemas.microsoft.com/office/drawing/2014/main" xmlns="" id="{B303400E-1C66-4711-AF8F-D2F8D68A2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012" y="3051507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77" name="直接连接符 152607">
            <a:extLst>
              <a:ext uri="{FF2B5EF4-FFF2-40B4-BE49-F238E27FC236}">
                <a16:creationId xmlns:a16="http://schemas.microsoft.com/office/drawing/2014/main" xmlns="" id="{06AF38FF-BE79-44EB-A6EC-444627475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012" y="3051507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8" name="矩形 152608">
            <a:extLst>
              <a:ext uri="{FF2B5EF4-FFF2-40B4-BE49-F238E27FC236}">
                <a16:creationId xmlns:a16="http://schemas.microsoft.com/office/drawing/2014/main" xmlns="" id="{5A627E39-26D1-4410-A807-E31011EF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79" name="直接连接符 152609">
            <a:extLst>
              <a:ext uri="{FF2B5EF4-FFF2-40B4-BE49-F238E27FC236}">
                <a16:creationId xmlns:a16="http://schemas.microsoft.com/office/drawing/2014/main" xmlns="" id="{0DF6303D-75D1-45F6-8B82-586C6A837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0" name="直接连接符 152610">
            <a:extLst>
              <a:ext uri="{FF2B5EF4-FFF2-40B4-BE49-F238E27FC236}">
                <a16:creationId xmlns:a16="http://schemas.microsoft.com/office/drawing/2014/main" xmlns="" id="{5B6AB03E-D759-420A-A6D3-34850600D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1" name="矩形 152611">
            <a:extLst>
              <a:ext uri="{FF2B5EF4-FFF2-40B4-BE49-F238E27FC236}">
                <a16:creationId xmlns:a16="http://schemas.microsoft.com/office/drawing/2014/main" xmlns="" id="{47A66A19-6DB6-4F7F-AA7E-35EC7620A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56" y="3051507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82" name="直接连接符 152612">
            <a:extLst>
              <a:ext uri="{FF2B5EF4-FFF2-40B4-BE49-F238E27FC236}">
                <a16:creationId xmlns:a16="http://schemas.microsoft.com/office/drawing/2014/main" xmlns="" id="{658D8DED-5E05-4BFD-8EE6-6C93EB8F6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556" y="3051507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3" name="矩形 152613">
            <a:extLst>
              <a:ext uri="{FF2B5EF4-FFF2-40B4-BE49-F238E27FC236}">
                <a16:creationId xmlns:a16="http://schemas.microsoft.com/office/drawing/2014/main" xmlns="" id="{003AE133-11B5-4B6E-AE7A-CE7C5F54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84" name="直接连接符 152614">
            <a:extLst>
              <a:ext uri="{FF2B5EF4-FFF2-40B4-BE49-F238E27FC236}">
                <a16:creationId xmlns:a16="http://schemas.microsoft.com/office/drawing/2014/main" xmlns="" id="{79C3B38D-6E11-43B8-8187-C835A47C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5" name="直接连接符 152615">
            <a:extLst>
              <a:ext uri="{FF2B5EF4-FFF2-40B4-BE49-F238E27FC236}">
                <a16:creationId xmlns:a16="http://schemas.microsoft.com/office/drawing/2014/main" xmlns="" id="{6BC114BB-E4A3-4DEE-B937-9EE9C2BD0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" name="矩形 152616">
            <a:extLst>
              <a:ext uri="{FF2B5EF4-FFF2-40B4-BE49-F238E27FC236}">
                <a16:creationId xmlns:a16="http://schemas.microsoft.com/office/drawing/2014/main" xmlns="" id="{788C24D2-4C2E-426F-AAB4-896D5D1B2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3051507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87" name="直接连接符 152617">
            <a:extLst>
              <a:ext uri="{FF2B5EF4-FFF2-40B4-BE49-F238E27FC236}">
                <a16:creationId xmlns:a16="http://schemas.microsoft.com/office/drawing/2014/main" xmlns="" id="{5AEE4242-110B-47D7-BFEF-67E526416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3051507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8" name="直接连接符 152618">
            <a:extLst>
              <a:ext uri="{FF2B5EF4-FFF2-40B4-BE49-F238E27FC236}">
                <a16:creationId xmlns:a16="http://schemas.microsoft.com/office/drawing/2014/main" xmlns="" id="{93A34890-C2DF-499A-9084-4AF42A7A6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3051507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9" name="矩形 152619">
            <a:extLst>
              <a:ext uri="{FF2B5EF4-FFF2-40B4-BE49-F238E27FC236}">
                <a16:creationId xmlns:a16="http://schemas.microsoft.com/office/drawing/2014/main" xmlns="" id="{8C6613E7-8894-473F-A1FC-5C333648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3078891"/>
            <a:ext cx="27384" cy="5155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0" name="直接连接符 152620">
            <a:extLst>
              <a:ext uri="{FF2B5EF4-FFF2-40B4-BE49-F238E27FC236}">
                <a16:creationId xmlns:a16="http://schemas.microsoft.com/office/drawing/2014/main" xmlns="" id="{F9E38D4B-EF6B-4F49-843D-7FF48653C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078891"/>
            <a:ext cx="1190" cy="5155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1" name="矩形 152621">
            <a:extLst>
              <a:ext uri="{FF2B5EF4-FFF2-40B4-BE49-F238E27FC236}">
                <a16:creationId xmlns:a16="http://schemas.microsoft.com/office/drawing/2014/main" xmlns="" id="{6C8C0D14-340E-42BF-8E99-7CAFB78F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3078891"/>
            <a:ext cx="27384" cy="5155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2" name="直接连接符 152622">
            <a:extLst>
              <a:ext uri="{FF2B5EF4-FFF2-40B4-BE49-F238E27FC236}">
                <a16:creationId xmlns:a16="http://schemas.microsoft.com/office/drawing/2014/main" xmlns="" id="{CD3815DB-B843-4F74-908D-89DF73C56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078891"/>
            <a:ext cx="1190" cy="5155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3" name="矩形 152623">
            <a:extLst>
              <a:ext uri="{FF2B5EF4-FFF2-40B4-BE49-F238E27FC236}">
                <a16:creationId xmlns:a16="http://schemas.microsoft.com/office/drawing/2014/main" xmlns="" id="{69654C06-CD3A-453F-9EFD-CAC5661AE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3078891"/>
            <a:ext cx="27384" cy="5155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4" name="直接连接符 152624">
            <a:extLst>
              <a:ext uri="{FF2B5EF4-FFF2-40B4-BE49-F238E27FC236}">
                <a16:creationId xmlns:a16="http://schemas.microsoft.com/office/drawing/2014/main" xmlns="" id="{8C86AE8C-569A-4AD0-93D8-7DABEB4AE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3078891"/>
            <a:ext cx="1190" cy="5155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5" name="矩形 152625">
            <a:extLst>
              <a:ext uri="{FF2B5EF4-FFF2-40B4-BE49-F238E27FC236}">
                <a16:creationId xmlns:a16="http://schemas.microsoft.com/office/drawing/2014/main" xmlns="" id="{051D8EDD-A211-4049-86B8-724D9029C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3078891"/>
            <a:ext cx="27384" cy="5155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6" name="直接连接符 152626">
            <a:extLst>
              <a:ext uri="{FF2B5EF4-FFF2-40B4-BE49-F238E27FC236}">
                <a16:creationId xmlns:a16="http://schemas.microsoft.com/office/drawing/2014/main" xmlns="" id="{43659994-7305-4EFC-8ABE-4E4941998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078891"/>
            <a:ext cx="1190" cy="5155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" name="矩形 152627">
            <a:extLst>
              <a:ext uri="{FF2B5EF4-FFF2-40B4-BE49-F238E27FC236}">
                <a16:creationId xmlns:a16="http://schemas.microsoft.com/office/drawing/2014/main" xmlns="" id="{1A7725AA-F7A1-4747-9C2F-DB8E844E9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3078891"/>
            <a:ext cx="27384" cy="51554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8" name="直接连接符 152628">
            <a:extLst>
              <a:ext uri="{FF2B5EF4-FFF2-40B4-BE49-F238E27FC236}">
                <a16:creationId xmlns:a16="http://schemas.microsoft.com/office/drawing/2014/main" xmlns="" id="{F0482666-15CD-47B9-8D51-0DB26CA08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3078891"/>
            <a:ext cx="1190" cy="51554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9" name="矩形 152629">
            <a:extLst>
              <a:ext uri="{FF2B5EF4-FFF2-40B4-BE49-F238E27FC236}">
                <a16:creationId xmlns:a16="http://schemas.microsoft.com/office/drawing/2014/main" xmlns="" id="{703B9929-E0C0-47D2-973B-C042DDE8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900" y="3713494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0" name="矩形 152630">
            <a:extLst>
              <a:ext uri="{FF2B5EF4-FFF2-40B4-BE49-F238E27FC236}">
                <a16:creationId xmlns:a16="http://schemas.microsoft.com/office/drawing/2014/main" xmlns="" id="{1FA4A785-0FBC-4C7A-B9D9-2FF958559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34" y="3730163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1" name="矩形 152631">
            <a:extLst>
              <a:ext uri="{FF2B5EF4-FFF2-40B4-BE49-F238E27FC236}">
                <a16:creationId xmlns:a16="http://schemas.microsoft.com/office/drawing/2014/main" xmlns="" id="{823DC2FF-01FC-4AD1-92D0-765ED873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150" y="3713494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2" name="矩形 152632">
            <a:extLst>
              <a:ext uri="{FF2B5EF4-FFF2-40B4-BE49-F238E27FC236}">
                <a16:creationId xmlns:a16="http://schemas.microsoft.com/office/drawing/2014/main" xmlns="" id="{FC384D89-0D6E-4525-A85C-246E2AF3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3594432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03" name="直接连接符 152633">
            <a:extLst>
              <a:ext uri="{FF2B5EF4-FFF2-40B4-BE49-F238E27FC236}">
                <a16:creationId xmlns:a16="http://schemas.microsoft.com/office/drawing/2014/main" xmlns="" id="{78FF4A86-7518-492E-AB6D-F094D4EAD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594432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4" name="直接连接符 152634">
            <a:extLst>
              <a:ext uri="{FF2B5EF4-FFF2-40B4-BE49-F238E27FC236}">
                <a16:creationId xmlns:a16="http://schemas.microsoft.com/office/drawing/2014/main" xmlns="" id="{7F015E4A-B784-4967-9A58-6CFF3E8B4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594432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5" name="矩形 152635">
            <a:extLst>
              <a:ext uri="{FF2B5EF4-FFF2-40B4-BE49-F238E27FC236}">
                <a16:creationId xmlns:a16="http://schemas.microsoft.com/office/drawing/2014/main" xmlns="" id="{2157C97D-CFCB-48A3-86A8-E8D3CAEE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06" y="3594432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06" name="直接连接符 152636">
            <a:extLst>
              <a:ext uri="{FF2B5EF4-FFF2-40B4-BE49-F238E27FC236}">
                <a16:creationId xmlns:a16="http://schemas.microsoft.com/office/drawing/2014/main" xmlns="" id="{21605970-309E-499A-A5BB-8C149BBA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306" y="3594432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" name="矩形 152637">
            <a:extLst>
              <a:ext uri="{FF2B5EF4-FFF2-40B4-BE49-F238E27FC236}">
                <a16:creationId xmlns:a16="http://schemas.microsoft.com/office/drawing/2014/main" xmlns="" id="{20272F69-1DC9-4DDA-84B7-D92B17913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3594432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08" name="直接连接符 152638">
            <a:extLst>
              <a:ext uri="{FF2B5EF4-FFF2-40B4-BE49-F238E27FC236}">
                <a16:creationId xmlns:a16="http://schemas.microsoft.com/office/drawing/2014/main" xmlns="" id="{D1CFF8CE-F045-4916-9188-24B2DE17B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594432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9" name="直接连接符 152639">
            <a:extLst>
              <a:ext uri="{FF2B5EF4-FFF2-40B4-BE49-F238E27FC236}">
                <a16:creationId xmlns:a16="http://schemas.microsoft.com/office/drawing/2014/main" xmlns="" id="{C96F59C2-B4B2-48CC-8B12-7EFF6B38C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594432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0" name="矩形 152640">
            <a:extLst>
              <a:ext uri="{FF2B5EF4-FFF2-40B4-BE49-F238E27FC236}">
                <a16:creationId xmlns:a16="http://schemas.microsoft.com/office/drawing/2014/main" xmlns="" id="{9106E50F-2633-4B3F-9D92-33FD0785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49" y="3594432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11" name="直接连接符 152641">
            <a:extLst>
              <a:ext uri="{FF2B5EF4-FFF2-40B4-BE49-F238E27FC236}">
                <a16:creationId xmlns:a16="http://schemas.microsoft.com/office/drawing/2014/main" xmlns="" id="{04634C1F-CEB8-4E26-BB9F-2029C2D4B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849" y="3594432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2" name="矩形 152642">
            <a:extLst>
              <a:ext uri="{FF2B5EF4-FFF2-40B4-BE49-F238E27FC236}">
                <a16:creationId xmlns:a16="http://schemas.microsoft.com/office/drawing/2014/main" xmlns="" id="{6CDC5CD5-E867-425B-9314-672C5353B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3594432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13" name="直接连接符 152643">
            <a:extLst>
              <a:ext uri="{FF2B5EF4-FFF2-40B4-BE49-F238E27FC236}">
                <a16:creationId xmlns:a16="http://schemas.microsoft.com/office/drawing/2014/main" xmlns="" id="{29E4D26A-6354-49E6-A3E0-8259B4414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8" y="3594432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4" name="直接连接符 152644">
            <a:extLst>
              <a:ext uri="{FF2B5EF4-FFF2-40B4-BE49-F238E27FC236}">
                <a16:creationId xmlns:a16="http://schemas.microsoft.com/office/drawing/2014/main" xmlns="" id="{5FD38C09-A8A6-46A1-9BFC-7AA77A8FD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3594432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5" name="矩形 152645">
            <a:extLst>
              <a:ext uri="{FF2B5EF4-FFF2-40B4-BE49-F238E27FC236}">
                <a16:creationId xmlns:a16="http://schemas.microsoft.com/office/drawing/2014/main" xmlns="" id="{F070119C-AE15-4F2D-9298-02DBB63E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012" y="3594432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16" name="直接连接符 152646">
            <a:extLst>
              <a:ext uri="{FF2B5EF4-FFF2-40B4-BE49-F238E27FC236}">
                <a16:creationId xmlns:a16="http://schemas.microsoft.com/office/drawing/2014/main" xmlns="" id="{8E67DC74-E9E5-40BB-8685-D806567AF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012" y="3594432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" name="矩形 152647">
            <a:extLst>
              <a:ext uri="{FF2B5EF4-FFF2-40B4-BE49-F238E27FC236}">
                <a16:creationId xmlns:a16="http://schemas.microsoft.com/office/drawing/2014/main" xmlns="" id="{95F262E0-8D5A-43E1-88D3-63ABF677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3594432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18" name="直接连接符 152648">
            <a:extLst>
              <a:ext uri="{FF2B5EF4-FFF2-40B4-BE49-F238E27FC236}">
                <a16:creationId xmlns:a16="http://schemas.microsoft.com/office/drawing/2014/main" xmlns="" id="{AD48B42D-C96D-45CF-917D-CECB7B5DB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594432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9" name="直接连接符 152649">
            <a:extLst>
              <a:ext uri="{FF2B5EF4-FFF2-40B4-BE49-F238E27FC236}">
                <a16:creationId xmlns:a16="http://schemas.microsoft.com/office/drawing/2014/main" xmlns="" id="{2710CA32-EE11-4881-AB64-D4F0B2492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594432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0" name="矩形 152650">
            <a:extLst>
              <a:ext uri="{FF2B5EF4-FFF2-40B4-BE49-F238E27FC236}">
                <a16:creationId xmlns:a16="http://schemas.microsoft.com/office/drawing/2014/main" xmlns="" id="{EF73BD43-9B98-4A05-86F5-E8A822FC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56" y="3594432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21" name="直接连接符 152651">
            <a:extLst>
              <a:ext uri="{FF2B5EF4-FFF2-40B4-BE49-F238E27FC236}">
                <a16:creationId xmlns:a16="http://schemas.microsoft.com/office/drawing/2014/main" xmlns="" id="{19F88A32-67E1-4B74-8750-3EB3F9F16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556" y="3594432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2" name="矩形 152652">
            <a:extLst>
              <a:ext uri="{FF2B5EF4-FFF2-40B4-BE49-F238E27FC236}">
                <a16:creationId xmlns:a16="http://schemas.microsoft.com/office/drawing/2014/main" xmlns="" id="{93DACA0F-99D6-41E8-A4B4-AC8A9753E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3594432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23" name="直接连接符 152653">
            <a:extLst>
              <a:ext uri="{FF2B5EF4-FFF2-40B4-BE49-F238E27FC236}">
                <a16:creationId xmlns:a16="http://schemas.microsoft.com/office/drawing/2014/main" xmlns="" id="{84D23D10-6B1D-4CE2-9A0F-7908793AC1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3594432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4" name="直接连接符 152654">
            <a:extLst>
              <a:ext uri="{FF2B5EF4-FFF2-40B4-BE49-F238E27FC236}">
                <a16:creationId xmlns:a16="http://schemas.microsoft.com/office/drawing/2014/main" xmlns="" id="{FB0C3D2D-8931-4786-8A38-741FAEF48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3594432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5" name="矩形 152655">
            <a:extLst>
              <a:ext uri="{FF2B5EF4-FFF2-40B4-BE49-F238E27FC236}">
                <a16:creationId xmlns:a16="http://schemas.microsoft.com/office/drawing/2014/main" xmlns="" id="{65F5027F-E69F-4CC8-82A2-9CA31E6F6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3621816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26" name="直接连接符 152656">
            <a:extLst>
              <a:ext uri="{FF2B5EF4-FFF2-40B4-BE49-F238E27FC236}">
                <a16:creationId xmlns:a16="http://schemas.microsoft.com/office/drawing/2014/main" xmlns="" id="{81F3B8E1-7978-4AD2-9E79-60F55723A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3621816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" name="矩形 152657">
            <a:extLst>
              <a:ext uri="{FF2B5EF4-FFF2-40B4-BE49-F238E27FC236}">
                <a16:creationId xmlns:a16="http://schemas.microsoft.com/office/drawing/2014/main" xmlns="" id="{A6DAAC65-B8CE-4BE4-8D63-5C7E2153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3621816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28" name="直接连接符 152658">
            <a:extLst>
              <a:ext uri="{FF2B5EF4-FFF2-40B4-BE49-F238E27FC236}">
                <a16:creationId xmlns:a16="http://schemas.microsoft.com/office/drawing/2014/main" xmlns="" id="{2E8B1962-19A9-466E-B04D-50026C7D9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3621816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9" name="矩形 152659">
            <a:extLst>
              <a:ext uri="{FF2B5EF4-FFF2-40B4-BE49-F238E27FC236}">
                <a16:creationId xmlns:a16="http://schemas.microsoft.com/office/drawing/2014/main" xmlns="" id="{01B54CE6-B490-4FA2-B62A-1281BF84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3621816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30" name="直接连接符 152660">
            <a:extLst>
              <a:ext uri="{FF2B5EF4-FFF2-40B4-BE49-F238E27FC236}">
                <a16:creationId xmlns:a16="http://schemas.microsoft.com/office/drawing/2014/main" xmlns="" id="{B0CD7727-59F2-43B5-AC49-80208C39C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3621816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1" name="矩形 152661">
            <a:extLst>
              <a:ext uri="{FF2B5EF4-FFF2-40B4-BE49-F238E27FC236}">
                <a16:creationId xmlns:a16="http://schemas.microsoft.com/office/drawing/2014/main" xmlns="" id="{BFA7D91C-9B01-4D5E-ACE4-C0836141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3621816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32" name="直接连接符 152662">
            <a:extLst>
              <a:ext uri="{FF2B5EF4-FFF2-40B4-BE49-F238E27FC236}">
                <a16:creationId xmlns:a16="http://schemas.microsoft.com/office/drawing/2014/main" xmlns="" id="{FA09D1CB-5474-46E1-B764-BB3714D24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3621816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3" name="矩形 152663">
            <a:extLst>
              <a:ext uri="{FF2B5EF4-FFF2-40B4-BE49-F238E27FC236}">
                <a16:creationId xmlns:a16="http://schemas.microsoft.com/office/drawing/2014/main" xmlns="" id="{54018C49-DC88-49A0-BCC4-C03544D4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3621816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34" name="直接连接符 152664">
            <a:extLst>
              <a:ext uri="{FF2B5EF4-FFF2-40B4-BE49-F238E27FC236}">
                <a16:creationId xmlns:a16="http://schemas.microsoft.com/office/drawing/2014/main" xmlns="" id="{C231CD16-B6C7-4CD2-A444-A6F98B677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3621816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5" name="矩形 152665">
            <a:extLst>
              <a:ext uri="{FF2B5EF4-FFF2-40B4-BE49-F238E27FC236}">
                <a16:creationId xmlns:a16="http://schemas.microsoft.com/office/drawing/2014/main" xmlns="" id="{5A715953-F8D6-47EB-8AD5-B7C918D4C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900" y="425641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6" name="矩形 152666">
            <a:extLst>
              <a:ext uri="{FF2B5EF4-FFF2-40B4-BE49-F238E27FC236}">
                <a16:creationId xmlns:a16="http://schemas.microsoft.com/office/drawing/2014/main" xmlns="" id="{F54D0394-3EC6-4453-8A0E-C39C5EA4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34" y="4273088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7" name="矩形 152667">
            <a:extLst>
              <a:ext uri="{FF2B5EF4-FFF2-40B4-BE49-F238E27FC236}">
                <a16:creationId xmlns:a16="http://schemas.microsoft.com/office/drawing/2014/main" xmlns="" id="{D903516F-463A-45DF-87A7-4A4FA56A0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150" y="4256419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38" name="矩形 152668">
            <a:extLst>
              <a:ext uri="{FF2B5EF4-FFF2-40B4-BE49-F238E27FC236}">
                <a16:creationId xmlns:a16="http://schemas.microsoft.com/office/drawing/2014/main" xmlns="" id="{0106BACF-D545-42DE-9AB6-D53118EE1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4138547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39" name="直接连接符 152669">
            <a:extLst>
              <a:ext uri="{FF2B5EF4-FFF2-40B4-BE49-F238E27FC236}">
                <a16:creationId xmlns:a16="http://schemas.microsoft.com/office/drawing/2014/main" xmlns="" id="{5AE3B051-BBB4-4B48-B232-228287C34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138547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0" name="直接连接符 152670">
            <a:extLst>
              <a:ext uri="{FF2B5EF4-FFF2-40B4-BE49-F238E27FC236}">
                <a16:creationId xmlns:a16="http://schemas.microsoft.com/office/drawing/2014/main" xmlns="" id="{FCDD2D79-B6FE-44AB-9DC3-F7B1D015B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138547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1" name="矩形 152671">
            <a:extLst>
              <a:ext uri="{FF2B5EF4-FFF2-40B4-BE49-F238E27FC236}">
                <a16:creationId xmlns:a16="http://schemas.microsoft.com/office/drawing/2014/main" xmlns="" id="{8771E170-EEC3-49D9-AB7F-D38A20BB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06" y="4138547"/>
            <a:ext cx="513160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42" name="直接连接符 152672">
            <a:extLst>
              <a:ext uri="{FF2B5EF4-FFF2-40B4-BE49-F238E27FC236}">
                <a16:creationId xmlns:a16="http://schemas.microsoft.com/office/drawing/2014/main" xmlns="" id="{4F13A539-3448-4FE3-98A1-A15C464FC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306" y="4138547"/>
            <a:ext cx="51316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3" name="矩形 152673">
            <a:extLst>
              <a:ext uri="{FF2B5EF4-FFF2-40B4-BE49-F238E27FC236}">
                <a16:creationId xmlns:a16="http://schemas.microsoft.com/office/drawing/2014/main" xmlns="" id="{3608F778-2521-4B6A-851B-8146FA874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4138547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44" name="直接连接符 152674">
            <a:extLst>
              <a:ext uri="{FF2B5EF4-FFF2-40B4-BE49-F238E27FC236}">
                <a16:creationId xmlns:a16="http://schemas.microsoft.com/office/drawing/2014/main" xmlns="" id="{419B2B9D-7CDE-4D43-91DD-FBE1FB221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138547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5" name="直接连接符 152675">
            <a:extLst>
              <a:ext uri="{FF2B5EF4-FFF2-40B4-BE49-F238E27FC236}">
                <a16:creationId xmlns:a16="http://schemas.microsoft.com/office/drawing/2014/main" xmlns="" id="{F5A5F0FF-6688-49E5-B939-D00D966E2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138547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6" name="矩形 152676">
            <a:extLst>
              <a:ext uri="{FF2B5EF4-FFF2-40B4-BE49-F238E27FC236}">
                <a16:creationId xmlns:a16="http://schemas.microsoft.com/office/drawing/2014/main" xmlns="" id="{46356EE5-9C99-4D67-90C8-BB3E8A3F4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49" y="4138547"/>
            <a:ext cx="510779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47" name="直接连接符 152677">
            <a:extLst>
              <a:ext uri="{FF2B5EF4-FFF2-40B4-BE49-F238E27FC236}">
                <a16:creationId xmlns:a16="http://schemas.microsoft.com/office/drawing/2014/main" xmlns="" id="{1EB4E58B-70BB-4F82-A2E2-109B84318C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849" y="4138547"/>
            <a:ext cx="510779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" name="矩形 152678">
            <a:extLst>
              <a:ext uri="{FF2B5EF4-FFF2-40B4-BE49-F238E27FC236}">
                <a16:creationId xmlns:a16="http://schemas.microsoft.com/office/drawing/2014/main" xmlns="" id="{5A685030-4A00-47E2-BD17-8189DFDF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4138547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49" name="直接连接符 152679">
            <a:extLst>
              <a:ext uri="{FF2B5EF4-FFF2-40B4-BE49-F238E27FC236}">
                <a16:creationId xmlns:a16="http://schemas.microsoft.com/office/drawing/2014/main" xmlns="" id="{36369BD1-B699-41FD-B0D6-DCA8AD92C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8" y="4138547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0" name="直接连接符 152680">
            <a:extLst>
              <a:ext uri="{FF2B5EF4-FFF2-40B4-BE49-F238E27FC236}">
                <a16:creationId xmlns:a16="http://schemas.microsoft.com/office/drawing/2014/main" xmlns="" id="{F97CC947-8839-4FF0-9BA3-D9D0C3188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4138547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1" name="矩形 152681">
            <a:extLst>
              <a:ext uri="{FF2B5EF4-FFF2-40B4-BE49-F238E27FC236}">
                <a16:creationId xmlns:a16="http://schemas.microsoft.com/office/drawing/2014/main" xmlns="" id="{331DE753-2E06-4EBA-AFC0-6E40052B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012" y="4138547"/>
            <a:ext cx="513160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52" name="直接连接符 152682">
            <a:extLst>
              <a:ext uri="{FF2B5EF4-FFF2-40B4-BE49-F238E27FC236}">
                <a16:creationId xmlns:a16="http://schemas.microsoft.com/office/drawing/2014/main" xmlns="" id="{0734B5A0-CBA7-4B48-A430-2FB466F20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012" y="4138547"/>
            <a:ext cx="51316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3" name="矩形 152683">
            <a:extLst>
              <a:ext uri="{FF2B5EF4-FFF2-40B4-BE49-F238E27FC236}">
                <a16:creationId xmlns:a16="http://schemas.microsoft.com/office/drawing/2014/main" xmlns="" id="{3E55ED07-851A-44A0-8791-9BB918AE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4138547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54" name="直接连接符 152684">
            <a:extLst>
              <a:ext uri="{FF2B5EF4-FFF2-40B4-BE49-F238E27FC236}">
                <a16:creationId xmlns:a16="http://schemas.microsoft.com/office/drawing/2014/main" xmlns="" id="{959AC9A4-E6D6-4BAC-A091-018B2C581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138547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5" name="直接连接符 152685">
            <a:extLst>
              <a:ext uri="{FF2B5EF4-FFF2-40B4-BE49-F238E27FC236}">
                <a16:creationId xmlns:a16="http://schemas.microsoft.com/office/drawing/2014/main" xmlns="" id="{F1E93637-208B-4274-91A9-B71538A59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138547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6" name="矩形 152686">
            <a:extLst>
              <a:ext uri="{FF2B5EF4-FFF2-40B4-BE49-F238E27FC236}">
                <a16:creationId xmlns:a16="http://schemas.microsoft.com/office/drawing/2014/main" xmlns="" id="{12F9DC21-0C46-404A-BD77-12A3801B7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56" y="4138547"/>
            <a:ext cx="510779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57" name="直接连接符 152687">
            <a:extLst>
              <a:ext uri="{FF2B5EF4-FFF2-40B4-BE49-F238E27FC236}">
                <a16:creationId xmlns:a16="http://schemas.microsoft.com/office/drawing/2014/main" xmlns="" id="{5625440E-2EFF-43D1-95D8-5D4F0425F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556" y="4138547"/>
            <a:ext cx="510779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" name="矩形 152688">
            <a:extLst>
              <a:ext uri="{FF2B5EF4-FFF2-40B4-BE49-F238E27FC236}">
                <a16:creationId xmlns:a16="http://schemas.microsoft.com/office/drawing/2014/main" xmlns="" id="{01706568-5859-4CA3-8F05-01D5C5B2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4138547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59" name="直接连接符 152689">
            <a:extLst>
              <a:ext uri="{FF2B5EF4-FFF2-40B4-BE49-F238E27FC236}">
                <a16:creationId xmlns:a16="http://schemas.microsoft.com/office/drawing/2014/main" xmlns="" id="{AD96DB98-F3CA-460E-BB98-885A365DD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4138547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0" name="直接连接符 152690">
            <a:extLst>
              <a:ext uri="{FF2B5EF4-FFF2-40B4-BE49-F238E27FC236}">
                <a16:creationId xmlns:a16="http://schemas.microsoft.com/office/drawing/2014/main" xmlns="" id="{9A835D44-8D7E-4BDD-BE70-97FFBA6F6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4138547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1" name="矩形 152691">
            <a:extLst>
              <a:ext uri="{FF2B5EF4-FFF2-40B4-BE49-F238E27FC236}">
                <a16:creationId xmlns:a16="http://schemas.microsoft.com/office/drawing/2014/main" xmlns="" id="{3601C494-C51D-4D66-8ECB-76509491D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4165932"/>
            <a:ext cx="27384" cy="5155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62" name="直接连接符 152692">
            <a:extLst>
              <a:ext uri="{FF2B5EF4-FFF2-40B4-BE49-F238E27FC236}">
                <a16:creationId xmlns:a16="http://schemas.microsoft.com/office/drawing/2014/main" xmlns="" id="{B643DF1F-2DE5-4B9B-8603-B346D3DE7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165932"/>
            <a:ext cx="1190" cy="51554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3" name="矩形 152693">
            <a:extLst>
              <a:ext uri="{FF2B5EF4-FFF2-40B4-BE49-F238E27FC236}">
                <a16:creationId xmlns:a16="http://schemas.microsoft.com/office/drawing/2014/main" xmlns="" id="{54824656-86D5-4BEC-B60D-09A64209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4165932"/>
            <a:ext cx="27384" cy="5155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64" name="直接连接符 152694">
            <a:extLst>
              <a:ext uri="{FF2B5EF4-FFF2-40B4-BE49-F238E27FC236}">
                <a16:creationId xmlns:a16="http://schemas.microsoft.com/office/drawing/2014/main" xmlns="" id="{1242B966-F7A8-4BDE-9DA3-2E1906299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165932"/>
            <a:ext cx="1190" cy="51554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5" name="矩形 152695">
            <a:extLst>
              <a:ext uri="{FF2B5EF4-FFF2-40B4-BE49-F238E27FC236}">
                <a16:creationId xmlns:a16="http://schemas.microsoft.com/office/drawing/2014/main" xmlns="" id="{073632EA-248D-4162-AC24-79F6C464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4165932"/>
            <a:ext cx="27384" cy="5155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66" name="直接连接符 152696">
            <a:extLst>
              <a:ext uri="{FF2B5EF4-FFF2-40B4-BE49-F238E27FC236}">
                <a16:creationId xmlns:a16="http://schemas.microsoft.com/office/drawing/2014/main" xmlns="" id="{9298E568-F8C1-4155-A1BC-2282C1AAA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4165932"/>
            <a:ext cx="1190" cy="51554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7" name="矩形 152697">
            <a:extLst>
              <a:ext uri="{FF2B5EF4-FFF2-40B4-BE49-F238E27FC236}">
                <a16:creationId xmlns:a16="http://schemas.microsoft.com/office/drawing/2014/main" xmlns="" id="{AAF97F18-16EA-40BC-928F-007025B0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4165932"/>
            <a:ext cx="27384" cy="5155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68" name="直接连接符 152698">
            <a:extLst>
              <a:ext uri="{FF2B5EF4-FFF2-40B4-BE49-F238E27FC236}">
                <a16:creationId xmlns:a16="http://schemas.microsoft.com/office/drawing/2014/main" xmlns="" id="{8140C239-30A7-4178-95C0-DEF0E0D2C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165932"/>
            <a:ext cx="1190" cy="51554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9" name="矩形 152699">
            <a:extLst>
              <a:ext uri="{FF2B5EF4-FFF2-40B4-BE49-F238E27FC236}">
                <a16:creationId xmlns:a16="http://schemas.microsoft.com/office/drawing/2014/main" xmlns="" id="{D43B8C6E-499D-432C-829F-31761515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4165932"/>
            <a:ext cx="27384" cy="51554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70" name="直接连接符 152700">
            <a:extLst>
              <a:ext uri="{FF2B5EF4-FFF2-40B4-BE49-F238E27FC236}">
                <a16:creationId xmlns:a16="http://schemas.microsoft.com/office/drawing/2014/main" xmlns="" id="{639E4AFB-3A8C-4AAE-8D08-25A9BED02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4165932"/>
            <a:ext cx="1190" cy="51554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1" name="矩形 152701">
            <a:extLst>
              <a:ext uri="{FF2B5EF4-FFF2-40B4-BE49-F238E27FC236}">
                <a16:creationId xmlns:a16="http://schemas.microsoft.com/office/drawing/2014/main" xmlns="" id="{46846EE3-5793-404E-8D48-2BC48592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900" y="4802916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2" name="矩形 152702">
            <a:extLst>
              <a:ext uri="{FF2B5EF4-FFF2-40B4-BE49-F238E27FC236}">
                <a16:creationId xmlns:a16="http://schemas.microsoft.com/office/drawing/2014/main" xmlns="" id="{33C36A48-3065-40E0-AD09-277D8B35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443" y="4802916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3" name="矩形 152703">
            <a:extLst>
              <a:ext uri="{FF2B5EF4-FFF2-40B4-BE49-F238E27FC236}">
                <a16:creationId xmlns:a16="http://schemas.microsoft.com/office/drawing/2014/main" xmlns="" id="{D4674771-653C-4B0A-B845-CFA648CA7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34" y="4820775"/>
            <a:ext cx="155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4" name="矩形 152704">
            <a:extLst>
              <a:ext uri="{FF2B5EF4-FFF2-40B4-BE49-F238E27FC236}">
                <a16:creationId xmlns:a16="http://schemas.microsoft.com/office/drawing/2014/main" xmlns="" id="{6B9BEDC7-8526-484D-8109-21C7F880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4681472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75" name="直接连接符 152705">
            <a:extLst>
              <a:ext uri="{FF2B5EF4-FFF2-40B4-BE49-F238E27FC236}">
                <a16:creationId xmlns:a16="http://schemas.microsoft.com/office/drawing/2014/main" xmlns="" id="{E658BE9F-6875-4989-9CC2-2CE126702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681472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6" name="直接连接符 152706">
            <a:extLst>
              <a:ext uri="{FF2B5EF4-FFF2-40B4-BE49-F238E27FC236}">
                <a16:creationId xmlns:a16="http://schemas.microsoft.com/office/drawing/2014/main" xmlns="" id="{D3AC9B47-B790-4ECC-89F3-11EAE51C1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681472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7" name="矩形 152707">
            <a:extLst>
              <a:ext uri="{FF2B5EF4-FFF2-40B4-BE49-F238E27FC236}">
                <a16:creationId xmlns:a16="http://schemas.microsoft.com/office/drawing/2014/main" xmlns="" id="{E58249AE-6823-4B60-92C3-DE108C24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06" y="4681472"/>
            <a:ext cx="513160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78" name="直接连接符 152708">
            <a:extLst>
              <a:ext uri="{FF2B5EF4-FFF2-40B4-BE49-F238E27FC236}">
                <a16:creationId xmlns:a16="http://schemas.microsoft.com/office/drawing/2014/main" xmlns="" id="{0B22B6A4-40B0-4CEC-9A67-BCD550CC8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306" y="4681472"/>
            <a:ext cx="51316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9" name="矩形 152709">
            <a:extLst>
              <a:ext uri="{FF2B5EF4-FFF2-40B4-BE49-F238E27FC236}">
                <a16:creationId xmlns:a16="http://schemas.microsoft.com/office/drawing/2014/main" xmlns="" id="{ACBFB80D-DBAC-48C1-86CF-82A21E31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4681472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80" name="直接连接符 152710">
            <a:extLst>
              <a:ext uri="{FF2B5EF4-FFF2-40B4-BE49-F238E27FC236}">
                <a16:creationId xmlns:a16="http://schemas.microsoft.com/office/drawing/2014/main" xmlns="" id="{914ADD77-B4C6-4186-A9D1-286FB3A31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681472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1" name="直接连接符 152711">
            <a:extLst>
              <a:ext uri="{FF2B5EF4-FFF2-40B4-BE49-F238E27FC236}">
                <a16:creationId xmlns:a16="http://schemas.microsoft.com/office/drawing/2014/main" xmlns="" id="{3E7E5084-6A8C-4E52-BCC2-BA6A30D8B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681472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2" name="矩形 152712">
            <a:extLst>
              <a:ext uri="{FF2B5EF4-FFF2-40B4-BE49-F238E27FC236}">
                <a16:creationId xmlns:a16="http://schemas.microsoft.com/office/drawing/2014/main" xmlns="" id="{1385C680-1695-4355-806A-577E58B0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49" y="4681472"/>
            <a:ext cx="510779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83" name="直接连接符 152713">
            <a:extLst>
              <a:ext uri="{FF2B5EF4-FFF2-40B4-BE49-F238E27FC236}">
                <a16:creationId xmlns:a16="http://schemas.microsoft.com/office/drawing/2014/main" xmlns="" id="{A6F81EEF-43D5-4464-8290-28B7BAC6F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849" y="4681472"/>
            <a:ext cx="510779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4" name="矩形 152714">
            <a:extLst>
              <a:ext uri="{FF2B5EF4-FFF2-40B4-BE49-F238E27FC236}">
                <a16:creationId xmlns:a16="http://schemas.microsoft.com/office/drawing/2014/main" xmlns="" id="{F72554E4-D96F-404E-A83F-D4D917222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4681472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85" name="直接连接符 152715">
            <a:extLst>
              <a:ext uri="{FF2B5EF4-FFF2-40B4-BE49-F238E27FC236}">
                <a16:creationId xmlns:a16="http://schemas.microsoft.com/office/drawing/2014/main" xmlns="" id="{0E21201B-929F-4FF8-B047-6FA6138CD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8" y="4681472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6" name="直接连接符 152716">
            <a:extLst>
              <a:ext uri="{FF2B5EF4-FFF2-40B4-BE49-F238E27FC236}">
                <a16:creationId xmlns:a16="http://schemas.microsoft.com/office/drawing/2014/main" xmlns="" id="{C756B7CC-692C-4984-A87F-66908C36E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4681472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7" name="矩形 152717">
            <a:extLst>
              <a:ext uri="{FF2B5EF4-FFF2-40B4-BE49-F238E27FC236}">
                <a16:creationId xmlns:a16="http://schemas.microsoft.com/office/drawing/2014/main" xmlns="" id="{D92878F7-BAE9-4C70-94FD-9C47577B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012" y="4681472"/>
            <a:ext cx="513160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88" name="直接连接符 152718">
            <a:extLst>
              <a:ext uri="{FF2B5EF4-FFF2-40B4-BE49-F238E27FC236}">
                <a16:creationId xmlns:a16="http://schemas.microsoft.com/office/drawing/2014/main" xmlns="" id="{4FCC2EFD-C605-4E4E-8FFD-4CCCC9009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012" y="4681472"/>
            <a:ext cx="513160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" name="矩形 152719">
            <a:extLst>
              <a:ext uri="{FF2B5EF4-FFF2-40B4-BE49-F238E27FC236}">
                <a16:creationId xmlns:a16="http://schemas.microsoft.com/office/drawing/2014/main" xmlns="" id="{DBF1DF71-9C32-4777-871C-0F6C6D25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4681472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90" name="直接连接符 152720">
            <a:extLst>
              <a:ext uri="{FF2B5EF4-FFF2-40B4-BE49-F238E27FC236}">
                <a16:creationId xmlns:a16="http://schemas.microsoft.com/office/drawing/2014/main" xmlns="" id="{8903B89D-38E9-42A5-BE69-00B087CC7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681472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1" name="直接连接符 152721">
            <a:extLst>
              <a:ext uri="{FF2B5EF4-FFF2-40B4-BE49-F238E27FC236}">
                <a16:creationId xmlns:a16="http://schemas.microsoft.com/office/drawing/2014/main" xmlns="" id="{787DCB18-03DD-4FD9-99DF-95AE25673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681472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2" name="矩形 152722">
            <a:extLst>
              <a:ext uri="{FF2B5EF4-FFF2-40B4-BE49-F238E27FC236}">
                <a16:creationId xmlns:a16="http://schemas.microsoft.com/office/drawing/2014/main" xmlns="" id="{5A5B5843-BC09-4182-A84B-E1B469E8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56" y="4681472"/>
            <a:ext cx="510779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93" name="直接连接符 152723">
            <a:extLst>
              <a:ext uri="{FF2B5EF4-FFF2-40B4-BE49-F238E27FC236}">
                <a16:creationId xmlns:a16="http://schemas.microsoft.com/office/drawing/2014/main" xmlns="" id="{0818D662-72A3-49C6-B03C-4F2879D8D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556" y="4681472"/>
            <a:ext cx="510779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4" name="矩形 152724">
            <a:extLst>
              <a:ext uri="{FF2B5EF4-FFF2-40B4-BE49-F238E27FC236}">
                <a16:creationId xmlns:a16="http://schemas.microsoft.com/office/drawing/2014/main" xmlns="" id="{E00A9A1E-2AD2-48D2-8A3D-9BD944867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4681472"/>
            <a:ext cx="27384" cy="273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95" name="直接连接符 152725">
            <a:extLst>
              <a:ext uri="{FF2B5EF4-FFF2-40B4-BE49-F238E27FC236}">
                <a16:creationId xmlns:a16="http://schemas.microsoft.com/office/drawing/2014/main" xmlns="" id="{AC031FA6-A832-4595-910D-5DD890287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4681472"/>
            <a:ext cx="27384" cy="119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6" name="直接连接符 152726">
            <a:extLst>
              <a:ext uri="{FF2B5EF4-FFF2-40B4-BE49-F238E27FC236}">
                <a16:creationId xmlns:a16="http://schemas.microsoft.com/office/drawing/2014/main" xmlns="" id="{E70948E4-2A3E-4A4F-AD02-3F3E2FE88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4681472"/>
            <a:ext cx="1190" cy="2738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7" name="矩形 152727">
            <a:extLst>
              <a:ext uri="{FF2B5EF4-FFF2-40B4-BE49-F238E27FC236}">
                <a16:creationId xmlns:a16="http://schemas.microsoft.com/office/drawing/2014/main" xmlns="" id="{44E7E35D-E62A-47AA-9272-EFADB52E6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4708857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98" name="直接连接符 152728">
            <a:extLst>
              <a:ext uri="{FF2B5EF4-FFF2-40B4-BE49-F238E27FC236}">
                <a16:creationId xmlns:a16="http://schemas.microsoft.com/office/drawing/2014/main" xmlns="" id="{227DDB5E-4B79-48CC-AF9D-8AC463E67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4708857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" name="矩形 152729">
            <a:extLst>
              <a:ext uri="{FF2B5EF4-FFF2-40B4-BE49-F238E27FC236}">
                <a16:creationId xmlns:a16="http://schemas.microsoft.com/office/drawing/2014/main" xmlns="" id="{96B132A6-5B68-4232-A270-44428A96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00" name="直接连接符 152730">
            <a:extLst>
              <a:ext uri="{FF2B5EF4-FFF2-40B4-BE49-F238E27FC236}">
                <a16:creationId xmlns:a16="http://schemas.microsoft.com/office/drawing/2014/main" xmlns="" id="{9CA63645-D053-49A8-A4D3-C78143F67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1" name="直接连接符 152731">
            <a:extLst>
              <a:ext uri="{FF2B5EF4-FFF2-40B4-BE49-F238E27FC236}">
                <a16:creationId xmlns:a16="http://schemas.microsoft.com/office/drawing/2014/main" xmlns="" id="{162B6A5C-B6B1-403F-A21B-F9CA34FA7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2" name="矩形 152732">
            <a:extLst>
              <a:ext uri="{FF2B5EF4-FFF2-40B4-BE49-F238E27FC236}">
                <a16:creationId xmlns:a16="http://schemas.microsoft.com/office/drawing/2014/main" xmlns="" id="{DD4375BE-CAE6-42BC-852F-C19853C4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922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03" name="直接连接符 152733">
            <a:extLst>
              <a:ext uri="{FF2B5EF4-FFF2-40B4-BE49-F238E27FC236}">
                <a16:creationId xmlns:a16="http://schemas.microsoft.com/office/drawing/2014/main" xmlns="" id="{B81AB2AA-F6C5-4763-9406-39B5CDD32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4" name="直接连接符 152734">
            <a:extLst>
              <a:ext uri="{FF2B5EF4-FFF2-40B4-BE49-F238E27FC236}">
                <a16:creationId xmlns:a16="http://schemas.microsoft.com/office/drawing/2014/main" xmlns="" id="{1A7023C2-0AD3-4C8B-B73C-6F4760667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4922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5" name="矩形 152735">
            <a:extLst>
              <a:ext uri="{FF2B5EF4-FFF2-40B4-BE49-F238E27FC236}">
                <a16:creationId xmlns:a16="http://schemas.microsoft.com/office/drawing/2014/main" xmlns="" id="{03EEF5D9-7A9D-4153-9189-68CD17B1E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06" y="5225588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06" name="直接连接符 152736">
            <a:extLst>
              <a:ext uri="{FF2B5EF4-FFF2-40B4-BE49-F238E27FC236}">
                <a16:creationId xmlns:a16="http://schemas.microsoft.com/office/drawing/2014/main" xmlns="" id="{61945F9D-4F75-4300-A92E-1666290DB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306" y="5225588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7" name="矩形 152737">
            <a:extLst>
              <a:ext uri="{FF2B5EF4-FFF2-40B4-BE49-F238E27FC236}">
                <a16:creationId xmlns:a16="http://schemas.microsoft.com/office/drawing/2014/main" xmlns="" id="{06B0D3B1-37C7-46B4-88AA-D944501B5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4708857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08" name="直接连接符 152738">
            <a:extLst>
              <a:ext uri="{FF2B5EF4-FFF2-40B4-BE49-F238E27FC236}">
                <a16:creationId xmlns:a16="http://schemas.microsoft.com/office/drawing/2014/main" xmlns="" id="{B2D04747-B9BB-433C-BE48-758ED97DE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4708857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" name="矩形 152739">
            <a:extLst>
              <a:ext uri="{FF2B5EF4-FFF2-40B4-BE49-F238E27FC236}">
                <a16:creationId xmlns:a16="http://schemas.microsoft.com/office/drawing/2014/main" xmlns="" id="{F4B4E6BD-08C4-41B9-9ACD-9090DD09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466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10" name="直接连接符 152740">
            <a:extLst>
              <a:ext uri="{FF2B5EF4-FFF2-40B4-BE49-F238E27FC236}">
                <a16:creationId xmlns:a16="http://schemas.microsoft.com/office/drawing/2014/main" xmlns="" id="{1D9F2F77-6F01-4B1D-858D-2029AB609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1" name="直接连接符 152741">
            <a:extLst>
              <a:ext uri="{FF2B5EF4-FFF2-40B4-BE49-F238E27FC236}">
                <a16:creationId xmlns:a16="http://schemas.microsoft.com/office/drawing/2014/main" xmlns="" id="{309E96F5-D3C3-4F66-8807-6C39EE01D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5466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2" name="矩形 152742">
            <a:extLst>
              <a:ext uri="{FF2B5EF4-FFF2-40B4-BE49-F238E27FC236}">
                <a16:creationId xmlns:a16="http://schemas.microsoft.com/office/drawing/2014/main" xmlns="" id="{993C9FB5-07FF-4769-B727-C15F5368E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49" y="5225588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13" name="直接连接符 152743">
            <a:extLst>
              <a:ext uri="{FF2B5EF4-FFF2-40B4-BE49-F238E27FC236}">
                <a16:creationId xmlns:a16="http://schemas.microsoft.com/office/drawing/2014/main" xmlns="" id="{9A90A821-C17A-43D7-8D45-B36CEA45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849" y="5225588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4" name="矩形 152744">
            <a:extLst>
              <a:ext uri="{FF2B5EF4-FFF2-40B4-BE49-F238E27FC236}">
                <a16:creationId xmlns:a16="http://schemas.microsoft.com/office/drawing/2014/main" xmlns="" id="{9E226849-38F0-4094-999A-09CCB63B4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4708857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15" name="直接连接符 152745">
            <a:extLst>
              <a:ext uri="{FF2B5EF4-FFF2-40B4-BE49-F238E27FC236}">
                <a16:creationId xmlns:a16="http://schemas.microsoft.com/office/drawing/2014/main" xmlns="" id="{92BDE8DB-B8B5-4754-87C2-45AB911B6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4708857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6" name="矩形 152746">
            <a:extLst>
              <a:ext uri="{FF2B5EF4-FFF2-40B4-BE49-F238E27FC236}">
                <a16:creationId xmlns:a16="http://schemas.microsoft.com/office/drawing/2014/main" xmlns="" id="{8C098C7A-5BA3-4F1F-B843-A3504830C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628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17" name="直接连接符 152747">
            <a:extLst>
              <a:ext uri="{FF2B5EF4-FFF2-40B4-BE49-F238E27FC236}">
                <a16:creationId xmlns:a16="http://schemas.microsoft.com/office/drawing/2014/main" xmlns="" id="{C855B622-21C7-41A5-869B-81FCC8AC5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8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8" name="直接连接符 152748">
            <a:extLst>
              <a:ext uri="{FF2B5EF4-FFF2-40B4-BE49-F238E27FC236}">
                <a16:creationId xmlns:a16="http://schemas.microsoft.com/office/drawing/2014/main" xmlns="" id="{B2390663-7D32-4216-9495-1922DF6BD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629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" name="矩形 152749">
            <a:extLst>
              <a:ext uri="{FF2B5EF4-FFF2-40B4-BE49-F238E27FC236}">
                <a16:creationId xmlns:a16="http://schemas.microsoft.com/office/drawing/2014/main" xmlns="" id="{A7838817-164A-47D2-B107-BDDB6F04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012" y="5225588"/>
            <a:ext cx="513160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20" name="直接连接符 152750">
            <a:extLst>
              <a:ext uri="{FF2B5EF4-FFF2-40B4-BE49-F238E27FC236}">
                <a16:creationId xmlns:a16="http://schemas.microsoft.com/office/drawing/2014/main" xmlns="" id="{00F547DF-0E93-478E-80E6-2883A27CB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012" y="5225588"/>
            <a:ext cx="513160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1" name="矩形 152751">
            <a:extLst>
              <a:ext uri="{FF2B5EF4-FFF2-40B4-BE49-F238E27FC236}">
                <a16:creationId xmlns:a16="http://schemas.microsoft.com/office/drawing/2014/main" xmlns="" id="{A588AC0D-F175-4B45-8C1A-E9CD898BE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4708857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22" name="直接连接符 152752">
            <a:extLst>
              <a:ext uri="{FF2B5EF4-FFF2-40B4-BE49-F238E27FC236}">
                <a16:creationId xmlns:a16="http://schemas.microsoft.com/office/drawing/2014/main" xmlns="" id="{2899B2B0-D0D3-4AFB-A5AE-4EA34230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4708857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3" name="矩形 152753">
            <a:extLst>
              <a:ext uri="{FF2B5EF4-FFF2-40B4-BE49-F238E27FC236}">
                <a16:creationId xmlns:a16="http://schemas.microsoft.com/office/drawing/2014/main" xmlns="" id="{B134E36F-B30B-47A7-B8B0-D5004737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172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24" name="直接连接符 152754">
            <a:extLst>
              <a:ext uri="{FF2B5EF4-FFF2-40B4-BE49-F238E27FC236}">
                <a16:creationId xmlns:a16="http://schemas.microsoft.com/office/drawing/2014/main" xmlns="" id="{E1E2F148-09C8-4E5D-B6E3-2D6A3F92D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5" name="直接连接符 152755">
            <a:extLst>
              <a:ext uri="{FF2B5EF4-FFF2-40B4-BE49-F238E27FC236}">
                <a16:creationId xmlns:a16="http://schemas.microsoft.com/office/drawing/2014/main" xmlns="" id="{6F7BCBF4-690A-462B-BD4D-297BB1ABC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172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6" name="矩形 152756">
            <a:extLst>
              <a:ext uri="{FF2B5EF4-FFF2-40B4-BE49-F238E27FC236}">
                <a16:creationId xmlns:a16="http://schemas.microsoft.com/office/drawing/2014/main" xmlns="" id="{E6A7DE9A-6A64-4A5E-8C4A-00D0F231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556" y="5225588"/>
            <a:ext cx="510779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27" name="直接连接符 152757">
            <a:extLst>
              <a:ext uri="{FF2B5EF4-FFF2-40B4-BE49-F238E27FC236}">
                <a16:creationId xmlns:a16="http://schemas.microsoft.com/office/drawing/2014/main" xmlns="" id="{814553A9-E6D2-438B-B748-908877840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556" y="5225588"/>
            <a:ext cx="510779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8" name="矩形 152758">
            <a:extLst>
              <a:ext uri="{FF2B5EF4-FFF2-40B4-BE49-F238E27FC236}">
                <a16:creationId xmlns:a16="http://schemas.microsoft.com/office/drawing/2014/main" xmlns="" id="{41FE1BFF-2147-4AF1-AC5C-4D02EF006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4708857"/>
            <a:ext cx="27384" cy="51673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29" name="直接连接符 152759">
            <a:extLst>
              <a:ext uri="{FF2B5EF4-FFF2-40B4-BE49-F238E27FC236}">
                <a16:creationId xmlns:a16="http://schemas.microsoft.com/office/drawing/2014/main" xmlns="" id="{DE7D1A46-94B8-40AF-9B10-82B128108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4708857"/>
            <a:ext cx="1190" cy="516731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" name="矩形 152760">
            <a:extLst>
              <a:ext uri="{FF2B5EF4-FFF2-40B4-BE49-F238E27FC236}">
                <a16:creationId xmlns:a16="http://schemas.microsoft.com/office/drawing/2014/main" xmlns="" id="{28A25BDE-83FB-401F-A53B-5FC9D6948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31" name="直接连接符 152761">
            <a:extLst>
              <a:ext uri="{FF2B5EF4-FFF2-40B4-BE49-F238E27FC236}">
                <a16:creationId xmlns:a16="http://schemas.microsoft.com/office/drawing/2014/main" xmlns="" id="{9285BEEB-BF95-4328-91C9-004608AF8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2" name="直接连接符 152762">
            <a:extLst>
              <a:ext uri="{FF2B5EF4-FFF2-40B4-BE49-F238E27FC236}">
                <a16:creationId xmlns:a16="http://schemas.microsoft.com/office/drawing/2014/main" xmlns="" id="{1A51440E-9B81-49BC-AEA0-BC0D45606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3" name="矩形 152763">
            <a:extLst>
              <a:ext uri="{FF2B5EF4-FFF2-40B4-BE49-F238E27FC236}">
                <a16:creationId xmlns:a16="http://schemas.microsoft.com/office/drawing/2014/main" xmlns="" id="{9564E3B3-535C-4E5D-B470-D56833F31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334" y="5225588"/>
            <a:ext cx="27384" cy="2738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34" name="直接连接符 152764">
            <a:extLst>
              <a:ext uri="{FF2B5EF4-FFF2-40B4-BE49-F238E27FC236}">
                <a16:creationId xmlns:a16="http://schemas.microsoft.com/office/drawing/2014/main" xmlns="" id="{D0C181E9-C0C6-4E4C-895A-B0CB175C9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4" y="5225588"/>
            <a:ext cx="27384" cy="119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5" name="直接连接符 152765">
            <a:extLst>
              <a:ext uri="{FF2B5EF4-FFF2-40B4-BE49-F238E27FC236}">
                <a16:creationId xmlns:a16="http://schemas.microsoft.com/office/drawing/2014/main" xmlns="" id="{3FD4FB7A-BB1F-485F-905B-8C3096254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335" y="5225588"/>
            <a:ext cx="1190" cy="2738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6" name="文本框 152766">
            <a:extLst>
              <a:ext uri="{FF2B5EF4-FFF2-40B4-BE49-F238E27FC236}">
                <a16:creationId xmlns:a16="http://schemas.microsoft.com/office/drawing/2014/main" xmlns="" id="{EC1CED5C-ED89-4146-B7CA-BCFD0C841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581" y="4265944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11</a:t>
            </a:r>
          </a:p>
        </p:txBody>
      </p:sp>
      <p:sp>
        <p:nvSpPr>
          <p:cNvPr id="437" name="文本框 152767">
            <a:extLst>
              <a:ext uri="{FF2B5EF4-FFF2-40B4-BE49-F238E27FC236}">
                <a16:creationId xmlns:a16="http://schemas.microsoft.com/office/drawing/2014/main" xmlns="" id="{C2C8B9F1-1DFD-47A4-95C6-50718382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293" y="4808869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长城楷体" pitchFamily="1" charset="-122"/>
              </a:rPr>
              <a:t>10</a:t>
            </a:r>
          </a:p>
        </p:txBody>
      </p:sp>
      <p:sp>
        <p:nvSpPr>
          <p:cNvPr id="438" name="矩形 152768">
            <a:extLst>
              <a:ext uri="{FF2B5EF4-FFF2-40B4-BE49-F238E27FC236}">
                <a16:creationId xmlns:a16="http://schemas.microsoft.com/office/drawing/2014/main" xmlns="" id="{906C9FB1-2F61-423E-BA7B-ABC4140D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7156" y="3169378"/>
            <a:ext cx="15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8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9" name="椭圆 152769">
            <a:extLst>
              <a:ext uri="{FF2B5EF4-FFF2-40B4-BE49-F238E27FC236}">
                <a16:creationId xmlns:a16="http://schemas.microsoft.com/office/drawing/2014/main" xmlns="" id="{2F411339-D1E5-471A-9D06-DBC3BEC5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506" y="3055078"/>
            <a:ext cx="400050" cy="2228850"/>
          </a:xfrm>
          <a:prstGeom prst="ellipse">
            <a:avLst/>
          </a:prstGeom>
          <a:noFill/>
          <a:ln w="3175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40" name="圆角矩形 152770">
            <a:extLst>
              <a:ext uri="{FF2B5EF4-FFF2-40B4-BE49-F238E27FC236}">
                <a16:creationId xmlns:a16="http://schemas.microsoft.com/office/drawing/2014/main" xmlns="" id="{57780558-E631-48F5-B20E-1AA804AF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56" y="3740878"/>
            <a:ext cx="857250" cy="914400"/>
          </a:xfrm>
          <a:prstGeom prst="roundRect">
            <a:avLst>
              <a:gd name="adj" fmla="val 16667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41" name="左中括号 152771">
            <a:extLst>
              <a:ext uri="{FF2B5EF4-FFF2-40B4-BE49-F238E27FC236}">
                <a16:creationId xmlns:a16="http://schemas.microsoft.com/office/drawing/2014/main" xmlns="" id="{E4D87408-06E3-4367-AC97-AFA9A514C11A}"/>
              </a:ext>
            </a:extLst>
          </p:cNvPr>
          <p:cNvSpPr>
            <a:spLocks/>
          </p:cNvSpPr>
          <p:nvPr/>
        </p:nvSpPr>
        <p:spPr bwMode="auto">
          <a:xfrm rot="16200000">
            <a:off x="5076960" y="2747733"/>
            <a:ext cx="653348" cy="1064421"/>
          </a:xfrm>
          <a:prstGeom prst="leftBracket">
            <a:avLst>
              <a:gd name="adj" fmla="val 75000"/>
            </a:avLst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42" name="左中括号 152772">
            <a:extLst>
              <a:ext uri="{FF2B5EF4-FFF2-40B4-BE49-F238E27FC236}">
                <a16:creationId xmlns:a16="http://schemas.microsoft.com/office/drawing/2014/main" xmlns="" id="{4BC56851-EDC8-49B9-A184-B1DFD5332F10}"/>
              </a:ext>
            </a:extLst>
          </p:cNvPr>
          <p:cNvSpPr>
            <a:spLocks/>
          </p:cNvSpPr>
          <p:nvPr/>
        </p:nvSpPr>
        <p:spPr bwMode="auto">
          <a:xfrm rot="5400000" flipV="1">
            <a:off x="5104323" y="4536679"/>
            <a:ext cx="644088" cy="1109886"/>
          </a:xfrm>
          <a:prstGeom prst="leftBracket">
            <a:avLst>
              <a:gd name="adj" fmla="val 75000"/>
            </a:avLst>
          </a:prstGeom>
          <a:noFill/>
          <a:ln w="25400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443" name="圆角矩形标注 152773">
            <a:extLst>
              <a:ext uri="{FF2B5EF4-FFF2-40B4-BE49-F238E27FC236}">
                <a16:creationId xmlns:a16="http://schemas.microsoft.com/office/drawing/2014/main" xmlns="" id="{DB4A0F18-165A-43C5-B2EF-FA331351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363" y="2491752"/>
            <a:ext cx="1445284" cy="1249126"/>
          </a:xfrm>
          <a:prstGeom prst="wedgeRoundRectCallout">
            <a:avLst>
              <a:gd name="adj1" fmla="val -151291"/>
              <a:gd name="adj2" fmla="val 28964"/>
              <a:gd name="adj3" fmla="val 16667"/>
            </a:avLst>
          </a:prstGeom>
          <a:solidFill>
            <a:srgbClr val="CC9900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没有新变量</a:t>
            </a:r>
            <a:endParaRPr lang="en-US" altLang="zh-CN" sz="2400" b="1" kern="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l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无效圈</a:t>
            </a:r>
            <a:endParaRPr lang="en-US" altLang="zh-CN" sz="2400" b="1" kern="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4" name="直接连接符 20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6" name="图片 20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09" name="文本框 208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56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  <p:bldP spid="4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153601">
            <a:extLst>
              <a:ext uri="{FF2B5EF4-FFF2-40B4-BE49-F238E27FC236}">
                <a16:creationId xmlns:a16="http://schemas.microsoft.com/office/drawing/2014/main" xmlns="" id="{E5734F6C-1590-465D-84D7-084BEF291A83}"/>
              </a:ext>
            </a:extLst>
          </p:cNvPr>
          <p:cNvGrpSpPr>
            <a:grpSpLocks/>
          </p:cNvGrpSpPr>
          <p:nvPr/>
        </p:nvGrpSpPr>
        <p:grpSpPr bwMode="auto">
          <a:xfrm>
            <a:off x="3949550" y="2550053"/>
            <a:ext cx="3643313" cy="2482453"/>
            <a:chOff x="0" y="0"/>
            <a:chExt cx="3060" cy="2085"/>
          </a:xfrm>
        </p:grpSpPr>
        <p:grpSp>
          <p:nvGrpSpPr>
            <p:cNvPr id="227" name="组合 153602">
              <a:extLst>
                <a:ext uri="{FF2B5EF4-FFF2-40B4-BE49-F238E27FC236}">
                  <a16:creationId xmlns:a16="http://schemas.microsoft.com/office/drawing/2014/main" xmlns="" id="{D5A5A2C2-43EE-4287-AD84-7DE093C49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80" cy="1687"/>
              <a:chOff x="0" y="0"/>
              <a:chExt cx="2580" cy="1687"/>
            </a:xfrm>
          </p:grpSpPr>
          <p:sp>
            <p:nvSpPr>
              <p:cNvPr id="229" name="直接连接符 153603">
                <a:extLst>
                  <a:ext uri="{FF2B5EF4-FFF2-40B4-BE49-F238E27FC236}">
                    <a16:creationId xmlns:a16="http://schemas.microsoft.com/office/drawing/2014/main" xmlns="" id="{5E68C8FB-0166-449E-9DC4-651CF076F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" y="201"/>
                <a:ext cx="360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0" name="文本框 153604">
                <a:extLst>
                  <a:ext uri="{FF2B5EF4-FFF2-40B4-BE49-F238E27FC236}">
                    <a16:creationId xmlns:a16="http://schemas.microsoft.com/office/drawing/2014/main" xmlns="" id="{02F1006F-A000-4C98-8F95-B1ACFD13E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33"/>
                <a:ext cx="31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i="1" kern="0">
                    <a:solidFill>
                      <a:srgbClr val="000000"/>
                    </a:solidFill>
                    <a:ea typeface="楷体_GB2312" pitchFamily="1" charset="-122"/>
                  </a:rPr>
                  <a:t>A</a:t>
                </a:r>
                <a:endParaRPr lang="en-US" altLang="zh-CN" sz="2400" b="1" kern="0">
                  <a:solidFill>
                    <a:srgbClr val="000000"/>
                  </a:solidFill>
                  <a:ea typeface="楷体_GB2312" pitchFamily="1" charset="-122"/>
                </a:endParaRPr>
              </a:p>
            </p:txBody>
          </p:sp>
          <p:sp>
            <p:nvSpPr>
              <p:cNvPr id="231" name="文本框 153605">
                <a:extLst>
                  <a:ext uri="{FF2B5EF4-FFF2-40B4-BE49-F238E27FC236}">
                    <a16:creationId xmlns:a16="http://schemas.microsoft.com/office/drawing/2014/main" xmlns="" id="{7DB475C1-704A-4B97-A28E-500B444E14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" y="0"/>
                <a:ext cx="660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i="1" kern="0">
                    <a:solidFill>
                      <a:srgbClr val="000000"/>
                    </a:solidFill>
                    <a:ea typeface="楷体_GB2312" pitchFamily="1" charset="-122"/>
                  </a:rPr>
                  <a:t>BC</a:t>
                </a:r>
                <a:endParaRPr lang="en-US" altLang="zh-CN" sz="2400" b="1" kern="0">
                  <a:solidFill>
                    <a:srgbClr val="000000"/>
                  </a:solidFill>
                  <a:ea typeface="楷体_GB2312" pitchFamily="1" charset="-122"/>
                </a:endParaRPr>
              </a:p>
            </p:txBody>
          </p:sp>
          <p:sp>
            <p:nvSpPr>
              <p:cNvPr id="232" name="文本框 153606">
                <a:extLst>
                  <a:ext uri="{FF2B5EF4-FFF2-40B4-BE49-F238E27FC236}">
                    <a16:creationId xmlns:a16="http://schemas.microsoft.com/office/drawing/2014/main" xmlns="" id="{17CCBB5E-A512-40F5-A693-13A36DF986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213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00</a:t>
                </a:r>
              </a:p>
            </p:txBody>
          </p:sp>
          <p:sp>
            <p:nvSpPr>
              <p:cNvPr id="233" name="文本框 153607">
                <a:extLst>
                  <a:ext uri="{FF2B5EF4-FFF2-40B4-BE49-F238E27FC236}">
                    <a16:creationId xmlns:a16="http://schemas.microsoft.com/office/drawing/2014/main" xmlns="" id="{32074513-5167-4175-A1E1-0D80849E4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13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01</a:t>
                </a:r>
              </a:p>
            </p:txBody>
          </p:sp>
          <p:sp>
            <p:nvSpPr>
              <p:cNvPr id="234" name="文本框 153608">
                <a:extLst>
                  <a:ext uri="{FF2B5EF4-FFF2-40B4-BE49-F238E27FC236}">
                    <a16:creationId xmlns:a16="http://schemas.microsoft.com/office/drawing/2014/main" xmlns="" id="{3C0C6C2D-A952-406A-AD8F-4F4E423AB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" y="201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11</a:t>
                </a:r>
              </a:p>
            </p:txBody>
          </p:sp>
          <p:sp>
            <p:nvSpPr>
              <p:cNvPr id="235" name="文本框 153609">
                <a:extLst>
                  <a:ext uri="{FF2B5EF4-FFF2-40B4-BE49-F238E27FC236}">
                    <a16:creationId xmlns:a16="http://schemas.microsoft.com/office/drawing/2014/main" xmlns="" id="{CC122B29-303B-44CF-85B6-6110CAB6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4" y="189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10</a:t>
                </a:r>
              </a:p>
            </p:txBody>
          </p:sp>
          <p:sp>
            <p:nvSpPr>
              <p:cNvPr id="236" name="文本框 153610">
                <a:extLst>
                  <a:ext uri="{FF2B5EF4-FFF2-40B4-BE49-F238E27FC236}">
                    <a16:creationId xmlns:a16="http://schemas.microsoft.com/office/drawing/2014/main" xmlns="" id="{B4918727-930D-4A8F-86EA-8C89E0CA0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" y="717"/>
                <a:ext cx="25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</a:t>
                </a:r>
              </a:p>
            </p:txBody>
          </p:sp>
          <p:sp>
            <p:nvSpPr>
              <p:cNvPr id="237" name="文本框 153611">
                <a:extLst>
                  <a:ext uri="{FF2B5EF4-FFF2-40B4-BE49-F238E27FC236}">
                    <a16:creationId xmlns:a16="http://schemas.microsoft.com/office/drawing/2014/main" xmlns="" id="{DEF99F68-E6F2-4479-98FA-BE038C87E6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" y="1317"/>
                <a:ext cx="25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</a:t>
                </a:r>
              </a:p>
            </p:txBody>
          </p:sp>
        </p:grpSp>
        <p:graphicFrame>
          <p:nvGraphicFramePr>
            <p:cNvPr id="228" name="对象 153612">
              <a:extLst>
                <a:ext uri="{FF2B5EF4-FFF2-40B4-BE49-F238E27FC236}">
                  <a16:creationId xmlns:a16="http://schemas.microsoft.com/office/drawing/2014/main" xmlns="" id="{D56EAEF6-8A9B-4976-9EBF-6388BACD8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" y="561"/>
            <a:ext cx="2736" cy="1524"/>
          </p:xfrm>
          <a:graphic>
            <a:graphicData uri="http://schemas.openxmlformats.org/presentationml/2006/ole">
              <p:oleObj spid="_x0000_s19668" r:id="rId4" imgW="4347972" imgH="2418588" progId="Word.Document.8">
                <p:embed/>
              </p:oleObj>
            </a:graphicData>
          </a:graphic>
        </p:graphicFrame>
      </p:grpSp>
      <p:sp>
        <p:nvSpPr>
          <p:cNvPr id="241" name="圆角矩形 153616">
            <a:extLst>
              <a:ext uri="{FF2B5EF4-FFF2-40B4-BE49-F238E27FC236}">
                <a16:creationId xmlns:a16="http://schemas.microsoft.com/office/drawing/2014/main" xmlns="" id="{61E422ED-2621-48E0-9D1C-82CAA612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088" y="4146681"/>
            <a:ext cx="971550" cy="37147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7E63B275-E16A-4F05-8302-A61379435DBA}"/>
              </a:ext>
            </a:extLst>
          </p:cNvPr>
          <p:cNvGrpSpPr/>
          <p:nvPr/>
        </p:nvGrpSpPr>
        <p:grpSpPr>
          <a:xfrm>
            <a:off x="6935639" y="3960943"/>
            <a:ext cx="1870472" cy="700088"/>
            <a:chOff x="9461192" y="4483908"/>
            <a:chExt cx="2493963" cy="933450"/>
          </a:xfrm>
        </p:grpSpPr>
        <p:sp>
          <p:nvSpPr>
            <p:cNvPr id="239" name="椭圆 153614">
              <a:extLst>
                <a:ext uri="{FF2B5EF4-FFF2-40B4-BE49-F238E27FC236}">
                  <a16:creationId xmlns:a16="http://schemas.microsoft.com/office/drawing/2014/main" xmlns="" id="{871FED51-A535-4664-8FEF-75E2F9187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5642" y="4483908"/>
              <a:ext cx="1179513" cy="93345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FF0066"/>
                  </a:solidFill>
                  <a:ea typeface="楷体_GB2312" pitchFamily="1" charset="-122"/>
                </a:rPr>
                <a:t>AB</a:t>
              </a:r>
              <a:endParaRPr lang="en-US" altLang="zh-CN" sz="2400" b="1" i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242" name="直接连接符 153617">
              <a:extLst>
                <a:ext uri="{FF2B5EF4-FFF2-40B4-BE49-F238E27FC236}">
                  <a16:creationId xmlns:a16="http://schemas.microsoft.com/office/drawing/2014/main" xmlns="" id="{215A7CCF-A23C-4AFD-9195-1D9F1103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1192" y="4979208"/>
              <a:ext cx="13335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4" name="圆角矩形 153619">
            <a:extLst>
              <a:ext uri="{FF2B5EF4-FFF2-40B4-BE49-F238E27FC236}">
                <a16:creationId xmlns:a16="http://schemas.microsoft.com/office/drawing/2014/main" xmlns="" id="{B6CB54B2-A1CB-4A4E-AC1B-A99CD928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651" y="3432306"/>
            <a:ext cx="428625" cy="11430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42A049F-6EF8-421D-8C7A-C1B2C6ABF3A2}"/>
              </a:ext>
            </a:extLst>
          </p:cNvPr>
          <p:cNvGrpSpPr/>
          <p:nvPr/>
        </p:nvGrpSpPr>
        <p:grpSpPr>
          <a:xfrm>
            <a:off x="6206976" y="2175006"/>
            <a:ext cx="1231106" cy="1257300"/>
            <a:chOff x="8489642" y="2102658"/>
            <a:chExt cx="1641475" cy="1676400"/>
          </a:xfrm>
        </p:grpSpPr>
        <p:sp>
          <p:nvSpPr>
            <p:cNvPr id="245" name="直接连接符 153620">
              <a:extLst>
                <a:ext uri="{FF2B5EF4-FFF2-40B4-BE49-F238E27FC236}">
                  <a16:creationId xmlns:a16="http://schemas.microsoft.com/office/drawing/2014/main" xmlns="" id="{62B0F261-1EFA-42AF-92DA-FA1294A868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89642" y="2788458"/>
              <a:ext cx="552450" cy="9906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6" name="椭圆 153621">
              <a:extLst>
                <a:ext uri="{FF2B5EF4-FFF2-40B4-BE49-F238E27FC236}">
                  <a16:creationId xmlns:a16="http://schemas.microsoft.com/office/drawing/2014/main" xmlns="" id="{D06DDD62-9FF1-4742-9D57-74BC277CC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042" y="2102658"/>
              <a:ext cx="1489075" cy="83820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FF0066"/>
                  </a:solidFill>
                  <a:ea typeface="楷体_GB2312" pitchFamily="1" charset="-122"/>
                </a:rPr>
                <a:t>BC</a:t>
              </a:r>
              <a:endParaRPr lang="en-US" altLang="zh-CN" sz="2400" b="1" i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</p:grpSp>
      <p:sp>
        <p:nvSpPr>
          <p:cNvPr id="248" name="文本框 247">
            <a:extLst>
              <a:ext uri="{FF2B5EF4-FFF2-40B4-BE49-F238E27FC236}">
                <a16:creationId xmlns:a16="http://schemas.microsoft.com/office/drawing/2014/main" xmlns="" id="{0A24793C-6618-4D84-A116-DF2C18386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090" y="5072391"/>
            <a:ext cx="3586163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楷体_GB2312" pitchFamily="1" charset="-122"/>
              </a:rPr>
              <a:t>F=AB+BC</a:t>
            </a:r>
            <a:endParaRPr lang="en-US" altLang="zh-CN" sz="24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99F05AA-7FD9-498D-8FF4-B4D7A2962987}"/>
              </a:ext>
            </a:extLst>
          </p:cNvPr>
          <p:cNvSpPr txBox="1"/>
          <p:nvPr/>
        </p:nvSpPr>
        <p:spPr>
          <a:xfrm>
            <a:off x="414290" y="2682111"/>
            <a:ext cx="2438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写出每个卡诺圈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与项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保留卡诺圈内值不变的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对应原变量，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对应反变量。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80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animBg="1"/>
      <p:bldP spid="244" grpId="0" animBg="1"/>
      <p:bldP spid="2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154625">
            <a:extLst>
              <a:ext uri="{FF2B5EF4-FFF2-40B4-BE49-F238E27FC236}">
                <a16:creationId xmlns:a16="http://schemas.microsoft.com/office/drawing/2014/main" xmlns="" id="{3C5BEA76-9AC0-4923-95BB-9E594AA1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91" y="1995134"/>
            <a:ext cx="7956222" cy="501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>
            <a:spAutoFit/>
          </a:bodyPr>
          <a:lstStyle>
            <a:lvl1pPr marL="2190750" indent="-2190750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1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1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1" charset="-122"/>
              </a:rPr>
              <a:t>：</a:t>
            </a:r>
            <a:r>
              <a:rPr lang="en-US" altLang="zh-CN" b="1" i="1" dirty="0" smtClean="0">
                <a:solidFill>
                  <a:srgbClr val="000000"/>
                </a:solidFill>
                <a:ea typeface="楷体_GB2312" pitchFamily="1" charset="-122"/>
              </a:rPr>
              <a:t>F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1" charset="-122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ea typeface="楷体_GB2312" pitchFamily="1" charset="-122"/>
              </a:rPr>
              <a:t>A,B,C,D</a:t>
            </a:r>
            <a:r>
              <a:rPr lang="en-US" altLang="zh-CN" b="1" dirty="0">
                <a:solidFill>
                  <a:srgbClr val="000000"/>
                </a:solidFill>
                <a:ea typeface="楷体_GB2312" pitchFamily="1" charset="-122"/>
              </a:rPr>
              <a:t>)=</a:t>
            </a:r>
            <a:r>
              <a:rPr lang="en-US" altLang="zh-CN" b="1" dirty="0">
                <a:solidFill>
                  <a:srgbClr val="000000"/>
                </a:solidFill>
                <a:ea typeface="楷体_GB2312" pitchFamily="1" charset="-122"/>
                <a:sym typeface="Symbol" panose="05050102010706020507" pitchFamily="18" charset="2"/>
              </a:rPr>
              <a:t>(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1" charset="-122"/>
                <a:sym typeface="Symbol" panose="05050102010706020507" pitchFamily="18" charset="2"/>
              </a:rPr>
              <a:t>0,2,3,5,6,8,9,10,11,12,13,14,15</a:t>
            </a:r>
            <a:r>
              <a:rPr lang="en-US" altLang="zh-CN" b="1" dirty="0">
                <a:solidFill>
                  <a:srgbClr val="000000"/>
                </a:solidFill>
                <a:ea typeface="楷体_GB2312" pitchFamily="1" charset="-122"/>
                <a:sym typeface="Symbol" panose="05050102010706020507" pitchFamily="18" charset="2"/>
              </a:rPr>
              <a:t>)</a:t>
            </a:r>
            <a:endParaRPr lang="en-US" altLang="zh-CN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77" name="直接连接符 154627">
            <a:extLst>
              <a:ext uri="{FF2B5EF4-FFF2-40B4-BE49-F238E27FC236}">
                <a16:creationId xmlns:a16="http://schemas.microsoft.com/office/drawing/2014/main" xmlns="" id="{B174794E-BC7A-43B2-8530-F928D679FDC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2784" y="3012113"/>
            <a:ext cx="428625" cy="4429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" name="文本框 154628">
            <a:extLst>
              <a:ext uri="{FF2B5EF4-FFF2-40B4-BE49-F238E27FC236}">
                <a16:creationId xmlns:a16="http://schemas.microsoft.com/office/drawing/2014/main" xmlns="" id="{8960BC67-FBE3-4518-8870-2ACA6182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184" y="3255000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i="1" kern="0">
                <a:solidFill>
                  <a:srgbClr val="000000"/>
                </a:solidFill>
                <a:ea typeface="楷体_GB2312" pitchFamily="1" charset="-122"/>
              </a:rPr>
              <a:t>AB</a:t>
            </a:r>
            <a:endParaRPr lang="en-US" altLang="zh-CN" sz="2400" b="1" kern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80" name="文本框 154629">
            <a:extLst>
              <a:ext uri="{FF2B5EF4-FFF2-40B4-BE49-F238E27FC236}">
                <a16:creationId xmlns:a16="http://schemas.microsoft.com/office/drawing/2014/main" xmlns="" id="{7E09C7F7-8902-4159-9211-F9780513A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371" y="2772797"/>
            <a:ext cx="785813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i="1" kern="0">
                <a:solidFill>
                  <a:srgbClr val="000000"/>
                </a:solidFill>
                <a:ea typeface="楷体_GB2312" pitchFamily="1" charset="-122"/>
              </a:rPr>
              <a:t>CD</a:t>
            </a:r>
            <a:endParaRPr lang="en-US" altLang="zh-CN" sz="2400" b="1" kern="0">
              <a:solidFill>
                <a:srgbClr val="000000"/>
              </a:solidFill>
              <a:ea typeface="楷体_GB2312" pitchFamily="1" charset="-122"/>
            </a:endParaRPr>
          </a:p>
        </p:txBody>
      </p:sp>
      <p:sp>
        <p:nvSpPr>
          <p:cNvPr id="81" name="文本框 154630">
            <a:extLst>
              <a:ext uri="{FF2B5EF4-FFF2-40B4-BE49-F238E27FC236}">
                <a16:creationId xmlns:a16="http://schemas.microsoft.com/office/drawing/2014/main" xmlns="" id="{6D42B63B-E313-4468-8418-10E426D7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558" y="3026400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00</a:t>
            </a:r>
          </a:p>
        </p:txBody>
      </p:sp>
      <p:sp>
        <p:nvSpPr>
          <p:cNvPr id="82" name="文本框 154631">
            <a:extLst>
              <a:ext uri="{FF2B5EF4-FFF2-40B4-BE49-F238E27FC236}">
                <a16:creationId xmlns:a16="http://schemas.microsoft.com/office/drawing/2014/main" xmlns="" id="{7A06F5B7-E32C-4F44-8C2B-979076707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0058" y="3026400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01</a:t>
            </a:r>
          </a:p>
        </p:txBody>
      </p:sp>
      <p:sp>
        <p:nvSpPr>
          <p:cNvPr id="83" name="文本框 154632">
            <a:extLst>
              <a:ext uri="{FF2B5EF4-FFF2-40B4-BE49-F238E27FC236}">
                <a16:creationId xmlns:a16="http://schemas.microsoft.com/office/drawing/2014/main" xmlns="" id="{FA718935-754A-4440-845D-36568B4C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121" y="3026400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11</a:t>
            </a:r>
          </a:p>
        </p:txBody>
      </p:sp>
      <p:sp>
        <p:nvSpPr>
          <p:cNvPr id="84" name="文本框 154633">
            <a:extLst>
              <a:ext uri="{FF2B5EF4-FFF2-40B4-BE49-F238E27FC236}">
                <a16:creationId xmlns:a16="http://schemas.microsoft.com/office/drawing/2014/main" xmlns="" id="{8E075CCD-ED50-4EA7-B88E-5B908FFA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471" y="3026400"/>
            <a:ext cx="471488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10</a:t>
            </a:r>
          </a:p>
        </p:txBody>
      </p:sp>
      <p:sp>
        <p:nvSpPr>
          <p:cNvPr id="85" name="文本框 154634">
            <a:extLst>
              <a:ext uri="{FF2B5EF4-FFF2-40B4-BE49-F238E27FC236}">
                <a16:creationId xmlns:a16="http://schemas.microsoft.com/office/drawing/2014/main" xmlns="" id="{6A23A5DB-6070-490D-8FB7-AF66D630A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209" y="3569325"/>
            <a:ext cx="600075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00</a:t>
            </a:r>
          </a:p>
        </p:txBody>
      </p:sp>
      <p:sp>
        <p:nvSpPr>
          <p:cNvPr id="86" name="文本框 154635">
            <a:extLst>
              <a:ext uri="{FF2B5EF4-FFF2-40B4-BE49-F238E27FC236}">
                <a16:creationId xmlns:a16="http://schemas.microsoft.com/office/drawing/2014/main" xmlns="" id="{9A744B1B-7CEF-40AB-8354-8275E7CCD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496" y="4083675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01</a:t>
            </a:r>
          </a:p>
        </p:txBody>
      </p:sp>
      <p:graphicFrame>
        <p:nvGraphicFramePr>
          <p:cNvPr id="87" name="对象 154636">
            <a:extLst>
              <a:ext uri="{FF2B5EF4-FFF2-40B4-BE49-F238E27FC236}">
                <a16:creationId xmlns:a16="http://schemas.microsoft.com/office/drawing/2014/main" xmlns="" id="{BCE6ECE4-AAF8-4AAA-8EAD-26DA85E89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5309453"/>
              </p:ext>
            </p:extLst>
          </p:nvPr>
        </p:nvGraphicFramePr>
        <p:xfrm>
          <a:off x="3521396" y="3455025"/>
          <a:ext cx="2486025" cy="2643188"/>
        </p:xfrm>
        <a:graphic>
          <a:graphicData uri="http://schemas.openxmlformats.org/presentationml/2006/ole">
            <p:oleObj spid="_x0000_s48360" name="Document" r:id="rId4" imgW="3310651" imgH="3524002" progId="">
              <p:embed/>
            </p:oleObj>
          </a:graphicData>
        </a:graphic>
      </p:graphicFrame>
      <p:sp>
        <p:nvSpPr>
          <p:cNvPr id="88" name="文本框 154637">
            <a:extLst>
              <a:ext uri="{FF2B5EF4-FFF2-40B4-BE49-F238E27FC236}">
                <a16:creationId xmlns:a16="http://schemas.microsoft.com/office/drawing/2014/main" xmlns="" id="{9DAAF645-CDF1-44D0-97AE-6397DF00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209" y="4669463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11</a:t>
            </a:r>
          </a:p>
        </p:txBody>
      </p:sp>
      <p:sp>
        <p:nvSpPr>
          <p:cNvPr id="89" name="文本框 154638">
            <a:extLst>
              <a:ext uri="{FF2B5EF4-FFF2-40B4-BE49-F238E27FC236}">
                <a16:creationId xmlns:a16="http://schemas.microsoft.com/office/drawing/2014/main" xmlns="" id="{21EFF39C-0A72-4E9F-9ED7-B40B1F9C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921" y="5212388"/>
            <a:ext cx="571500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defTabSz="6858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2400" b="1" kern="0">
                <a:solidFill>
                  <a:srgbClr val="000000"/>
                </a:solidFill>
                <a:ea typeface="楷体_GB2312" pitchFamily="1" charset="-122"/>
              </a:rPr>
              <a:t>10</a:t>
            </a:r>
          </a:p>
        </p:txBody>
      </p:sp>
      <p:sp>
        <p:nvSpPr>
          <p:cNvPr id="91" name="圆角矩形 154640">
            <a:extLst>
              <a:ext uri="{FF2B5EF4-FFF2-40B4-BE49-F238E27FC236}">
                <a16:creationId xmlns:a16="http://schemas.microsoft.com/office/drawing/2014/main" xmlns="" id="{18C55D8E-1B7E-4E23-8775-8F4111A3D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134" y="4655175"/>
            <a:ext cx="1943100" cy="9572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7D36B74B-1AF6-4D59-B175-1B34656F2F74}"/>
              </a:ext>
            </a:extLst>
          </p:cNvPr>
          <p:cNvGrpSpPr/>
          <p:nvPr/>
        </p:nvGrpSpPr>
        <p:grpSpPr>
          <a:xfrm>
            <a:off x="5635946" y="4955213"/>
            <a:ext cx="1457325" cy="400050"/>
            <a:chOff x="8143976" y="4926633"/>
            <a:chExt cx="1943100" cy="533400"/>
          </a:xfrm>
        </p:grpSpPr>
        <p:sp>
          <p:nvSpPr>
            <p:cNvPr id="92" name="直接连接符 154641">
              <a:extLst>
                <a:ext uri="{FF2B5EF4-FFF2-40B4-BE49-F238E27FC236}">
                  <a16:creationId xmlns:a16="http://schemas.microsoft.com/office/drawing/2014/main" xmlns="" id="{C5570BE4-EE1B-4FA4-83FB-7FE706D3F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3976" y="5174283"/>
              <a:ext cx="7620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3" name="椭圆 154642">
              <a:extLst>
                <a:ext uri="{FF2B5EF4-FFF2-40B4-BE49-F238E27FC236}">
                  <a16:creationId xmlns:a16="http://schemas.microsoft.com/office/drawing/2014/main" xmlns="" id="{4557B698-FDB4-4281-8ACD-80B84537A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6926" y="4926633"/>
              <a:ext cx="1200150" cy="53340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</p:grpSp>
      <p:sp>
        <p:nvSpPr>
          <p:cNvPr id="96" name="圆角矩形 154644">
            <a:extLst>
              <a:ext uri="{FF2B5EF4-FFF2-40B4-BE49-F238E27FC236}">
                <a16:creationId xmlns:a16="http://schemas.microsoft.com/office/drawing/2014/main" xmlns="" id="{99902CEE-8E5C-4776-8CF9-3E610CA09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196" y="3526463"/>
            <a:ext cx="342900" cy="20716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3B812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65F53747-5168-4F4F-9373-E08A59B7657F}"/>
              </a:ext>
            </a:extLst>
          </p:cNvPr>
          <p:cNvGrpSpPr/>
          <p:nvPr/>
        </p:nvGrpSpPr>
        <p:grpSpPr>
          <a:xfrm>
            <a:off x="5693096" y="4131300"/>
            <a:ext cx="1557338" cy="409575"/>
            <a:chOff x="8220176" y="3828083"/>
            <a:chExt cx="2076450" cy="54610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4B1625D1-39D7-40C7-BC68-B6737AFFB8D0}"/>
                </a:ext>
              </a:extLst>
            </p:cNvPr>
            <p:cNvGrpSpPr/>
            <p:nvPr/>
          </p:nvGrpSpPr>
          <p:grpSpPr>
            <a:xfrm>
              <a:off x="8220176" y="3840783"/>
              <a:ext cx="2076450" cy="533400"/>
              <a:chOff x="8220176" y="3840783"/>
              <a:chExt cx="2076450" cy="533400"/>
            </a:xfrm>
          </p:grpSpPr>
          <p:sp>
            <p:nvSpPr>
              <p:cNvPr id="97" name="直接连接符 154645">
                <a:extLst>
                  <a:ext uri="{FF2B5EF4-FFF2-40B4-BE49-F238E27FC236}">
                    <a16:creationId xmlns:a16="http://schemas.microsoft.com/office/drawing/2014/main" xmlns="" id="{AD75A6E7-6C8E-4C69-8CE4-F013E810E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20176" y="4107483"/>
                <a:ext cx="800100" cy="0"/>
              </a:xfrm>
              <a:prstGeom prst="line">
                <a:avLst/>
              </a:prstGeom>
              <a:noFill/>
              <a:ln w="38100">
                <a:solidFill>
                  <a:srgbClr val="3B812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椭圆 154646">
                <a:extLst>
                  <a:ext uri="{FF2B5EF4-FFF2-40B4-BE49-F238E27FC236}">
                    <a16:creationId xmlns:a16="http://schemas.microsoft.com/office/drawing/2014/main" xmlns="" id="{6471AD85-0AB8-45BF-87FF-9DDCF2741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9326" y="3840783"/>
                <a:ext cx="1257300" cy="533400"/>
              </a:xfrm>
              <a:prstGeom prst="ellipse">
                <a:avLst/>
              </a:prstGeom>
              <a:noFill/>
              <a:ln w="38100">
                <a:solidFill>
                  <a:srgbClr val="3B812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99" name="对象 154647">
              <a:extLst>
                <a:ext uri="{FF2B5EF4-FFF2-40B4-BE49-F238E27FC236}">
                  <a16:creationId xmlns:a16="http://schemas.microsoft.com/office/drawing/2014/main" xmlns="" id="{5EDFB020-DF0C-44C1-BA0F-A1AA1AC690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22714166"/>
                </p:ext>
              </p:extLst>
            </p:nvPr>
          </p:nvGraphicFramePr>
          <p:xfrm>
            <a:off x="9307614" y="3828083"/>
            <a:ext cx="706438" cy="542925"/>
          </p:xfrm>
          <a:graphic>
            <a:graphicData uri="http://schemas.openxmlformats.org/presentationml/2006/ole">
              <p:oleObj spid="_x0000_s48361" r:id="rId5" imgW="279400" imgH="215900" progId="">
                <p:embed/>
              </p:oleObj>
            </a:graphicData>
          </a:graphic>
        </p:graphicFrame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xmlns="" id="{0B7601E6-BE2E-4860-9AB4-B0ACCA89D68E}"/>
              </a:ext>
            </a:extLst>
          </p:cNvPr>
          <p:cNvGrpSpPr>
            <a:grpSpLocks/>
          </p:cNvGrpSpPr>
          <p:nvPr/>
        </p:nvGrpSpPr>
        <p:grpSpPr bwMode="auto">
          <a:xfrm>
            <a:off x="5707384" y="2883525"/>
            <a:ext cx="2057400" cy="628650"/>
            <a:chOff x="0" y="0"/>
            <a:chExt cx="1728" cy="528"/>
          </a:xfrm>
        </p:grpSpPr>
        <p:sp>
          <p:nvSpPr>
            <p:cNvPr id="101" name="直接连接符 154649">
              <a:extLst>
                <a:ext uri="{FF2B5EF4-FFF2-40B4-BE49-F238E27FC236}">
                  <a16:creationId xmlns:a16="http://schemas.microsoft.com/office/drawing/2014/main" xmlns="" id="{E21DFCB7-BF41-46D6-A39A-CE3352F85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40"/>
              <a:ext cx="852" cy="28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2" name="椭圆 154650">
              <a:extLst>
                <a:ext uri="{FF2B5EF4-FFF2-40B4-BE49-F238E27FC236}">
                  <a16:creationId xmlns:a16="http://schemas.microsoft.com/office/drawing/2014/main" xmlns="" id="{AB55534A-B96D-4761-949B-18C696D6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0"/>
              <a:ext cx="876" cy="444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graphicFrame>
          <p:nvGraphicFramePr>
            <p:cNvPr id="103" name="对象 154651">
              <a:extLst>
                <a:ext uri="{FF2B5EF4-FFF2-40B4-BE49-F238E27FC236}">
                  <a16:creationId xmlns:a16="http://schemas.microsoft.com/office/drawing/2014/main" xmlns="" id="{DEA37FAE-045B-4B0A-8830-08D4604333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4" y="28"/>
            <a:ext cx="472" cy="382"/>
          </p:xfrm>
          <a:graphic>
            <a:graphicData uri="http://schemas.openxmlformats.org/presentationml/2006/ole">
              <p:oleObj spid="_x0000_s48362" r:id="rId6" imgW="266700" imgH="215900" progId="">
                <p:embed/>
              </p:oleObj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59BD3BD-7182-4A5D-AC73-EE67E2673508}"/>
              </a:ext>
            </a:extLst>
          </p:cNvPr>
          <p:cNvGrpSpPr/>
          <p:nvPr/>
        </p:nvGrpSpPr>
        <p:grpSpPr>
          <a:xfrm>
            <a:off x="4778696" y="3476456"/>
            <a:ext cx="957263" cy="2214563"/>
            <a:chOff x="7000976" y="2954958"/>
            <a:chExt cx="1276350" cy="2952750"/>
          </a:xfrm>
        </p:grpSpPr>
        <p:sp>
          <p:nvSpPr>
            <p:cNvPr id="105" name="左中括号 154653">
              <a:extLst>
                <a:ext uri="{FF2B5EF4-FFF2-40B4-BE49-F238E27FC236}">
                  <a16:creationId xmlns:a16="http://schemas.microsoft.com/office/drawing/2014/main" xmlns="" id="{8BC76937-F0C0-49D3-82E1-66AE07373D9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334351" y="4964733"/>
              <a:ext cx="609600" cy="1276350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06" name="左中括号 154654">
              <a:extLst>
                <a:ext uri="{FF2B5EF4-FFF2-40B4-BE49-F238E27FC236}">
                  <a16:creationId xmlns:a16="http://schemas.microsoft.com/office/drawing/2014/main" xmlns="" id="{F71321B8-0C7A-4E88-B623-115C9ACAAAD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7334351" y="2621583"/>
              <a:ext cx="609600" cy="1276350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897C3669-C0F0-4A0A-9C5C-08730A5476DB}"/>
              </a:ext>
            </a:extLst>
          </p:cNvPr>
          <p:cNvGrpSpPr/>
          <p:nvPr/>
        </p:nvGrpSpPr>
        <p:grpSpPr>
          <a:xfrm>
            <a:off x="3640458" y="3455025"/>
            <a:ext cx="2109788" cy="2228850"/>
            <a:chOff x="5483326" y="2926383"/>
            <a:chExt cx="2813050" cy="2971800"/>
          </a:xfrm>
        </p:grpSpPr>
        <p:sp>
          <p:nvSpPr>
            <p:cNvPr id="108" name="任意多边形 154656">
              <a:extLst>
                <a:ext uri="{FF2B5EF4-FFF2-40B4-BE49-F238E27FC236}">
                  <a16:creationId xmlns:a16="http://schemas.microsoft.com/office/drawing/2014/main" xmlns="" id="{6EF4BF95-4008-4127-B882-C73FA0930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376" y="5155233"/>
              <a:ext cx="641350" cy="742950"/>
            </a:xfrm>
            <a:custGeom>
              <a:avLst/>
              <a:gdLst>
                <a:gd name="T0" fmla="*/ 0 w 21600"/>
                <a:gd name="T1" fmla="*/ 0 h 24199"/>
                <a:gd name="T2" fmla="*/ 21600 w 21600"/>
                <a:gd name="T3" fmla="*/ 21600 h 24199"/>
                <a:gd name="T4" fmla="*/ 21445 w 21600"/>
                <a:gd name="T5" fmla="*/ 24200 h 24199"/>
                <a:gd name="T6" fmla="*/ 0 w 21600"/>
                <a:gd name="T7" fmla="*/ 0 h 24199"/>
                <a:gd name="T8" fmla="*/ 21600 w 21600"/>
                <a:gd name="T9" fmla="*/ 21600 h 24199"/>
                <a:gd name="T10" fmla="*/ 21445 w 21600"/>
                <a:gd name="T11" fmla="*/ 24200 h 24199"/>
                <a:gd name="T12" fmla="*/ 0 w 21600"/>
                <a:gd name="T13" fmla="*/ 21600 h 24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4199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</a:path>
                <a:path w="21600" h="24199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09" name="任意多边形 154657">
              <a:extLst>
                <a:ext uri="{FF2B5EF4-FFF2-40B4-BE49-F238E27FC236}">
                  <a16:creationId xmlns:a16="http://schemas.microsoft.com/office/drawing/2014/main" xmlns="" id="{41B2D522-8D3D-4027-8CB5-9E7BB022B9C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483326" y="2945433"/>
              <a:ext cx="641350" cy="742950"/>
            </a:xfrm>
            <a:custGeom>
              <a:avLst/>
              <a:gdLst>
                <a:gd name="T0" fmla="*/ 0 w 21600"/>
                <a:gd name="T1" fmla="*/ 0 h 24199"/>
                <a:gd name="T2" fmla="*/ 21600 w 21600"/>
                <a:gd name="T3" fmla="*/ 21600 h 24199"/>
                <a:gd name="T4" fmla="*/ 21445 w 21600"/>
                <a:gd name="T5" fmla="*/ 24200 h 24199"/>
                <a:gd name="T6" fmla="*/ 0 w 21600"/>
                <a:gd name="T7" fmla="*/ 0 h 24199"/>
                <a:gd name="T8" fmla="*/ 21600 w 21600"/>
                <a:gd name="T9" fmla="*/ 21600 h 24199"/>
                <a:gd name="T10" fmla="*/ 21445 w 21600"/>
                <a:gd name="T11" fmla="*/ 24200 h 24199"/>
                <a:gd name="T12" fmla="*/ 0 w 21600"/>
                <a:gd name="T13" fmla="*/ 21600 h 24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4199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</a:path>
                <a:path w="21600" h="24199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10" name="任意多边形 154658">
              <a:extLst>
                <a:ext uri="{FF2B5EF4-FFF2-40B4-BE49-F238E27FC236}">
                  <a16:creationId xmlns:a16="http://schemas.microsoft.com/office/drawing/2014/main" xmlns="" id="{03521FD9-C212-4C86-801C-D80EDC668F9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655026" y="5155233"/>
              <a:ext cx="641350" cy="742950"/>
            </a:xfrm>
            <a:custGeom>
              <a:avLst/>
              <a:gdLst>
                <a:gd name="T0" fmla="*/ 0 w 21600"/>
                <a:gd name="T1" fmla="*/ 0 h 24199"/>
                <a:gd name="T2" fmla="*/ 21600 w 21600"/>
                <a:gd name="T3" fmla="*/ 21600 h 24199"/>
                <a:gd name="T4" fmla="*/ 21445 w 21600"/>
                <a:gd name="T5" fmla="*/ 24200 h 24199"/>
                <a:gd name="T6" fmla="*/ 0 w 21600"/>
                <a:gd name="T7" fmla="*/ 0 h 24199"/>
                <a:gd name="T8" fmla="*/ 21600 w 21600"/>
                <a:gd name="T9" fmla="*/ 21600 h 24199"/>
                <a:gd name="T10" fmla="*/ 21445 w 21600"/>
                <a:gd name="T11" fmla="*/ 24200 h 24199"/>
                <a:gd name="T12" fmla="*/ 0 w 21600"/>
                <a:gd name="T13" fmla="*/ 21600 h 24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4199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</a:path>
                <a:path w="21600" h="24199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11" name="任意多边形 154659">
              <a:extLst>
                <a:ext uri="{FF2B5EF4-FFF2-40B4-BE49-F238E27FC236}">
                  <a16:creationId xmlns:a16="http://schemas.microsoft.com/office/drawing/2014/main" xmlns="" id="{FD6BBC20-4CAF-413A-A5DD-D2613988E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655026" y="2926383"/>
              <a:ext cx="641350" cy="742950"/>
            </a:xfrm>
            <a:custGeom>
              <a:avLst/>
              <a:gdLst>
                <a:gd name="T0" fmla="*/ 0 w 21600"/>
                <a:gd name="T1" fmla="*/ 0 h 24199"/>
                <a:gd name="T2" fmla="*/ 21600 w 21600"/>
                <a:gd name="T3" fmla="*/ 21600 h 24199"/>
                <a:gd name="T4" fmla="*/ 21445 w 21600"/>
                <a:gd name="T5" fmla="*/ 24200 h 24199"/>
                <a:gd name="T6" fmla="*/ 0 w 21600"/>
                <a:gd name="T7" fmla="*/ 0 h 24199"/>
                <a:gd name="T8" fmla="*/ 21600 w 21600"/>
                <a:gd name="T9" fmla="*/ 21600 h 24199"/>
                <a:gd name="T10" fmla="*/ 21445 w 21600"/>
                <a:gd name="T11" fmla="*/ 24200 h 24199"/>
                <a:gd name="T12" fmla="*/ 0 w 21600"/>
                <a:gd name="T13" fmla="*/ 21600 h 24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00" h="24199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</a:path>
                <a:path w="21600" h="24199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2482"/>
                    <a:pt x="21547" y="23352"/>
                    <a:pt x="21445" y="242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CC99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7E6C20F-8956-4514-A6B2-8E1390705F78}"/>
              </a:ext>
            </a:extLst>
          </p:cNvPr>
          <p:cNvGrpSpPr/>
          <p:nvPr/>
        </p:nvGrpSpPr>
        <p:grpSpPr>
          <a:xfrm>
            <a:off x="1592584" y="4812338"/>
            <a:ext cx="2057400" cy="657225"/>
            <a:chOff x="2752826" y="4736133"/>
            <a:chExt cx="2743200" cy="8763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647C4BC6-C06E-4277-959A-BD0B22A921DF}"/>
                </a:ext>
              </a:extLst>
            </p:cNvPr>
            <p:cNvGrpSpPr/>
            <p:nvPr/>
          </p:nvGrpSpPr>
          <p:grpSpPr>
            <a:xfrm>
              <a:off x="2752826" y="4736133"/>
              <a:ext cx="2743200" cy="876300"/>
              <a:chOff x="2752826" y="4736133"/>
              <a:chExt cx="2743200" cy="876300"/>
            </a:xfrm>
          </p:grpSpPr>
          <p:sp>
            <p:nvSpPr>
              <p:cNvPr id="113" name="直接连接符 154661">
                <a:extLst>
                  <a:ext uri="{FF2B5EF4-FFF2-40B4-BE49-F238E27FC236}">
                    <a16:creationId xmlns:a16="http://schemas.microsoft.com/office/drawing/2014/main" xmlns="" id="{9CA7FDF9-ADC6-4177-B7D2-83655B13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81576" y="5193333"/>
                <a:ext cx="1314450" cy="0"/>
              </a:xfrm>
              <a:prstGeom prst="lin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4" name="椭圆 154662">
                <a:extLst>
                  <a:ext uri="{FF2B5EF4-FFF2-40B4-BE49-F238E27FC236}">
                    <a16:creationId xmlns:a16="http://schemas.microsoft.com/office/drawing/2014/main" xmlns="" id="{07D104F3-A9EB-4777-9DB1-9233E5E8D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826" y="4736133"/>
                <a:ext cx="1447800" cy="876300"/>
              </a:xfrm>
              <a:prstGeom prst="ellipse">
                <a:avLst/>
              </a:prstGeom>
              <a:noFill/>
              <a:ln w="38100">
                <a:solidFill>
                  <a:srgbClr val="CC99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15" name="对象 154663">
              <a:extLst>
                <a:ext uri="{FF2B5EF4-FFF2-40B4-BE49-F238E27FC236}">
                  <a16:creationId xmlns:a16="http://schemas.microsoft.com/office/drawing/2014/main" xmlns="" id="{B1A0C343-FD1D-4029-98EB-09A31F2C75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329470216"/>
                </p:ext>
              </p:extLst>
            </p:nvPr>
          </p:nvGraphicFramePr>
          <p:xfrm>
            <a:off x="3046514" y="4771058"/>
            <a:ext cx="854075" cy="617538"/>
          </p:xfrm>
          <a:graphic>
            <a:graphicData uri="http://schemas.openxmlformats.org/presentationml/2006/ole">
              <p:oleObj spid="_x0000_s48363" r:id="rId7" imgW="279521" imgH="203288" progId="">
                <p:embed/>
              </p:oleObj>
            </a:graphicData>
          </a:graphic>
        </p:graphicFrame>
      </p:grpSp>
      <p:sp>
        <p:nvSpPr>
          <p:cNvPr id="117" name="圆角矩形 154665">
            <a:extLst>
              <a:ext uri="{FF2B5EF4-FFF2-40B4-BE49-F238E27FC236}">
                <a16:creationId xmlns:a16="http://schemas.microsoft.com/office/drawing/2014/main" xmlns="" id="{398BFB07-5725-41DE-9B93-731804EE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46" y="4112250"/>
            <a:ext cx="342900" cy="88582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37A036F4-81ED-43DF-9E22-39B51D31AAB7}"/>
              </a:ext>
            </a:extLst>
          </p:cNvPr>
          <p:cNvGrpSpPr/>
          <p:nvPr/>
        </p:nvGrpSpPr>
        <p:grpSpPr>
          <a:xfrm>
            <a:off x="1549721" y="3740775"/>
            <a:ext cx="2700338" cy="571500"/>
            <a:chOff x="2695676" y="3307383"/>
            <a:chExt cx="3600450" cy="76200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44CA9BD8-8D42-46EE-B812-99615A136D3B}"/>
                </a:ext>
              </a:extLst>
            </p:cNvPr>
            <p:cNvGrpSpPr/>
            <p:nvPr/>
          </p:nvGrpSpPr>
          <p:grpSpPr>
            <a:xfrm>
              <a:off x="2695676" y="3307383"/>
              <a:ext cx="3600450" cy="762000"/>
              <a:chOff x="2695676" y="3307383"/>
              <a:chExt cx="3600450" cy="762000"/>
            </a:xfrm>
          </p:grpSpPr>
          <p:sp>
            <p:nvSpPr>
              <p:cNvPr id="118" name="直接连接符 154666">
                <a:extLst>
                  <a:ext uri="{FF2B5EF4-FFF2-40B4-BE49-F238E27FC236}">
                    <a16:creationId xmlns:a16="http://schemas.microsoft.com/office/drawing/2014/main" xmlns="" id="{204B79F7-3AEF-4259-8F7E-D15FCDF5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3026" y="3688383"/>
                <a:ext cx="1943100" cy="247650"/>
              </a:xfrm>
              <a:prstGeom prst="lin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9" name="椭圆 154667">
                <a:extLst>
                  <a:ext uri="{FF2B5EF4-FFF2-40B4-BE49-F238E27FC236}">
                    <a16:creationId xmlns:a16="http://schemas.microsoft.com/office/drawing/2014/main" xmlns="" id="{3E27F981-6ABF-428E-AEA3-071E8DA9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676" y="3307383"/>
                <a:ext cx="1676400" cy="762000"/>
              </a:xfrm>
              <a:prstGeom prst="ellipse">
                <a:avLst/>
              </a:prstGeom>
              <a:noFill/>
              <a:ln w="38100">
                <a:solidFill>
                  <a:srgbClr val="0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graphicFrame>
          <p:nvGraphicFramePr>
            <p:cNvPr id="120" name="对象 154668">
              <a:extLst>
                <a:ext uri="{FF2B5EF4-FFF2-40B4-BE49-F238E27FC236}">
                  <a16:creationId xmlns:a16="http://schemas.microsoft.com/office/drawing/2014/main" xmlns="" id="{4D017B5C-405B-4778-91FE-A2B89458CD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112466437"/>
                </p:ext>
              </p:extLst>
            </p:nvPr>
          </p:nvGraphicFramePr>
          <p:xfrm>
            <a:off x="2954439" y="3345483"/>
            <a:ext cx="1035050" cy="581025"/>
          </p:xfrm>
          <a:graphic>
            <a:graphicData uri="http://schemas.openxmlformats.org/presentationml/2006/ole">
              <p:oleObj spid="_x0000_s48364" r:id="rId8" imgW="380835" imgH="215806" progId="">
                <p:embed/>
              </p:oleObj>
            </a:graphicData>
          </a:graphic>
        </p:graphicFrame>
      </p:grpSp>
      <p:graphicFrame>
        <p:nvGraphicFramePr>
          <p:cNvPr id="121" name="对象 120">
            <a:extLst>
              <a:ext uri="{FF2B5EF4-FFF2-40B4-BE49-F238E27FC236}">
                <a16:creationId xmlns:a16="http://schemas.microsoft.com/office/drawing/2014/main" xmlns="" id="{566F5CB4-C8D2-4489-B095-EF50B36E6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2041817"/>
              </p:ext>
            </p:extLst>
          </p:nvPr>
        </p:nvGraphicFramePr>
        <p:xfrm>
          <a:off x="2520081" y="6001103"/>
          <a:ext cx="4581388" cy="573830"/>
        </p:xfrm>
        <a:graphic>
          <a:graphicData uri="http://schemas.openxmlformats.org/presentationml/2006/ole">
            <p:oleObj spid="_x0000_s48365" r:id="rId9" imgW="1510644" imgH="190417" progId="">
              <p:embed/>
            </p:oleObj>
          </a:graphicData>
        </a:graphic>
      </p:graphicFrame>
      <p:cxnSp>
        <p:nvCxnSpPr>
          <p:cNvPr id="55" name="直接连接符 5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003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6" grpId="0" animBg="1"/>
      <p:bldP spid="1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 155649">
            <a:extLst>
              <a:ext uri="{FF2B5EF4-FFF2-40B4-BE49-F238E27FC236}">
                <a16:creationId xmlns:a16="http://schemas.microsoft.com/office/drawing/2014/main" xmlns="" id="{EB2578FF-D426-4B5D-BCBD-4625DF8FBFBA}"/>
              </a:ext>
            </a:extLst>
          </p:cNvPr>
          <p:cNvGrpSpPr>
            <a:grpSpLocks/>
          </p:cNvGrpSpPr>
          <p:nvPr/>
        </p:nvGrpSpPr>
        <p:grpSpPr bwMode="auto">
          <a:xfrm>
            <a:off x="1119682" y="2881779"/>
            <a:ext cx="3043238" cy="3325415"/>
            <a:chOff x="0" y="0"/>
            <a:chExt cx="2556" cy="2793"/>
          </a:xfrm>
        </p:grpSpPr>
        <p:sp>
          <p:nvSpPr>
            <p:cNvPr id="140" name="直接连接符 155650">
              <a:extLst>
                <a:ext uri="{FF2B5EF4-FFF2-40B4-BE49-F238E27FC236}">
                  <a16:creationId xmlns:a16="http://schemas.microsoft.com/office/drawing/2014/main" xmlns="" id="{B85BCB1E-DB91-470D-A149-DE8BC0279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201"/>
              <a:ext cx="36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41" name="文本框 155651">
              <a:extLst>
                <a:ext uri="{FF2B5EF4-FFF2-40B4-BE49-F238E27FC236}">
                  <a16:creationId xmlns:a16="http://schemas.microsoft.com/office/drawing/2014/main" xmlns="" id="{9F925CCC-BA4E-428F-9172-3BC6A356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AB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42" name="文本框 155652">
              <a:extLst>
                <a:ext uri="{FF2B5EF4-FFF2-40B4-BE49-F238E27FC236}">
                  <a16:creationId xmlns:a16="http://schemas.microsoft.com/office/drawing/2014/main" xmlns="" id="{7FCBE7C6-9A38-4522-9149-F2A9D00F9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6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CD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43" name="文本框 155653">
              <a:extLst>
                <a:ext uri="{FF2B5EF4-FFF2-40B4-BE49-F238E27FC236}">
                  <a16:creationId xmlns:a16="http://schemas.microsoft.com/office/drawing/2014/main" xmlns="" id="{97124794-8D38-42B0-B833-742C0A49A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44" name="文本框 155654">
              <a:extLst>
                <a:ext uri="{FF2B5EF4-FFF2-40B4-BE49-F238E27FC236}">
                  <a16:creationId xmlns:a16="http://schemas.microsoft.com/office/drawing/2014/main" xmlns="" id="{F3ACF948-46CD-46B6-ABE6-0A87E4FD9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sp>
          <p:nvSpPr>
            <p:cNvPr id="145" name="文本框 155655">
              <a:extLst>
                <a:ext uri="{FF2B5EF4-FFF2-40B4-BE49-F238E27FC236}">
                  <a16:creationId xmlns:a16="http://schemas.microsoft.com/office/drawing/2014/main" xmlns="" id="{CF75352D-4434-4D99-AEBE-38D681BC3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46" name="文本框 155656">
              <a:extLst>
                <a:ext uri="{FF2B5EF4-FFF2-40B4-BE49-F238E27FC236}">
                  <a16:creationId xmlns:a16="http://schemas.microsoft.com/office/drawing/2014/main" xmlns="" id="{D97C7B20-FA61-4946-ACFB-D96C3A4F6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  <p:sp>
          <p:nvSpPr>
            <p:cNvPr id="147" name="文本框 155657">
              <a:extLst>
                <a:ext uri="{FF2B5EF4-FFF2-40B4-BE49-F238E27FC236}">
                  <a16:creationId xmlns:a16="http://schemas.microsoft.com/office/drawing/2014/main" xmlns="" id="{FB28C38B-BC9F-4C53-8551-45F11076D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669"/>
              <a:ext cx="5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48" name="文本框 155658">
              <a:extLst>
                <a:ext uri="{FF2B5EF4-FFF2-40B4-BE49-F238E27FC236}">
                  <a16:creationId xmlns:a16="http://schemas.microsoft.com/office/drawing/2014/main" xmlns="" id="{AE62143A-D21A-4A5E-A683-D6A36B1AC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101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graphicFrame>
          <p:nvGraphicFramePr>
            <p:cNvPr id="149" name="对象 155659">
              <a:extLst>
                <a:ext uri="{FF2B5EF4-FFF2-40B4-BE49-F238E27FC236}">
                  <a16:creationId xmlns:a16="http://schemas.microsoft.com/office/drawing/2014/main" xmlns="" id="{AE42A56A-F5CE-4E3B-9A95-5B3DFC1140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" y="573"/>
            <a:ext cx="2088" cy="2220"/>
          </p:xfrm>
          <a:graphic>
            <a:graphicData uri="http://schemas.openxmlformats.org/presentationml/2006/ole">
              <p:oleObj spid="_x0000_s22330" r:id="rId4" imgW="3319272" imgH="3525012" progId="Word.Document.8">
                <p:embed/>
              </p:oleObj>
            </a:graphicData>
          </a:graphic>
        </p:graphicFrame>
        <p:sp>
          <p:nvSpPr>
            <p:cNvPr id="150" name="文本框 155660">
              <a:extLst>
                <a:ext uri="{FF2B5EF4-FFF2-40B4-BE49-F238E27FC236}">
                  <a16:creationId xmlns:a16="http://schemas.microsoft.com/office/drawing/2014/main" xmlns="" id="{6C676E46-0C99-455E-83BA-B8FAE1167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593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51" name="文本框 155661">
              <a:extLst>
                <a:ext uri="{FF2B5EF4-FFF2-40B4-BE49-F238E27FC236}">
                  <a16:creationId xmlns:a16="http://schemas.microsoft.com/office/drawing/2014/main" xmlns="" id="{31DC0F37-B11C-4625-BA0A-9D2C0C668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49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</p:grpSp>
      <p:sp>
        <p:nvSpPr>
          <p:cNvPr id="152" name="圆角矩形 155662">
            <a:extLst>
              <a:ext uri="{FF2B5EF4-FFF2-40B4-BE49-F238E27FC236}">
                <a16:creationId xmlns:a16="http://schemas.microsoft.com/office/drawing/2014/main" xmlns="" id="{636B4F2D-6384-4614-8777-1E54EF73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132" y="4749868"/>
            <a:ext cx="857250" cy="4143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xmlns="" id="{8E430D71-64CE-4C9E-9F8F-399D5B13BAE1}"/>
              </a:ext>
            </a:extLst>
          </p:cNvPr>
          <p:cNvGrpSpPr>
            <a:grpSpLocks/>
          </p:cNvGrpSpPr>
          <p:nvPr/>
        </p:nvGrpSpPr>
        <p:grpSpPr bwMode="auto">
          <a:xfrm>
            <a:off x="3225899" y="2451963"/>
            <a:ext cx="1498996" cy="2240756"/>
            <a:chOff x="0" y="23"/>
            <a:chExt cx="1259" cy="1882"/>
          </a:xfrm>
        </p:grpSpPr>
        <p:sp>
          <p:nvSpPr>
            <p:cNvPr id="154" name="直接连接符 155664">
              <a:extLst>
                <a:ext uri="{FF2B5EF4-FFF2-40B4-BE49-F238E27FC236}">
                  <a16:creationId xmlns:a16="http://schemas.microsoft.com/office/drawing/2014/main" xmlns="" id="{26FEBAFE-0080-4628-BEFB-A72B54F1E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590"/>
              <a:ext cx="517" cy="131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5" name="椭圆 155665">
              <a:extLst>
                <a:ext uri="{FF2B5EF4-FFF2-40B4-BE49-F238E27FC236}">
                  <a16:creationId xmlns:a16="http://schemas.microsoft.com/office/drawing/2014/main" xmlns="" id="{960B3194-84CD-4C70-B966-BFF0CC2AC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" y="23"/>
              <a:ext cx="1140" cy="564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400" b="1" i="1">
                  <a:solidFill>
                    <a:srgbClr val="000000"/>
                  </a:solidFill>
                  <a:ea typeface="楷体_GB2312" pitchFamily="1" charset="-122"/>
                </a:rPr>
                <a:t>ABD</a:t>
              </a:r>
              <a:endParaRPr lang="en-US" altLang="zh-CN" sz="2400" b="1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</p:grp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xmlns="" id="{B1E6FC81-9636-4A4C-BE29-61F52BC5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54961691"/>
              </p:ext>
            </p:extLst>
          </p:nvPr>
        </p:nvGraphicFramePr>
        <p:xfrm>
          <a:off x="1891207" y="6032765"/>
          <a:ext cx="1663304" cy="507206"/>
        </p:xfrm>
        <a:graphic>
          <a:graphicData uri="http://schemas.openxmlformats.org/presentationml/2006/ole">
            <p:oleObj spid="_x0000_s22331" r:id="rId5" imgW="660113" imgH="203112" progId="">
              <p:embed/>
            </p:oleObj>
          </a:graphicData>
        </a:graphic>
      </p:graphicFrame>
      <p:grpSp>
        <p:nvGrpSpPr>
          <p:cNvPr id="157" name="组合 156">
            <a:extLst>
              <a:ext uri="{FF2B5EF4-FFF2-40B4-BE49-F238E27FC236}">
                <a16:creationId xmlns:a16="http://schemas.microsoft.com/office/drawing/2014/main" xmlns="" id="{7B406552-D879-450D-BE74-79619F360597}"/>
              </a:ext>
            </a:extLst>
          </p:cNvPr>
          <p:cNvGrpSpPr>
            <a:grpSpLocks/>
          </p:cNvGrpSpPr>
          <p:nvPr/>
        </p:nvGrpSpPr>
        <p:grpSpPr bwMode="auto">
          <a:xfrm>
            <a:off x="5329422" y="2772726"/>
            <a:ext cx="3043238" cy="3325415"/>
            <a:chOff x="0" y="0"/>
            <a:chExt cx="2556" cy="2793"/>
          </a:xfrm>
        </p:grpSpPr>
        <p:sp>
          <p:nvSpPr>
            <p:cNvPr id="158" name="直接连接符 155669">
              <a:extLst>
                <a:ext uri="{FF2B5EF4-FFF2-40B4-BE49-F238E27FC236}">
                  <a16:creationId xmlns:a16="http://schemas.microsoft.com/office/drawing/2014/main" xmlns="" id="{480920C5-F767-494B-BCE0-0A6E9730B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201"/>
              <a:ext cx="36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9" name="文本框 155670">
              <a:extLst>
                <a:ext uri="{FF2B5EF4-FFF2-40B4-BE49-F238E27FC236}">
                  <a16:creationId xmlns:a16="http://schemas.microsoft.com/office/drawing/2014/main" xmlns="" id="{EC1A6832-FBEE-40EF-A94C-521D888F9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AB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60" name="文本框 155671">
              <a:extLst>
                <a:ext uri="{FF2B5EF4-FFF2-40B4-BE49-F238E27FC236}">
                  <a16:creationId xmlns:a16="http://schemas.microsoft.com/office/drawing/2014/main" xmlns="" id="{1B25F6F2-98BF-43E3-8E31-08CFDD42C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6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CD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61" name="文本框 155672">
              <a:extLst>
                <a:ext uri="{FF2B5EF4-FFF2-40B4-BE49-F238E27FC236}">
                  <a16:creationId xmlns:a16="http://schemas.microsoft.com/office/drawing/2014/main" xmlns="" id="{6B7AA48B-2EE4-4712-887D-9DCA412BC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62" name="文本框 155673">
              <a:extLst>
                <a:ext uri="{FF2B5EF4-FFF2-40B4-BE49-F238E27FC236}">
                  <a16:creationId xmlns:a16="http://schemas.microsoft.com/office/drawing/2014/main" xmlns="" id="{B9E0E0A7-7C80-43B9-99CC-103807C9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sp>
          <p:nvSpPr>
            <p:cNvPr id="163" name="文本框 155674">
              <a:extLst>
                <a:ext uri="{FF2B5EF4-FFF2-40B4-BE49-F238E27FC236}">
                  <a16:creationId xmlns:a16="http://schemas.microsoft.com/office/drawing/2014/main" xmlns="" id="{4502F6C5-80CE-4DFB-A313-BAAC5135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64" name="文本框 155675">
              <a:extLst>
                <a:ext uri="{FF2B5EF4-FFF2-40B4-BE49-F238E27FC236}">
                  <a16:creationId xmlns:a16="http://schemas.microsoft.com/office/drawing/2014/main" xmlns="" id="{EFA60C98-B143-47E0-BBFC-48D55F7F6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  <p:sp>
          <p:nvSpPr>
            <p:cNvPr id="165" name="文本框 155676">
              <a:extLst>
                <a:ext uri="{FF2B5EF4-FFF2-40B4-BE49-F238E27FC236}">
                  <a16:creationId xmlns:a16="http://schemas.microsoft.com/office/drawing/2014/main" xmlns="" id="{CF10CA62-49FB-4A39-9762-BD0B98CA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669"/>
              <a:ext cx="5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66" name="文本框 155677">
              <a:extLst>
                <a:ext uri="{FF2B5EF4-FFF2-40B4-BE49-F238E27FC236}">
                  <a16:creationId xmlns:a16="http://schemas.microsoft.com/office/drawing/2014/main" xmlns="" id="{93C27EE1-6B3A-4839-A180-A32283AD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101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graphicFrame>
          <p:nvGraphicFramePr>
            <p:cNvPr id="167" name="对象 155678">
              <a:extLst>
                <a:ext uri="{FF2B5EF4-FFF2-40B4-BE49-F238E27FC236}">
                  <a16:creationId xmlns:a16="http://schemas.microsoft.com/office/drawing/2014/main" xmlns="" id="{61172683-4E31-46AB-9E66-A05CAA44D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" y="573"/>
            <a:ext cx="2088" cy="2220"/>
          </p:xfrm>
          <a:graphic>
            <a:graphicData uri="http://schemas.openxmlformats.org/presentationml/2006/ole">
              <p:oleObj spid="_x0000_s22332" r:id="rId6" imgW="3319272" imgH="3525012" progId="Word.Document.8">
                <p:embed/>
              </p:oleObj>
            </a:graphicData>
          </a:graphic>
        </p:graphicFrame>
        <p:sp>
          <p:nvSpPr>
            <p:cNvPr id="168" name="文本框 155679">
              <a:extLst>
                <a:ext uri="{FF2B5EF4-FFF2-40B4-BE49-F238E27FC236}">
                  <a16:creationId xmlns:a16="http://schemas.microsoft.com/office/drawing/2014/main" xmlns="" id="{0465CD1E-ADF8-4612-9827-11C3C9B0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593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69" name="文本框 155680">
              <a:extLst>
                <a:ext uri="{FF2B5EF4-FFF2-40B4-BE49-F238E27FC236}">
                  <a16:creationId xmlns:a16="http://schemas.microsoft.com/office/drawing/2014/main" xmlns="" id="{F14DBC6E-6E39-46F1-A6E7-374814B1A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49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</p:grpSp>
      <p:sp>
        <p:nvSpPr>
          <p:cNvPr id="170" name="圆角矩形 155681">
            <a:extLst>
              <a:ext uri="{FF2B5EF4-FFF2-40B4-BE49-F238E27FC236}">
                <a16:creationId xmlns:a16="http://schemas.microsoft.com/office/drawing/2014/main" xmlns="" id="{7F7DCA28-1B56-42C3-810F-DDD3272A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08" y="3516865"/>
            <a:ext cx="2052638" cy="9727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xmlns="" id="{51224B9C-5898-4055-816A-A76694FC1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82025184"/>
              </p:ext>
            </p:extLst>
          </p:nvPr>
        </p:nvGraphicFramePr>
        <p:xfrm>
          <a:off x="5887825" y="6067185"/>
          <a:ext cx="2303860" cy="507206"/>
        </p:xfrm>
        <a:graphic>
          <a:graphicData uri="http://schemas.openxmlformats.org/presentationml/2006/ole">
            <p:oleObj spid="_x0000_s22333" r:id="rId7" imgW="914003" imgH="203112" progId="">
              <p:embed/>
            </p:oleObj>
          </a:graphicData>
        </a:graphic>
      </p:graphicFrame>
      <p:sp>
        <p:nvSpPr>
          <p:cNvPr id="172" name="左中括号 155683">
            <a:extLst>
              <a:ext uri="{FF2B5EF4-FFF2-40B4-BE49-F238E27FC236}">
                <a16:creationId xmlns:a16="http://schemas.microsoft.com/office/drawing/2014/main" xmlns="" id="{5B96D206-DA10-4F98-A74B-FDD2151A35DA}"/>
              </a:ext>
            </a:extLst>
          </p:cNvPr>
          <p:cNvSpPr>
            <a:spLocks/>
          </p:cNvSpPr>
          <p:nvPr/>
        </p:nvSpPr>
        <p:spPr bwMode="auto">
          <a:xfrm>
            <a:off x="5978313" y="5851681"/>
            <a:ext cx="57150" cy="685800"/>
          </a:xfrm>
          <a:prstGeom prst="leftBracket">
            <a:avLst>
              <a:gd name="adj" fmla="val 1000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73" name="未知">
            <a:extLst>
              <a:ext uri="{FF2B5EF4-FFF2-40B4-BE49-F238E27FC236}">
                <a16:creationId xmlns:a16="http://schemas.microsoft.com/office/drawing/2014/main" xmlns="" id="{8553C7FE-8967-4A7D-912B-9B9A57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16" y="5158738"/>
            <a:ext cx="2844403" cy="692944"/>
          </a:xfrm>
          <a:custGeom>
            <a:avLst/>
            <a:gdLst>
              <a:gd name="T0" fmla="*/ 144 w 2389"/>
              <a:gd name="T1" fmla="*/ 536 h 582"/>
              <a:gd name="T2" fmla="*/ 325 w 2389"/>
              <a:gd name="T3" fmla="*/ 83 h 582"/>
              <a:gd name="T4" fmla="*/ 2094 w 2389"/>
              <a:gd name="T5" fmla="*/ 83 h 582"/>
              <a:gd name="T6" fmla="*/ 2094 w 2389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9" h="582">
                <a:moveTo>
                  <a:pt x="144" y="536"/>
                </a:moveTo>
                <a:cubicBezTo>
                  <a:pt x="72" y="347"/>
                  <a:pt x="0" y="158"/>
                  <a:pt x="325" y="83"/>
                </a:cubicBezTo>
                <a:cubicBezTo>
                  <a:pt x="650" y="8"/>
                  <a:pt x="1799" y="0"/>
                  <a:pt x="2094" y="83"/>
                </a:cubicBezTo>
                <a:cubicBezTo>
                  <a:pt x="2389" y="166"/>
                  <a:pt x="2094" y="499"/>
                  <a:pt x="2094" y="58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74" name="未知">
            <a:extLst>
              <a:ext uri="{FF2B5EF4-FFF2-40B4-BE49-F238E27FC236}">
                <a16:creationId xmlns:a16="http://schemas.microsoft.com/office/drawing/2014/main" xmlns="" id="{B2E113C9-21F5-4FD9-A4A4-C7A7DC6E7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388" y="5149213"/>
            <a:ext cx="2537222" cy="611981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75" name="未知">
            <a:extLst>
              <a:ext uri="{FF2B5EF4-FFF2-40B4-BE49-F238E27FC236}">
                <a16:creationId xmlns:a16="http://schemas.microsoft.com/office/drawing/2014/main" xmlns="" id="{1695B2E3-5538-4B8E-892A-BDDFA154A90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16388" y="3204922"/>
            <a:ext cx="2537222" cy="756047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76" name="未知">
            <a:extLst>
              <a:ext uri="{FF2B5EF4-FFF2-40B4-BE49-F238E27FC236}">
                <a16:creationId xmlns:a16="http://schemas.microsoft.com/office/drawing/2014/main" xmlns="" id="{06F3BD94-A9DE-44F4-A482-2663BC2B9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910" y="3420426"/>
            <a:ext cx="315515" cy="2431256"/>
          </a:xfrm>
          <a:custGeom>
            <a:avLst/>
            <a:gdLst>
              <a:gd name="T0" fmla="*/ 265 w 265"/>
              <a:gd name="T1" fmla="*/ 0 h 1361"/>
              <a:gd name="T2" fmla="*/ 38 w 265"/>
              <a:gd name="T3" fmla="*/ 227 h 1361"/>
              <a:gd name="T4" fmla="*/ 38 w 265"/>
              <a:gd name="T5" fmla="*/ 1089 h 1361"/>
              <a:gd name="T6" fmla="*/ 265 w 265"/>
              <a:gd name="T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1361">
                <a:moveTo>
                  <a:pt x="265" y="0"/>
                </a:moveTo>
                <a:cubicBezTo>
                  <a:pt x="170" y="23"/>
                  <a:pt x="76" y="46"/>
                  <a:pt x="38" y="227"/>
                </a:cubicBezTo>
                <a:cubicBezTo>
                  <a:pt x="0" y="408"/>
                  <a:pt x="0" y="900"/>
                  <a:pt x="38" y="1089"/>
                </a:cubicBezTo>
                <a:cubicBezTo>
                  <a:pt x="76" y="1278"/>
                  <a:pt x="170" y="1319"/>
                  <a:pt x="265" y="136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77" name="未知">
            <a:extLst>
              <a:ext uri="{FF2B5EF4-FFF2-40B4-BE49-F238E27FC236}">
                <a16:creationId xmlns:a16="http://schemas.microsoft.com/office/drawing/2014/main" xmlns="" id="{69BB0770-6A4F-44CB-815C-8D262F900FF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23544" y="3366847"/>
            <a:ext cx="486966" cy="2431256"/>
          </a:xfrm>
          <a:custGeom>
            <a:avLst/>
            <a:gdLst>
              <a:gd name="T0" fmla="*/ 265 w 265"/>
              <a:gd name="T1" fmla="*/ 0 h 1361"/>
              <a:gd name="T2" fmla="*/ 38 w 265"/>
              <a:gd name="T3" fmla="*/ 227 h 1361"/>
              <a:gd name="T4" fmla="*/ 38 w 265"/>
              <a:gd name="T5" fmla="*/ 1089 h 1361"/>
              <a:gd name="T6" fmla="*/ 265 w 265"/>
              <a:gd name="T7" fmla="*/ 1361 h 1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5" h="1361">
                <a:moveTo>
                  <a:pt x="265" y="0"/>
                </a:moveTo>
                <a:cubicBezTo>
                  <a:pt x="170" y="23"/>
                  <a:pt x="76" y="46"/>
                  <a:pt x="38" y="227"/>
                </a:cubicBezTo>
                <a:cubicBezTo>
                  <a:pt x="0" y="408"/>
                  <a:pt x="0" y="900"/>
                  <a:pt x="38" y="1089"/>
                </a:cubicBezTo>
                <a:cubicBezTo>
                  <a:pt x="76" y="1278"/>
                  <a:pt x="170" y="1319"/>
                  <a:pt x="265" y="1361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8FDF541-9CD8-483B-BCC9-793377D3BA9F}"/>
              </a:ext>
            </a:extLst>
          </p:cNvPr>
          <p:cNvSpPr txBox="1"/>
          <p:nvPr/>
        </p:nvSpPr>
        <p:spPr>
          <a:xfrm>
            <a:off x="4017855" y="1349888"/>
            <a:ext cx="4123321" cy="83099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：函数的与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或表达式</a:t>
            </a:r>
          </a:p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函数的与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或表达式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564171" y="2080539"/>
            <a:ext cx="122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47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xmlns="" id="{B1E6FC81-9636-4A4C-BE29-61F52BC5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9068983"/>
              </p:ext>
            </p:extLst>
          </p:nvPr>
        </p:nvGraphicFramePr>
        <p:xfrm>
          <a:off x="238246" y="5909853"/>
          <a:ext cx="3853441" cy="432197"/>
        </p:xfrm>
        <a:graphic>
          <a:graphicData uri="http://schemas.openxmlformats.org/presentationml/2006/ole">
            <p:oleObj spid="_x0000_s42438" name="Equation" r:id="rId4" imgW="1904760" imgH="215640" progId="Equation.DSMT4">
              <p:embed/>
            </p:oleObj>
          </a:graphicData>
        </a:graphic>
      </p:graphicFrame>
      <p:grpSp>
        <p:nvGrpSpPr>
          <p:cNvPr id="157" name="组合 156">
            <a:extLst>
              <a:ext uri="{FF2B5EF4-FFF2-40B4-BE49-F238E27FC236}">
                <a16:creationId xmlns:a16="http://schemas.microsoft.com/office/drawing/2014/main" xmlns="" id="{7B406552-D879-450D-BE74-79619F360597}"/>
              </a:ext>
            </a:extLst>
          </p:cNvPr>
          <p:cNvGrpSpPr>
            <a:grpSpLocks/>
          </p:cNvGrpSpPr>
          <p:nvPr/>
        </p:nvGrpSpPr>
        <p:grpSpPr bwMode="auto">
          <a:xfrm>
            <a:off x="692467" y="2628679"/>
            <a:ext cx="3043238" cy="3325415"/>
            <a:chOff x="0" y="0"/>
            <a:chExt cx="2556" cy="2793"/>
          </a:xfrm>
        </p:grpSpPr>
        <p:sp>
          <p:nvSpPr>
            <p:cNvPr id="158" name="直接连接符 155669">
              <a:extLst>
                <a:ext uri="{FF2B5EF4-FFF2-40B4-BE49-F238E27FC236}">
                  <a16:creationId xmlns:a16="http://schemas.microsoft.com/office/drawing/2014/main" xmlns="" id="{480920C5-F767-494B-BCE0-0A6E9730B1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201"/>
              <a:ext cx="36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9" name="文本框 155670">
              <a:extLst>
                <a:ext uri="{FF2B5EF4-FFF2-40B4-BE49-F238E27FC236}">
                  <a16:creationId xmlns:a16="http://schemas.microsoft.com/office/drawing/2014/main" xmlns="" id="{EC1A6832-FBEE-40EF-A94C-521D888F9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AB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60" name="文本框 155671">
              <a:extLst>
                <a:ext uri="{FF2B5EF4-FFF2-40B4-BE49-F238E27FC236}">
                  <a16:creationId xmlns:a16="http://schemas.microsoft.com/office/drawing/2014/main" xmlns="" id="{1B25F6F2-98BF-43E3-8E31-08CFDD42C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6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CD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161" name="文本框 155672">
              <a:extLst>
                <a:ext uri="{FF2B5EF4-FFF2-40B4-BE49-F238E27FC236}">
                  <a16:creationId xmlns:a16="http://schemas.microsoft.com/office/drawing/2014/main" xmlns="" id="{6B7AA48B-2EE4-4712-887D-9DCA412BC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62" name="文本框 155673">
              <a:extLst>
                <a:ext uri="{FF2B5EF4-FFF2-40B4-BE49-F238E27FC236}">
                  <a16:creationId xmlns:a16="http://schemas.microsoft.com/office/drawing/2014/main" xmlns="" id="{B9E0E0A7-7C80-43B9-99CC-103807C9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sp>
          <p:nvSpPr>
            <p:cNvPr id="163" name="文本框 155674">
              <a:extLst>
                <a:ext uri="{FF2B5EF4-FFF2-40B4-BE49-F238E27FC236}">
                  <a16:creationId xmlns:a16="http://schemas.microsoft.com/office/drawing/2014/main" xmlns="" id="{4502F6C5-80CE-4DFB-A313-BAAC5135A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64" name="文本框 155675">
              <a:extLst>
                <a:ext uri="{FF2B5EF4-FFF2-40B4-BE49-F238E27FC236}">
                  <a16:creationId xmlns:a16="http://schemas.microsoft.com/office/drawing/2014/main" xmlns="" id="{EFA60C98-B143-47E0-BBFC-48D55F7F6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  <p:sp>
          <p:nvSpPr>
            <p:cNvPr id="165" name="文本框 155676">
              <a:extLst>
                <a:ext uri="{FF2B5EF4-FFF2-40B4-BE49-F238E27FC236}">
                  <a16:creationId xmlns:a16="http://schemas.microsoft.com/office/drawing/2014/main" xmlns="" id="{CF10CA62-49FB-4A39-9762-BD0B98CAF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669"/>
              <a:ext cx="5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166" name="文本框 155677">
              <a:extLst>
                <a:ext uri="{FF2B5EF4-FFF2-40B4-BE49-F238E27FC236}">
                  <a16:creationId xmlns:a16="http://schemas.microsoft.com/office/drawing/2014/main" xmlns="" id="{93C27EE1-6B3A-4839-A180-A32283ADB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101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graphicFrame>
          <p:nvGraphicFramePr>
            <p:cNvPr id="167" name="对象 155678">
              <a:extLst>
                <a:ext uri="{FF2B5EF4-FFF2-40B4-BE49-F238E27FC236}">
                  <a16:creationId xmlns:a16="http://schemas.microsoft.com/office/drawing/2014/main" xmlns="" id="{61172683-4E31-46AB-9E66-A05CAA44D4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" y="573"/>
            <a:ext cx="2088" cy="2220"/>
          </p:xfrm>
          <a:graphic>
            <a:graphicData uri="http://schemas.openxmlformats.org/presentationml/2006/ole">
              <p:oleObj spid="_x0000_s42439" name="Document" r:id="rId5" imgW="3318538" imgH="3518839" progId="">
                <p:embed/>
              </p:oleObj>
            </a:graphicData>
          </a:graphic>
        </p:graphicFrame>
        <p:sp>
          <p:nvSpPr>
            <p:cNvPr id="168" name="文本框 155679">
              <a:extLst>
                <a:ext uri="{FF2B5EF4-FFF2-40B4-BE49-F238E27FC236}">
                  <a16:creationId xmlns:a16="http://schemas.microsoft.com/office/drawing/2014/main" xmlns="" id="{0465CD1E-ADF8-4612-9827-11C3C9B0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593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169" name="文本框 155680">
              <a:extLst>
                <a:ext uri="{FF2B5EF4-FFF2-40B4-BE49-F238E27FC236}">
                  <a16:creationId xmlns:a16="http://schemas.microsoft.com/office/drawing/2014/main" xmlns="" id="{F14DBC6E-6E39-46F1-A6E7-374814B1A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49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</p:grp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xmlns="" id="{51224B9C-5898-4055-816A-A76694FC15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49606238"/>
              </p:ext>
            </p:extLst>
          </p:nvPr>
        </p:nvGraphicFramePr>
        <p:xfrm>
          <a:off x="4557429" y="5920218"/>
          <a:ext cx="4485049" cy="415838"/>
        </p:xfrm>
        <a:graphic>
          <a:graphicData uri="http://schemas.openxmlformats.org/presentationml/2006/ole">
            <p:oleObj spid="_x0000_s42440" name="Equation" r:id="rId6" imgW="2819160" imgH="241200" progId="Equation.DSMT4">
              <p:embed/>
            </p:oleObj>
          </a:graphicData>
        </a:graphic>
      </p:graphicFrame>
      <p:sp>
        <p:nvSpPr>
          <p:cNvPr id="173" name="未知">
            <a:extLst>
              <a:ext uri="{FF2B5EF4-FFF2-40B4-BE49-F238E27FC236}">
                <a16:creationId xmlns:a16="http://schemas.microsoft.com/office/drawing/2014/main" xmlns="" id="{8553C7FE-8967-4A7D-912B-9B9A57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978" y="5009498"/>
            <a:ext cx="2844403" cy="692944"/>
          </a:xfrm>
          <a:custGeom>
            <a:avLst/>
            <a:gdLst>
              <a:gd name="T0" fmla="*/ 144 w 2389"/>
              <a:gd name="T1" fmla="*/ 536 h 582"/>
              <a:gd name="T2" fmla="*/ 325 w 2389"/>
              <a:gd name="T3" fmla="*/ 83 h 582"/>
              <a:gd name="T4" fmla="*/ 2094 w 2389"/>
              <a:gd name="T5" fmla="*/ 83 h 582"/>
              <a:gd name="T6" fmla="*/ 2094 w 2389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9" h="582">
                <a:moveTo>
                  <a:pt x="144" y="536"/>
                </a:moveTo>
                <a:cubicBezTo>
                  <a:pt x="72" y="347"/>
                  <a:pt x="0" y="158"/>
                  <a:pt x="325" y="83"/>
                </a:cubicBezTo>
                <a:cubicBezTo>
                  <a:pt x="650" y="8"/>
                  <a:pt x="1799" y="0"/>
                  <a:pt x="2094" y="83"/>
                </a:cubicBezTo>
                <a:cubicBezTo>
                  <a:pt x="2389" y="166"/>
                  <a:pt x="2094" y="499"/>
                  <a:pt x="2094" y="58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4" name="未知">
            <a:extLst>
              <a:ext uri="{FF2B5EF4-FFF2-40B4-BE49-F238E27FC236}">
                <a16:creationId xmlns:a16="http://schemas.microsoft.com/office/drawing/2014/main" xmlns="" id="{D5D124ED-746F-407C-976B-2A6CA9B0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367" y="5068269"/>
            <a:ext cx="404813" cy="667940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5" name="未知">
            <a:extLst>
              <a:ext uri="{FF2B5EF4-FFF2-40B4-BE49-F238E27FC236}">
                <a16:creationId xmlns:a16="http://schemas.microsoft.com/office/drawing/2014/main" xmlns="" id="{89C0DA11-CA1D-4A64-AD21-1CD1C166195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377195" y="3139456"/>
            <a:ext cx="404813" cy="645805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6" name="圆角矩形 155681">
            <a:extLst>
              <a:ext uri="{FF2B5EF4-FFF2-40B4-BE49-F238E27FC236}">
                <a16:creationId xmlns:a16="http://schemas.microsoft.com/office/drawing/2014/main" xmlns="" id="{0E009EF1-296A-4469-8676-78503436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82" y="3433541"/>
            <a:ext cx="992373" cy="33456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7" name="圆角矩形 155662">
            <a:extLst>
              <a:ext uri="{FF2B5EF4-FFF2-40B4-BE49-F238E27FC236}">
                <a16:creationId xmlns:a16="http://schemas.microsoft.com/office/drawing/2014/main" xmlns="" id="{3176513A-E69F-4C7E-9752-77F3BCB4E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250" y="3966920"/>
            <a:ext cx="857250" cy="93519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8" name="圆角矩形 155681">
            <a:extLst>
              <a:ext uri="{FF2B5EF4-FFF2-40B4-BE49-F238E27FC236}">
                <a16:creationId xmlns:a16="http://schemas.microsoft.com/office/drawing/2014/main" xmlns="" id="{9534A680-28B4-4485-8808-615D21A8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588" y="4561552"/>
            <a:ext cx="370922" cy="84644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49" name="组合 155649">
            <a:extLst>
              <a:ext uri="{FF2B5EF4-FFF2-40B4-BE49-F238E27FC236}">
                <a16:creationId xmlns:a16="http://schemas.microsoft.com/office/drawing/2014/main" xmlns="" id="{7BD5F0AD-6324-440B-AF97-0919B88388CB}"/>
              </a:ext>
            </a:extLst>
          </p:cNvPr>
          <p:cNvGrpSpPr>
            <a:grpSpLocks/>
          </p:cNvGrpSpPr>
          <p:nvPr/>
        </p:nvGrpSpPr>
        <p:grpSpPr bwMode="auto">
          <a:xfrm>
            <a:off x="5095188" y="2605960"/>
            <a:ext cx="3040856" cy="3299222"/>
            <a:chOff x="0" y="0"/>
            <a:chExt cx="2554" cy="2771"/>
          </a:xfrm>
        </p:grpSpPr>
        <p:sp>
          <p:nvSpPr>
            <p:cNvPr id="50" name="直接连接符 155650">
              <a:extLst>
                <a:ext uri="{FF2B5EF4-FFF2-40B4-BE49-F238E27FC236}">
                  <a16:creationId xmlns:a16="http://schemas.microsoft.com/office/drawing/2014/main" xmlns="" id="{CE2420E2-AC0A-44BB-BA87-E8339142A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" y="201"/>
              <a:ext cx="36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1" name="文本框 155651">
              <a:extLst>
                <a:ext uri="{FF2B5EF4-FFF2-40B4-BE49-F238E27FC236}">
                  <a16:creationId xmlns:a16="http://schemas.microsoft.com/office/drawing/2014/main" xmlns="" id="{38D0ACD7-6FC3-49D5-B37E-E0DE9B3BC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5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>
                  <a:solidFill>
                    <a:srgbClr val="000000"/>
                  </a:solidFill>
                  <a:ea typeface="楷体_GB2312" pitchFamily="1" charset="-122"/>
                </a:rPr>
                <a:t>AB</a:t>
              </a:r>
              <a:endParaRPr lang="en-US" altLang="zh-CN" sz="2400" b="1" kern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52" name="文本框 155652">
              <a:extLst>
                <a:ext uri="{FF2B5EF4-FFF2-40B4-BE49-F238E27FC236}">
                  <a16:creationId xmlns:a16="http://schemas.microsoft.com/office/drawing/2014/main" xmlns="" id="{B44B5EA2-6930-4894-A403-84B247050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0"/>
              <a:ext cx="66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i="1" kern="0" dirty="0">
                  <a:solidFill>
                    <a:srgbClr val="000000"/>
                  </a:solidFill>
                  <a:ea typeface="楷体_GB2312" pitchFamily="1" charset="-122"/>
                </a:rPr>
                <a:t>CD</a:t>
              </a:r>
              <a:endParaRPr lang="en-US" altLang="zh-CN" sz="2400" b="1" kern="0" dirty="0">
                <a:solidFill>
                  <a:srgbClr val="000000"/>
                </a:solidFill>
                <a:ea typeface="楷体_GB2312" pitchFamily="1" charset="-122"/>
              </a:endParaRPr>
            </a:p>
          </p:txBody>
        </p:sp>
        <p:sp>
          <p:nvSpPr>
            <p:cNvPr id="53" name="文本框 155653">
              <a:extLst>
                <a:ext uri="{FF2B5EF4-FFF2-40B4-BE49-F238E27FC236}">
                  <a16:creationId xmlns:a16="http://schemas.microsoft.com/office/drawing/2014/main" xmlns="" id="{7CFEDF04-C0C1-42F1-A26F-085B2AD48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54" name="文本框 155654">
              <a:extLst>
                <a:ext uri="{FF2B5EF4-FFF2-40B4-BE49-F238E27FC236}">
                  <a16:creationId xmlns:a16="http://schemas.microsoft.com/office/drawing/2014/main" xmlns="" id="{E0C1D10A-3176-4DC7-B935-16558247C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sp>
          <p:nvSpPr>
            <p:cNvPr id="55" name="文本框 155655">
              <a:extLst>
                <a:ext uri="{FF2B5EF4-FFF2-40B4-BE49-F238E27FC236}">
                  <a16:creationId xmlns:a16="http://schemas.microsoft.com/office/drawing/2014/main" xmlns="" id="{72C49130-97B2-4D78-8F19-96D026DA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0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56" name="文本框 155656">
              <a:extLst>
                <a:ext uri="{FF2B5EF4-FFF2-40B4-BE49-F238E27FC236}">
                  <a16:creationId xmlns:a16="http://schemas.microsoft.com/office/drawing/2014/main" xmlns="" id="{EE69DB65-32B1-4881-A82B-51901C84F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13"/>
              <a:ext cx="396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  <p:sp>
          <p:nvSpPr>
            <p:cNvPr id="57" name="文本框 155657">
              <a:extLst>
                <a:ext uri="{FF2B5EF4-FFF2-40B4-BE49-F238E27FC236}">
                  <a16:creationId xmlns:a16="http://schemas.microsoft.com/office/drawing/2014/main" xmlns="" id="{CC6D9748-512C-4073-B6DC-BBA7A1422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669"/>
              <a:ext cx="5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00</a:t>
              </a:r>
            </a:p>
          </p:txBody>
        </p:sp>
        <p:sp>
          <p:nvSpPr>
            <p:cNvPr id="58" name="文本框 155658">
              <a:extLst>
                <a:ext uri="{FF2B5EF4-FFF2-40B4-BE49-F238E27FC236}">
                  <a16:creationId xmlns:a16="http://schemas.microsoft.com/office/drawing/2014/main" xmlns="" id="{3502BB4C-1C1F-4C8D-9BC0-27799572E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" y="1101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01</a:t>
              </a:r>
            </a:p>
          </p:txBody>
        </p:sp>
        <p:graphicFrame>
          <p:nvGraphicFramePr>
            <p:cNvPr id="59" name="对象 155659">
              <a:extLst>
                <a:ext uri="{FF2B5EF4-FFF2-40B4-BE49-F238E27FC236}">
                  <a16:creationId xmlns:a16="http://schemas.microsoft.com/office/drawing/2014/main" xmlns="" id="{D907C077-0916-4088-8D36-77BE17B841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87185499"/>
                </p:ext>
              </p:extLst>
            </p:nvPr>
          </p:nvGraphicFramePr>
          <p:xfrm>
            <a:off x="488" y="578"/>
            <a:ext cx="2066" cy="2193"/>
          </p:xfrm>
          <a:graphic>
            <a:graphicData uri="http://schemas.openxmlformats.org/presentationml/2006/ole">
              <p:oleObj spid="_x0000_s42441" name="Document" r:id="rId7" imgW="3318538" imgH="3518839" progId="">
                <p:embed/>
              </p:oleObj>
            </a:graphicData>
          </a:graphic>
        </p:graphicFrame>
        <p:sp>
          <p:nvSpPr>
            <p:cNvPr id="60" name="文本框 155660">
              <a:extLst>
                <a:ext uri="{FF2B5EF4-FFF2-40B4-BE49-F238E27FC236}">
                  <a16:creationId xmlns:a16="http://schemas.microsoft.com/office/drawing/2014/main" xmlns="" id="{32BF3F64-C03C-4C7C-9B78-CEDB2C435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1593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11</a:t>
              </a:r>
            </a:p>
          </p:txBody>
        </p:sp>
        <p:sp>
          <p:nvSpPr>
            <p:cNvPr id="61" name="文本框 155661">
              <a:extLst>
                <a:ext uri="{FF2B5EF4-FFF2-40B4-BE49-F238E27FC236}">
                  <a16:creationId xmlns:a16="http://schemas.microsoft.com/office/drawing/2014/main" xmlns="" id="{3F2D4DF2-21B6-4CB8-857D-996CD8EC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2049"/>
              <a:ext cx="480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ea typeface="楷体_GB2312" pitchFamily="1" charset="-122"/>
                </a:rPr>
                <a:t>10</a:t>
              </a:r>
            </a:p>
          </p:txBody>
        </p:sp>
      </p:grpSp>
      <p:sp>
        <p:nvSpPr>
          <p:cNvPr id="62" name="圆角矩形 155662">
            <a:extLst>
              <a:ext uri="{FF2B5EF4-FFF2-40B4-BE49-F238E27FC236}">
                <a16:creationId xmlns:a16="http://schemas.microsoft.com/office/drawing/2014/main" xmlns="" id="{2932BD2B-0336-4108-9170-5ADB2DE1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71" y="3926684"/>
            <a:ext cx="857250" cy="93519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3" name="圆角矩形 155681">
            <a:extLst>
              <a:ext uri="{FF2B5EF4-FFF2-40B4-BE49-F238E27FC236}">
                <a16:creationId xmlns:a16="http://schemas.microsoft.com/office/drawing/2014/main" xmlns="" id="{6B3D3B38-FC67-41F1-8197-4774D4353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590" y="3433475"/>
            <a:ext cx="992373" cy="334565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69" name="未知">
            <a:extLst>
              <a:ext uri="{FF2B5EF4-FFF2-40B4-BE49-F238E27FC236}">
                <a16:creationId xmlns:a16="http://schemas.microsoft.com/office/drawing/2014/main" xmlns="" id="{8CBB59B0-6DD7-4E63-BE53-7AA6CD8C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290" y="5045550"/>
            <a:ext cx="404813" cy="667940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70" name="未知">
            <a:extLst>
              <a:ext uri="{FF2B5EF4-FFF2-40B4-BE49-F238E27FC236}">
                <a16:creationId xmlns:a16="http://schemas.microsoft.com/office/drawing/2014/main" xmlns="" id="{2E11760C-2E3F-445E-A5BB-7445EF8270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05118" y="3116737"/>
            <a:ext cx="404813" cy="645805"/>
          </a:xfrm>
          <a:custGeom>
            <a:avLst/>
            <a:gdLst>
              <a:gd name="T0" fmla="*/ 279 w 2548"/>
              <a:gd name="T1" fmla="*/ 514 h 514"/>
              <a:gd name="T2" fmla="*/ 325 w 2548"/>
              <a:gd name="T3" fmla="*/ 105 h 514"/>
              <a:gd name="T4" fmla="*/ 2230 w 2548"/>
              <a:gd name="T5" fmla="*/ 60 h 514"/>
              <a:gd name="T6" fmla="*/ 2230 w 2548"/>
              <a:gd name="T7" fmla="*/ 468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8" h="514">
                <a:moveTo>
                  <a:pt x="279" y="514"/>
                </a:moveTo>
                <a:cubicBezTo>
                  <a:pt x="139" y="347"/>
                  <a:pt x="0" y="181"/>
                  <a:pt x="325" y="105"/>
                </a:cubicBezTo>
                <a:cubicBezTo>
                  <a:pt x="650" y="29"/>
                  <a:pt x="1912" y="0"/>
                  <a:pt x="2230" y="60"/>
                </a:cubicBezTo>
                <a:cubicBezTo>
                  <a:pt x="2548" y="120"/>
                  <a:pt x="2223" y="415"/>
                  <a:pt x="2230" y="468"/>
                </a:cubicBez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71" name="圆角矩形 155681">
            <a:extLst>
              <a:ext uri="{FF2B5EF4-FFF2-40B4-BE49-F238E27FC236}">
                <a16:creationId xmlns:a16="http://schemas.microsoft.com/office/drawing/2014/main" xmlns="" id="{CA36EB5D-467E-49AF-A324-94A5B83C9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663" y="4537080"/>
            <a:ext cx="370922" cy="84644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0C744154-F32D-4F02-A0CE-1A5003816543}"/>
              </a:ext>
            </a:extLst>
          </p:cNvPr>
          <p:cNvSpPr txBox="1"/>
          <p:nvPr/>
        </p:nvSpPr>
        <p:spPr>
          <a:xfrm>
            <a:off x="3966819" y="1561871"/>
            <a:ext cx="3828362" cy="830997"/>
          </a:xfrm>
          <a:prstGeom prst="rect">
            <a:avLst/>
          </a:prstGeom>
          <a:noFill/>
          <a:ln w="19050"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：函数的与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或表达式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：函数的或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与表达式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580" y="1940498"/>
            <a:ext cx="1225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89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2" grpId="0" animBg="1"/>
      <p:bldP spid="63" grpId="0" animBg="1"/>
      <p:bldP spid="69" grpId="0" animBg="1"/>
      <p:bldP spid="70" grpId="0" animBg="1"/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内容占位符 111618">
            <a:extLst>
              <a:ext uri="{FF2B5EF4-FFF2-40B4-BE49-F238E27FC236}">
                <a16:creationId xmlns:a16="http://schemas.microsoft.com/office/drawing/2014/main" xmlns="" id="{7B66A03C-09EB-42E6-9999-D1C1A7911A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83527" y="3105790"/>
          <a:ext cx="2259873" cy="564543"/>
        </p:xfrm>
        <a:graphic>
          <a:graphicData uri="http://schemas.openxmlformats.org/presentationml/2006/ole">
            <p:oleObj spid="_x0000_s52258" name="Equation" r:id="rId4" imgW="711000" imgH="228600" progId="Equation.DSMT4">
              <p:embed/>
            </p:oleObj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8AD2D979-29EA-4CB3-B4FC-7B594DC22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20" y="1461446"/>
            <a:ext cx="8201656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9925"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257175" indent="-257175" algn="l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如果一个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</a:rPr>
              <a:t>具有</a:t>
            </a:r>
            <a:r>
              <a:rPr lang="zh-CN" altLang="en-US" sz="2400" b="1" i="1" smtClean="0">
                <a:solidFill>
                  <a:srgbClr val="000000"/>
                </a:solidFill>
                <a:latin typeface="黑体" panose="02010609060101010101" pitchFamily="49" charset="-122"/>
              </a:rPr>
              <a:t>n </a:t>
            </a:r>
            <a:r>
              <a:rPr lang="zh-CN" altLang="en-US" sz="2400" b="1" smtClean="0">
                <a:solidFill>
                  <a:srgbClr val="000000"/>
                </a:solidFill>
                <a:latin typeface="黑体" panose="02010609060101010101" pitchFamily="49" charset="-122"/>
              </a:rPr>
              <a:t>个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变量的函数的某个“</a:t>
            </a:r>
            <a:r>
              <a:rPr lang="zh-CN" altLang="en-US" sz="2400" b="1" dirty="0">
                <a:solidFill>
                  <a:srgbClr val="FF33CC"/>
                </a:solidFill>
                <a:latin typeface="黑体" panose="02010609060101010101" pitchFamily="49" charset="-122"/>
              </a:rPr>
              <a:t>积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”项包含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全部</a:t>
            </a:r>
            <a:r>
              <a:rPr lang="zh-CN" altLang="en-US" sz="2400" b="1" i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个变量, 每个变量都以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原变量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反变量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形式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出现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 且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仅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出现</a:t>
            </a:r>
            <a:r>
              <a:rPr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</a:rPr>
              <a:t>一次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，则这个“积”项被称为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最小项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，也叫</a:t>
            </a:r>
            <a:r>
              <a:rPr lang="zh-CN" altLang="en-US" sz="2400" b="1" i="1" dirty="0">
                <a:solidFill>
                  <a:srgbClr val="0000FF"/>
                </a:solidFill>
                <a:latin typeface="黑体" panose="02010609060101010101" pitchFamily="49" charset="-122"/>
              </a:rPr>
              <a:t>标准积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3" name="内容占位符 111621">
            <a:extLst>
              <a:ext uri="{FF2B5EF4-FFF2-40B4-BE49-F238E27FC236}">
                <a16:creationId xmlns:a16="http://schemas.microsoft.com/office/drawing/2014/main" xmlns="" id="{C2D9FA58-F4AA-4F92-A3A7-75F15216CDE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27497" y="5412241"/>
          <a:ext cx="6835379" cy="562583"/>
        </p:xfrm>
        <a:graphic>
          <a:graphicData uri="http://schemas.openxmlformats.org/presentationml/2006/ole">
            <p:oleObj spid="_x0000_s52259" r:id="rId5" imgW="2932427" imgH="241195" progId="">
              <p:embed/>
            </p:oleObj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C8D30ACD-F0BA-4B02-8759-37700E1A4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20" y="4025454"/>
            <a:ext cx="7868294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257175" indent="-257175" algn="l" defTabSz="685800" fontAlgn="base">
              <a:lnSpc>
                <a:spcPct val="120000"/>
              </a:lnSpc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400" kern="0" dirty="0">
                <a:solidFill>
                  <a:srgbClr val="000000"/>
                </a:solidFill>
              </a:rPr>
              <a:t>假如一个函数完全由</a:t>
            </a:r>
            <a:r>
              <a:rPr lang="zh-CN" altLang="en-US" sz="2400" kern="0" dirty="0">
                <a:solidFill>
                  <a:srgbClr val="0000FF"/>
                </a:solidFill>
              </a:rPr>
              <a:t>最小项</a:t>
            </a:r>
            <a:r>
              <a:rPr lang="zh-CN" altLang="en-US" sz="2400" kern="0" dirty="0">
                <a:solidFill>
                  <a:srgbClr val="000000"/>
                </a:solidFill>
              </a:rPr>
              <a:t>的</a:t>
            </a:r>
            <a:r>
              <a:rPr lang="zh-CN" altLang="en-US" sz="2400" kern="0" dirty="0">
                <a:solidFill>
                  <a:srgbClr val="FF0066"/>
                </a:solidFill>
              </a:rPr>
              <a:t>和</a:t>
            </a:r>
            <a:r>
              <a:rPr lang="zh-CN" altLang="en-US" sz="2400" kern="0" dirty="0">
                <a:solidFill>
                  <a:srgbClr val="000000"/>
                </a:solidFill>
              </a:rPr>
              <a:t>组成, 那么该函数表达式称为</a:t>
            </a:r>
            <a:r>
              <a:rPr lang="zh-CN" altLang="en-US" sz="2400" b="1" i="1" kern="0" dirty="0">
                <a:solidFill>
                  <a:srgbClr val="0000FF"/>
                </a:solidFill>
              </a:rPr>
              <a:t>最小项表达式</a:t>
            </a:r>
            <a:r>
              <a:rPr lang="zh-CN" altLang="en-US" sz="2400" kern="0" dirty="0">
                <a:solidFill>
                  <a:srgbClr val="000000"/>
                </a:solidFill>
              </a:rPr>
              <a:t>，也称为</a:t>
            </a:r>
            <a:r>
              <a:rPr lang="zh-CN" altLang="en-US" sz="2400" b="1" i="1" kern="0" dirty="0">
                <a:solidFill>
                  <a:srgbClr val="0000FF"/>
                </a:solidFill>
              </a:rPr>
              <a:t>标准与</a:t>
            </a:r>
            <a:r>
              <a:rPr lang="en-US" altLang="zh-CN" sz="2400" b="1" i="1" kern="0" dirty="0">
                <a:solidFill>
                  <a:srgbClr val="0000FF"/>
                </a:solidFill>
              </a:rPr>
              <a:t>-</a:t>
            </a:r>
            <a:r>
              <a:rPr lang="zh-CN" altLang="en-US" sz="2400" b="1" i="1" kern="0" dirty="0">
                <a:solidFill>
                  <a:srgbClr val="0000FF"/>
                </a:solidFill>
              </a:rPr>
              <a:t>或式</a:t>
            </a:r>
            <a:r>
              <a:rPr lang="zh-CN" altLang="en-US" sz="2400" kern="0" dirty="0">
                <a:solidFill>
                  <a:srgbClr val="000000"/>
                </a:solidFill>
              </a:rPr>
              <a:t>。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最小项和标准与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或式</a:t>
            </a:r>
            <a:endParaRPr lang="en-US" altLang="zh-CN" sz="3200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3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未知">
            <a:extLst>
              <a:ext uri="{FF2B5EF4-FFF2-40B4-BE49-F238E27FC236}">
                <a16:creationId xmlns:a16="http://schemas.microsoft.com/office/drawing/2014/main" xmlns="" id="{8553C7FE-8967-4A7D-912B-9B9A57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485" y="4713847"/>
            <a:ext cx="2844403" cy="692944"/>
          </a:xfrm>
          <a:custGeom>
            <a:avLst/>
            <a:gdLst>
              <a:gd name="T0" fmla="*/ 144 w 2389"/>
              <a:gd name="T1" fmla="*/ 536 h 582"/>
              <a:gd name="T2" fmla="*/ 325 w 2389"/>
              <a:gd name="T3" fmla="*/ 83 h 582"/>
              <a:gd name="T4" fmla="*/ 2094 w 2389"/>
              <a:gd name="T5" fmla="*/ 83 h 582"/>
              <a:gd name="T6" fmla="*/ 2094 w 2389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9" h="582">
                <a:moveTo>
                  <a:pt x="144" y="536"/>
                </a:moveTo>
                <a:cubicBezTo>
                  <a:pt x="72" y="347"/>
                  <a:pt x="0" y="158"/>
                  <a:pt x="325" y="83"/>
                </a:cubicBezTo>
                <a:cubicBezTo>
                  <a:pt x="650" y="8"/>
                  <a:pt x="1799" y="0"/>
                  <a:pt x="2094" y="83"/>
                </a:cubicBezTo>
                <a:cubicBezTo>
                  <a:pt x="2389" y="166"/>
                  <a:pt x="2094" y="499"/>
                  <a:pt x="2094" y="58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21" name="文本框 156673">
            <a:extLst>
              <a:ext uri="{FF2B5EF4-FFF2-40B4-BE49-F238E27FC236}">
                <a16:creationId xmlns:a16="http://schemas.microsoft.com/office/drawing/2014/main" xmlns="" id="{EAB99BC6-CC32-482D-9337-EFA64E7AC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795" y="2076576"/>
            <a:ext cx="603591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21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1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1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1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100" b="1" i="1" dirty="0">
                <a:solidFill>
                  <a:srgbClr val="000000"/>
                </a:solidFill>
                <a:ea typeface="宋体" panose="02010600030101010101" pitchFamily="2" charset="-122"/>
              </a:rPr>
              <a:t>, B, C, D</a:t>
            </a:r>
            <a:r>
              <a:rPr lang="en-US" altLang="zh-CN" sz="2100" b="1" dirty="0">
                <a:solidFill>
                  <a:srgbClr val="000000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1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sz="21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1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(0, 5, 7, 9, 10, 12, 13, 14, 15)</a:t>
            </a:r>
            <a:endParaRPr lang="en-US" altLang="zh-CN" sz="21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CE8B7E94-C70B-4367-BD75-37FDD71F306E}"/>
              </a:ext>
            </a:extLst>
          </p:cNvPr>
          <p:cNvGrpSpPr>
            <a:grpSpLocks/>
          </p:cNvGrpSpPr>
          <p:nvPr/>
        </p:nvGrpSpPr>
        <p:grpSpPr bwMode="auto">
          <a:xfrm>
            <a:off x="2178371" y="2874145"/>
            <a:ext cx="2345532" cy="2297906"/>
            <a:chOff x="0" y="0"/>
            <a:chExt cx="1970" cy="1930"/>
          </a:xfrm>
        </p:grpSpPr>
        <p:sp>
          <p:nvSpPr>
            <p:cNvPr id="123" name="矩形 156675">
              <a:extLst>
                <a:ext uri="{FF2B5EF4-FFF2-40B4-BE49-F238E27FC236}">
                  <a16:creationId xmlns:a16="http://schemas.microsoft.com/office/drawing/2014/main" xmlns="" id="{897BC20A-0616-4783-A187-6C834A9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51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" name="直接连接符 156676">
              <a:extLst>
                <a:ext uri="{FF2B5EF4-FFF2-40B4-BE49-F238E27FC236}">
                  <a16:creationId xmlns:a16="http://schemas.microsoft.com/office/drawing/2014/main" xmlns="" id="{BA2F61D6-5996-4E58-9B1C-00253444C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" y="226"/>
              <a:ext cx="243" cy="24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5" name="直接连接符 156677">
              <a:extLst>
                <a:ext uri="{FF2B5EF4-FFF2-40B4-BE49-F238E27FC236}">
                  <a16:creationId xmlns:a16="http://schemas.microsoft.com/office/drawing/2014/main" xmlns="" id="{9B22F9DB-EF0C-4886-99B5-F1D1E5555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817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6" name="文本框 156678">
              <a:extLst>
                <a:ext uri="{FF2B5EF4-FFF2-40B4-BE49-F238E27FC236}">
                  <a16:creationId xmlns:a16="http://schemas.microsoft.com/office/drawing/2014/main" xmlns="" id="{3C0BBE9B-74E8-47F9-86CC-D53E391EE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" y="180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127" name="文本框 156679">
              <a:extLst>
                <a:ext uri="{FF2B5EF4-FFF2-40B4-BE49-F238E27FC236}">
                  <a16:creationId xmlns:a16="http://schemas.microsoft.com/office/drawing/2014/main" xmlns="" id="{8DF48BEC-2FB5-401C-BE0C-2DB8ABF76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441"/>
              <a:ext cx="435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 smtClean="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  <a:endParaRPr lang="en-US" altLang="zh-CN" sz="2100" kern="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28" name="文本框 156680">
              <a:extLst>
                <a:ext uri="{FF2B5EF4-FFF2-40B4-BE49-F238E27FC236}">
                  <a16:creationId xmlns:a16="http://schemas.microsoft.com/office/drawing/2014/main" xmlns="" id="{12121D03-DE2B-4D19-BF9A-AF44FEC0F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29" name="文本框 156681">
              <a:extLst>
                <a:ext uri="{FF2B5EF4-FFF2-40B4-BE49-F238E27FC236}">
                  <a16:creationId xmlns:a16="http://schemas.microsoft.com/office/drawing/2014/main" xmlns="" id="{0EDD01B9-6571-4756-A081-A2DE12A8E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02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30" name="文本框 156682">
              <a:extLst>
                <a:ext uri="{FF2B5EF4-FFF2-40B4-BE49-F238E27FC236}">
                  <a16:creationId xmlns:a16="http://schemas.microsoft.com/office/drawing/2014/main" xmlns="" id="{6B697FCD-C9BE-4B8C-8BEE-AA8DDD72D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" y="448"/>
              <a:ext cx="25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31" name="组合 156683">
              <a:extLst>
                <a:ext uri="{FF2B5EF4-FFF2-40B4-BE49-F238E27FC236}">
                  <a16:creationId xmlns:a16="http://schemas.microsoft.com/office/drawing/2014/main" xmlns="" id="{28825242-8EF6-4F73-ABA1-AD88D07C4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472"/>
              <a:ext cx="1281" cy="1358"/>
              <a:chOff x="0" y="0"/>
              <a:chExt cx="1281" cy="1403"/>
            </a:xfrm>
          </p:grpSpPr>
          <p:sp>
            <p:nvSpPr>
              <p:cNvPr id="180" name="矩形 156684">
                <a:extLst>
                  <a:ext uri="{FF2B5EF4-FFF2-40B4-BE49-F238E27FC236}">
                    <a16:creationId xmlns:a16="http://schemas.microsoft.com/office/drawing/2014/main" xmlns="" id="{D2DE1284-821C-4C92-BC59-84D42AB94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1" name="组合 156685">
                <a:extLst>
                  <a:ext uri="{FF2B5EF4-FFF2-40B4-BE49-F238E27FC236}">
                    <a16:creationId xmlns:a16="http://schemas.microsoft.com/office/drawing/2014/main" xmlns="" id="{2D3C6697-0B99-4AFE-AAAE-F4C1AB958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182" name="直接连接符 156686">
                  <a:extLst>
                    <a:ext uri="{FF2B5EF4-FFF2-40B4-BE49-F238E27FC236}">
                      <a16:creationId xmlns:a16="http://schemas.microsoft.com/office/drawing/2014/main" xmlns="" id="{CF6BED92-E469-4A60-B46D-FD2A59771E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3" name="直接连接符 156687">
                  <a:extLst>
                    <a:ext uri="{FF2B5EF4-FFF2-40B4-BE49-F238E27FC236}">
                      <a16:creationId xmlns:a16="http://schemas.microsoft.com/office/drawing/2014/main" xmlns="" id="{73D08539-25C1-41E4-AF0D-8FA20B00E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4" name="直接连接符 156688">
                  <a:extLst>
                    <a:ext uri="{FF2B5EF4-FFF2-40B4-BE49-F238E27FC236}">
                      <a16:creationId xmlns:a16="http://schemas.microsoft.com/office/drawing/2014/main" xmlns="" id="{206D7873-500A-43FF-B8BE-21BA5E59AF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32" name="文本框 156689">
              <a:extLst>
                <a:ext uri="{FF2B5EF4-FFF2-40B4-BE49-F238E27FC236}">
                  <a16:creationId xmlns:a16="http://schemas.microsoft.com/office/drawing/2014/main" xmlns="" id="{18FE766B-5496-4B87-B8DC-4AA415CF7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1147"/>
              <a:ext cx="25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3" name="直接连接符 156690">
              <a:extLst>
                <a:ext uri="{FF2B5EF4-FFF2-40B4-BE49-F238E27FC236}">
                  <a16:creationId xmlns:a16="http://schemas.microsoft.com/office/drawing/2014/main" xmlns="" id="{CD52FD39-1730-42B0-9759-FFCB10907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1161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" name="直接连接符 156691">
              <a:extLst>
                <a:ext uri="{FF2B5EF4-FFF2-40B4-BE49-F238E27FC236}">
                  <a16:creationId xmlns:a16="http://schemas.microsoft.com/office/drawing/2014/main" xmlns="" id="{4890DBB1-79DF-4D54-B13D-96F551F7E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" y="1505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" name="矩形 156692">
              <a:extLst>
                <a:ext uri="{FF2B5EF4-FFF2-40B4-BE49-F238E27FC236}">
                  <a16:creationId xmlns:a16="http://schemas.microsoft.com/office/drawing/2014/main" xmlns="" id="{FA64F93E-8C9C-4F2B-B09C-34ADFF566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512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6" name="矩形 156693">
              <a:extLst>
                <a:ext uri="{FF2B5EF4-FFF2-40B4-BE49-F238E27FC236}">
                  <a16:creationId xmlns:a16="http://schemas.microsoft.com/office/drawing/2014/main" xmlns="" id="{39CBB080-9F96-4221-95B7-52B0CD676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" y="82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7" name="矩形 156694">
              <a:extLst>
                <a:ext uri="{FF2B5EF4-FFF2-40B4-BE49-F238E27FC236}">
                  <a16:creationId xmlns:a16="http://schemas.microsoft.com/office/drawing/2014/main" xmlns="" id="{8C7EE5CA-49A3-4F23-8D29-DD2A92D14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834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8" name="矩形 156695">
              <a:extLst>
                <a:ext uri="{FF2B5EF4-FFF2-40B4-BE49-F238E27FC236}">
                  <a16:creationId xmlns:a16="http://schemas.microsoft.com/office/drawing/2014/main" xmlns="" id="{F0070E7E-9178-4AC9-9522-655184487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17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矩形 156696">
              <a:extLst>
                <a:ext uri="{FF2B5EF4-FFF2-40B4-BE49-F238E27FC236}">
                  <a16:creationId xmlns:a16="http://schemas.microsoft.com/office/drawing/2014/main" xmlns="" id="{8FC95470-CF30-4EEA-B4FB-4F01EA88B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17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9" name="矩形 156697">
              <a:extLst>
                <a:ext uri="{FF2B5EF4-FFF2-40B4-BE49-F238E27FC236}">
                  <a16:creationId xmlns:a16="http://schemas.microsoft.com/office/drawing/2014/main" xmlns="" id="{4F40FF3A-0B3E-4A24-BE21-EEE16674F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17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85" name="文本框 156698">
            <a:extLst>
              <a:ext uri="{FF2B5EF4-FFF2-40B4-BE49-F238E27FC236}">
                <a16:creationId xmlns:a16="http://schemas.microsoft.com/office/drawing/2014/main" xmlns="" id="{625DEC8C-5A38-4342-B7E6-FEAD6AD8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721" y="2645544"/>
            <a:ext cx="7264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 dirty="0">
                <a:solidFill>
                  <a:srgbClr val="000000"/>
                </a:solidFill>
                <a:ea typeface="宋体" panose="02010600030101010101" pitchFamily="2" charset="-122"/>
              </a:rPr>
              <a:t>解：</a:t>
            </a: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xmlns="" id="{4C9BD5E8-DCC9-43E5-AC9E-563E1606FA27}"/>
              </a:ext>
            </a:extLst>
          </p:cNvPr>
          <p:cNvGrpSpPr>
            <a:grpSpLocks/>
          </p:cNvGrpSpPr>
          <p:nvPr/>
        </p:nvGrpSpPr>
        <p:grpSpPr bwMode="auto">
          <a:xfrm>
            <a:off x="4921571" y="2816995"/>
            <a:ext cx="2312194" cy="2288381"/>
            <a:chOff x="0" y="0"/>
            <a:chExt cx="1942" cy="1922"/>
          </a:xfrm>
        </p:grpSpPr>
        <p:grpSp>
          <p:nvGrpSpPr>
            <p:cNvPr id="187" name="组合 156700">
              <a:extLst>
                <a:ext uri="{FF2B5EF4-FFF2-40B4-BE49-F238E27FC236}">
                  <a16:creationId xmlns:a16="http://schemas.microsoft.com/office/drawing/2014/main" xmlns="" id="{777B1FD7-932B-4F6B-AF4C-19803223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" y="398"/>
              <a:ext cx="388" cy="429"/>
              <a:chOff x="0" y="0"/>
              <a:chExt cx="388" cy="429"/>
            </a:xfrm>
          </p:grpSpPr>
          <p:sp>
            <p:nvSpPr>
              <p:cNvPr id="215" name="圆角矩形 156701">
                <a:extLst>
                  <a:ext uri="{FF2B5EF4-FFF2-40B4-BE49-F238E27FC236}">
                    <a16:creationId xmlns:a16="http://schemas.microsoft.com/office/drawing/2014/main" xmlns="" id="{5C487759-2BB9-48AB-8B85-FE1D7A8F7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" y="49"/>
                <a:ext cx="358" cy="358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未知">
                <a:extLst>
                  <a:ext uri="{FF2B5EF4-FFF2-40B4-BE49-F238E27FC236}">
                    <a16:creationId xmlns:a16="http://schemas.microsoft.com/office/drawing/2014/main" xmlns="" id="{EFAF28DE-1AE6-4990-98DB-8FFB69E7F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8" cy="429"/>
              </a:xfrm>
              <a:custGeom>
                <a:avLst/>
                <a:gdLst>
                  <a:gd name="T0" fmla="*/ 0 w 633"/>
                  <a:gd name="T1" fmla="*/ 0 h 633"/>
                  <a:gd name="T2" fmla="*/ 633 w 633"/>
                  <a:gd name="T3" fmla="*/ 0 h 633"/>
                  <a:gd name="T4" fmla="*/ 633 w 633"/>
                  <a:gd name="T5" fmla="*/ 156 h 633"/>
                  <a:gd name="T6" fmla="*/ 133 w 633"/>
                  <a:gd name="T7" fmla="*/ 156 h 633"/>
                  <a:gd name="T8" fmla="*/ 133 w 633"/>
                  <a:gd name="T9" fmla="*/ 633 h 633"/>
                  <a:gd name="T10" fmla="*/ 0 w 633"/>
                  <a:gd name="T11" fmla="*/ 633 h 633"/>
                  <a:gd name="T12" fmla="*/ 0 w 633"/>
                  <a:gd name="T1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3" h="633">
                    <a:moveTo>
                      <a:pt x="0" y="0"/>
                    </a:moveTo>
                    <a:lnTo>
                      <a:pt x="633" y="0"/>
                    </a:lnTo>
                    <a:lnTo>
                      <a:pt x="633" y="156"/>
                    </a:lnTo>
                    <a:lnTo>
                      <a:pt x="133" y="156"/>
                    </a:lnTo>
                    <a:lnTo>
                      <a:pt x="133" y="633"/>
                    </a:lnTo>
                    <a:lnTo>
                      <a:pt x="0" y="6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88" name="文本框 156703">
              <a:extLst>
                <a:ext uri="{FF2B5EF4-FFF2-40B4-BE49-F238E27FC236}">
                  <a16:creationId xmlns:a16="http://schemas.microsoft.com/office/drawing/2014/main" xmlns="" id="{C431F7F3-7F40-4A10-B968-E25307B46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443"/>
              <a:ext cx="26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9" name="圆角矩形 156704">
              <a:extLst>
                <a:ext uri="{FF2B5EF4-FFF2-40B4-BE49-F238E27FC236}">
                  <a16:creationId xmlns:a16="http://schemas.microsoft.com/office/drawing/2014/main" xmlns="" id="{9517820C-DC8D-4009-9645-CAF97E614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888"/>
              <a:ext cx="580" cy="604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90" name="圆角矩形 156705">
              <a:extLst>
                <a:ext uri="{FF2B5EF4-FFF2-40B4-BE49-F238E27FC236}">
                  <a16:creationId xmlns:a16="http://schemas.microsoft.com/office/drawing/2014/main" xmlns="" id="{DBF66714-CD76-4651-9A01-12707A7C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30"/>
              <a:ext cx="1251" cy="262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91" name="椭圆 156706">
              <a:extLst>
                <a:ext uri="{FF2B5EF4-FFF2-40B4-BE49-F238E27FC236}">
                  <a16:creationId xmlns:a16="http://schemas.microsoft.com/office/drawing/2014/main" xmlns="" id="{75BBE4F3-934F-4D1B-9DB1-28DED6A28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1263"/>
              <a:ext cx="231" cy="62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92" name="椭圆 156707">
              <a:extLst>
                <a:ext uri="{FF2B5EF4-FFF2-40B4-BE49-F238E27FC236}">
                  <a16:creationId xmlns:a16="http://schemas.microsoft.com/office/drawing/2014/main" xmlns="" id="{BE4D6FEF-E59B-4671-BF8A-02A389D4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" y="1263"/>
              <a:ext cx="232" cy="627"/>
            </a:xfrm>
            <a:prstGeom prst="ellipse">
              <a:avLst/>
            </a:prstGeom>
            <a:solidFill>
              <a:srgbClr val="CCFFFF">
                <a:alpha val="50000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93" name="矩形 156708">
              <a:extLst>
                <a:ext uri="{FF2B5EF4-FFF2-40B4-BE49-F238E27FC236}">
                  <a16:creationId xmlns:a16="http://schemas.microsoft.com/office/drawing/2014/main" xmlns="" id="{B41443FF-EC84-4A56-BE2B-2140A58DA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567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4" name="直接连接符 156709">
              <a:extLst>
                <a:ext uri="{FF2B5EF4-FFF2-40B4-BE49-F238E27FC236}">
                  <a16:creationId xmlns:a16="http://schemas.microsoft.com/office/drawing/2014/main" xmlns="" id="{483FF11D-1DDB-4AFD-8B66-76C86C343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" y="218"/>
              <a:ext cx="254" cy="25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" name="直接连接符 156710">
              <a:extLst>
                <a:ext uri="{FF2B5EF4-FFF2-40B4-BE49-F238E27FC236}">
                  <a16:creationId xmlns:a16="http://schemas.microsoft.com/office/drawing/2014/main" xmlns="" id="{D5EC838F-4F5F-4788-A7FC-1CDD550EF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" y="833"/>
              <a:ext cx="133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6" name="文本框 156711">
              <a:extLst>
                <a:ext uri="{FF2B5EF4-FFF2-40B4-BE49-F238E27FC236}">
                  <a16:creationId xmlns:a16="http://schemas.microsoft.com/office/drawing/2014/main" xmlns="" id="{8FEC3775-E9E0-4BB0-B543-C71EBDB22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160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197" name="文本框 156712">
              <a:extLst>
                <a:ext uri="{FF2B5EF4-FFF2-40B4-BE49-F238E27FC236}">
                  <a16:creationId xmlns:a16="http://schemas.microsoft.com/office/drawing/2014/main" xmlns="" id="{307D22E6-E963-4912-B8F7-54BA7421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" y="433"/>
              <a:ext cx="389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98" name="文本框 156713">
              <a:extLst>
                <a:ext uri="{FF2B5EF4-FFF2-40B4-BE49-F238E27FC236}">
                  <a16:creationId xmlns:a16="http://schemas.microsoft.com/office/drawing/2014/main" xmlns="" id="{CD219024-3271-47D0-A6CD-D8FFA7BC0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99" name="文本框 156714">
              <a:extLst>
                <a:ext uri="{FF2B5EF4-FFF2-40B4-BE49-F238E27FC236}">
                  <a16:creationId xmlns:a16="http://schemas.microsoft.com/office/drawing/2014/main" xmlns="" id="{B3CE65B6-5C07-42E1-BB1F-DB4347ECD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2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grpSp>
          <p:nvGrpSpPr>
            <p:cNvPr id="200" name="组合 156715">
              <a:extLst>
                <a:ext uri="{FF2B5EF4-FFF2-40B4-BE49-F238E27FC236}">
                  <a16:creationId xmlns:a16="http://schemas.microsoft.com/office/drawing/2014/main" xmlns="" id="{3AD01C03-DF6C-4CF7-8AFC-FF2DA30BA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468"/>
              <a:ext cx="1335" cy="1438"/>
              <a:chOff x="0" y="0"/>
              <a:chExt cx="1281" cy="1403"/>
            </a:xfrm>
          </p:grpSpPr>
          <p:sp>
            <p:nvSpPr>
              <p:cNvPr id="210" name="矩形 156716">
                <a:extLst>
                  <a:ext uri="{FF2B5EF4-FFF2-40B4-BE49-F238E27FC236}">
                    <a16:creationId xmlns:a16="http://schemas.microsoft.com/office/drawing/2014/main" xmlns="" id="{261161EF-10B3-43F0-8EC2-CA7E96977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1" name="组合 156717">
                <a:extLst>
                  <a:ext uri="{FF2B5EF4-FFF2-40B4-BE49-F238E27FC236}">
                    <a16:creationId xmlns:a16="http://schemas.microsoft.com/office/drawing/2014/main" xmlns="" id="{E7A8DE11-4746-42C8-B4DF-C76E05749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212" name="直接连接符 156718">
                  <a:extLst>
                    <a:ext uri="{FF2B5EF4-FFF2-40B4-BE49-F238E27FC236}">
                      <a16:creationId xmlns:a16="http://schemas.microsoft.com/office/drawing/2014/main" xmlns="" id="{7C9A23BD-3CFF-41EC-BB3B-3A3E40E61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3" name="直接连接符 156719">
                  <a:extLst>
                    <a:ext uri="{FF2B5EF4-FFF2-40B4-BE49-F238E27FC236}">
                      <a16:creationId xmlns:a16="http://schemas.microsoft.com/office/drawing/2014/main" xmlns="" id="{3D4B9E3D-3633-4018-97DA-427BA2512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4" name="直接连接符 156720">
                  <a:extLst>
                    <a:ext uri="{FF2B5EF4-FFF2-40B4-BE49-F238E27FC236}">
                      <a16:creationId xmlns:a16="http://schemas.microsoft.com/office/drawing/2014/main" xmlns="" id="{F5911EF4-4421-410F-86C3-28EBAEC32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01" name="文本框 156721">
              <a:extLst>
                <a:ext uri="{FF2B5EF4-FFF2-40B4-BE49-F238E27FC236}">
                  <a16:creationId xmlns:a16="http://schemas.microsoft.com/office/drawing/2014/main" xmlns="" id="{0120339A-F470-424E-BDEF-5BD9BEDC4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1171"/>
              <a:ext cx="26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2" name="直接连接符 156722">
              <a:extLst>
                <a:ext uri="{FF2B5EF4-FFF2-40B4-BE49-F238E27FC236}">
                  <a16:creationId xmlns:a16="http://schemas.microsoft.com/office/drawing/2014/main" xmlns="" id="{C9F79396-694E-412B-9612-13033257B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" y="1198"/>
              <a:ext cx="133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3" name="直接连接符 156723">
              <a:extLst>
                <a:ext uri="{FF2B5EF4-FFF2-40B4-BE49-F238E27FC236}">
                  <a16:creationId xmlns:a16="http://schemas.microsoft.com/office/drawing/2014/main" xmlns="" id="{FD7E8E36-6301-4233-9567-7B1CF7C6A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" y="1562"/>
              <a:ext cx="133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04" name="矩形 156724">
              <a:extLst>
                <a:ext uri="{FF2B5EF4-FFF2-40B4-BE49-F238E27FC236}">
                  <a16:creationId xmlns:a16="http://schemas.microsoft.com/office/drawing/2014/main" xmlns="" id="{B6A76F6D-ED27-49B8-B483-AD83F2246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156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5" name="矩形 156725">
              <a:extLst>
                <a:ext uri="{FF2B5EF4-FFF2-40B4-BE49-F238E27FC236}">
                  <a16:creationId xmlns:a16="http://schemas.microsoft.com/office/drawing/2014/main" xmlns="" id="{118873A7-5AF7-4D0E-B4A0-4207987EE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838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6" name="矩形 156726">
              <a:extLst>
                <a:ext uri="{FF2B5EF4-FFF2-40B4-BE49-F238E27FC236}">
                  <a16:creationId xmlns:a16="http://schemas.microsoft.com/office/drawing/2014/main" xmlns="" id="{4D23A0F5-2613-48DD-9313-0178028D4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851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7" name="矩形 156727">
              <a:extLst>
                <a:ext uri="{FF2B5EF4-FFF2-40B4-BE49-F238E27FC236}">
                  <a16:creationId xmlns:a16="http://schemas.microsoft.com/office/drawing/2014/main" xmlns="" id="{EDCF672A-F3FA-48FF-A72C-50505B2BB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3" y="1204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8" name="矩形 156728">
              <a:extLst>
                <a:ext uri="{FF2B5EF4-FFF2-40B4-BE49-F238E27FC236}">
                  <a16:creationId xmlns:a16="http://schemas.microsoft.com/office/drawing/2014/main" xmlns="" id="{89AB0D6B-484E-4C4E-9E38-24DC86406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1204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9" name="矩形 156729">
              <a:extLst>
                <a:ext uri="{FF2B5EF4-FFF2-40B4-BE49-F238E27FC236}">
                  <a16:creationId xmlns:a16="http://schemas.microsoft.com/office/drawing/2014/main" xmlns="" id="{3DAE035F-4056-45D5-A146-E5700C55B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1204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217" name="对象 216">
            <a:extLst>
              <a:ext uri="{FF2B5EF4-FFF2-40B4-BE49-F238E27FC236}">
                <a16:creationId xmlns:a16="http://schemas.microsoft.com/office/drawing/2014/main" xmlns="" id="{9EAF79EC-25A9-4435-942D-2DFFBEEAD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98541882"/>
              </p:ext>
            </p:extLst>
          </p:nvPr>
        </p:nvGraphicFramePr>
        <p:xfrm>
          <a:off x="1771102" y="5387728"/>
          <a:ext cx="5829300" cy="471488"/>
        </p:xfrm>
        <a:graphic>
          <a:graphicData uri="http://schemas.openxmlformats.org/presentationml/2006/ole">
            <p:oleObj spid="_x0000_s22732" r:id="rId4" imgW="2512419" imgH="203024" progId="">
              <p:embed/>
            </p:oleObj>
          </a:graphicData>
        </a:graphic>
      </p:graphicFrame>
      <p:sp>
        <p:nvSpPr>
          <p:cNvPr id="218" name="直接连接符 217">
            <a:extLst>
              <a:ext uri="{FF2B5EF4-FFF2-40B4-BE49-F238E27FC236}">
                <a16:creationId xmlns:a16="http://schemas.microsoft.com/office/drawing/2014/main" xmlns="" id="{23496665-4748-46B5-B66F-D005DBFA0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771" y="3674245"/>
            <a:ext cx="1371600" cy="17145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9" name="直接连接符 218">
            <a:extLst>
              <a:ext uri="{FF2B5EF4-FFF2-40B4-BE49-F238E27FC236}">
                <a16:creationId xmlns:a16="http://schemas.microsoft.com/office/drawing/2014/main" xmlns="" id="{9880C54A-D970-4A3D-BD65-9B9FED2E56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021" y="3959995"/>
            <a:ext cx="914400" cy="14859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0" name="直接连接符 219">
            <a:extLst>
              <a:ext uri="{FF2B5EF4-FFF2-40B4-BE49-F238E27FC236}">
                <a16:creationId xmlns:a16="http://schemas.microsoft.com/office/drawing/2014/main" xmlns="" id="{B1501FEB-1E0C-4AD2-AD39-3D4ACC6C2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1671" y="4588645"/>
            <a:ext cx="114300" cy="85725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1" name="直接连接符 220">
            <a:extLst>
              <a:ext uri="{FF2B5EF4-FFF2-40B4-BE49-F238E27FC236}">
                <a16:creationId xmlns:a16="http://schemas.microsoft.com/office/drawing/2014/main" xmlns="" id="{DE837D43-5B0B-422A-891E-DA377E566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871" y="4988695"/>
            <a:ext cx="228600" cy="45720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2" name="直接连接符 221">
            <a:extLst>
              <a:ext uri="{FF2B5EF4-FFF2-40B4-BE49-F238E27FC236}">
                <a16:creationId xmlns:a16="http://schemas.microsoft.com/office/drawing/2014/main" xmlns="" id="{61D26EE6-3C33-4A5C-A8FC-33E691DBB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6121" y="4988695"/>
            <a:ext cx="114300" cy="400050"/>
          </a:xfrm>
          <a:prstGeom prst="line">
            <a:avLst/>
          </a:prstGeom>
          <a:noFill/>
          <a:ln w="9525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3" name="直接连接符 222">
            <a:extLst>
              <a:ext uri="{FF2B5EF4-FFF2-40B4-BE49-F238E27FC236}">
                <a16:creationId xmlns:a16="http://schemas.microsoft.com/office/drawing/2014/main" xmlns="" id="{DA0ADCCA-87F0-4C6E-9F35-51BDE13130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9921" y="2531245"/>
            <a:ext cx="857250" cy="10287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4" name="直接连接符 223">
            <a:extLst>
              <a:ext uri="{FF2B5EF4-FFF2-40B4-BE49-F238E27FC236}">
                <a16:creationId xmlns:a16="http://schemas.microsoft.com/office/drawing/2014/main" xmlns="" id="{5C741A56-1B57-4126-8017-BD1EC2BD4E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821" y="2474095"/>
            <a:ext cx="800100" cy="14859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" name="直接连接符 224">
            <a:extLst>
              <a:ext uri="{FF2B5EF4-FFF2-40B4-BE49-F238E27FC236}">
                <a16:creationId xmlns:a16="http://schemas.microsoft.com/office/drawing/2014/main" xmlns="" id="{31BC9EBA-F666-4B16-B20C-3BB6302B9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871" y="2474095"/>
            <a:ext cx="685800" cy="14859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6" name="直接连接符 225">
            <a:extLst>
              <a:ext uri="{FF2B5EF4-FFF2-40B4-BE49-F238E27FC236}">
                <a16:creationId xmlns:a16="http://schemas.microsoft.com/office/drawing/2014/main" xmlns="" id="{05658500-A4AD-4626-9A6E-3B4FB71EA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821" y="2474095"/>
            <a:ext cx="1371600" cy="234315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7" name="直接连接符 226">
            <a:extLst>
              <a:ext uri="{FF2B5EF4-FFF2-40B4-BE49-F238E27FC236}">
                <a16:creationId xmlns:a16="http://schemas.microsoft.com/office/drawing/2014/main" xmlns="" id="{FCF451C8-90C0-4330-BF75-D5B2B349E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921" y="2474095"/>
            <a:ext cx="857250" cy="24003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8" name="直接连接符 227">
            <a:extLst>
              <a:ext uri="{FF2B5EF4-FFF2-40B4-BE49-F238E27FC236}">
                <a16:creationId xmlns:a16="http://schemas.microsoft.com/office/drawing/2014/main" xmlns="" id="{95FA06F1-DE98-4F80-8EE5-B60A9BCB3A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2771" y="2474095"/>
            <a:ext cx="2514600" cy="19431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9" name="直接连接符 228">
            <a:extLst>
              <a:ext uri="{FF2B5EF4-FFF2-40B4-BE49-F238E27FC236}">
                <a16:creationId xmlns:a16="http://schemas.microsoft.com/office/drawing/2014/main" xmlns="" id="{2126CF80-1B3B-42FC-85AF-C8D0F4AC3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821" y="2474095"/>
            <a:ext cx="2514600" cy="19431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0" name="直接连接符 229">
            <a:extLst>
              <a:ext uri="{FF2B5EF4-FFF2-40B4-BE49-F238E27FC236}">
                <a16:creationId xmlns:a16="http://schemas.microsoft.com/office/drawing/2014/main" xmlns="" id="{1933F933-1586-401C-AED3-E2BFC53C6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5771" y="2474095"/>
            <a:ext cx="2171700" cy="200025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1" name="直接连接符 230">
            <a:extLst>
              <a:ext uri="{FF2B5EF4-FFF2-40B4-BE49-F238E27FC236}">
                <a16:creationId xmlns:a16="http://schemas.microsoft.com/office/drawing/2014/main" xmlns="" id="{3796EC6A-6658-48BE-9A5F-D5C9793D99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2871" y="2474095"/>
            <a:ext cx="2914650" cy="19431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1738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9" grpId="0" animBg="1"/>
      <p:bldP spid="220" grpId="0" animBg="1"/>
      <p:bldP spid="221" grpId="0" animBg="1"/>
      <p:bldP spid="2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未知">
            <a:extLst>
              <a:ext uri="{FF2B5EF4-FFF2-40B4-BE49-F238E27FC236}">
                <a16:creationId xmlns:a16="http://schemas.microsoft.com/office/drawing/2014/main" xmlns="" id="{8553C7FE-8967-4A7D-912B-9B9A57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59" y="5024930"/>
            <a:ext cx="2844403" cy="692944"/>
          </a:xfrm>
          <a:custGeom>
            <a:avLst/>
            <a:gdLst>
              <a:gd name="T0" fmla="*/ 144 w 2389"/>
              <a:gd name="T1" fmla="*/ 536 h 582"/>
              <a:gd name="T2" fmla="*/ 325 w 2389"/>
              <a:gd name="T3" fmla="*/ 83 h 582"/>
              <a:gd name="T4" fmla="*/ 2094 w 2389"/>
              <a:gd name="T5" fmla="*/ 83 h 582"/>
              <a:gd name="T6" fmla="*/ 2094 w 2389"/>
              <a:gd name="T7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89" h="582">
                <a:moveTo>
                  <a:pt x="144" y="536"/>
                </a:moveTo>
                <a:cubicBezTo>
                  <a:pt x="72" y="347"/>
                  <a:pt x="0" y="158"/>
                  <a:pt x="325" y="83"/>
                </a:cubicBezTo>
                <a:cubicBezTo>
                  <a:pt x="650" y="8"/>
                  <a:pt x="1799" y="0"/>
                  <a:pt x="2094" y="83"/>
                </a:cubicBezTo>
                <a:cubicBezTo>
                  <a:pt x="2389" y="166"/>
                  <a:pt x="2094" y="499"/>
                  <a:pt x="2094" y="582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xmlns="" id="{499F253D-469C-4D0B-9D65-09C78D54F799}"/>
              </a:ext>
            </a:extLst>
          </p:cNvPr>
          <p:cNvGrpSpPr>
            <a:grpSpLocks/>
          </p:cNvGrpSpPr>
          <p:nvPr/>
        </p:nvGrpSpPr>
        <p:grpSpPr bwMode="auto">
          <a:xfrm>
            <a:off x="4741893" y="2824321"/>
            <a:ext cx="2321719" cy="2289573"/>
            <a:chOff x="0" y="0"/>
            <a:chExt cx="1950" cy="1923"/>
          </a:xfrm>
        </p:grpSpPr>
        <p:sp>
          <p:nvSpPr>
            <p:cNvPr id="175" name="文本框 157698">
              <a:extLst>
                <a:ext uri="{FF2B5EF4-FFF2-40B4-BE49-F238E27FC236}">
                  <a16:creationId xmlns:a16="http://schemas.microsoft.com/office/drawing/2014/main" xmlns="" id="{AD7E24AC-0832-40B3-A103-1C1C308F8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grpSp>
          <p:nvGrpSpPr>
            <p:cNvPr id="176" name="组合 157699">
              <a:extLst>
                <a:ext uri="{FF2B5EF4-FFF2-40B4-BE49-F238E27FC236}">
                  <a16:creationId xmlns:a16="http://schemas.microsoft.com/office/drawing/2014/main" xmlns="" id="{0F7BB6FD-6463-43C7-8EA2-663FFBC06B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56"/>
              <a:ext cx="1950" cy="1767"/>
              <a:chOff x="0" y="0"/>
              <a:chExt cx="1950" cy="1767"/>
            </a:xfrm>
          </p:grpSpPr>
          <p:sp>
            <p:nvSpPr>
              <p:cNvPr id="177" name="任意多边形 157700">
                <a:extLst>
                  <a:ext uri="{FF2B5EF4-FFF2-40B4-BE49-F238E27FC236}">
                    <a16:creationId xmlns:a16="http://schemas.microsoft.com/office/drawing/2014/main" xmlns="" id="{827B0651-C41A-4BDD-9C49-90BE431DC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1540" y="1375"/>
                <a:ext cx="252" cy="309"/>
              </a:xfrm>
              <a:custGeom>
                <a:avLst/>
                <a:gdLst>
                  <a:gd name="T0" fmla="*/ 0 w 43187"/>
                  <a:gd name="T1" fmla="*/ 20853 h 21600"/>
                  <a:gd name="T2" fmla="*/ 21587 w 43187"/>
                  <a:gd name="T3" fmla="*/ 0 h 21600"/>
                  <a:gd name="T4" fmla="*/ 43187 w 43187"/>
                  <a:gd name="T5" fmla="*/ 21600 h 21600"/>
                  <a:gd name="T6" fmla="*/ 0 w 43187"/>
                  <a:gd name="T7" fmla="*/ 20853 h 21600"/>
                  <a:gd name="T8" fmla="*/ 21587 w 43187"/>
                  <a:gd name="T9" fmla="*/ 0 h 21600"/>
                  <a:gd name="T10" fmla="*/ 43187 w 43187"/>
                  <a:gd name="T11" fmla="*/ 21600 h 21600"/>
                  <a:gd name="T12" fmla="*/ 21587 w 43187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87" h="21600" fill="none">
                    <a:moveTo>
                      <a:pt x="0" y="20853"/>
                    </a:moveTo>
                    <a:cubicBezTo>
                      <a:pt x="395" y="9268"/>
                      <a:pt x="9909" y="0"/>
                      <a:pt x="21587" y="0"/>
                    </a:cubicBezTo>
                    <a:cubicBezTo>
                      <a:pt x="33516" y="0"/>
                      <a:pt x="43187" y="9671"/>
                      <a:pt x="43187" y="21600"/>
                    </a:cubicBezTo>
                  </a:path>
                  <a:path w="43187" h="21600" stroke="0">
                    <a:moveTo>
                      <a:pt x="0" y="20853"/>
                    </a:moveTo>
                    <a:cubicBezTo>
                      <a:pt x="395" y="9268"/>
                      <a:pt x="9909" y="0"/>
                      <a:pt x="21587" y="0"/>
                    </a:cubicBezTo>
                    <a:cubicBezTo>
                      <a:pt x="33516" y="0"/>
                      <a:pt x="43187" y="9671"/>
                      <a:pt x="43187" y="21600"/>
                    </a:cubicBezTo>
                    <a:lnTo>
                      <a:pt x="21587" y="2160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任意多边形 157701">
                <a:extLst>
                  <a:ext uri="{FF2B5EF4-FFF2-40B4-BE49-F238E27FC236}">
                    <a16:creationId xmlns:a16="http://schemas.microsoft.com/office/drawing/2014/main" xmlns="" id="{FB4A4970-BB31-4A06-B7FA-A98AAE8AC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H="1">
                <a:off x="563" y="1398"/>
                <a:ext cx="252" cy="265"/>
              </a:xfrm>
              <a:custGeom>
                <a:avLst/>
                <a:gdLst>
                  <a:gd name="T0" fmla="*/ 0 w 43187"/>
                  <a:gd name="T1" fmla="*/ 20853 h 21600"/>
                  <a:gd name="T2" fmla="*/ 21587 w 43187"/>
                  <a:gd name="T3" fmla="*/ 0 h 21600"/>
                  <a:gd name="T4" fmla="*/ 43187 w 43187"/>
                  <a:gd name="T5" fmla="*/ 21600 h 21600"/>
                  <a:gd name="T6" fmla="*/ 0 w 43187"/>
                  <a:gd name="T7" fmla="*/ 20853 h 21600"/>
                  <a:gd name="T8" fmla="*/ 21587 w 43187"/>
                  <a:gd name="T9" fmla="*/ 0 h 21600"/>
                  <a:gd name="T10" fmla="*/ 43187 w 43187"/>
                  <a:gd name="T11" fmla="*/ 21600 h 21600"/>
                  <a:gd name="T12" fmla="*/ 21587 w 43187"/>
                  <a:gd name="T13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187" h="21600" fill="none">
                    <a:moveTo>
                      <a:pt x="0" y="20853"/>
                    </a:moveTo>
                    <a:cubicBezTo>
                      <a:pt x="395" y="9268"/>
                      <a:pt x="9909" y="0"/>
                      <a:pt x="21587" y="0"/>
                    </a:cubicBezTo>
                    <a:cubicBezTo>
                      <a:pt x="33516" y="0"/>
                      <a:pt x="43187" y="9671"/>
                      <a:pt x="43187" y="21600"/>
                    </a:cubicBezTo>
                  </a:path>
                  <a:path w="43187" h="21600" stroke="0">
                    <a:moveTo>
                      <a:pt x="0" y="20853"/>
                    </a:moveTo>
                    <a:cubicBezTo>
                      <a:pt x="395" y="9268"/>
                      <a:pt x="9909" y="0"/>
                      <a:pt x="21587" y="0"/>
                    </a:cubicBezTo>
                    <a:cubicBezTo>
                      <a:pt x="33516" y="0"/>
                      <a:pt x="43187" y="9671"/>
                      <a:pt x="43187" y="21600"/>
                    </a:cubicBezTo>
                    <a:lnTo>
                      <a:pt x="21587" y="21600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椭圆 157702">
                <a:extLst>
                  <a:ext uri="{FF2B5EF4-FFF2-40B4-BE49-F238E27FC236}">
                    <a16:creationId xmlns:a16="http://schemas.microsoft.com/office/drawing/2014/main" xmlns="" id="{FEF9F59A-2AF5-43FF-ACBD-3081BC13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343"/>
                <a:ext cx="633" cy="278"/>
              </a:xfrm>
              <a:prstGeom prst="ellipse">
                <a:avLst/>
              </a:prstGeom>
              <a:noFill/>
              <a:ln w="25400">
                <a:solidFill>
                  <a:srgbClr val="3B812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圆角矩形 157703">
                <a:extLst>
                  <a:ext uri="{FF2B5EF4-FFF2-40B4-BE49-F238E27FC236}">
                    <a16:creationId xmlns:a16="http://schemas.microsoft.com/office/drawing/2014/main" xmlns="" id="{BD94592D-61EE-492D-A582-805FF18D3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" y="1067"/>
                <a:ext cx="578" cy="589"/>
              </a:xfrm>
              <a:prstGeom prst="roundRect">
                <a:avLst>
                  <a:gd name="adj" fmla="val 16667"/>
                </a:avLst>
              </a:prstGeom>
              <a:noFill/>
              <a:ln w="22225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直接连接符 157704">
                <a:extLst>
                  <a:ext uri="{FF2B5EF4-FFF2-40B4-BE49-F238E27FC236}">
                    <a16:creationId xmlns:a16="http://schemas.microsoft.com/office/drawing/2014/main" xmlns="" id="{68C0569C-4D53-411D-B2DF-46B92B844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" y="57"/>
                <a:ext cx="255" cy="244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6" name="直接连接符 157705">
                <a:extLst>
                  <a:ext uri="{FF2B5EF4-FFF2-40B4-BE49-F238E27FC236}">
                    <a16:creationId xmlns:a16="http://schemas.microsoft.com/office/drawing/2014/main" xmlns="" id="{36FB8CC5-323C-4EC8-8A51-FD6077E61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657"/>
                <a:ext cx="127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37" name="文本框 157706">
                <a:extLst>
                  <a:ext uri="{FF2B5EF4-FFF2-40B4-BE49-F238E27FC236}">
                    <a16:creationId xmlns:a16="http://schemas.microsoft.com/office/drawing/2014/main" xmlns="" id="{87E9EB03-0C3C-40F9-B305-9DBBF1B0D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" y="0"/>
                <a:ext cx="139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00  01  11  10</a:t>
                </a:r>
              </a:p>
            </p:txBody>
          </p:sp>
          <p:sp>
            <p:nvSpPr>
              <p:cNvPr id="238" name="文本框 157707">
                <a:extLst>
                  <a:ext uri="{FF2B5EF4-FFF2-40B4-BE49-F238E27FC236}">
                    <a16:creationId xmlns:a16="http://schemas.microsoft.com/office/drawing/2014/main" xmlns="" id="{5376CC4D-0A2D-465E-AA7A-FD66DACA3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" y="267"/>
                <a:ext cx="431" cy="1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75882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0001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</a:t>
                </a:r>
              </a:p>
              <a:p>
                <a:pPr algn="l" defTabSz="68580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569119" algn="l"/>
                  </a:tabLs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39" name="文本框 157708">
                <a:extLst>
                  <a:ext uri="{FF2B5EF4-FFF2-40B4-BE49-F238E27FC236}">
                    <a16:creationId xmlns:a16="http://schemas.microsoft.com/office/drawing/2014/main" xmlns="" id="{88A733F4-2096-47CD-B89B-44742E893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82"/>
                <a:ext cx="489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i="1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AB</a:t>
                </a:r>
              </a:p>
            </p:txBody>
          </p:sp>
          <p:sp>
            <p:nvSpPr>
              <p:cNvPr id="240" name="文本框 157709">
                <a:extLst>
                  <a:ext uri="{FF2B5EF4-FFF2-40B4-BE49-F238E27FC236}">
                    <a16:creationId xmlns:a16="http://schemas.microsoft.com/office/drawing/2014/main" xmlns="" id="{A2EA11F9-C9E2-4B7F-BEC7-C89A08772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" y="276"/>
                <a:ext cx="38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1</a:t>
                </a:r>
              </a:p>
            </p:txBody>
          </p:sp>
          <p:grpSp>
            <p:nvGrpSpPr>
              <p:cNvPr id="241" name="组合 157710">
                <a:extLst>
                  <a:ext uri="{FF2B5EF4-FFF2-40B4-BE49-F238E27FC236}">
                    <a16:creationId xmlns:a16="http://schemas.microsoft.com/office/drawing/2014/main" xmlns="" id="{256CC937-4240-43A9-8F53-3FF7A3FDD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9" y="301"/>
                <a:ext cx="1281" cy="1403"/>
                <a:chOff x="0" y="0"/>
                <a:chExt cx="1281" cy="1403"/>
              </a:xfrm>
            </p:grpSpPr>
            <p:sp>
              <p:nvSpPr>
                <p:cNvPr id="256" name="矩形 157711">
                  <a:extLst>
                    <a:ext uri="{FF2B5EF4-FFF2-40B4-BE49-F238E27FC236}">
                      <a16:creationId xmlns:a16="http://schemas.microsoft.com/office/drawing/2014/main" xmlns="" id="{39372A60-F987-4D09-8110-CB6ED0C2B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81" cy="1400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7" name="组合 157712">
                  <a:extLst>
                    <a:ext uri="{FF2B5EF4-FFF2-40B4-BE49-F238E27FC236}">
                      <a16:creationId xmlns:a16="http://schemas.microsoft.com/office/drawing/2014/main" xmlns="" id="{3972BD66-DD28-489C-998A-1647329C4F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" y="0"/>
                  <a:ext cx="645" cy="1403"/>
                  <a:chOff x="0" y="0"/>
                  <a:chExt cx="645" cy="1380"/>
                </a:xfrm>
              </p:grpSpPr>
              <p:sp>
                <p:nvSpPr>
                  <p:cNvPr id="258" name="直接连接符 157713">
                    <a:extLst>
                      <a:ext uri="{FF2B5EF4-FFF2-40B4-BE49-F238E27FC236}">
                        <a16:creationId xmlns:a16="http://schemas.microsoft.com/office/drawing/2014/main" xmlns="" id="{9827A733-D057-40BD-8761-7C2FD74E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1"/>
                    <a:ext cx="0" cy="137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9" name="直接连接符 157714">
                    <a:extLst>
                      <a:ext uri="{FF2B5EF4-FFF2-40B4-BE49-F238E27FC236}">
                        <a16:creationId xmlns:a16="http://schemas.microsoft.com/office/drawing/2014/main" xmlns="" id="{91CB42FC-A8E2-4D0A-960B-8CD2EDFE80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" y="1"/>
                    <a:ext cx="0" cy="137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60" name="直接连接符 157715">
                    <a:extLst>
                      <a:ext uri="{FF2B5EF4-FFF2-40B4-BE49-F238E27FC236}">
                        <a16:creationId xmlns:a16="http://schemas.microsoft.com/office/drawing/2014/main" xmlns="" id="{A31E3E62-18FD-424D-92DB-937D5933BF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5" y="0"/>
                    <a:ext cx="0" cy="137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242" name="文本框 157716">
                <a:extLst>
                  <a:ext uri="{FF2B5EF4-FFF2-40B4-BE49-F238E27FC236}">
                    <a16:creationId xmlns:a16="http://schemas.microsoft.com/office/drawing/2014/main" xmlns="" id="{596B25D8-5515-4D16-8005-CCDF93E1A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" y="1364"/>
                <a:ext cx="254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3" name="直接连接符 157717">
                <a:extLst>
                  <a:ext uri="{FF2B5EF4-FFF2-40B4-BE49-F238E27FC236}">
                    <a16:creationId xmlns:a16="http://schemas.microsoft.com/office/drawing/2014/main" xmlns="" id="{D663895C-AA79-45E8-8541-A7289CD6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1013"/>
                <a:ext cx="127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4" name="直接连接符 157718">
                <a:extLst>
                  <a:ext uri="{FF2B5EF4-FFF2-40B4-BE49-F238E27FC236}">
                    <a16:creationId xmlns:a16="http://schemas.microsoft.com/office/drawing/2014/main" xmlns="" id="{EF3E8631-5AEE-4B91-90AA-5C6A8AAC3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" y="1368"/>
                <a:ext cx="1277" cy="0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45" name="矩形 157719">
                <a:extLst>
                  <a:ext uri="{FF2B5EF4-FFF2-40B4-BE49-F238E27FC236}">
                    <a16:creationId xmlns:a16="http://schemas.microsoft.com/office/drawing/2014/main" xmlns="" id="{20C91AC8-97B7-40C5-8676-3D17217E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1" y="308"/>
                <a:ext cx="26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6" name="矩形 157720">
                <a:extLst>
                  <a:ext uri="{FF2B5EF4-FFF2-40B4-BE49-F238E27FC236}">
                    <a16:creationId xmlns:a16="http://schemas.microsoft.com/office/drawing/2014/main" xmlns="" id="{EF59E1A4-ECA6-4452-9B32-FE0DA4A29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" y="1353"/>
                <a:ext cx="268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7" name="文本框 157721">
                <a:extLst>
                  <a:ext uri="{FF2B5EF4-FFF2-40B4-BE49-F238E27FC236}">
                    <a16:creationId xmlns:a16="http://schemas.microsoft.com/office/drawing/2014/main" xmlns="" id="{579D0D90-5004-4512-880F-F389640AD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5" y="998"/>
                <a:ext cx="38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8" name="文本框 157722">
                <a:extLst>
                  <a:ext uri="{FF2B5EF4-FFF2-40B4-BE49-F238E27FC236}">
                    <a16:creationId xmlns:a16="http://schemas.microsoft.com/office/drawing/2014/main" xmlns="" id="{5D92AD6D-0E3A-488B-81FA-4546871EA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" y="998"/>
                <a:ext cx="38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49" name="文本框 157723">
                <a:extLst>
                  <a:ext uri="{FF2B5EF4-FFF2-40B4-BE49-F238E27FC236}">
                    <a16:creationId xmlns:a16="http://schemas.microsoft.com/office/drawing/2014/main" xmlns="" id="{20AE09A3-E183-46F7-8D43-6A16E0DFF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1316"/>
                <a:ext cx="387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defTabSz="68580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10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1</a:t>
                </a:r>
              </a:p>
            </p:txBody>
          </p:sp>
          <p:grpSp>
            <p:nvGrpSpPr>
              <p:cNvPr id="250" name="组合 157724">
                <a:extLst>
                  <a:ext uri="{FF2B5EF4-FFF2-40B4-BE49-F238E27FC236}">
                    <a16:creationId xmlns:a16="http://schemas.microsoft.com/office/drawing/2014/main" xmlns="" id="{F1425AAA-E98C-4881-936C-C50A618F2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9" y="301"/>
                <a:ext cx="1281" cy="1403"/>
                <a:chOff x="0" y="0"/>
                <a:chExt cx="1281" cy="1403"/>
              </a:xfrm>
            </p:grpSpPr>
            <p:sp>
              <p:nvSpPr>
                <p:cNvPr id="251" name="矩形 157725">
                  <a:extLst>
                    <a:ext uri="{FF2B5EF4-FFF2-40B4-BE49-F238E27FC236}">
                      <a16:creationId xmlns:a16="http://schemas.microsoft.com/office/drawing/2014/main" xmlns="" id="{4F7376CD-C0AD-4E3B-8010-4ECDD4A49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81" cy="1400"/>
                </a:xfrm>
                <a:prstGeom prst="rect">
                  <a:avLst/>
                </a:prstGeom>
                <a:noFill/>
                <a:ln w="28575">
                  <a:solidFill>
                    <a:srgbClr val="0000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algn="ctr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algn="ctr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</a:endParaRPr>
                </a:p>
              </p:txBody>
            </p:sp>
            <p:grpSp>
              <p:nvGrpSpPr>
                <p:cNvPr id="252" name="组合 157726">
                  <a:extLst>
                    <a:ext uri="{FF2B5EF4-FFF2-40B4-BE49-F238E27FC236}">
                      <a16:creationId xmlns:a16="http://schemas.microsoft.com/office/drawing/2014/main" xmlns="" id="{D1484B58-36C4-44FE-9817-6112CE2F6A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" y="0"/>
                  <a:ext cx="645" cy="1403"/>
                  <a:chOff x="0" y="0"/>
                  <a:chExt cx="645" cy="1380"/>
                </a:xfrm>
              </p:grpSpPr>
              <p:sp>
                <p:nvSpPr>
                  <p:cNvPr id="253" name="直接连接符 157727">
                    <a:extLst>
                      <a:ext uri="{FF2B5EF4-FFF2-40B4-BE49-F238E27FC236}">
                        <a16:creationId xmlns:a16="http://schemas.microsoft.com/office/drawing/2014/main" xmlns="" id="{ACC8A78D-D1A3-4116-8F31-A330D69F5E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1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4" name="直接连接符 157728">
                    <a:extLst>
                      <a:ext uri="{FF2B5EF4-FFF2-40B4-BE49-F238E27FC236}">
                        <a16:creationId xmlns:a16="http://schemas.microsoft.com/office/drawing/2014/main" xmlns="" id="{F110A187-A1BC-4746-8178-8FF1391ADC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2" y="1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55" name="直接连接符 157729">
                    <a:extLst>
                      <a:ext uri="{FF2B5EF4-FFF2-40B4-BE49-F238E27FC236}">
                        <a16:creationId xmlns:a16="http://schemas.microsoft.com/office/drawing/2014/main" xmlns="" id="{F44EEDB0-2FCE-435D-9B05-102E1F1831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45" y="0"/>
                    <a:ext cx="0" cy="137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lang="zh-CN" altLang="en-US" sz="2100" kern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</p:grpSp>
          </p:grpSp>
        </p:grpSp>
      </p:grpSp>
      <p:grpSp>
        <p:nvGrpSpPr>
          <p:cNvPr id="261" name="组合 260">
            <a:extLst>
              <a:ext uri="{FF2B5EF4-FFF2-40B4-BE49-F238E27FC236}">
                <a16:creationId xmlns:a16="http://schemas.microsoft.com/office/drawing/2014/main" xmlns="" id="{429C666D-5937-4385-BDA7-CE145A52F5B2}"/>
              </a:ext>
            </a:extLst>
          </p:cNvPr>
          <p:cNvGrpSpPr>
            <a:grpSpLocks/>
          </p:cNvGrpSpPr>
          <p:nvPr/>
        </p:nvGrpSpPr>
        <p:grpSpPr bwMode="auto">
          <a:xfrm>
            <a:off x="1652221" y="2813606"/>
            <a:ext cx="2286000" cy="2277667"/>
            <a:chOff x="0" y="0"/>
            <a:chExt cx="1920" cy="1913"/>
          </a:xfrm>
        </p:grpSpPr>
        <p:sp>
          <p:nvSpPr>
            <p:cNvPr id="262" name="圆角矩形 157731">
              <a:extLst>
                <a:ext uri="{FF2B5EF4-FFF2-40B4-BE49-F238E27FC236}">
                  <a16:creationId xmlns:a16="http://schemas.microsoft.com/office/drawing/2014/main" xmlns="" id="{67051602-6182-4C1E-AF75-1419E99CF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211"/>
              <a:ext cx="578" cy="611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63" name="矩形 157732">
              <a:extLst>
                <a:ext uri="{FF2B5EF4-FFF2-40B4-BE49-F238E27FC236}">
                  <a16:creationId xmlns:a16="http://schemas.microsoft.com/office/drawing/2014/main" xmlns="" id="{AFD69CD2-4C2D-44E6-9C28-70F9F349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530"/>
              <a:ext cx="32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 1</a:t>
              </a:r>
            </a:p>
          </p:txBody>
        </p:sp>
        <p:sp>
          <p:nvSpPr>
            <p:cNvPr id="264" name="任意多边形 157733">
              <a:extLst>
                <a:ext uri="{FF2B5EF4-FFF2-40B4-BE49-F238E27FC236}">
                  <a16:creationId xmlns:a16="http://schemas.microsoft.com/office/drawing/2014/main" xmlns="" id="{0C2195BD-1E93-49F9-9317-46E868CFCE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508" y="461"/>
              <a:ext cx="252" cy="309"/>
            </a:xfrm>
            <a:custGeom>
              <a:avLst/>
              <a:gdLst>
                <a:gd name="T0" fmla="*/ 0 w 43187"/>
                <a:gd name="T1" fmla="*/ 20853 h 21600"/>
                <a:gd name="T2" fmla="*/ 21587 w 43187"/>
                <a:gd name="T3" fmla="*/ 0 h 21600"/>
                <a:gd name="T4" fmla="*/ 43187 w 43187"/>
                <a:gd name="T5" fmla="*/ 21600 h 21600"/>
                <a:gd name="T6" fmla="*/ 0 w 43187"/>
                <a:gd name="T7" fmla="*/ 20853 h 21600"/>
                <a:gd name="T8" fmla="*/ 21587 w 43187"/>
                <a:gd name="T9" fmla="*/ 0 h 21600"/>
                <a:gd name="T10" fmla="*/ 43187 w 43187"/>
                <a:gd name="T11" fmla="*/ 21600 h 21600"/>
                <a:gd name="T12" fmla="*/ 21587 w 43187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87" h="21600" fill="none">
                  <a:moveTo>
                    <a:pt x="0" y="20853"/>
                  </a:moveTo>
                  <a:cubicBezTo>
                    <a:pt x="395" y="9268"/>
                    <a:pt x="9909" y="0"/>
                    <a:pt x="21587" y="0"/>
                  </a:cubicBezTo>
                  <a:cubicBezTo>
                    <a:pt x="33516" y="0"/>
                    <a:pt x="43187" y="9671"/>
                    <a:pt x="43187" y="21600"/>
                  </a:cubicBezTo>
                </a:path>
                <a:path w="43187" h="21600" stroke="0">
                  <a:moveTo>
                    <a:pt x="0" y="20853"/>
                  </a:moveTo>
                  <a:cubicBezTo>
                    <a:pt x="395" y="9268"/>
                    <a:pt x="9909" y="0"/>
                    <a:pt x="21587" y="0"/>
                  </a:cubicBezTo>
                  <a:cubicBezTo>
                    <a:pt x="33516" y="0"/>
                    <a:pt x="43187" y="9671"/>
                    <a:pt x="43187" y="21600"/>
                  </a:cubicBezTo>
                  <a:lnTo>
                    <a:pt x="21587" y="2160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65" name="任意多边形 157734">
              <a:extLst>
                <a:ext uri="{FF2B5EF4-FFF2-40B4-BE49-F238E27FC236}">
                  <a16:creationId xmlns:a16="http://schemas.microsoft.com/office/drawing/2014/main" xmlns="" id="{0FB7D3A5-11C5-4BD7-B09F-B9EEE350A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540"/>
              <a:ext cx="252" cy="309"/>
            </a:xfrm>
            <a:custGeom>
              <a:avLst/>
              <a:gdLst>
                <a:gd name="T0" fmla="*/ 0 w 43187"/>
                <a:gd name="T1" fmla="*/ 20853 h 21600"/>
                <a:gd name="T2" fmla="*/ 21587 w 43187"/>
                <a:gd name="T3" fmla="*/ 0 h 21600"/>
                <a:gd name="T4" fmla="*/ 43187 w 43187"/>
                <a:gd name="T5" fmla="*/ 21600 h 21600"/>
                <a:gd name="T6" fmla="*/ 0 w 43187"/>
                <a:gd name="T7" fmla="*/ 20853 h 21600"/>
                <a:gd name="T8" fmla="*/ 21587 w 43187"/>
                <a:gd name="T9" fmla="*/ 0 h 21600"/>
                <a:gd name="T10" fmla="*/ 43187 w 43187"/>
                <a:gd name="T11" fmla="*/ 21600 h 21600"/>
                <a:gd name="T12" fmla="*/ 21587 w 43187"/>
                <a:gd name="T13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187" h="21600" fill="none">
                  <a:moveTo>
                    <a:pt x="0" y="20853"/>
                  </a:moveTo>
                  <a:cubicBezTo>
                    <a:pt x="395" y="9268"/>
                    <a:pt x="9909" y="0"/>
                    <a:pt x="21587" y="0"/>
                  </a:cubicBezTo>
                  <a:cubicBezTo>
                    <a:pt x="33516" y="0"/>
                    <a:pt x="43187" y="9671"/>
                    <a:pt x="43187" y="21600"/>
                  </a:cubicBezTo>
                </a:path>
                <a:path w="43187" h="21600" stroke="0">
                  <a:moveTo>
                    <a:pt x="0" y="20853"/>
                  </a:moveTo>
                  <a:cubicBezTo>
                    <a:pt x="395" y="9268"/>
                    <a:pt x="9909" y="0"/>
                    <a:pt x="21587" y="0"/>
                  </a:cubicBezTo>
                  <a:cubicBezTo>
                    <a:pt x="33516" y="0"/>
                    <a:pt x="43187" y="9671"/>
                    <a:pt x="43187" y="21600"/>
                  </a:cubicBezTo>
                  <a:lnTo>
                    <a:pt x="21587" y="2160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66" name="矩形 157735">
              <a:extLst>
                <a:ext uri="{FF2B5EF4-FFF2-40B4-BE49-F238E27FC236}">
                  <a16:creationId xmlns:a16="http://schemas.microsoft.com/office/drawing/2014/main" xmlns="" id="{141734FA-4DFB-40C5-9F25-7498C5234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2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7" name="椭圆 157736">
              <a:extLst>
                <a:ext uri="{FF2B5EF4-FFF2-40B4-BE49-F238E27FC236}">
                  <a16:creationId xmlns:a16="http://schemas.microsoft.com/office/drawing/2014/main" xmlns="" id="{DCF3B121-3CF0-4DA5-B6DE-44E3EA246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511"/>
              <a:ext cx="643" cy="266"/>
            </a:xfrm>
            <a:prstGeom prst="ellipse">
              <a:avLst/>
            </a:prstGeom>
            <a:noFill/>
            <a:ln w="952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268" name="直接连接符 157737">
              <a:extLst>
                <a:ext uri="{FF2B5EF4-FFF2-40B4-BE49-F238E27FC236}">
                  <a16:creationId xmlns:a16="http://schemas.microsoft.com/office/drawing/2014/main" xmlns="" id="{B5E6701A-CF79-4FE0-B6B0-A78FF29D4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0" y="214"/>
              <a:ext cx="234" cy="243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9" name="直接连接符 157738">
              <a:extLst>
                <a:ext uri="{FF2B5EF4-FFF2-40B4-BE49-F238E27FC236}">
                  <a16:creationId xmlns:a16="http://schemas.microsoft.com/office/drawing/2014/main" xmlns="" id="{8C971C3C-3BA3-43B3-9482-9A2907AED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813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0" name="文本框 157739">
              <a:extLst>
                <a:ext uri="{FF2B5EF4-FFF2-40B4-BE49-F238E27FC236}">
                  <a16:creationId xmlns:a16="http://schemas.microsoft.com/office/drawing/2014/main" xmlns="" id="{0E8B68BC-975C-4A17-BA1E-59BFE9C5F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56"/>
              <a:ext cx="139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00  01  11  10</a:t>
              </a:r>
            </a:p>
          </p:txBody>
        </p:sp>
        <p:sp>
          <p:nvSpPr>
            <p:cNvPr id="271" name="文本框 157740">
              <a:extLst>
                <a:ext uri="{FF2B5EF4-FFF2-40B4-BE49-F238E27FC236}">
                  <a16:creationId xmlns:a16="http://schemas.microsoft.com/office/drawing/2014/main" xmlns="" id="{E42A60A2-B800-4635-84D8-BF2F9301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" y="424"/>
              <a:ext cx="469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algn="l"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72" name="文本框 157741">
              <a:extLst>
                <a:ext uri="{FF2B5EF4-FFF2-40B4-BE49-F238E27FC236}">
                  <a16:creationId xmlns:a16="http://schemas.microsoft.com/office/drawing/2014/main" xmlns="" id="{76774280-C73D-448C-AB41-A2A8A4787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273" name="文本框 157742">
              <a:extLst>
                <a:ext uri="{FF2B5EF4-FFF2-40B4-BE49-F238E27FC236}">
                  <a16:creationId xmlns:a16="http://schemas.microsoft.com/office/drawing/2014/main" xmlns="" id="{AD5480C9-CDD2-483F-9558-7DC4E728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18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grpSp>
          <p:nvGrpSpPr>
            <p:cNvPr id="274" name="组合 157743">
              <a:extLst>
                <a:ext uri="{FF2B5EF4-FFF2-40B4-BE49-F238E27FC236}">
                  <a16:creationId xmlns:a16="http://schemas.microsoft.com/office/drawing/2014/main" xmlns="" id="{A324AF46-1A12-40CB-8D26-74A6C3E4E2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" y="455"/>
              <a:ext cx="1281" cy="1413"/>
              <a:chOff x="0" y="-2"/>
              <a:chExt cx="1281" cy="1413"/>
            </a:xfrm>
          </p:grpSpPr>
          <p:sp>
            <p:nvSpPr>
              <p:cNvPr id="282" name="矩形 157744">
                <a:extLst>
                  <a:ext uri="{FF2B5EF4-FFF2-40B4-BE49-F238E27FC236}">
                    <a16:creationId xmlns:a16="http://schemas.microsoft.com/office/drawing/2014/main" xmlns="" id="{52D19694-BC84-4E57-9C4A-CC9DAFE8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algn="ctr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algn="ctr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83" name="组合 157745">
                <a:extLst>
                  <a:ext uri="{FF2B5EF4-FFF2-40B4-BE49-F238E27FC236}">
                    <a16:creationId xmlns:a16="http://schemas.microsoft.com/office/drawing/2014/main" xmlns="" id="{A0AF23A8-BD48-4796-95C7-05F9D156DE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" y="-2"/>
                <a:ext cx="650" cy="1413"/>
                <a:chOff x="-5" y="-2"/>
                <a:chExt cx="650" cy="1390"/>
              </a:xfrm>
            </p:grpSpPr>
            <p:sp>
              <p:nvSpPr>
                <p:cNvPr id="284" name="直接连接符 157746">
                  <a:extLst>
                    <a:ext uri="{FF2B5EF4-FFF2-40B4-BE49-F238E27FC236}">
                      <a16:creationId xmlns:a16="http://schemas.microsoft.com/office/drawing/2014/main" xmlns="" id="{C9E65567-8396-497A-826F-1967ED46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5" y="9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5" name="直接连接符 157747">
                  <a:extLst>
                    <a:ext uri="{FF2B5EF4-FFF2-40B4-BE49-F238E27FC236}">
                      <a16:creationId xmlns:a16="http://schemas.microsoft.com/office/drawing/2014/main" xmlns="" id="{04C903C7-99CA-48D6-8B71-B5CD34AFD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" y="-2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6" name="直接连接符 157748">
                  <a:extLst>
                    <a:ext uri="{FF2B5EF4-FFF2-40B4-BE49-F238E27FC236}">
                      <a16:creationId xmlns:a16="http://schemas.microsoft.com/office/drawing/2014/main" xmlns="" id="{90B1D103-8262-42AF-98E8-73DA2315E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275" name="直接连接符 157749">
              <a:extLst>
                <a:ext uri="{FF2B5EF4-FFF2-40B4-BE49-F238E27FC236}">
                  <a16:creationId xmlns:a16="http://schemas.microsoft.com/office/drawing/2014/main" xmlns="" id="{6955DA07-5FA5-42E8-9BE5-7FC6615C2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1169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6" name="直接连接符 157750">
              <a:extLst>
                <a:ext uri="{FF2B5EF4-FFF2-40B4-BE49-F238E27FC236}">
                  <a16:creationId xmlns:a16="http://schemas.microsoft.com/office/drawing/2014/main" xmlns="" id="{9ADF270F-9C83-4B04-964B-D23C5C4C1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1524"/>
              <a:ext cx="1277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77" name="矩形 157751">
              <a:extLst>
                <a:ext uri="{FF2B5EF4-FFF2-40B4-BE49-F238E27FC236}">
                  <a16:creationId xmlns:a16="http://schemas.microsoft.com/office/drawing/2014/main" xmlns="" id="{6416FAA9-0E89-4708-8309-E09BD5DC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153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8" name="矩形 157752">
              <a:extLst>
                <a:ext uri="{FF2B5EF4-FFF2-40B4-BE49-F238E27FC236}">
                  <a16:creationId xmlns:a16="http://schemas.microsoft.com/office/drawing/2014/main" xmlns="" id="{DAFAF8A5-DBAF-46E2-9A31-963792CA7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175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79" name="矩形 157753">
              <a:extLst>
                <a:ext uri="{FF2B5EF4-FFF2-40B4-BE49-F238E27FC236}">
                  <a16:creationId xmlns:a16="http://schemas.microsoft.com/office/drawing/2014/main" xmlns="" id="{0B387DF0-0733-476E-AD4D-4AE48A5FB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175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80" name="文本框 157754">
              <a:extLst>
                <a:ext uri="{FF2B5EF4-FFF2-40B4-BE49-F238E27FC236}">
                  <a16:creationId xmlns:a16="http://schemas.microsoft.com/office/drawing/2014/main" xmlns="" id="{8553DFC2-3A26-463E-92F0-EBFA8A368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425"/>
              <a:ext cx="3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 1</a:t>
              </a:r>
            </a:p>
          </p:txBody>
        </p:sp>
        <p:sp>
          <p:nvSpPr>
            <p:cNvPr id="281" name="文本框 157755">
              <a:extLst>
                <a:ext uri="{FF2B5EF4-FFF2-40B4-BE49-F238E27FC236}">
                  <a16:creationId xmlns:a16="http://schemas.microsoft.com/office/drawing/2014/main" xmlns="" id="{2598D78A-D83A-408A-A014-0F8CFA8B2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425"/>
              <a:ext cx="25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287" name="对象 286">
            <a:extLst>
              <a:ext uri="{FF2B5EF4-FFF2-40B4-BE49-F238E27FC236}">
                <a16:creationId xmlns:a16="http://schemas.microsoft.com/office/drawing/2014/main" xmlns="" id="{21753711-D75B-4B93-A9FA-F53479E37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13236886"/>
              </p:ext>
            </p:extLst>
          </p:nvPr>
        </p:nvGraphicFramePr>
        <p:xfrm>
          <a:off x="2338021" y="5377022"/>
          <a:ext cx="4286250" cy="492919"/>
        </p:xfrm>
        <a:graphic>
          <a:graphicData uri="http://schemas.openxmlformats.org/presentationml/2006/ole">
            <p:oleObj spid="_x0000_s23954" r:id="rId4" imgW="1738391" imgH="203024" progId="">
              <p:embed/>
            </p:oleObj>
          </a:graphicData>
        </a:graphic>
      </p:graphicFrame>
      <p:graphicFrame>
        <p:nvGraphicFramePr>
          <p:cNvPr id="288" name="对象 287">
            <a:extLst>
              <a:ext uri="{FF2B5EF4-FFF2-40B4-BE49-F238E27FC236}">
                <a16:creationId xmlns:a16="http://schemas.microsoft.com/office/drawing/2014/main" xmlns="" id="{6CEBA3E9-8152-4D8F-91D8-37EB39D75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055564827"/>
              </p:ext>
            </p:extLst>
          </p:nvPr>
        </p:nvGraphicFramePr>
        <p:xfrm>
          <a:off x="1880821" y="5834222"/>
          <a:ext cx="4800600" cy="478631"/>
        </p:xfrm>
        <a:graphic>
          <a:graphicData uri="http://schemas.openxmlformats.org/presentationml/2006/ole">
            <p:oleObj spid="_x0000_s23955" r:id="rId5" imgW="1992171" imgH="203024" progId="">
              <p:embed/>
            </p:oleObj>
          </a:graphicData>
        </a:graphic>
      </p:graphicFrame>
      <p:sp>
        <p:nvSpPr>
          <p:cNvPr id="289" name="未知">
            <a:extLst>
              <a:ext uri="{FF2B5EF4-FFF2-40B4-BE49-F238E27FC236}">
                <a16:creationId xmlns:a16="http://schemas.microsoft.com/office/drawing/2014/main" xmlns="" id="{E765C8BB-07A7-4AE0-9EBA-86C4922EB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21" y="5034122"/>
            <a:ext cx="666750" cy="628650"/>
          </a:xfrm>
          <a:custGeom>
            <a:avLst/>
            <a:gdLst>
              <a:gd name="T0" fmla="*/ 368 w 560"/>
              <a:gd name="T1" fmla="*/ 0 h 528"/>
              <a:gd name="T2" fmla="*/ 32 w 560"/>
              <a:gd name="T3" fmla="*/ 336 h 528"/>
              <a:gd name="T4" fmla="*/ 560 w 560"/>
              <a:gd name="T5" fmla="*/ 528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60" h="528">
                <a:moveTo>
                  <a:pt x="368" y="0"/>
                </a:moveTo>
                <a:cubicBezTo>
                  <a:pt x="184" y="124"/>
                  <a:pt x="0" y="248"/>
                  <a:pt x="32" y="336"/>
                </a:cubicBezTo>
                <a:cubicBezTo>
                  <a:pt x="64" y="424"/>
                  <a:pt x="312" y="476"/>
                  <a:pt x="560" y="528"/>
                </a:cubicBezTo>
              </a:path>
            </a:pathLst>
          </a:custGeom>
          <a:noFill/>
          <a:ln w="19050">
            <a:solidFill>
              <a:srgbClr val="9966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290" name="组合 289">
            <a:extLst>
              <a:ext uri="{FF2B5EF4-FFF2-40B4-BE49-F238E27FC236}">
                <a16:creationId xmlns:a16="http://schemas.microsoft.com/office/drawing/2014/main" xmlns="" id="{AA305FA3-C171-4FF5-97FC-708436D2FB64}"/>
              </a:ext>
            </a:extLst>
          </p:cNvPr>
          <p:cNvGrpSpPr>
            <a:grpSpLocks/>
          </p:cNvGrpSpPr>
          <p:nvPr/>
        </p:nvGrpSpPr>
        <p:grpSpPr bwMode="auto">
          <a:xfrm>
            <a:off x="4509721" y="5834222"/>
            <a:ext cx="2057400" cy="0"/>
            <a:chOff x="0" y="0"/>
            <a:chExt cx="1728" cy="0"/>
          </a:xfrm>
        </p:grpSpPr>
        <p:sp>
          <p:nvSpPr>
            <p:cNvPr id="291" name="直接连接符 157760">
              <a:extLst>
                <a:ext uri="{FF2B5EF4-FFF2-40B4-BE49-F238E27FC236}">
                  <a16:creationId xmlns:a16="http://schemas.microsoft.com/office/drawing/2014/main" xmlns="" id="{1438F519-7A86-4D97-A867-49265CB5E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40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2" name="直接连接符 157761">
              <a:extLst>
                <a:ext uri="{FF2B5EF4-FFF2-40B4-BE49-F238E27FC236}">
                  <a16:creationId xmlns:a16="http://schemas.microsoft.com/office/drawing/2014/main" xmlns="" id="{BD00365B-C00B-4B29-BC35-6B7CF213A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0"/>
              <a:ext cx="480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3" name="直接连接符 157762">
              <a:extLst>
                <a:ext uri="{FF2B5EF4-FFF2-40B4-BE49-F238E27FC236}">
                  <a16:creationId xmlns:a16="http://schemas.microsoft.com/office/drawing/2014/main" xmlns="" id="{73474FC9-DFF2-4DB2-9507-AEA2F68EB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0"/>
              <a:ext cx="480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94" name="组合 293">
            <a:extLst>
              <a:ext uri="{FF2B5EF4-FFF2-40B4-BE49-F238E27FC236}">
                <a16:creationId xmlns:a16="http://schemas.microsoft.com/office/drawing/2014/main" xmlns="" id="{9BCE44EE-FBE5-4755-B209-F6AA9C42DC53}"/>
              </a:ext>
            </a:extLst>
          </p:cNvPr>
          <p:cNvGrpSpPr>
            <a:grpSpLocks/>
          </p:cNvGrpSpPr>
          <p:nvPr/>
        </p:nvGrpSpPr>
        <p:grpSpPr bwMode="auto">
          <a:xfrm>
            <a:off x="4509721" y="6291422"/>
            <a:ext cx="2057400" cy="0"/>
            <a:chOff x="0" y="0"/>
            <a:chExt cx="1728" cy="0"/>
          </a:xfrm>
        </p:grpSpPr>
        <p:sp>
          <p:nvSpPr>
            <p:cNvPr id="295" name="直接连接符 157764">
              <a:extLst>
                <a:ext uri="{FF2B5EF4-FFF2-40B4-BE49-F238E27FC236}">
                  <a16:creationId xmlns:a16="http://schemas.microsoft.com/office/drawing/2014/main" xmlns="" id="{667F7477-FCAA-4C78-A9EC-5ACA3035C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240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6" name="直接连接符 157765">
              <a:extLst>
                <a:ext uri="{FF2B5EF4-FFF2-40B4-BE49-F238E27FC236}">
                  <a16:creationId xmlns:a16="http://schemas.microsoft.com/office/drawing/2014/main" xmlns="" id="{B772D379-7455-432D-8246-91AC85B47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0"/>
              <a:ext cx="480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7" name="直接连接符 157766">
              <a:extLst>
                <a:ext uri="{FF2B5EF4-FFF2-40B4-BE49-F238E27FC236}">
                  <a16:creationId xmlns:a16="http://schemas.microsoft.com/office/drawing/2014/main" xmlns="" id="{B8AD4086-B01D-40F2-9083-F6D45F9FC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0"/>
              <a:ext cx="480" cy="0"/>
            </a:xfrm>
            <a:prstGeom prst="line">
              <a:avLst/>
            </a:prstGeom>
            <a:noFill/>
            <a:ln w="28575">
              <a:solidFill>
                <a:srgbClr val="00CC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8" name="未知">
            <a:extLst>
              <a:ext uri="{FF2B5EF4-FFF2-40B4-BE49-F238E27FC236}">
                <a16:creationId xmlns:a16="http://schemas.microsoft.com/office/drawing/2014/main" xmlns="" id="{8C4FA22B-30B0-474E-BFF0-0095A151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71" y="4862672"/>
            <a:ext cx="981075" cy="1257300"/>
          </a:xfrm>
          <a:custGeom>
            <a:avLst/>
            <a:gdLst>
              <a:gd name="T0" fmla="*/ 336 w 824"/>
              <a:gd name="T1" fmla="*/ 0 h 1056"/>
              <a:gd name="T2" fmla="*/ 768 w 824"/>
              <a:gd name="T3" fmla="*/ 624 h 1056"/>
              <a:gd name="T4" fmla="*/ 0 w 824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4" h="1056">
                <a:moveTo>
                  <a:pt x="336" y="0"/>
                </a:moveTo>
                <a:cubicBezTo>
                  <a:pt x="580" y="224"/>
                  <a:pt x="824" y="448"/>
                  <a:pt x="768" y="624"/>
                </a:cubicBezTo>
                <a:cubicBezTo>
                  <a:pt x="712" y="800"/>
                  <a:pt x="356" y="928"/>
                  <a:pt x="0" y="1056"/>
                </a:cubicBezTo>
              </a:path>
            </a:pathLst>
          </a:custGeom>
          <a:noFill/>
          <a:ln w="22225">
            <a:solidFill>
              <a:srgbClr val="AFBF39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xmlns="" id="{BD17D9A0-34D8-41BE-96F0-C7F71768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689" y="1127784"/>
            <a:ext cx="2892923" cy="813399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i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不同的圈法，得到不同的最简结果</a:t>
            </a:r>
          </a:p>
        </p:txBody>
      </p:sp>
      <p:sp>
        <p:nvSpPr>
          <p:cNvPr id="300" name="文本框 157769">
            <a:extLst>
              <a:ext uri="{FF2B5EF4-FFF2-40B4-BE49-F238E27FC236}">
                <a16:creationId xmlns:a16="http://schemas.microsoft.com/office/drawing/2014/main" xmlns="" id="{DD56D2FB-8768-4020-88F1-BE73574F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78" y="2018067"/>
            <a:ext cx="698808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F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</a:rPr>
              <a:t>, B, C, D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)=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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(2, 3, 8, 9, 10,12, 13)</a:t>
            </a:r>
          </a:p>
        </p:txBody>
      </p:sp>
      <p:cxnSp>
        <p:nvCxnSpPr>
          <p:cNvPr id="82" name="直接连接符 8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75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xmlns="" id="{8377D943-E56A-4F8B-B6A5-991F469F4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17948312"/>
              </p:ext>
            </p:extLst>
          </p:nvPr>
        </p:nvGraphicFramePr>
        <p:xfrm>
          <a:off x="334298" y="3105146"/>
          <a:ext cx="6143670" cy="633368"/>
        </p:xfrm>
        <a:graphic>
          <a:graphicData uri="http://schemas.openxmlformats.org/presentationml/2006/ole">
            <p:oleObj spid="_x0000_s32553" r:id="rId4" imgW="2222500" imgH="228600" progId="">
              <p:embed/>
            </p:oleObj>
          </a:graphicData>
        </a:graphic>
      </p:graphicFrame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xmlns="" id="{049CE958-E664-4142-8173-FA3AFC19F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54003868"/>
              </p:ext>
            </p:extLst>
          </p:nvPr>
        </p:nvGraphicFramePr>
        <p:xfrm>
          <a:off x="2762433" y="3978565"/>
          <a:ext cx="5532471" cy="422252"/>
        </p:xfrm>
        <a:graphic>
          <a:graphicData uri="http://schemas.openxmlformats.org/presentationml/2006/ole">
            <p:oleObj spid="_x0000_s32554" r:id="rId5" imgW="8048307" imgH="482391" progId="">
              <p:embed/>
            </p:oleObj>
          </a:graphicData>
        </a:graphic>
      </p:graphicFrame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xmlns="" id="{FC4F64C3-A908-44E6-BBCA-142572C5D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25574738"/>
              </p:ext>
            </p:extLst>
          </p:nvPr>
        </p:nvGraphicFramePr>
        <p:xfrm>
          <a:off x="2762433" y="4654768"/>
          <a:ext cx="5908605" cy="422252"/>
        </p:xfrm>
        <a:graphic>
          <a:graphicData uri="http://schemas.openxmlformats.org/presentationml/2006/ole">
            <p:oleObj spid="_x0000_s32555" name="Equation" r:id="rId6" imgW="7251700" imgH="457200" progId="Equation.DSMT4">
              <p:embed/>
            </p:oleObj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xmlns="" id="{FC119268-ABCD-43B8-9374-9DA228441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09425594"/>
              </p:ext>
            </p:extLst>
          </p:nvPr>
        </p:nvGraphicFramePr>
        <p:xfrm>
          <a:off x="926597" y="4331139"/>
          <a:ext cx="914400" cy="958453"/>
        </p:xfrm>
        <a:graphic>
          <a:graphicData uri="http://schemas.openxmlformats.org/presentationml/2006/ole">
            <p:oleObj spid="_x0000_s32556" r:id="rId7" imgW="419100" imgH="406400" progId="">
              <p:embed/>
            </p:oleObj>
          </a:graphicData>
        </a:graphic>
      </p:graphicFrame>
      <p:grpSp>
        <p:nvGrpSpPr>
          <p:cNvPr id="98" name="组合 97">
            <a:extLst>
              <a:ext uri="{FF2B5EF4-FFF2-40B4-BE49-F238E27FC236}">
                <a16:creationId xmlns:a16="http://schemas.microsoft.com/office/drawing/2014/main" xmlns="" id="{5549A7FF-A70C-4D54-B80D-9373D86FF425}"/>
              </a:ext>
            </a:extLst>
          </p:cNvPr>
          <p:cNvGrpSpPr>
            <a:grpSpLocks/>
          </p:cNvGrpSpPr>
          <p:nvPr/>
        </p:nvGrpSpPr>
        <p:grpSpPr bwMode="auto">
          <a:xfrm>
            <a:off x="5437328" y="5709298"/>
            <a:ext cx="3308748" cy="631032"/>
            <a:chOff x="-795" y="28"/>
            <a:chExt cx="2779" cy="530"/>
          </a:xfrm>
        </p:grpSpPr>
        <p:sp>
          <p:nvSpPr>
            <p:cNvPr id="99" name="直接连接符 158727">
              <a:extLst>
                <a:ext uri="{FF2B5EF4-FFF2-40B4-BE49-F238E27FC236}">
                  <a16:creationId xmlns:a16="http://schemas.microsoft.com/office/drawing/2014/main" xmlns="" id="{19F62A34-6B5C-4C0F-8D88-F96097F20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" y="28"/>
              <a:ext cx="336" cy="288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0" name="直接连接符 158728">
              <a:extLst>
                <a:ext uri="{FF2B5EF4-FFF2-40B4-BE49-F238E27FC236}">
                  <a16:creationId xmlns:a16="http://schemas.microsoft.com/office/drawing/2014/main" xmlns="" id="{EC99568B-BD8C-4FD1-AD04-D08814FE93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795" y="324"/>
              <a:ext cx="1216" cy="155"/>
            </a:xfrm>
            <a:prstGeom prst="line">
              <a:avLst/>
            </a:prstGeom>
            <a:noFill/>
            <a:ln w="9525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1" name="矩形 158729">
              <a:extLst>
                <a:ext uri="{FF2B5EF4-FFF2-40B4-BE49-F238E27FC236}">
                  <a16:creationId xmlns:a16="http://schemas.microsoft.com/office/drawing/2014/main" xmlns="" id="{8EB287A3-3F41-411F-B925-FDE7947F3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" y="94"/>
              <a:ext cx="1535" cy="464"/>
            </a:xfrm>
            <a:prstGeom prst="rect">
              <a:avLst/>
            </a:prstGeom>
            <a:noFill/>
            <a:ln w="9525">
              <a:solidFill>
                <a:srgbClr val="99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1" kern="0" dirty="0" smtClean="0">
                  <a:solidFill>
                    <a:srgbClr val="000000"/>
                  </a:solidFill>
                  <a:latin typeface="黑体" panose="02010609060101010101" pitchFamily="49" charset="-122"/>
                </a:rPr>
                <a:t>最小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项互补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,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即编号互为补充</a:t>
              </a:r>
            </a:p>
          </p:txBody>
        </p:sp>
      </p:grpSp>
      <p:sp>
        <p:nvSpPr>
          <p:cNvPr id="102" name="标题 158730">
            <a:extLst>
              <a:ext uri="{FF2B5EF4-FFF2-40B4-BE49-F238E27FC236}">
                <a16:creationId xmlns:a16="http://schemas.microsoft.com/office/drawing/2014/main" xmlns="" id="{FAA2BA2E-E1A7-45E0-831C-A1D7E223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54" y="1438492"/>
            <a:ext cx="7332754" cy="157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lnSpc>
                <a:spcPct val="130000"/>
              </a:lnSpc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/>
              </a:rPr>
              <a:t>例6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：用卡诺图把逻辑函数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    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A, B, C, D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)=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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( 3, 4, 6, 7, 11, 12, 13, 14,15)</a:t>
            </a:r>
            <a:b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         化简成最简"或与"表达式。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8703181"/>
              </p:ext>
            </p:extLst>
          </p:nvPr>
        </p:nvGraphicFramePr>
        <p:xfrm>
          <a:off x="2762433" y="5307401"/>
          <a:ext cx="3769933" cy="487032"/>
        </p:xfrm>
        <a:graphic>
          <a:graphicData uri="http://schemas.openxmlformats.org/presentationml/2006/ole">
            <p:oleObj spid="_x0000_s32557" name="Equation" r:id="rId9" imgW="1866600" imgH="241200" progId="Equation.DSMT4">
              <p:embed/>
            </p:oleObj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66960154"/>
              </p:ext>
            </p:extLst>
          </p:nvPr>
        </p:nvGraphicFramePr>
        <p:xfrm>
          <a:off x="2762433" y="6024814"/>
          <a:ext cx="2641600" cy="409575"/>
        </p:xfrm>
        <a:graphic>
          <a:graphicData uri="http://schemas.openxmlformats.org/presentationml/2006/ole">
            <p:oleObj spid="_x0000_s32558" name="Equation" r:id="rId10" imgW="130788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9192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xmlns="" id="{9AAB3235-2037-4CE9-B731-1079DD507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89382162"/>
              </p:ext>
            </p:extLst>
          </p:nvPr>
        </p:nvGraphicFramePr>
        <p:xfrm>
          <a:off x="1308760" y="5091786"/>
          <a:ext cx="4359275" cy="449262"/>
        </p:xfrm>
        <a:graphic>
          <a:graphicData uri="http://schemas.openxmlformats.org/presentationml/2006/ole">
            <p:oleObj spid="_x0000_s33406" name="公式" r:id="rId4" imgW="2057400" imgH="241200" progId="">
              <p:embed/>
            </p:oleObj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xmlns="" id="{41B636AE-FED9-4499-9010-566F79539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60320935"/>
              </p:ext>
            </p:extLst>
          </p:nvPr>
        </p:nvGraphicFramePr>
        <p:xfrm>
          <a:off x="1680370" y="5598588"/>
          <a:ext cx="3863135" cy="500777"/>
        </p:xfrm>
        <a:graphic>
          <a:graphicData uri="http://schemas.openxmlformats.org/presentationml/2006/ole">
            <p:oleObj spid="_x0000_s33407" name="公式" r:id="rId5" imgW="2057400" imgH="266400" progId="">
              <p:embed/>
            </p:oleObj>
          </a:graphicData>
        </a:graphic>
      </p:graphicFrame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xmlns="" id="{02B99262-6F88-4F1A-A766-572002F8F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03322571"/>
              </p:ext>
            </p:extLst>
          </p:nvPr>
        </p:nvGraphicFramePr>
        <p:xfrm>
          <a:off x="3370777" y="6099365"/>
          <a:ext cx="3242557" cy="433863"/>
        </p:xfrm>
        <a:graphic>
          <a:graphicData uri="http://schemas.openxmlformats.org/presentationml/2006/ole">
            <p:oleObj spid="_x0000_s33408" name="公式" r:id="rId6" imgW="1803240" imgH="241200" progId="">
              <p:embed/>
            </p:oleObj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243868" y="2222422"/>
            <a:ext cx="6204814" cy="2618454"/>
            <a:chOff x="2255743" y="2443607"/>
            <a:chExt cx="6204814" cy="2618454"/>
          </a:xfrm>
        </p:grpSpPr>
        <p:sp>
          <p:nvSpPr>
            <p:cNvPr id="162" name="左中括号 159748">
              <a:extLst>
                <a:ext uri="{FF2B5EF4-FFF2-40B4-BE49-F238E27FC236}">
                  <a16:creationId xmlns:a16="http://schemas.microsoft.com/office/drawing/2014/main" xmlns="" id="{6D4D2E67-80E9-427D-BEE8-EB693A2186EC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2912960" y="3538091"/>
              <a:ext cx="396479" cy="1026319"/>
            </a:xfrm>
            <a:prstGeom prst="leftBracket">
              <a:avLst>
                <a:gd name="adj" fmla="val 56625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3" name="左中括号 159749">
              <a:extLst>
                <a:ext uri="{FF2B5EF4-FFF2-40B4-BE49-F238E27FC236}">
                  <a16:creationId xmlns:a16="http://schemas.microsoft.com/office/drawing/2014/main" xmlns="" id="{B9BB1807-684F-44B7-A102-BD6067A8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910" y="3538091"/>
              <a:ext cx="385763" cy="1026319"/>
            </a:xfrm>
            <a:prstGeom prst="leftBracket">
              <a:avLst>
                <a:gd name="adj" fmla="val 58198"/>
              </a:avLst>
            </a:prstGeom>
            <a:noFill/>
            <a:ln w="1905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4" name="圆角矩形 159750">
              <a:extLst>
                <a:ext uri="{FF2B5EF4-FFF2-40B4-BE49-F238E27FC236}">
                  <a16:creationId xmlns:a16="http://schemas.microsoft.com/office/drawing/2014/main" xmlns="" id="{F2460625-B5E2-44EF-AAE4-7E762B644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315" y="4111973"/>
              <a:ext cx="2021681" cy="39886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5" name="圆角矩形 159751">
              <a:extLst>
                <a:ext uri="{FF2B5EF4-FFF2-40B4-BE49-F238E27FC236}">
                  <a16:creationId xmlns:a16="http://schemas.microsoft.com/office/drawing/2014/main" xmlns="" id="{D6347E96-7445-4D09-B14B-4E72BEABC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733" y="3090416"/>
              <a:ext cx="436959" cy="186451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66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66" name="矩形 159752">
              <a:extLst>
                <a:ext uri="{FF2B5EF4-FFF2-40B4-BE49-F238E27FC236}">
                  <a16:creationId xmlns:a16="http://schemas.microsoft.com/office/drawing/2014/main" xmlns="" id="{B83F67D4-0176-49FD-9B92-10B2E97E1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383" y="4645372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67" name="直接连接符 159753">
              <a:extLst>
                <a:ext uri="{FF2B5EF4-FFF2-40B4-BE49-F238E27FC236}">
                  <a16:creationId xmlns:a16="http://schemas.microsoft.com/office/drawing/2014/main" xmlns="" id="{53EF81CE-9B91-4380-8812-40C5E6F62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302" y="3524995"/>
              <a:ext cx="219194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68" name="文本框 159754">
              <a:extLst>
                <a:ext uri="{FF2B5EF4-FFF2-40B4-BE49-F238E27FC236}">
                  <a16:creationId xmlns:a16="http://schemas.microsoft.com/office/drawing/2014/main" xmlns="" id="{D2F02FEF-F2C6-4157-A14D-CF19A6EE2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906" y="2663262"/>
              <a:ext cx="205979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rgbClr val="000000"/>
                  </a:solidFill>
                  <a:ea typeface="宋体" panose="02010600030101010101" pitchFamily="2" charset="-122"/>
                </a:rPr>
                <a:t>00     01    11   10</a:t>
              </a:r>
            </a:p>
          </p:txBody>
        </p:sp>
        <p:sp>
          <p:nvSpPr>
            <p:cNvPr id="169" name="文本框 159755">
              <a:extLst>
                <a:ext uri="{FF2B5EF4-FFF2-40B4-BE49-F238E27FC236}">
                  <a16:creationId xmlns:a16="http://schemas.microsoft.com/office/drawing/2014/main" xmlns="" id="{09D76017-AD20-44F4-9455-3A62E0CE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911" y="2986832"/>
              <a:ext cx="454819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00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01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70" name="文本框 159756">
              <a:extLst>
                <a:ext uri="{FF2B5EF4-FFF2-40B4-BE49-F238E27FC236}">
                  <a16:creationId xmlns:a16="http://schemas.microsoft.com/office/drawing/2014/main" xmlns="" id="{2EE39377-2388-4FA5-844B-BEB14AD9C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911" y="2443607"/>
              <a:ext cx="55816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71" name="文本框 159757">
              <a:extLst>
                <a:ext uri="{FF2B5EF4-FFF2-40B4-BE49-F238E27FC236}">
                  <a16:creationId xmlns:a16="http://schemas.microsoft.com/office/drawing/2014/main" xmlns="" id="{A55503CD-3279-4B6E-84A6-287195A6F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743" y="2672537"/>
              <a:ext cx="51488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72" name="文本框 159758">
              <a:extLst>
                <a:ext uri="{FF2B5EF4-FFF2-40B4-BE49-F238E27FC236}">
                  <a16:creationId xmlns:a16="http://schemas.microsoft.com/office/drawing/2014/main" xmlns="" id="{5E0EF26E-D1E6-4E05-8010-9DB996F41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930" y="3059460"/>
              <a:ext cx="273844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173" name="组合 159759">
              <a:extLst>
                <a:ext uri="{FF2B5EF4-FFF2-40B4-BE49-F238E27FC236}">
                  <a16:creationId xmlns:a16="http://schemas.microsoft.com/office/drawing/2014/main" xmlns="" id="{49D90008-8621-4EE3-9D1D-9A3E10153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7489" y="3014217"/>
              <a:ext cx="2199084" cy="2012156"/>
              <a:chOff x="0" y="0"/>
              <a:chExt cx="1281" cy="1403"/>
            </a:xfrm>
          </p:grpSpPr>
          <p:sp>
            <p:nvSpPr>
              <p:cNvPr id="174" name="矩形 159760">
                <a:extLst>
                  <a:ext uri="{FF2B5EF4-FFF2-40B4-BE49-F238E27FC236}">
                    <a16:creationId xmlns:a16="http://schemas.microsoft.com/office/drawing/2014/main" xmlns="" id="{B72BCD0D-7C36-4797-ABC0-F540B3441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75" name="组合 159761">
                <a:extLst>
                  <a:ext uri="{FF2B5EF4-FFF2-40B4-BE49-F238E27FC236}">
                    <a16:creationId xmlns:a16="http://schemas.microsoft.com/office/drawing/2014/main" xmlns="" id="{08D1741D-7C8B-4943-9164-A39FEAA164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176" name="直接连接符 159762">
                  <a:extLst>
                    <a:ext uri="{FF2B5EF4-FFF2-40B4-BE49-F238E27FC236}">
                      <a16:creationId xmlns:a16="http://schemas.microsoft.com/office/drawing/2014/main" xmlns="" id="{E06B0AE9-188C-4861-929A-82560FCFDA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7" name="直接连接符 159763">
                  <a:extLst>
                    <a:ext uri="{FF2B5EF4-FFF2-40B4-BE49-F238E27FC236}">
                      <a16:creationId xmlns:a16="http://schemas.microsoft.com/office/drawing/2014/main" xmlns="" id="{0CD235D2-0405-4E56-AB49-2C06ADA214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8" name="直接连接符 159764">
                  <a:extLst>
                    <a:ext uri="{FF2B5EF4-FFF2-40B4-BE49-F238E27FC236}">
                      <a16:creationId xmlns:a16="http://schemas.microsoft.com/office/drawing/2014/main" xmlns="" id="{555B5187-3D8E-4816-B636-120E79CD6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79" name="直接连接符 159765">
              <a:extLst>
                <a:ext uri="{FF2B5EF4-FFF2-40B4-BE49-F238E27FC236}">
                  <a16:creationId xmlns:a16="http://schemas.microsoft.com/office/drawing/2014/main" xmlns="" id="{2A331B8E-599B-4E08-9C7D-F7F87ED6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302" y="4023866"/>
              <a:ext cx="219194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0" name="直接连接符 159766">
              <a:extLst>
                <a:ext uri="{FF2B5EF4-FFF2-40B4-BE49-F238E27FC236}">
                  <a16:creationId xmlns:a16="http://schemas.microsoft.com/office/drawing/2014/main" xmlns="" id="{2FDE0F4E-3D6D-41D7-BA3C-035B39059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679" y="4579888"/>
              <a:ext cx="219194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1" name="矩形 159767">
              <a:extLst>
                <a:ext uri="{FF2B5EF4-FFF2-40B4-BE49-F238E27FC236}">
                  <a16:creationId xmlns:a16="http://schemas.microsoft.com/office/drawing/2014/main" xmlns="" id="{13E80F0B-EA42-4BBA-92CD-CBDB9A8F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433" y="4646563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2" name="矩形 159768">
              <a:extLst>
                <a:ext uri="{FF2B5EF4-FFF2-40B4-BE49-F238E27FC236}">
                  <a16:creationId xmlns:a16="http://schemas.microsoft.com/office/drawing/2014/main" xmlns="" id="{D3DDBF45-57FA-408C-9C1D-EE7CB625B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220" y="4646563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3" name="矩形 159769">
              <a:extLst>
                <a:ext uri="{FF2B5EF4-FFF2-40B4-BE49-F238E27FC236}">
                  <a16:creationId xmlns:a16="http://schemas.microsoft.com/office/drawing/2014/main" xmlns="" id="{CCDBF87D-1B74-4547-9056-EAE3E092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054" y="4128641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4" name="矩形 159770">
              <a:extLst>
                <a:ext uri="{FF2B5EF4-FFF2-40B4-BE49-F238E27FC236}">
                  <a16:creationId xmlns:a16="http://schemas.microsoft.com/office/drawing/2014/main" xmlns="" id="{C9E17F8D-8ADF-4588-8B5D-2126898D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123" y="4128641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5" name="文本框 159771">
              <a:extLst>
                <a:ext uri="{FF2B5EF4-FFF2-40B4-BE49-F238E27FC236}">
                  <a16:creationId xmlns:a16="http://schemas.microsoft.com/office/drawing/2014/main" xmlns="" id="{518FF572-1F49-4598-84FC-0EA382B15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192" y="3036839"/>
              <a:ext cx="297656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6" name="文本框 159772">
              <a:extLst>
                <a:ext uri="{FF2B5EF4-FFF2-40B4-BE49-F238E27FC236}">
                  <a16:creationId xmlns:a16="http://schemas.microsoft.com/office/drawing/2014/main" xmlns="" id="{65FA0BF9-DB41-4B54-9F1F-E7533A0CA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296" y="3059460"/>
              <a:ext cx="32027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7" name="矩形 159773">
              <a:extLst>
                <a:ext uri="{FF2B5EF4-FFF2-40B4-BE49-F238E27FC236}">
                  <a16:creationId xmlns:a16="http://schemas.microsoft.com/office/drawing/2014/main" xmlns="" id="{6CFAC125-9271-4F70-B159-9624A4C2E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579" y="3613101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8" name="矩形 159774">
              <a:extLst>
                <a:ext uri="{FF2B5EF4-FFF2-40B4-BE49-F238E27FC236}">
                  <a16:creationId xmlns:a16="http://schemas.microsoft.com/office/drawing/2014/main" xmlns="" id="{A364B2F3-F094-4690-9F8D-F610ECC32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935" y="3613101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89" name="矩形 159775">
              <a:extLst>
                <a:ext uri="{FF2B5EF4-FFF2-40B4-BE49-F238E27FC236}">
                  <a16:creationId xmlns:a16="http://schemas.microsoft.com/office/drawing/2014/main" xmlns="" id="{27BCC55C-BAB9-412C-85FF-49ED5B63F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814" y="4111972"/>
              <a:ext cx="252413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0" name="矩形 159776">
              <a:extLst>
                <a:ext uri="{FF2B5EF4-FFF2-40B4-BE49-F238E27FC236}">
                  <a16:creationId xmlns:a16="http://schemas.microsoft.com/office/drawing/2014/main" xmlns="" id="{1DE8F944-F64C-447C-8D37-EDD28299A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023" y="4128641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1" name="文本框 159777">
              <a:extLst>
                <a:ext uri="{FF2B5EF4-FFF2-40B4-BE49-F238E27FC236}">
                  <a16:creationId xmlns:a16="http://schemas.microsoft.com/office/drawing/2014/main" xmlns="" id="{D6CC6C29-4180-46D2-AEF1-18F6DFD33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192" y="3551189"/>
              <a:ext cx="435769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2" name="矩形 159778">
              <a:extLst>
                <a:ext uri="{FF2B5EF4-FFF2-40B4-BE49-F238E27FC236}">
                  <a16:creationId xmlns:a16="http://schemas.microsoft.com/office/drawing/2014/main" xmlns="" id="{776E96BB-0A77-4BB0-B908-25A95BB12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595" y="4646563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3" name="矩形 159779">
              <a:extLst>
                <a:ext uri="{FF2B5EF4-FFF2-40B4-BE49-F238E27FC236}">
                  <a16:creationId xmlns:a16="http://schemas.microsoft.com/office/drawing/2014/main" xmlns="" id="{2940C8EE-DA1B-471B-8D68-062C09DF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267" y="3617863"/>
              <a:ext cx="319318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sz="21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4" name="直接连接符 159780">
              <a:extLst>
                <a:ext uri="{FF2B5EF4-FFF2-40B4-BE49-F238E27FC236}">
                  <a16:creationId xmlns:a16="http://schemas.microsoft.com/office/drawing/2014/main" xmlns="" id="{1F739059-13FD-438C-859A-F16D776D9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917" y="2648695"/>
              <a:ext cx="382191" cy="382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" name="矩形 159781">
              <a:extLst>
                <a:ext uri="{FF2B5EF4-FFF2-40B4-BE49-F238E27FC236}">
                  <a16:creationId xmlns:a16="http://schemas.microsoft.com/office/drawing/2014/main" xmlns="" id="{C5395359-ECF5-402B-8A2A-DFC7B1035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317" y="3067795"/>
              <a:ext cx="260747" cy="434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CC9900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sz="195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6" name="圆角矩形标注 159782">
              <a:extLst>
                <a:ext uri="{FF2B5EF4-FFF2-40B4-BE49-F238E27FC236}">
                  <a16:creationId xmlns:a16="http://schemas.microsoft.com/office/drawing/2014/main" xmlns="" id="{D88222D0-0D50-4670-9C24-62FBC4F41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445" y="3059460"/>
              <a:ext cx="2816112" cy="2001410"/>
            </a:xfrm>
            <a:prstGeom prst="wedgeRoundRectCallout">
              <a:avLst>
                <a:gd name="adj1" fmla="val -69088"/>
                <a:gd name="adj2" fmla="val 11498"/>
                <a:gd name="adj3" fmla="val 16667"/>
              </a:avLst>
            </a:prstGeom>
            <a:noFill/>
            <a:ln w="952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原函数为</a:t>
              </a:r>
              <a:r>
                <a:rPr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时</a:t>
              </a:r>
              <a:r>
                <a:rPr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,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反函数为</a:t>
              </a:r>
              <a:r>
                <a:rPr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1.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sz="24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此处圈</a:t>
              </a:r>
              <a:r>
                <a:rPr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0,</a:t>
              </a:r>
              <a:r>
                <a:rPr lang="zh-CN" altLang="en-US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应理解为对反函数是圈</a:t>
              </a:r>
              <a:r>
                <a:rPr lang="en-US" altLang="zh-CN" sz="2400" b="1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1.</a:t>
              </a:r>
            </a:p>
          </p:txBody>
        </p:sp>
      </p:grpSp>
      <p:sp>
        <p:nvSpPr>
          <p:cNvPr id="197" name="椭圆 196">
            <a:extLst>
              <a:ext uri="{FF2B5EF4-FFF2-40B4-BE49-F238E27FC236}">
                <a16:creationId xmlns:a16="http://schemas.microsoft.com/office/drawing/2014/main" xmlns="" id="{1DAF4AE8-6548-40F6-86DC-161CDE2DD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442" y="5055381"/>
            <a:ext cx="685800" cy="514350"/>
          </a:xfrm>
          <a:prstGeom prst="ellipse">
            <a:avLst/>
          </a:prstGeom>
          <a:noFill/>
          <a:ln w="19050">
            <a:solidFill>
              <a:srgbClr val="996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sp>
        <p:nvSpPr>
          <p:cNvPr id="198" name="直接连接符 197">
            <a:extLst>
              <a:ext uri="{FF2B5EF4-FFF2-40B4-BE49-F238E27FC236}">
                <a16:creationId xmlns:a16="http://schemas.microsoft.com/office/drawing/2014/main" xmlns="" id="{0C726E9C-C101-47C4-A51F-DD57B6D83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9221" y="4288064"/>
            <a:ext cx="571500" cy="914400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9" name="直接连接符 198">
            <a:extLst>
              <a:ext uri="{FF2B5EF4-FFF2-40B4-BE49-F238E27FC236}">
                <a16:creationId xmlns:a16="http://schemas.microsoft.com/office/drawing/2014/main" xmlns="" id="{03D419B3-C16C-44CB-B20D-DBDCE84A6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371" y="4745264"/>
            <a:ext cx="57150" cy="457200"/>
          </a:xfrm>
          <a:prstGeom prst="line">
            <a:avLst/>
          </a:prstGeom>
          <a:noFill/>
          <a:ln w="19050">
            <a:solidFill>
              <a:srgbClr val="99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0" name="直接连接符 199">
            <a:extLst>
              <a:ext uri="{FF2B5EF4-FFF2-40B4-BE49-F238E27FC236}">
                <a16:creationId xmlns:a16="http://schemas.microsoft.com/office/drawing/2014/main" xmlns="" id="{CDCA0A23-5259-485D-A7CC-17F0E8628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121" y="4230913"/>
            <a:ext cx="522454" cy="933811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卡诺图法化简逻辑函数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0" y="687258"/>
            <a:ext cx="5095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2100" b="1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函数的卡诺图化简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3531" y="1599691"/>
            <a:ext cx="6939615" cy="461665"/>
            <a:chOff x="2235521" y="1278441"/>
            <a:chExt cx="5935203" cy="461665"/>
          </a:xfrm>
        </p:grpSpPr>
        <p:sp>
          <p:nvSpPr>
            <p:cNvPr id="2" name="文本框 1"/>
            <p:cNvSpPr txBox="1"/>
            <p:nvPr/>
          </p:nvSpPr>
          <p:spPr>
            <a:xfrm>
              <a:off x="2235521" y="1278441"/>
              <a:ext cx="1984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接上页：</a:t>
              </a:r>
              <a:endParaRPr lang="zh-CN" altLang="en-US" sz="2400" b="1" dirty="0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12467887"/>
                </p:ext>
              </p:extLst>
            </p:nvPr>
          </p:nvGraphicFramePr>
          <p:xfrm>
            <a:off x="3811048" y="1280296"/>
            <a:ext cx="4359676" cy="411163"/>
          </p:xfrm>
          <a:graphic>
            <a:graphicData uri="http://schemas.openxmlformats.org/presentationml/2006/ole">
              <p:oleObj spid="_x0000_s33409" name="Equation" r:id="rId8" imgW="2158920" imgH="20304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="" xmlns:p14="http://schemas.microsoft.com/office/powerpoint/2010/main" val="21192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代数法化简逻辑函数</a:t>
            </a:r>
          </a:p>
        </p:txBody>
      </p:sp>
      <p:sp>
        <p:nvSpPr>
          <p:cNvPr id="29" name="淘宝网chenying0907出品 25"/>
          <p:cNvSpPr txBox="1"/>
          <p:nvPr/>
        </p:nvSpPr>
        <p:spPr>
          <a:xfrm>
            <a:off x="4003720" y="320945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卡诺图法化简逻辑函数</a:t>
            </a:r>
          </a:p>
        </p:txBody>
      </p:sp>
      <p:sp>
        <p:nvSpPr>
          <p:cNvPr id="33" name="淘宝网chenying0907出品 29"/>
          <p:cNvSpPr txBox="1"/>
          <p:nvPr/>
        </p:nvSpPr>
        <p:spPr>
          <a:xfrm>
            <a:off x="4003720" y="427580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含有任意项的逻辑函数化简</a:t>
            </a:r>
          </a:p>
        </p:txBody>
      </p:sp>
    </p:spTree>
    <p:extLst>
      <p:ext uri="{BB962C8B-B14F-4D97-AF65-F5344CB8AC3E}">
        <p14:creationId xmlns="" xmlns:p14="http://schemas.microsoft.com/office/powerpoint/2010/main" val="22383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8095B38E-3E6E-4A3C-83F8-BADBB64C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66" y="1105365"/>
            <a:ext cx="8297461" cy="24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9925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indent="0" algn="just" fontAlgn="base">
              <a:lnSpc>
                <a:spcPct val="120000"/>
              </a:lnSpc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定义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一个逻辑函数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如果它的某些输入取值组合因受特殊原因制约而</a:t>
            </a:r>
            <a:r>
              <a:rPr lang="zh-CN" altLang="en-US" sz="24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不会再现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或者虽然每种输入取值组合都可能出现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但此时函数取值为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还是为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b="1" i="1" u="sng" dirty="0">
                <a:solidFill>
                  <a:srgbClr val="FF0000"/>
                </a:solidFill>
                <a:ea typeface="宋体" panose="02010600030101010101" pitchFamily="2" charset="-122"/>
              </a:rPr>
              <a:t>无关紧要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那么这些输入取值组合所对应的最小项称为</a:t>
            </a:r>
            <a:r>
              <a:rPr lang="zh-CN" altLang="en-US" sz="2400" b="1" u="sng" dirty="0">
                <a:solidFill>
                  <a:srgbClr val="0000FF"/>
                </a:solidFill>
                <a:ea typeface="宋体" panose="02010600030101010101" pitchFamily="2" charset="-122"/>
              </a:rPr>
              <a:t>无关项</a:t>
            </a:r>
            <a:r>
              <a:rPr lang="zh-CN" altLang="en-US" sz="2400" b="1" u="sng" dirty="0">
                <a:solidFill>
                  <a:srgbClr val="000000"/>
                </a:solidFill>
                <a:ea typeface="宋体" panose="02010600030101010101" pitchFamily="2" charset="-122"/>
              </a:rPr>
              <a:t>或者</a:t>
            </a:r>
            <a:r>
              <a:rPr lang="zh-CN" altLang="en-US" sz="2400" b="1" u="sng" dirty="0">
                <a:solidFill>
                  <a:srgbClr val="0000FF"/>
                </a:solidFill>
                <a:ea typeface="宋体" panose="02010600030101010101" pitchFamily="2" charset="-122"/>
              </a:rPr>
              <a:t>任意项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。任意项用“</a:t>
            </a:r>
            <a:r>
              <a:rPr lang="en-US" altLang="zh-CN" b="1" dirty="0">
                <a:solidFill>
                  <a:srgbClr val="FF0066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或者“</a:t>
            </a:r>
            <a:r>
              <a:rPr lang="en-US" altLang="zh-CN" b="1" dirty="0">
                <a:solidFill>
                  <a:srgbClr val="FF0066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表示。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DA068E99-97A8-4705-83C9-6AA2D4220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03" y="4443053"/>
            <a:ext cx="8159386" cy="171962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758825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indent="0" fontAlgn="base">
              <a:lnSpc>
                <a:spcPct val="130000"/>
              </a:lnSpc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任意项可以加到函数表达式中，也可以不加到函数表达式中，</a:t>
            </a:r>
            <a:r>
              <a:rPr lang="zh-CN" altLang="en-US" sz="2400" b="1" dirty="0">
                <a:solidFill>
                  <a:srgbClr val="FF0066"/>
                </a:solidFill>
                <a:ea typeface="宋体" panose="02010600030101010101" pitchFamily="2" charset="-122"/>
              </a:rPr>
              <a:t>并不影响函数的实际逻辑功能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其值可以取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，也可以取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88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8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1D40028C-C351-47A9-B7FF-EDEB5B53D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1" y="1851817"/>
            <a:ext cx="712847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 :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十字路口红绿灯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设控制信号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G=1 →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绿灯亮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;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         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控制信号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R=1 →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红灯亮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;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GR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可以为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GR=00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01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，但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GR ≠ 11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A059F8D-9B37-4E2F-A1C9-CADB7300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1" y="3512961"/>
            <a:ext cx="7706412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2 :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电动机正反转控制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设控制信号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F=1 →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正传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;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                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控制信号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R=1 →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反转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;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则 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FR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可以为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FR=00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01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，但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FR ≠ 11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。                                                                          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0CC530C-3D33-45B2-AE68-BFE76430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1" y="5174105"/>
            <a:ext cx="75791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3 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: 8421BCD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码中，从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1010 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～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1111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的六种编码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不</a:t>
            </a:r>
            <a:endParaRPr lang="en-US" altLang="zh-CN" sz="2400" b="1" dirty="0" smtClean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     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允许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出现，可视为无关最小项。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5304D2D-91BD-4BA3-9138-E6FA5C48D8B3}"/>
              </a:ext>
            </a:extLst>
          </p:cNvPr>
          <p:cNvSpPr txBox="1"/>
          <p:nvPr/>
        </p:nvSpPr>
        <p:spPr>
          <a:xfrm>
            <a:off x="344002" y="819948"/>
            <a:ext cx="2411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defTabSz="685800">
              <a:spcBef>
                <a:spcPct val="50000"/>
              </a:spcBef>
              <a:defRPr kumimoji="1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任意项举例：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0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011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2817">
            <a:extLst>
              <a:ext uri="{FF2B5EF4-FFF2-40B4-BE49-F238E27FC236}">
                <a16:creationId xmlns:a16="http://schemas.microsoft.com/office/drawing/2014/main" xmlns="" id="{398E22D0-F8BB-469F-8099-70EA94DD3421}"/>
              </a:ext>
            </a:extLst>
          </p:cNvPr>
          <p:cNvGrpSpPr>
            <a:grpSpLocks/>
          </p:cNvGrpSpPr>
          <p:nvPr/>
        </p:nvGrpSpPr>
        <p:grpSpPr bwMode="auto">
          <a:xfrm>
            <a:off x="657890" y="1605961"/>
            <a:ext cx="2518424" cy="4555685"/>
            <a:chOff x="-74" y="0"/>
            <a:chExt cx="1808" cy="3505"/>
          </a:xfrm>
        </p:grpSpPr>
        <p:sp>
          <p:nvSpPr>
            <p:cNvPr id="171" name="矩形 162818">
              <a:extLst>
                <a:ext uri="{FF2B5EF4-FFF2-40B4-BE49-F238E27FC236}">
                  <a16:creationId xmlns:a16="http://schemas.microsoft.com/office/drawing/2014/main" xmlns="" id="{A1ABAD28-359F-47C0-BF9F-D07CD42D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7"/>
              <a:ext cx="53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grpSp>
          <p:nvGrpSpPr>
            <p:cNvPr id="172" name="组合 162819">
              <a:extLst>
                <a:ext uri="{FF2B5EF4-FFF2-40B4-BE49-F238E27FC236}">
                  <a16:creationId xmlns:a16="http://schemas.microsoft.com/office/drawing/2014/main" xmlns="" id="{D0B29E7C-A082-427E-A387-5B2ECE4EC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74" y="0"/>
              <a:ext cx="1808" cy="3505"/>
              <a:chOff x="-74" y="0"/>
              <a:chExt cx="1808" cy="3505"/>
            </a:xfrm>
          </p:grpSpPr>
          <p:sp>
            <p:nvSpPr>
              <p:cNvPr id="173" name="文本框 162820">
                <a:extLst>
                  <a:ext uri="{FF2B5EF4-FFF2-40B4-BE49-F238E27FC236}">
                    <a16:creationId xmlns:a16="http://schemas.microsoft.com/office/drawing/2014/main" xmlns="" id="{371EF272-5E67-4718-9EB8-159C96813F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74" y="0"/>
                <a:ext cx="1746" cy="3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  B  C  D	F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0   0   0   0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0   0   0   1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0   0   1   0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1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0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0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1   0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1   1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0   0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0   1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1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1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0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1   1   0   1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1   1   1   0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1   1   1   1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" name="直接连接符 162821">
                <a:extLst>
                  <a:ext uri="{FF2B5EF4-FFF2-40B4-BE49-F238E27FC236}">
                    <a16:creationId xmlns:a16="http://schemas.microsoft.com/office/drawing/2014/main" xmlns="" id="{F3F8B2CB-06FE-48D0-8905-8D9752EF8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224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5" name="直接连接符 162822">
                <a:extLst>
                  <a:ext uri="{FF2B5EF4-FFF2-40B4-BE49-F238E27FC236}">
                    <a16:creationId xmlns:a16="http://schemas.microsoft.com/office/drawing/2014/main" xmlns="" id="{46B734DD-9ED6-4AB3-B367-423D26A8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2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6" name="直接连接符 162823">
                <a:extLst>
                  <a:ext uri="{FF2B5EF4-FFF2-40B4-BE49-F238E27FC236}">
                    <a16:creationId xmlns:a16="http://schemas.microsoft.com/office/drawing/2014/main" xmlns="" id="{3A8BEF4F-BA65-4627-B6EC-2CAE493D5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435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77" name="直接连接符 162824">
                <a:extLst>
                  <a:ext uri="{FF2B5EF4-FFF2-40B4-BE49-F238E27FC236}">
                    <a16:creationId xmlns:a16="http://schemas.microsoft.com/office/drawing/2014/main" xmlns="" id="{92BCA2AD-0006-4149-9BDF-3A0F5CBD2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2" y="2"/>
                <a:ext cx="0" cy="34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xmlns="" id="{DEEFD6C3-38A3-4C94-AC4B-1AF48034C9D4}"/>
              </a:ext>
            </a:extLst>
          </p:cNvPr>
          <p:cNvGrpSpPr>
            <a:grpSpLocks/>
          </p:cNvGrpSpPr>
          <p:nvPr/>
        </p:nvGrpSpPr>
        <p:grpSpPr bwMode="auto">
          <a:xfrm>
            <a:off x="4302897" y="2617932"/>
            <a:ext cx="2508648" cy="2276475"/>
            <a:chOff x="0" y="0"/>
            <a:chExt cx="2107" cy="1912"/>
          </a:xfrm>
        </p:grpSpPr>
        <p:sp>
          <p:nvSpPr>
            <p:cNvPr id="179" name="椭圆 162826">
              <a:extLst>
                <a:ext uri="{FF2B5EF4-FFF2-40B4-BE49-F238E27FC236}">
                  <a16:creationId xmlns:a16="http://schemas.microsoft.com/office/drawing/2014/main" xmlns="" id="{A6F5BEAC-39AA-49BF-9B52-A28682BB3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871"/>
              <a:ext cx="736" cy="234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80" name="椭圆 162827">
              <a:extLst>
                <a:ext uri="{FF2B5EF4-FFF2-40B4-BE49-F238E27FC236}">
                  <a16:creationId xmlns:a16="http://schemas.microsoft.com/office/drawing/2014/main" xmlns="" id="{995407EB-9A0C-4CFF-AD00-8E92BF7A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919"/>
              <a:ext cx="284" cy="622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81" name="椭圆 162828">
              <a:extLst>
                <a:ext uri="{FF2B5EF4-FFF2-40B4-BE49-F238E27FC236}">
                  <a16:creationId xmlns:a16="http://schemas.microsoft.com/office/drawing/2014/main" xmlns="" id="{3CE123D9-074F-422A-AA84-030A2E4560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05" y="1378"/>
              <a:ext cx="285" cy="611"/>
            </a:xfrm>
            <a:prstGeom prst="ellipse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82" name="任意多边形 162829">
              <a:extLst>
                <a:ext uri="{FF2B5EF4-FFF2-40B4-BE49-F238E27FC236}">
                  <a16:creationId xmlns:a16="http://schemas.microsoft.com/office/drawing/2014/main" xmlns="" id="{0557EC90-091C-4038-A4E8-18AA30B2F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96" y="487"/>
              <a:ext cx="274" cy="321"/>
            </a:xfrm>
            <a:custGeom>
              <a:avLst/>
              <a:gdLst>
                <a:gd name="T0" fmla="*/ 0 w 43151"/>
                <a:gd name="T1" fmla="*/ 299 h 21600"/>
                <a:gd name="T2" fmla="*/ 137 w 43151"/>
                <a:gd name="T3" fmla="*/ 0 h 21600"/>
                <a:gd name="T4" fmla="*/ 274 w 43151"/>
                <a:gd name="T5" fmla="*/ 321 h 21600"/>
                <a:gd name="T6" fmla="*/ 0 w 43151"/>
                <a:gd name="T7" fmla="*/ 299 h 21600"/>
                <a:gd name="T8" fmla="*/ 137 w 43151"/>
                <a:gd name="T9" fmla="*/ 0 h 21600"/>
                <a:gd name="T10" fmla="*/ 274 w 43151"/>
                <a:gd name="T11" fmla="*/ 321 h 21600"/>
                <a:gd name="T12" fmla="*/ 137 w 43151"/>
                <a:gd name="T13" fmla="*/ 321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151" h="21600" fill="none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</a:path>
                <a:path w="43151" h="21600" stroke="0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  <a:lnTo>
                    <a:pt x="21551" y="21600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3" name="任意多边形 162830">
              <a:extLst>
                <a:ext uri="{FF2B5EF4-FFF2-40B4-BE49-F238E27FC236}">
                  <a16:creationId xmlns:a16="http://schemas.microsoft.com/office/drawing/2014/main" xmlns="" id="{38C5FEB3-B9EA-46AA-B24A-BC9F01CFD6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6" y="1591"/>
              <a:ext cx="262" cy="321"/>
            </a:xfrm>
            <a:custGeom>
              <a:avLst/>
              <a:gdLst>
                <a:gd name="T0" fmla="*/ 0 w 43151"/>
                <a:gd name="T1" fmla="*/ 299 h 21600"/>
                <a:gd name="T2" fmla="*/ 131 w 43151"/>
                <a:gd name="T3" fmla="*/ 0 h 21600"/>
                <a:gd name="T4" fmla="*/ 262 w 43151"/>
                <a:gd name="T5" fmla="*/ 321 h 21600"/>
                <a:gd name="T6" fmla="*/ 0 w 43151"/>
                <a:gd name="T7" fmla="*/ 299 h 21600"/>
                <a:gd name="T8" fmla="*/ 131 w 43151"/>
                <a:gd name="T9" fmla="*/ 0 h 21600"/>
                <a:gd name="T10" fmla="*/ 262 w 43151"/>
                <a:gd name="T11" fmla="*/ 321 h 21600"/>
                <a:gd name="T12" fmla="*/ 131 w 43151"/>
                <a:gd name="T13" fmla="*/ 321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151" h="21600" fill="none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</a:path>
                <a:path w="43151" h="21600" stroke="0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  <a:lnTo>
                    <a:pt x="21551" y="21600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4" name="矩形 162831">
              <a:extLst>
                <a:ext uri="{FF2B5EF4-FFF2-40B4-BE49-F238E27FC236}">
                  <a16:creationId xmlns:a16="http://schemas.microsoft.com/office/drawing/2014/main" xmlns="" id="{6B43D44B-69FD-46C0-AE0C-36E702D9F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207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85" name="直接连接符 162832">
              <a:extLst>
                <a:ext uri="{FF2B5EF4-FFF2-40B4-BE49-F238E27FC236}">
                  <a16:creationId xmlns:a16="http://schemas.microsoft.com/office/drawing/2014/main" xmlns="" id="{F7E1457D-5CC2-42C6-80BC-D15EA572D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" y="213"/>
              <a:ext cx="284" cy="244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6" name="直接连接符 162833">
              <a:extLst>
                <a:ext uri="{FF2B5EF4-FFF2-40B4-BE49-F238E27FC236}">
                  <a16:creationId xmlns:a16="http://schemas.microsoft.com/office/drawing/2014/main" xmlns="" id="{67306B39-7FD0-49D3-BDDC-484E3295E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813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87" name="文本框 162834">
              <a:extLst>
                <a:ext uri="{FF2B5EF4-FFF2-40B4-BE49-F238E27FC236}">
                  <a16:creationId xmlns:a16="http://schemas.microsoft.com/office/drawing/2014/main" xmlns="" id="{580EE0FB-B9C2-4F27-AED0-888EAA773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56"/>
              <a:ext cx="15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00   01   11  10</a:t>
              </a:r>
            </a:p>
          </p:txBody>
        </p:sp>
        <p:sp>
          <p:nvSpPr>
            <p:cNvPr id="188" name="文本框 162835">
              <a:extLst>
                <a:ext uri="{FF2B5EF4-FFF2-40B4-BE49-F238E27FC236}">
                  <a16:creationId xmlns:a16="http://schemas.microsoft.com/office/drawing/2014/main" xmlns="" id="{2AC77F06-C96E-461B-8452-CCE3E2F20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423"/>
              <a:ext cx="434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89" name="文本框 162836">
              <a:extLst>
                <a:ext uri="{FF2B5EF4-FFF2-40B4-BE49-F238E27FC236}">
                  <a16:creationId xmlns:a16="http://schemas.microsoft.com/office/drawing/2014/main" xmlns="" id="{46501CAC-F4CF-4C61-90BF-7B850A938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90" name="文本框 162837">
              <a:extLst>
                <a:ext uri="{FF2B5EF4-FFF2-40B4-BE49-F238E27FC236}">
                  <a16:creationId xmlns:a16="http://schemas.microsoft.com/office/drawing/2014/main" xmlns="" id="{BFCF017D-68B3-4ED0-8033-B9E93AFC5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8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91" name="文本框 162838">
              <a:extLst>
                <a:ext uri="{FF2B5EF4-FFF2-40B4-BE49-F238E27FC236}">
                  <a16:creationId xmlns:a16="http://schemas.microsoft.com/office/drawing/2014/main" xmlns="" id="{988B76C8-2774-490F-A642-8A7DC46EF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" y="432"/>
              <a:ext cx="29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92" name="组合 162839">
              <a:extLst>
                <a:ext uri="{FF2B5EF4-FFF2-40B4-BE49-F238E27FC236}">
                  <a16:creationId xmlns:a16="http://schemas.microsoft.com/office/drawing/2014/main" xmlns="" id="{153BB175-AF68-4195-9151-D4AD90C49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457"/>
              <a:ext cx="1491" cy="1403"/>
              <a:chOff x="0" y="0"/>
              <a:chExt cx="1281" cy="1403"/>
            </a:xfrm>
          </p:grpSpPr>
          <p:sp>
            <p:nvSpPr>
              <p:cNvPr id="199" name="矩形 162840">
                <a:extLst>
                  <a:ext uri="{FF2B5EF4-FFF2-40B4-BE49-F238E27FC236}">
                    <a16:creationId xmlns:a16="http://schemas.microsoft.com/office/drawing/2014/main" xmlns="" id="{33293BF0-69B1-4602-9402-7A9BA8171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B812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0" name="组合 162841">
                <a:extLst>
                  <a:ext uri="{FF2B5EF4-FFF2-40B4-BE49-F238E27FC236}">
                    <a16:creationId xmlns:a16="http://schemas.microsoft.com/office/drawing/2014/main" xmlns="" id="{88E69678-8ADA-4686-95CD-826E093B6C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201" name="直接连接符 162842">
                  <a:extLst>
                    <a:ext uri="{FF2B5EF4-FFF2-40B4-BE49-F238E27FC236}">
                      <a16:creationId xmlns:a16="http://schemas.microsoft.com/office/drawing/2014/main" xmlns="" id="{6CFDFF6D-3262-4CA8-9FAE-82C5BC019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2" name="直接连接符 162843">
                  <a:extLst>
                    <a:ext uri="{FF2B5EF4-FFF2-40B4-BE49-F238E27FC236}">
                      <a16:creationId xmlns:a16="http://schemas.microsoft.com/office/drawing/2014/main" xmlns="" id="{8EA49A6F-2092-4CA8-821F-B701007521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3" name="直接连接符 162844">
                  <a:extLst>
                    <a:ext uri="{FF2B5EF4-FFF2-40B4-BE49-F238E27FC236}">
                      <a16:creationId xmlns:a16="http://schemas.microsoft.com/office/drawing/2014/main" xmlns="" id="{A8D099BA-7BA2-49F7-A6B5-256923CFFF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93" name="直接连接符 162845">
              <a:extLst>
                <a:ext uri="{FF2B5EF4-FFF2-40B4-BE49-F238E27FC236}">
                  <a16:creationId xmlns:a16="http://schemas.microsoft.com/office/drawing/2014/main" xmlns="" id="{2DECA1A9-584D-47E0-895A-822716289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1169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4" name="直接连接符 162846">
              <a:extLst>
                <a:ext uri="{FF2B5EF4-FFF2-40B4-BE49-F238E27FC236}">
                  <a16:creationId xmlns:a16="http://schemas.microsoft.com/office/drawing/2014/main" xmlns="" id="{3C1DBCAB-A4FE-4518-9B62-4A750E78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1524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95" name="矩形 162847">
              <a:extLst>
                <a:ext uri="{FF2B5EF4-FFF2-40B4-BE49-F238E27FC236}">
                  <a16:creationId xmlns:a16="http://schemas.microsoft.com/office/drawing/2014/main" xmlns="" id="{F1EC4AF8-E145-4C86-A89C-08EA9813B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54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6" name="矩形 162848">
              <a:extLst>
                <a:ext uri="{FF2B5EF4-FFF2-40B4-BE49-F238E27FC236}">
                  <a16:creationId xmlns:a16="http://schemas.microsoft.com/office/drawing/2014/main" xmlns="" id="{AB183376-E4BC-4786-8684-83E6B3CD7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82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7" name="矩形 162849">
              <a:extLst>
                <a:ext uri="{FF2B5EF4-FFF2-40B4-BE49-F238E27FC236}">
                  <a16:creationId xmlns:a16="http://schemas.microsoft.com/office/drawing/2014/main" xmlns="" id="{7EB29FB6-1CB3-4A4A-AF6C-1432F74F3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154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8" name="文本框 162850">
              <a:extLst>
                <a:ext uri="{FF2B5EF4-FFF2-40B4-BE49-F238E27FC236}">
                  <a16:creationId xmlns:a16="http://schemas.microsoft.com/office/drawing/2014/main" xmlns="" id="{97E6C7EC-5955-49C2-AEF6-BEA67FF3F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775"/>
              <a:ext cx="29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204" name="对象 203">
            <a:extLst>
              <a:ext uri="{FF2B5EF4-FFF2-40B4-BE49-F238E27FC236}">
                <a16:creationId xmlns:a16="http://schemas.microsoft.com/office/drawing/2014/main" xmlns="" id="{C1AF19CB-02F6-4D68-BDE8-FB77E57C3C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48691301"/>
              </p:ext>
            </p:extLst>
          </p:nvPr>
        </p:nvGraphicFramePr>
        <p:xfrm>
          <a:off x="4496969" y="5080144"/>
          <a:ext cx="1198959" cy="294084"/>
        </p:xfrm>
        <a:graphic>
          <a:graphicData uri="http://schemas.openxmlformats.org/presentationml/2006/ole">
            <p:oleObj spid="_x0000_s24946" r:id="rId4" imgW="1916868" imgH="393529" progId="">
              <p:embed/>
            </p:oleObj>
          </a:graphicData>
        </a:graphic>
      </p:graphicFrame>
      <p:graphicFrame>
        <p:nvGraphicFramePr>
          <p:cNvPr id="205" name="对象 204">
            <a:extLst>
              <a:ext uri="{FF2B5EF4-FFF2-40B4-BE49-F238E27FC236}">
                <a16:creationId xmlns:a16="http://schemas.microsoft.com/office/drawing/2014/main" xmlns="" id="{F9C8D33D-5674-47C5-9C62-F8BA1AE6D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57698396"/>
              </p:ext>
            </p:extLst>
          </p:nvPr>
        </p:nvGraphicFramePr>
        <p:xfrm>
          <a:off x="4519590" y="5463526"/>
          <a:ext cx="3171825" cy="276225"/>
        </p:xfrm>
        <a:graphic>
          <a:graphicData uri="http://schemas.openxmlformats.org/presentationml/2006/ole">
            <p:oleObj spid="_x0000_s24947" r:id="rId5" imgW="4229100" imgH="368300" progId="">
              <p:embed/>
            </p:oleObj>
          </a:graphicData>
        </a:graphic>
      </p:graphicFrame>
      <p:sp>
        <p:nvSpPr>
          <p:cNvPr id="206" name="文本框 205">
            <a:extLst>
              <a:ext uri="{FF2B5EF4-FFF2-40B4-BE49-F238E27FC236}">
                <a16:creationId xmlns:a16="http://schemas.microsoft.com/office/drawing/2014/main" xmlns="" id="{899D1797-D177-4F05-AD51-5FC4E06F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185" y="171139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解：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xmlns="" id="{C3A93050-811D-4E58-ADEB-67218AFE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030" y="1691376"/>
            <a:ext cx="26564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1)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不考虑任意项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08" name="标题 162855">
            <a:extLst>
              <a:ext uri="{FF2B5EF4-FFF2-40B4-BE49-F238E27FC236}">
                <a16:creationId xmlns:a16="http://schemas.microsoft.com/office/drawing/2014/main" xmlns="" id="{CDBC7CF6-B792-494F-9219-C10EBC3EF92A}"/>
              </a:ext>
            </a:extLst>
          </p:cNvPr>
          <p:cNvSpPr txBox="1">
            <a:spLocks/>
          </p:cNvSpPr>
          <p:nvPr/>
        </p:nvSpPr>
        <p:spPr bwMode="auto">
          <a:xfrm>
            <a:off x="229006" y="815916"/>
            <a:ext cx="8914994" cy="67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defTabSz="685800" eaLnBrk="1" hangingPunct="1">
              <a:defRPr/>
            </a:pPr>
            <a:r>
              <a:rPr lang="zh-CN" altLang="en-US" sz="2400" b="1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宋体"/>
              </a:rPr>
              <a:t>例1</a:t>
            </a:r>
            <a:r>
              <a:rPr lang="zh-CN" altLang="en-US" sz="2400" noProof="1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：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给定某电路的逻辑函数真值表如右图，求</a:t>
            </a:r>
            <a:r>
              <a:rPr lang="zh-CN" altLang="en-US" sz="2400" b="1" i="1" noProof="1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F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的最</a:t>
            </a:r>
            <a:r>
              <a:rPr lang="zh-CN" altLang="en-US" sz="2400" b="1" noProof="1" smtClean="0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简与</a:t>
            </a:r>
            <a:r>
              <a:rPr lang="en-US" altLang="zh-CN" sz="2400" b="1" noProof="1" smtClean="0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-</a:t>
            </a:r>
            <a:r>
              <a:rPr lang="zh-CN" altLang="en-US" sz="2400" b="1" noProof="1" smtClean="0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或式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pitchFamily="2" charset="0"/>
                <a:ea typeface="宋体"/>
              </a:rPr>
              <a:t>。</a:t>
            </a: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xmlns="" id="{2253DA0F-A20C-47BB-B465-2CA5FFB50D5A}"/>
              </a:ext>
            </a:extLst>
          </p:cNvPr>
          <p:cNvGrpSpPr>
            <a:grpSpLocks/>
          </p:cNvGrpSpPr>
          <p:nvPr/>
        </p:nvGrpSpPr>
        <p:grpSpPr bwMode="auto">
          <a:xfrm>
            <a:off x="645331" y="2813444"/>
            <a:ext cx="2206407" cy="2143316"/>
            <a:chOff x="-80" y="0"/>
            <a:chExt cx="1584" cy="1649"/>
          </a:xfrm>
        </p:grpSpPr>
        <p:sp>
          <p:nvSpPr>
            <p:cNvPr id="210" name="直接连接符 162857">
              <a:extLst>
                <a:ext uri="{FF2B5EF4-FFF2-40B4-BE49-F238E27FC236}">
                  <a16:creationId xmlns:a16="http://schemas.microsoft.com/office/drawing/2014/main" xmlns="" id="{A216F1F5-9DF0-483F-97B6-63A5DD572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0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1" name="直接连接符 162858">
              <a:extLst>
                <a:ext uri="{FF2B5EF4-FFF2-40B4-BE49-F238E27FC236}">
                  <a16:creationId xmlns:a16="http://schemas.microsoft.com/office/drawing/2014/main" xmlns="" id="{7A1AD9E6-CF1A-4988-96BC-53FED122B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193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2" name="直接连接符 162859">
              <a:extLst>
                <a:ext uri="{FF2B5EF4-FFF2-40B4-BE49-F238E27FC236}">
                  <a16:creationId xmlns:a16="http://schemas.microsoft.com/office/drawing/2014/main" xmlns="" id="{C862152E-2CFF-44E6-9A7C-FAAEEC783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392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3" name="直接连接符 162860">
              <a:extLst>
                <a:ext uri="{FF2B5EF4-FFF2-40B4-BE49-F238E27FC236}">
                  <a16:creationId xmlns:a16="http://schemas.microsoft.com/office/drawing/2014/main" xmlns="" id="{3B85D9C9-36C4-4A2E-BAE3-20DDE6A51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1279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4" name="直接连接符 162861">
              <a:extLst>
                <a:ext uri="{FF2B5EF4-FFF2-40B4-BE49-F238E27FC236}">
                  <a16:creationId xmlns:a16="http://schemas.microsoft.com/office/drawing/2014/main" xmlns="" id="{21D34234-43D9-4613-8264-5560CE5C2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1476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15" name="直接连接符 162862">
              <a:extLst>
                <a:ext uri="{FF2B5EF4-FFF2-40B4-BE49-F238E27FC236}">
                  <a16:creationId xmlns:a16="http://schemas.microsoft.com/office/drawing/2014/main" xmlns="" id="{1271305B-7543-4066-8199-163CC7990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80" y="1649"/>
              <a:ext cx="1584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6" name="直接连接符 215">
            <a:extLst>
              <a:ext uri="{FF2B5EF4-FFF2-40B4-BE49-F238E27FC236}">
                <a16:creationId xmlns:a16="http://schemas.microsoft.com/office/drawing/2014/main" xmlns="" id="{82B2949A-5A02-4575-9F7B-0D49DBBB5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7759" y="3940716"/>
            <a:ext cx="628650" cy="154305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7" name="直接连接符 216">
            <a:extLst>
              <a:ext uri="{FF2B5EF4-FFF2-40B4-BE49-F238E27FC236}">
                <a16:creationId xmlns:a16="http://schemas.microsoft.com/office/drawing/2014/main" xmlns="" id="{CAF90C55-7DA1-4796-97DC-3FE3C680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209" y="4397916"/>
            <a:ext cx="685800" cy="10287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8" name="直接连接符 217">
            <a:extLst>
              <a:ext uri="{FF2B5EF4-FFF2-40B4-BE49-F238E27FC236}">
                <a16:creationId xmlns:a16="http://schemas.microsoft.com/office/drawing/2014/main" xmlns="" id="{BE0CF39E-9812-409F-AF0D-F15111824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159" y="4797966"/>
            <a:ext cx="400050" cy="62865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9" name="直接连接符 218">
            <a:extLst>
              <a:ext uri="{FF2B5EF4-FFF2-40B4-BE49-F238E27FC236}">
                <a16:creationId xmlns:a16="http://schemas.microsoft.com/office/drawing/2014/main" xmlns="" id="{432E5C8E-8E9F-4E1B-8751-6733FF62E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959" y="4740816"/>
            <a:ext cx="628650" cy="6858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2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17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文本框 205">
            <a:extLst>
              <a:ext uri="{FF2B5EF4-FFF2-40B4-BE49-F238E27FC236}">
                <a16:creationId xmlns:a16="http://schemas.microsoft.com/office/drawing/2014/main" xmlns="" id="{899D1797-D177-4F05-AD51-5FC4E06F1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977" y="151729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解：</a:t>
            </a: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xmlns="" id="{C3A93050-811D-4E58-ADEB-67218AFE3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026" y="1433271"/>
            <a:ext cx="23471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2)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考虑任意项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10" name="对象 109">
            <a:extLst>
              <a:ext uri="{FF2B5EF4-FFF2-40B4-BE49-F238E27FC236}">
                <a16:creationId xmlns:a16="http://schemas.microsoft.com/office/drawing/2014/main" xmlns="" id="{058C7957-AA7C-4FFD-8F56-909F1279A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9436569"/>
              </p:ext>
            </p:extLst>
          </p:nvPr>
        </p:nvGraphicFramePr>
        <p:xfrm>
          <a:off x="5540198" y="5150938"/>
          <a:ext cx="2676525" cy="332185"/>
        </p:xfrm>
        <a:graphic>
          <a:graphicData uri="http://schemas.openxmlformats.org/presentationml/2006/ole">
            <p:oleObj spid="_x0000_s26986" r:id="rId4" imgW="3567152" imgH="444307" progId="">
              <p:embed/>
            </p:oleObj>
          </a:graphicData>
        </a:graphic>
      </p:graphicFrame>
      <p:grpSp>
        <p:nvGrpSpPr>
          <p:cNvPr id="111" name="组合 163842">
            <a:extLst>
              <a:ext uri="{FF2B5EF4-FFF2-40B4-BE49-F238E27FC236}">
                <a16:creationId xmlns:a16="http://schemas.microsoft.com/office/drawing/2014/main" xmlns="" id="{903D395D-15EF-433B-B096-B324BD7D8EEB}"/>
              </a:ext>
            </a:extLst>
          </p:cNvPr>
          <p:cNvGrpSpPr>
            <a:grpSpLocks/>
          </p:cNvGrpSpPr>
          <p:nvPr/>
        </p:nvGrpSpPr>
        <p:grpSpPr bwMode="auto">
          <a:xfrm>
            <a:off x="560064" y="1727891"/>
            <a:ext cx="2257419" cy="4654153"/>
            <a:chOff x="0" y="0"/>
            <a:chExt cx="1735" cy="3909"/>
          </a:xfrm>
        </p:grpSpPr>
        <p:sp>
          <p:nvSpPr>
            <p:cNvPr id="112" name="矩形 163843">
              <a:extLst>
                <a:ext uri="{FF2B5EF4-FFF2-40B4-BE49-F238E27FC236}">
                  <a16:creationId xmlns:a16="http://schemas.microsoft.com/office/drawing/2014/main" xmlns="" id="{4074E564-B061-471F-9C90-54AD53FAE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17"/>
              <a:ext cx="53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grpSp>
          <p:nvGrpSpPr>
            <p:cNvPr id="113" name="组合 163844">
              <a:extLst>
                <a:ext uri="{FF2B5EF4-FFF2-40B4-BE49-F238E27FC236}">
                  <a16:creationId xmlns:a16="http://schemas.microsoft.com/office/drawing/2014/main" xmlns="" id="{FCA452E8-5397-49AB-9A92-B8ED501C6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735" cy="3909"/>
              <a:chOff x="0" y="0"/>
              <a:chExt cx="1735" cy="3909"/>
            </a:xfrm>
          </p:grpSpPr>
          <p:sp>
            <p:nvSpPr>
              <p:cNvPr id="114" name="文本框 163845">
                <a:extLst>
                  <a:ext uri="{FF2B5EF4-FFF2-40B4-BE49-F238E27FC236}">
                    <a16:creationId xmlns:a16="http://schemas.microsoft.com/office/drawing/2014/main" xmlns="" id="{0123E564-E0EE-44C0-AF8A-AD50D8948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" y="0"/>
                <a:ext cx="1652" cy="39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tabLst>
                    <a:tab pos="2187575" algn="l"/>
                  </a:tabLs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  B  C  D	F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0   0   0   0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0   0   0   1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0   0   1   0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0   1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0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0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1   0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   1   1   1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0   0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0   1	0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1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0   1   1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0   0	1</a:t>
                </a: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1   1   0   1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1   1   1   0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defTabSz="685800"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1640681" algn="l"/>
                  </a:tabLst>
                  <a:defRPr/>
                </a:pPr>
                <a:r>
                  <a:rPr lang="en-US" altLang="zh-CN" sz="1950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1   1   1   1	</a:t>
                </a:r>
                <a:r>
                  <a:rPr lang="en-US" altLang="zh-CN" sz="1950" i="1" kern="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950" kern="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直接连接符 163846">
                <a:extLst>
                  <a:ext uri="{FF2B5EF4-FFF2-40B4-BE49-F238E27FC236}">
                    <a16:creationId xmlns:a16="http://schemas.microsoft.com/office/drawing/2014/main" xmlns="" id="{FFCD7338-F23D-463D-80B5-D9F4ECA6A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224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6" name="直接连接符 163847">
                <a:extLst>
                  <a:ext uri="{FF2B5EF4-FFF2-40B4-BE49-F238E27FC236}">
                    <a16:creationId xmlns:a16="http://schemas.microsoft.com/office/drawing/2014/main" xmlns="" id="{03B8C56C-472F-492B-A860-D7960AAB6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" y="2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7" name="直接连接符 163848">
                <a:extLst>
                  <a:ext uri="{FF2B5EF4-FFF2-40B4-BE49-F238E27FC236}">
                    <a16:creationId xmlns:a16="http://schemas.microsoft.com/office/drawing/2014/main" xmlns="" id="{291E36D4-925E-4899-BFE9-4DE76F889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435"/>
                <a:ext cx="17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18" name="直接连接符 163849">
                <a:extLst>
                  <a:ext uri="{FF2B5EF4-FFF2-40B4-BE49-F238E27FC236}">
                    <a16:creationId xmlns:a16="http://schemas.microsoft.com/office/drawing/2014/main" xmlns="" id="{7A68C688-263B-450B-9977-918A6F87F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"/>
                <a:ext cx="0" cy="34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xmlns="" id="{2AF05589-E601-4162-9B4F-142D95695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579942499"/>
              </p:ext>
            </p:extLst>
          </p:nvPr>
        </p:nvGraphicFramePr>
        <p:xfrm>
          <a:off x="4933085" y="5668139"/>
          <a:ext cx="3739679" cy="471789"/>
        </p:xfrm>
        <a:graphic>
          <a:graphicData uri="http://schemas.openxmlformats.org/presentationml/2006/ole">
            <p:oleObj spid="_x0000_s26987" r:id="rId5" imgW="1510644" imgH="190417" progId="">
              <p:embed/>
            </p:oleObj>
          </a:graphicData>
        </a:graphic>
      </p:graphicFrame>
      <p:grpSp>
        <p:nvGrpSpPr>
          <p:cNvPr id="120" name="组合 119">
            <a:extLst>
              <a:ext uri="{FF2B5EF4-FFF2-40B4-BE49-F238E27FC236}">
                <a16:creationId xmlns:a16="http://schemas.microsoft.com/office/drawing/2014/main" xmlns="" id="{B60745DF-7EE6-4F93-9A7B-A30DBA3BB83E}"/>
              </a:ext>
            </a:extLst>
          </p:cNvPr>
          <p:cNvGrpSpPr>
            <a:grpSpLocks/>
          </p:cNvGrpSpPr>
          <p:nvPr/>
        </p:nvGrpSpPr>
        <p:grpSpPr bwMode="auto">
          <a:xfrm>
            <a:off x="5197298" y="2293437"/>
            <a:ext cx="2508648" cy="2276475"/>
            <a:chOff x="0" y="0"/>
            <a:chExt cx="2107" cy="1912"/>
          </a:xfrm>
        </p:grpSpPr>
        <p:sp>
          <p:nvSpPr>
            <p:cNvPr id="121" name="圆角矩形 163853">
              <a:extLst>
                <a:ext uri="{FF2B5EF4-FFF2-40B4-BE49-F238E27FC236}">
                  <a16:creationId xmlns:a16="http://schemas.microsoft.com/office/drawing/2014/main" xmlns="" id="{506EC7A9-85A9-4E8B-8332-7B1DF6F30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864"/>
              <a:ext cx="672" cy="624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50195"/>
              </a:srgbClr>
            </a:solidFill>
            <a:ln w="1905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122" name="任意多边形 163854">
              <a:extLst>
                <a:ext uri="{FF2B5EF4-FFF2-40B4-BE49-F238E27FC236}">
                  <a16:creationId xmlns:a16="http://schemas.microsoft.com/office/drawing/2014/main" xmlns="" id="{879E0F2F-EF80-4EF3-BF11-9FFE356295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96" y="446"/>
              <a:ext cx="705" cy="362"/>
            </a:xfrm>
            <a:custGeom>
              <a:avLst/>
              <a:gdLst>
                <a:gd name="T0" fmla="*/ 1 w 43200"/>
                <a:gd name="T1" fmla="*/ 342 h 24335"/>
                <a:gd name="T2" fmla="*/ 0 w 43200"/>
                <a:gd name="T3" fmla="*/ 321 h 24335"/>
                <a:gd name="T4" fmla="*/ 310 w 43200"/>
                <a:gd name="T5" fmla="*/ 0 h 24335"/>
                <a:gd name="T6" fmla="*/ 620 w 43200"/>
                <a:gd name="T7" fmla="*/ 321 h 24335"/>
                <a:gd name="T8" fmla="*/ 618 w 43200"/>
                <a:gd name="T9" fmla="*/ 362 h 24335"/>
                <a:gd name="T10" fmla="*/ 1 w 43200"/>
                <a:gd name="T11" fmla="*/ 342 h 24335"/>
                <a:gd name="T12" fmla="*/ 0 w 43200"/>
                <a:gd name="T13" fmla="*/ 321 h 24335"/>
                <a:gd name="T14" fmla="*/ 310 w 43200"/>
                <a:gd name="T15" fmla="*/ 0 h 24335"/>
                <a:gd name="T16" fmla="*/ 620 w 43200"/>
                <a:gd name="T17" fmla="*/ 321 h 24335"/>
                <a:gd name="T18" fmla="*/ 618 w 43200"/>
                <a:gd name="T19" fmla="*/ 362 h 24335"/>
                <a:gd name="T20" fmla="*/ 310 w 43200"/>
                <a:gd name="T21" fmla="*/ 321 h 243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200" h="24335" fill="none">
                  <a:moveTo>
                    <a:pt x="44" y="22983"/>
                  </a:moveTo>
                  <a:cubicBezTo>
                    <a:pt x="15" y="22526"/>
                    <a:pt x="0" y="22065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22530"/>
                    <a:pt x="43141" y="23446"/>
                    <a:pt x="43028" y="24338"/>
                  </a:cubicBezTo>
                </a:path>
                <a:path w="43200" h="24335" stroke="0">
                  <a:moveTo>
                    <a:pt x="44" y="22983"/>
                  </a:moveTo>
                  <a:cubicBezTo>
                    <a:pt x="15" y="22526"/>
                    <a:pt x="0" y="22065"/>
                    <a:pt x="0" y="21600"/>
                  </a:cubicBezTo>
                  <a:cubicBezTo>
                    <a:pt x="0" y="9671"/>
                    <a:pt x="9671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22530"/>
                    <a:pt x="43141" y="23446"/>
                    <a:pt x="43028" y="24338"/>
                  </a:cubicBezTo>
                  <a:lnTo>
                    <a:pt x="21600" y="21600"/>
                  </a:lnTo>
                  <a:lnTo>
                    <a:pt x="44" y="22983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3" name="任意多边形 163855">
              <a:extLst>
                <a:ext uri="{FF2B5EF4-FFF2-40B4-BE49-F238E27FC236}">
                  <a16:creationId xmlns:a16="http://schemas.microsoft.com/office/drawing/2014/main" xmlns="" id="{7ABDC99F-AD84-4691-A5A2-CB08CEA19A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96" y="1591"/>
              <a:ext cx="668" cy="321"/>
            </a:xfrm>
            <a:custGeom>
              <a:avLst/>
              <a:gdLst>
                <a:gd name="T0" fmla="*/ 0 w 43151"/>
                <a:gd name="T1" fmla="*/ 299 h 21600"/>
                <a:gd name="T2" fmla="*/ 334 w 43151"/>
                <a:gd name="T3" fmla="*/ 0 h 21600"/>
                <a:gd name="T4" fmla="*/ 668 w 43151"/>
                <a:gd name="T5" fmla="*/ 321 h 21600"/>
                <a:gd name="T6" fmla="*/ 0 w 43151"/>
                <a:gd name="T7" fmla="*/ 299 h 21600"/>
                <a:gd name="T8" fmla="*/ 334 w 43151"/>
                <a:gd name="T9" fmla="*/ 0 h 21600"/>
                <a:gd name="T10" fmla="*/ 668 w 43151"/>
                <a:gd name="T11" fmla="*/ 321 h 21600"/>
                <a:gd name="T12" fmla="*/ 334 w 43151"/>
                <a:gd name="T13" fmla="*/ 321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151" h="21600" fill="none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</a:path>
                <a:path w="43151" h="21600" stroke="0">
                  <a:moveTo>
                    <a:pt x="0" y="20150"/>
                  </a:moveTo>
                  <a:cubicBezTo>
                    <a:pt x="748" y="8893"/>
                    <a:pt x="10111" y="0"/>
                    <a:pt x="21551" y="0"/>
                  </a:cubicBezTo>
                  <a:cubicBezTo>
                    <a:pt x="33480" y="0"/>
                    <a:pt x="43151" y="9671"/>
                    <a:pt x="43151" y="21600"/>
                  </a:cubicBezTo>
                  <a:lnTo>
                    <a:pt x="21551" y="21600"/>
                  </a:lnTo>
                  <a:lnTo>
                    <a:pt x="0" y="20150"/>
                  </a:lnTo>
                  <a:close/>
                </a:path>
              </a:pathLst>
            </a:custGeom>
            <a:solidFill>
              <a:srgbClr val="CCFFFF">
                <a:alpha val="50195"/>
              </a:srgb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4" name="矩形 163856">
              <a:extLst>
                <a:ext uri="{FF2B5EF4-FFF2-40B4-BE49-F238E27FC236}">
                  <a16:creationId xmlns:a16="http://schemas.microsoft.com/office/drawing/2014/main" xmlns="" id="{7CF5BB96-3C2B-4ADD-B5BC-D16B5CD95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1207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5" name="直接连接符 163857">
              <a:extLst>
                <a:ext uri="{FF2B5EF4-FFF2-40B4-BE49-F238E27FC236}">
                  <a16:creationId xmlns:a16="http://schemas.microsoft.com/office/drawing/2014/main" xmlns="" id="{A5C02B48-385B-4B7D-8525-BB53510AC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" y="213"/>
              <a:ext cx="284" cy="244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6" name="直接连接符 163858">
              <a:extLst>
                <a:ext uri="{FF2B5EF4-FFF2-40B4-BE49-F238E27FC236}">
                  <a16:creationId xmlns:a16="http://schemas.microsoft.com/office/drawing/2014/main" xmlns="" id="{A74F7551-4C28-4045-AC54-15F95EC1D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813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27" name="文本框 163859">
              <a:extLst>
                <a:ext uri="{FF2B5EF4-FFF2-40B4-BE49-F238E27FC236}">
                  <a16:creationId xmlns:a16="http://schemas.microsoft.com/office/drawing/2014/main" xmlns="" id="{08488BCE-AB10-48CD-B117-24AD4C385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56"/>
              <a:ext cx="151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00   01   11  10</a:t>
              </a:r>
            </a:p>
          </p:txBody>
        </p:sp>
        <p:sp>
          <p:nvSpPr>
            <p:cNvPr id="128" name="文本框 163860">
              <a:extLst>
                <a:ext uri="{FF2B5EF4-FFF2-40B4-BE49-F238E27FC236}">
                  <a16:creationId xmlns:a16="http://schemas.microsoft.com/office/drawing/2014/main" xmlns="" id="{F981E467-FE7F-4BEC-857A-8E79C5ACC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423"/>
              <a:ext cx="434" cy="1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75882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0001</a:t>
              </a:r>
            </a:p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  <a:p>
              <a:pPr defTabSz="6858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tabLst>
                  <a:tab pos="569119" algn="l"/>
                </a:tabLs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29" name="文本框 163861">
              <a:extLst>
                <a:ext uri="{FF2B5EF4-FFF2-40B4-BE49-F238E27FC236}">
                  <a16:creationId xmlns:a16="http://schemas.microsoft.com/office/drawing/2014/main" xmlns="" id="{26B4643A-61C0-4031-9004-B787F0FB8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0"/>
              <a:ext cx="46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CD</a:t>
              </a:r>
            </a:p>
          </p:txBody>
        </p:sp>
        <p:sp>
          <p:nvSpPr>
            <p:cNvPr id="130" name="文本框 163862">
              <a:extLst>
                <a:ext uri="{FF2B5EF4-FFF2-40B4-BE49-F238E27FC236}">
                  <a16:creationId xmlns:a16="http://schemas.microsoft.com/office/drawing/2014/main" xmlns="" id="{437C82F2-E770-4214-B38A-DC73FB5E4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8"/>
              <a:ext cx="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131" name="文本框 163863">
              <a:extLst>
                <a:ext uri="{FF2B5EF4-FFF2-40B4-BE49-F238E27FC236}">
                  <a16:creationId xmlns:a16="http://schemas.microsoft.com/office/drawing/2014/main" xmlns="" id="{4CD6CE1D-8EE4-480D-848B-EB0B3F9D4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434"/>
              <a:ext cx="296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132" name="组合 163864">
              <a:extLst>
                <a:ext uri="{FF2B5EF4-FFF2-40B4-BE49-F238E27FC236}">
                  <a16:creationId xmlns:a16="http://schemas.microsoft.com/office/drawing/2014/main" xmlns="" id="{C694E4DE-85C0-423C-8BC5-3C62543D3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" y="457"/>
              <a:ext cx="1491" cy="1403"/>
              <a:chOff x="0" y="0"/>
              <a:chExt cx="1281" cy="1403"/>
            </a:xfrm>
          </p:grpSpPr>
          <p:sp>
            <p:nvSpPr>
              <p:cNvPr id="145" name="矩形 163865">
                <a:extLst>
                  <a:ext uri="{FF2B5EF4-FFF2-40B4-BE49-F238E27FC236}">
                    <a16:creationId xmlns:a16="http://schemas.microsoft.com/office/drawing/2014/main" xmlns="" id="{77637A64-8562-498F-8B0F-CCBF261CC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81" cy="1400"/>
              </a:xfrm>
              <a:prstGeom prst="rect">
                <a:avLst/>
              </a:prstGeom>
              <a:noFill/>
              <a:ln w="28575">
                <a:solidFill>
                  <a:srgbClr val="3B812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6" name="组合 163866">
                <a:extLst>
                  <a:ext uri="{FF2B5EF4-FFF2-40B4-BE49-F238E27FC236}">
                    <a16:creationId xmlns:a16="http://schemas.microsoft.com/office/drawing/2014/main" xmlns="" id="{DF66D183-D63C-4F02-A907-0E283C10A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" y="0"/>
                <a:ext cx="645" cy="1403"/>
                <a:chOff x="0" y="0"/>
                <a:chExt cx="645" cy="1380"/>
              </a:xfrm>
            </p:grpSpPr>
            <p:sp>
              <p:nvSpPr>
                <p:cNvPr id="147" name="直接连接符 163867">
                  <a:extLst>
                    <a:ext uri="{FF2B5EF4-FFF2-40B4-BE49-F238E27FC236}">
                      <a16:creationId xmlns:a16="http://schemas.microsoft.com/office/drawing/2014/main" xmlns="" id="{655E43A1-7FE1-40E8-B963-963F4D159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48" name="直接连接符 163868">
                  <a:extLst>
                    <a:ext uri="{FF2B5EF4-FFF2-40B4-BE49-F238E27FC236}">
                      <a16:creationId xmlns:a16="http://schemas.microsoft.com/office/drawing/2014/main" xmlns="" id="{6C080450-C950-4284-B683-9288FD8FEC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" y="1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49" name="直接连接符 163869">
                  <a:extLst>
                    <a:ext uri="{FF2B5EF4-FFF2-40B4-BE49-F238E27FC236}">
                      <a16:creationId xmlns:a16="http://schemas.microsoft.com/office/drawing/2014/main" xmlns="" id="{CBF64B10-E3A1-4EF5-93AB-B0D58ABCA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45" y="0"/>
                  <a:ext cx="0" cy="1379"/>
                </a:xfrm>
                <a:prstGeom prst="line">
                  <a:avLst/>
                </a:prstGeom>
                <a:noFill/>
                <a:ln w="28575">
                  <a:solidFill>
                    <a:srgbClr val="3B81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2100" ker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133" name="直接连接符 163870">
              <a:extLst>
                <a:ext uri="{FF2B5EF4-FFF2-40B4-BE49-F238E27FC236}">
                  <a16:creationId xmlns:a16="http://schemas.microsoft.com/office/drawing/2014/main" xmlns="" id="{6D05063C-9D1E-4945-BF4B-881BE68ED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1169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4" name="直接连接符 163871">
              <a:extLst>
                <a:ext uri="{FF2B5EF4-FFF2-40B4-BE49-F238E27FC236}">
                  <a16:creationId xmlns:a16="http://schemas.microsoft.com/office/drawing/2014/main" xmlns="" id="{60B67870-4290-4699-A6D0-5923FEC89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1524"/>
              <a:ext cx="1486" cy="0"/>
            </a:xfrm>
            <a:prstGeom prst="line">
              <a:avLst/>
            </a:prstGeom>
            <a:noFill/>
            <a:ln w="28575">
              <a:solidFill>
                <a:srgbClr val="3B812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35" name="矩形 163872">
              <a:extLst>
                <a:ext uri="{FF2B5EF4-FFF2-40B4-BE49-F238E27FC236}">
                  <a16:creationId xmlns:a16="http://schemas.microsoft.com/office/drawing/2014/main" xmlns="" id="{EA4B711F-73DA-42D4-BC12-8A27DF399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54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6" name="矩形 163873">
              <a:extLst>
                <a:ext uri="{FF2B5EF4-FFF2-40B4-BE49-F238E27FC236}">
                  <a16:creationId xmlns:a16="http://schemas.microsoft.com/office/drawing/2014/main" xmlns="" id="{E41AAF5A-CDB1-489F-A663-52F440C1F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823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7" name="矩形 163874">
              <a:extLst>
                <a:ext uri="{FF2B5EF4-FFF2-40B4-BE49-F238E27FC236}">
                  <a16:creationId xmlns:a16="http://schemas.microsoft.com/office/drawing/2014/main" xmlns="" id="{79FCB40A-32EC-447F-8D22-6C2557660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36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8" name="文本框 163875">
              <a:extLst>
                <a:ext uri="{FF2B5EF4-FFF2-40B4-BE49-F238E27FC236}">
                  <a16:creationId xmlns:a16="http://schemas.microsoft.com/office/drawing/2014/main" xmlns="" id="{0B6B705F-7FB6-41DF-9750-F17866FDF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" y="775"/>
              <a:ext cx="29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kern="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9" name="矩形 163876">
              <a:extLst>
                <a:ext uri="{FF2B5EF4-FFF2-40B4-BE49-F238E27FC236}">
                  <a16:creationId xmlns:a16="http://schemas.microsoft.com/office/drawing/2014/main" xmlns="" id="{B68ADB28-67F4-44A9-AB6E-BB7BE831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48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0" name="矩形 163877">
              <a:extLst>
                <a:ext uri="{FF2B5EF4-FFF2-40B4-BE49-F238E27FC236}">
                  <a16:creationId xmlns:a16="http://schemas.microsoft.com/office/drawing/2014/main" xmlns="" id="{11D2E6B3-9A54-4E4E-836C-D2892709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48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1" name="矩形 163878">
              <a:extLst>
                <a:ext uri="{FF2B5EF4-FFF2-40B4-BE49-F238E27FC236}">
                  <a16:creationId xmlns:a16="http://schemas.microsoft.com/office/drawing/2014/main" xmlns="" id="{D143A1CA-643E-4C7A-9260-24D43D16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20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2" name="矩形 163879">
              <a:extLst>
                <a:ext uri="{FF2B5EF4-FFF2-40B4-BE49-F238E27FC236}">
                  <a16:creationId xmlns:a16="http://schemas.microsoft.com/office/drawing/2014/main" xmlns="" id="{0F1F8C53-CA67-4BC7-AEDC-EDFE27F7E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20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3" name="矩形 163880">
              <a:extLst>
                <a:ext uri="{FF2B5EF4-FFF2-40B4-BE49-F238E27FC236}">
                  <a16:creationId xmlns:a16="http://schemas.microsoft.com/office/drawing/2014/main" xmlns="" id="{81B6AE7B-686B-4818-B44E-CA9F4962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0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44" name="矩形 163881">
              <a:extLst>
                <a:ext uri="{FF2B5EF4-FFF2-40B4-BE49-F238E27FC236}">
                  <a16:creationId xmlns:a16="http://schemas.microsoft.com/office/drawing/2014/main" xmlns="" id="{1B42B422-BBE2-45B5-BF65-0C3BFBBC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480"/>
              <a:ext cx="26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950" i="1" kern="0" dirty="0">
                  <a:solidFill>
                    <a:srgbClr val="000000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150" name="直接连接符 149">
            <a:extLst>
              <a:ext uri="{FF2B5EF4-FFF2-40B4-BE49-F238E27FC236}">
                <a16:creationId xmlns:a16="http://schemas.microsoft.com/office/drawing/2014/main" xmlns="" id="{E3C8E5A8-223E-4D53-BD4D-064C2EEE0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4598" y="4122237"/>
            <a:ext cx="914400" cy="10287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1" name="直接连接符 150">
            <a:extLst>
              <a:ext uri="{FF2B5EF4-FFF2-40B4-BE49-F238E27FC236}">
                <a16:creationId xmlns:a16="http://schemas.microsoft.com/office/drawing/2014/main" xmlns="" id="{606123BF-6E60-4098-9B9E-593C8FD52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698" y="4407987"/>
            <a:ext cx="685800" cy="74295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1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xmlns="" id="{B628FC31-7174-4012-BA93-62358BFA01F2}"/>
              </a:ext>
            </a:extLst>
          </p:cNvPr>
          <p:cNvGrpSpPr>
            <a:grpSpLocks/>
          </p:cNvGrpSpPr>
          <p:nvPr/>
        </p:nvGrpSpPr>
        <p:grpSpPr bwMode="auto">
          <a:xfrm>
            <a:off x="4136354" y="3174499"/>
            <a:ext cx="3299222" cy="2207419"/>
            <a:chOff x="-131" y="0"/>
            <a:chExt cx="2771" cy="1854"/>
          </a:xfrm>
        </p:grpSpPr>
        <p:sp>
          <p:nvSpPr>
            <p:cNvPr id="153" name="线形标注 2 163885">
              <a:extLst>
                <a:ext uri="{FF2B5EF4-FFF2-40B4-BE49-F238E27FC236}">
                  <a16:creationId xmlns:a16="http://schemas.microsoft.com/office/drawing/2014/main" xmlns="" id="{9DCB2B81-BE66-4D62-B281-B21E9960F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" y="864"/>
              <a:ext cx="995" cy="990"/>
            </a:xfrm>
            <a:prstGeom prst="borderCallout2">
              <a:avLst>
                <a:gd name="adj1" fmla="val 9375"/>
                <a:gd name="adj2" fmla="val 105556"/>
                <a:gd name="adj3" fmla="val 9375"/>
                <a:gd name="adj4" fmla="val 105556"/>
                <a:gd name="adj5" fmla="val -17190"/>
                <a:gd name="adj6" fmla="val 21840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这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个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看作“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1”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，其余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d</a:t>
              </a:r>
              <a:r>
                <a:rPr lang="zh-CN" altLang="en-US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看作“</a:t>
              </a:r>
              <a:r>
                <a:rPr lang="en-US" altLang="zh-CN" sz="1800" b="1" kern="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0”</a:t>
              </a:r>
            </a:p>
          </p:txBody>
        </p:sp>
        <p:sp>
          <p:nvSpPr>
            <p:cNvPr id="154" name="直接连接符 163886">
              <a:extLst>
                <a:ext uri="{FF2B5EF4-FFF2-40B4-BE49-F238E27FC236}">
                  <a16:creationId xmlns:a16="http://schemas.microsoft.com/office/drawing/2014/main" xmlns="" id="{04DF8F67-E4A3-4FC6-A8FB-578E63167C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0"/>
              <a:ext cx="1728" cy="9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xmlns="" id="{D9F892B6-5C36-4DB0-8891-2EF321452E78}"/>
              </a:ext>
            </a:extLst>
          </p:cNvPr>
          <p:cNvGrpSpPr>
            <a:grpSpLocks/>
          </p:cNvGrpSpPr>
          <p:nvPr/>
        </p:nvGrpSpPr>
        <p:grpSpPr bwMode="auto">
          <a:xfrm>
            <a:off x="2632883" y="1932678"/>
            <a:ext cx="319088" cy="3980259"/>
            <a:chOff x="-21" y="0"/>
            <a:chExt cx="268" cy="3343"/>
          </a:xfrm>
        </p:grpSpPr>
        <p:sp>
          <p:nvSpPr>
            <p:cNvPr id="156" name="矩形 163888">
              <a:extLst>
                <a:ext uri="{FF2B5EF4-FFF2-40B4-BE49-F238E27FC236}">
                  <a16:creationId xmlns:a16="http://schemas.microsoft.com/office/drawing/2014/main" xmlns="" id="{F589420E-5C80-4034-AE99-748887DAC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0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7" name="矩形 163889">
              <a:extLst>
                <a:ext uri="{FF2B5EF4-FFF2-40B4-BE49-F238E27FC236}">
                  <a16:creationId xmlns:a16="http://schemas.microsoft.com/office/drawing/2014/main" xmlns="" id="{DC4956BC-2EE2-41A7-AF8F-2B3093186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182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58" name="矩形 163890">
              <a:extLst>
                <a:ext uri="{FF2B5EF4-FFF2-40B4-BE49-F238E27FC236}">
                  <a16:creationId xmlns:a16="http://schemas.microsoft.com/office/drawing/2014/main" xmlns="" id="{48C491F0-94D3-4D72-9DEE-005D1389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409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9" name="矩形 163891">
              <a:extLst>
                <a:ext uri="{FF2B5EF4-FFF2-40B4-BE49-F238E27FC236}">
                  <a16:creationId xmlns:a16="http://schemas.microsoft.com/office/drawing/2014/main" xmlns="" id="{6CB16776-C5C2-4973-A85D-F69459C9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2586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0" name="矩形 163892">
              <a:extLst>
                <a:ext uri="{FF2B5EF4-FFF2-40B4-BE49-F238E27FC236}">
                  <a16:creationId xmlns:a16="http://schemas.microsoft.com/office/drawing/2014/main" xmlns="" id="{9E9A9813-C572-457E-80F6-929702EF4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2777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1" name="矩形 163893">
              <a:extLst>
                <a:ext uri="{FF2B5EF4-FFF2-40B4-BE49-F238E27FC236}">
                  <a16:creationId xmlns:a16="http://schemas.microsoft.com/office/drawing/2014/main" xmlns="" id="{256EF1C8-F9B9-4651-80FE-09E2773C1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" y="2994"/>
              <a:ext cx="26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100" i="1" kern="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6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0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对象 164865">
            <a:extLst>
              <a:ext uri="{FF2B5EF4-FFF2-40B4-BE49-F238E27FC236}">
                <a16:creationId xmlns:a16="http://schemas.microsoft.com/office/drawing/2014/main" xmlns="" id="{869532B4-A8AE-4B37-B6CA-7B491B6AB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77126125"/>
              </p:ext>
            </p:extLst>
          </p:nvPr>
        </p:nvGraphicFramePr>
        <p:xfrm>
          <a:off x="2860174" y="2046489"/>
          <a:ext cx="3559063" cy="3123369"/>
        </p:xfrm>
        <a:graphic>
          <a:graphicData uri="http://schemas.openxmlformats.org/presentationml/2006/ole">
            <p:oleObj spid="_x0000_s29873" r:id="rId4" imgW="6059424" imgH="4716780" progId="Word.Document.8">
              <p:embed/>
            </p:oleObj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xmlns="" id="{1F1BFFAC-F021-4168-9963-4F75303842AF}"/>
              </a:ext>
            </a:extLst>
          </p:cNvPr>
          <p:cNvGrpSpPr>
            <a:grpSpLocks/>
          </p:cNvGrpSpPr>
          <p:nvPr/>
        </p:nvGrpSpPr>
        <p:grpSpPr bwMode="auto">
          <a:xfrm>
            <a:off x="2082533" y="3975301"/>
            <a:ext cx="4744641" cy="1639491"/>
            <a:chOff x="19" y="-147"/>
            <a:chExt cx="3985" cy="1377"/>
          </a:xfrm>
        </p:grpSpPr>
        <p:sp>
          <p:nvSpPr>
            <p:cNvPr id="69" name="直接连接符 164867">
              <a:extLst>
                <a:ext uri="{FF2B5EF4-FFF2-40B4-BE49-F238E27FC236}">
                  <a16:creationId xmlns:a16="http://schemas.microsoft.com/office/drawing/2014/main" xmlns="" id="{16EEDDA5-6273-439B-9110-E6B09FA4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" y="-147"/>
              <a:ext cx="88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0" name="直接连接符 164868">
              <a:extLst>
                <a:ext uri="{FF2B5EF4-FFF2-40B4-BE49-F238E27FC236}">
                  <a16:creationId xmlns:a16="http://schemas.microsoft.com/office/drawing/2014/main" xmlns="" id="{313A525F-4C54-4796-B38E-2E2DBA6E2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" y="-147"/>
              <a:ext cx="0" cy="135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" name="文本框 164869">
              <a:extLst>
                <a:ext uri="{FF2B5EF4-FFF2-40B4-BE49-F238E27FC236}">
                  <a16:creationId xmlns:a16="http://schemas.microsoft.com/office/drawing/2014/main" xmlns="" id="{AB0B4F37-7B04-45FA-944A-5D094C246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899"/>
              <a:ext cx="3980" cy="331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500" tIns="35100" rIns="67500" bIns="35100">
              <a:spAutoFit/>
            </a:bodyPr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100" dirty="0">
                  <a:solidFill>
                    <a:srgbClr val="000000"/>
                  </a:solidFill>
                  <a:ea typeface="楷体_GB2312" pitchFamily="1" charset="-122"/>
                </a:rPr>
                <a:t>101</a:t>
              </a:r>
              <a:r>
                <a:rPr lang="zh-CN" altLang="en-US" sz="2100" dirty="0">
                  <a:solidFill>
                    <a:srgbClr val="000000"/>
                  </a:solidFill>
                  <a:ea typeface="楷体_GB2312" pitchFamily="1" charset="-122"/>
                </a:rPr>
                <a:t>状态未给出，即是任意状态</a:t>
              </a:r>
            </a:p>
          </p:txBody>
        </p:sp>
      </p:grpSp>
      <p:sp>
        <p:nvSpPr>
          <p:cNvPr id="72" name="标题 164870">
            <a:extLst>
              <a:ext uri="{FF2B5EF4-FFF2-40B4-BE49-F238E27FC236}">
                <a16:creationId xmlns:a16="http://schemas.microsoft.com/office/drawing/2014/main" xmlns="" id="{114BC461-D7EB-4966-A1AA-DFE20411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23" y="702491"/>
            <a:ext cx="7717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algn="just" defTabSz="685800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：已知真值表</a:t>
            </a:r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</a:rPr>
              <a:t>如下图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  <a:ea typeface="+mn-ea"/>
              </a:rPr>
              <a:t>，用卡诺图化简。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26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131C9305-D518-4070-9BF3-7CDBB0985B77}"/>
              </a:ext>
            </a:extLst>
          </p:cNvPr>
          <p:cNvSpPr txBox="1">
            <a:spLocks noChangeArrowheads="1"/>
          </p:cNvSpPr>
          <p:nvPr/>
        </p:nvSpPr>
        <p:spPr>
          <a:xfrm>
            <a:off x="1156098" y="1285875"/>
            <a:ext cx="584477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/>
              <a:t> </a:t>
            </a:r>
          </a:p>
        </p:txBody>
      </p:sp>
      <p:grpSp>
        <p:nvGrpSpPr>
          <p:cNvPr id="13" name="组合 112641">
            <a:extLst>
              <a:ext uri="{FF2B5EF4-FFF2-40B4-BE49-F238E27FC236}">
                <a16:creationId xmlns:a16="http://schemas.microsoft.com/office/drawing/2014/main" xmlns="" id="{6D001686-5023-4EE4-A866-ED6074B371D6}"/>
              </a:ext>
            </a:extLst>
          </p:cNvPr>
          <p:cNvGrpSpPr>
            <a:grpSpLocks/>
          </p:cNvGrpSpPr>
          <p:nvPr/>
        </p:nvGrpSpPr>
        <p:grpSpPr bwMode="auto">
          <a:xfrm>
            <a:off x="2447194" y="1952723"/>
            <a:ext cx="5007440" cy="3201590"/>
            <a:chOff x="46" y="0"/>
            <a:chExt cx="3493" cy="2689"/>
          </a:xfrm>
        </p:grpSpPr>
        <p:sp>
          <p:nvSpPr>
            <p:cNvPr id="14" name="直接连接符 112642">
              <a:extLst>
                <a:ext uri="{FF2B5EF4-FFF2-40B4-BE49-F238E27FC236}">
                  <a16:creationId xmlns:a16="http://schemas.microsoft.com/office/drawing/2014/main" xmlns="" id="{D7DDC4F8-CE54-43F6-A401-A3F1A79E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7"/>
              <a:ext cx="342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直接连接符 112643">
              <a:extLst>
                <a:ext uri="{FF2B5EF4-FFF2-40B4-BE49-F238E27FC236}">
                  <a16:creationId xmlns:a16="http://schemas.microsoft.com/office/drawing/2014/main" xmlns="" id="{DAE70636-07CB-465E-BFA6-0B20FCB29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41"/>
              <a:ext cx="3409" cy="1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直接连接符 112644">
              <a:extLst>
                <a:ext uri="{FF2B5EF4-FFF2-40B4-BE49-F238E27FC236}">
                  <a16:creationId xmlns:a16="http://schemas.microsoft.com/office/drawing/2014/main" xmlns="" id="{CBA047B2-0CB5-41A4-A5E3-7104AFF6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" y="2686"/>
              <a:ext cx="3423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直接连接符 112645">
              <a:extLst>
                <a:ext uri="{FF2B5EF4-FFF2-40B4-BE49-F238E27FC236}">
                  <a16:creationId xmlns:a16="http://schemas.microsoft.com/office/drawing/2014/main" xmlns="" id="{5127CF0E-337E-4246-A8EC-9CD64812A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" y="19"/>
              <a:ext cx="0" cy="266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直接连接符 112646">
              <a:extLst>
                <a:ext uri="{FF2B5EF4-FFF2-40B4-BE49-F238E27FC236}">
                  <a16:creationId xmlns:a16="http://schemas.microsoft.com/office/drawing/2014/main" xmlns="" id="{0A0AD37B-72B8-4382-8FD0-EB51F4242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1" y="19"/>
              <a:ext cx="0" cy="2666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直接连接符 112647">
              <a:extLst>
                <a:ext uri="{FF2B5EF4-FFF2-40B4-BE49-F238E27FC236}">
                  <a16:creationId xmlns:a16="http://schemas.microsoft.com/office/drawing/2014/main" xmlns="" id="{90F6C413-8E9A-4E40-83D4-3A0E82BC1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350"/>
              <a:ext cx="0" cy="2335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直接连接符 112648">
              <a:extLst>
                <a:ext uri="{FF2B5EF4-FFF2-40B4-BE49-F238E27FC236}">
                  <a16:creationId xmlns:a16="http://schemas.microsoft.com/office/drawing/2014/main" xmlns="" id="{B10FC669-8A0F-479A-B186-6602F15D4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338"/>
              <a:ext cx="202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文本框 112649">
              <a:extLst>
                <a:ext uri="{FF2B5EF4-FFF2-40B4-BE49-F238E27FC236}">
                  <a16:creationId xmlns:a16="http://schemas.microsoft.com/office/drawing/2014/main" xmlns="" id="{ECF4E408-39AF-4956-AF95-5E3F28CE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23"/>
              <a:ext cx="12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1800" b="1" dirty="0">
                  <a:ea typeface="宋体" panose="02010600030101010101" pitchFamily="2" charset="-122"/>
                </a:rPr>
                <a:t>变量的各组取值</a:t>
              </a:r>
            </a:p>
          </p:txBody>
        </p:sp>
        <p:sp>
          <p:nvSpPr>
            <p:cNvPr id="26" name="文本框 112650">
              <a:extLst>
                <a:ext uri="{FF2B5EF4-FFF2-40B4-BE49-F238E27FC236}">
                  <a16:creationId xmlns:a16="http://schemas.microsoft.com/office/drawing/2014/main" xmlns="" id="{0E812F63-B34D-4388-9922-69F9C78E5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291"/>
              <a:ext cx="1011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100" b="1" i="1" dirty="0">
                  <a:ea typeface="宋体" panose="02010600030101010101" pitchFamily="2" charset="-122"/>
                </a:rPr>
                <a:t>A </a:t>
              </a:r>
              <a:r>
                <a:rPr lang="en-US" altLang="zh-CN" sz="2100" b="1" i="1" dirty="0" smtClean="0">
                  <a:ea typeface="宋体" panose="02010600030101010101" pitchFamily="2" charset="-122"/>
                </a:rPr>
                <a:t>     </a:t>
              </a:r>
              <a:r>
                <a:rPr lang="en-US" altLang="zh-CN" sz="2100" b="1" i="1" dirty="0">
                  <a:ea typeface="宋体" panose="02010600030101010101" pitchFamily="2" charset="-122"/>
                </a:rPr>
                <a:t>B  </a:t>
              </a:r>
              <a:r>
                <a:rPr lang="en-US" altLang="zh-CN" sz="2100" b="1" i="1" dirty="0" smtClean="0">
                  <a:ea typeface="宋体" panose="02010600030101010101" pitchFamily="2" charset="-122"/>
                </a:rPr>
                <a:t>   </a:t>
              </a:r>
              <a:r>
                <a:rPr lang="en-US" altLang="zh-CN" sz="2100" b="1" i="1" dirty="0">
                  <a:ea typeface="宋体" panose="02010600030101010101" pitchFamily="2" charset="-122"/>
                </a:rPr>
                <a:t>C</a:t>
              </a:r>
              <a:endParaRPr lang="en-US" altLang="zh-CN" sz="2100" b="1" dirty="0">
                <a:ea typeface="宋体" panose="02010600030101010101" pitchFamily="2" charset="-122"/>
              </a:endParaRPr>
            </a:p>
          </p:txBody>
        </p:sp>
        <p:sp>
          <p:nvSpPr>
            <p:cNvPr id="27" name="文本框 112651">
              <a:extLst>
                <a:ext uri="{FF2B5EF4-FFF2-40B4-BE49-F238E27FC236}">
                  <a16:creationId xmlns:a16="http://schemas.microsoft.com/office/drawing/2014/main" xmlns="" id="{6D83BA55-8B7F-4DF1-B72A-A8CF41112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769"/>
              <a:ext cx="1192" cy="1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ctr"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tabLst>
                  <a:tab pos="565150" algn="l"/>
                  <a:tab pos="1146175" algn="l"/>
                </a:tabLs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0	0	0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0	0	1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0	1	0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0	1	1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1	0	0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1	0	1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1	1	0</a:t>
              </a:r>
            </a:p>
            <a:p>
              <a:pPr algn="l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2100" dirty="0">
                  <a:ea typeface="宋体" panose="02010600030101010101" pitchFamily="2" charset="-122"/>
                </a:rPr>
                <a:t>1	1	1</a:t>
              </a:r>
            </a:p>
          </p:txBody>
        </p:sp>
        <p:sp>
          <p:nvSpPr>
            <p:cNvPr id="28" name="文本框 112652">
              <a:extLst>
                <a:ext uri="{FF2B5EF4-FFF2-40B4-BE49-F238E27FC236}">
                  <a16:creationId xmlns:a16="http://schemas.microsoft.com/office/drawing/2014/main" xmlns="" id="{BE000427-D842-4D9A-AB0F-52548B124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23"/>
              <a:ext cx="209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1800">
                  <a:ea typeface="宋体" panose="02010600030101010101" pitchFamily="2" charset="-122"/>
                </a:rPr>
                <a:t>对应的最小项及其编号</a:t>
              </a:r>
            </a:p>
          </p:txBody>
        </p:sp>
        <p:sp>
          <p:nvSpPr>
            <p:cNvPr id="29" name="文本框 112653">
              <a:extLst>
                <a:ext uri="{FF2B5EF4-FFF2-40B4-BE49-F238E27FC236}">
                  <a16:creationId xmlns:a16="http://schemas.microsoft.com/office/drawing/2014/main" xmlns="" id="{D9E1A0E6-4D2A-4CDF-8885-EB2A02BC8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356"/>
              <a:ext cx="737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1800">
                  <a:ea typeface="宋体" panose="02010600030101010101" pitchFamily="2" charset="-122"/>
                </a:rPr>
                <a:t>最小项</a:t>
              </a:r>
            </a:p>
          </p:txBody>
        </p:sp>
        <p:sp>
          <p:nvSpPr>
            <p:cNvPr id="30" name="文本框 112654">
              <a:extLst>
                <a:ext uri="{FF2B5EF4-FFF2-40B4-BE49-F238E27FC236}">
                  <a16:creationId xmlns:a16="http://schemas.microsoft.com/office/drawing/2014/main" xmlns="" id="{7FE78FD4-A069-46F6-A6BB-9CF879CB8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69"/>
              <a:ext cx="64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1800">
                  <a:ea typeface="宋体" panose="02010600030101010101" pitchFamily="2" charset="-122"/>
                </a:rPr>
                <a:t>编  号</a:t>
              </a:r>
            </a:p>
          </p:txBody>
        </p:sp>
        <p:graphicFrame>
          <p:nvGraphicFramePr>
            <p:cNvPr id="31" name="对象 112655">
              <a:extLst>
                <a:ext uri="{FF2B5EF4-FFF2-40B4-BE49-F238E27FC236}">
                  <a16:creationId xmlns:a16="http://schemas.microsoft.com/office/drawing/2014/main" xmlns="" id="{1215667F-DF2F-4868-9AF3-A36A90F2E16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30" y="709"/>
            <a:ext cx="516" cy="181"/>
          </p:xfrm>
          <a:graphic>
            <a:graphicData uri="http://schemas.openxmlformats.org/presentationml/2006/ole">
              <p:oleObj spid="_x0000_s53506" r:id="rId4" imgW="901700" imgH="368300" progId="">
                <p:embed/>
              </p:oleObj>
            </a:graphicData>
          </a:graphic>
        </p:graphicFrame>
        <p:graphicFrame>
          <p:nvGraphicFramePr>
            <p:cNvPr id="32" name="对象 112656">
              <a:extLst>
                <a:ext uri="{FF2B5EF4-FFF2-40B4-BE49-F238E27FC236}">
                  <a16:creationId xmlns:a16="http://schemas.microsoft.com/office/drawing/2014/main" xmlns="" id="{4B4E9770-EB80-433E-B7D6-DC89FF01B92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9" y="960"/>
            <a:ext cx="517" cy="181"/>
          </p:xfrm>
          <a:graphic>
            <a:graphicData uri="http://schemas.openxmlformats.org/presentationml/2006/ole">
              <p:oleObj spid="_x0000_s53507" r:id="rId5" imgW="901700" imgH="368300" progId="">
                <p:embed/>
              </p:oleObj>
            </a:graphicData>
          </a:graphic>
        </p:graphicFrame>
        <p:graphicFrame>
          <p:nvGraphicFramePr>
            <p:cNvPr id="33" name="对象 112657">
              <a:extLst>
                <a:ext uri="{FF2B5EF4-FFF2-40B4-BE49-F238E27FC236}">
                  <a16:creationId xmlns:a16="http://schemas.microsoft.com/office/drawing/2014/main" xmlns="" id="{711BB4E0-1324-43CA-9695-F5442CCA173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9" y="1214"/>
            <a:ext cx="517" cy="171"/>
          </p:xfrm>
          <a:graphic>
            <a:graphicData uri="http://schemas.openxmlformats.org/presentationml/2006/ole">
              <p:oleObj spid="_x0000_s53508" r:id="rId6" imgW="901700" imgH="368300" progId="">
                <p:embed/>
              </p:oleObj>
            </a:graphicData>
          </a:graphic>
        </p:graphicFrame>
        <p:graphicFrame>
          <p:nvGraphicFramePr>
            <p:cNvPr id="34" name="对象 112658">
              <a:extLst>
                <a:ext uri="{FF2B5EF4-FFF2-40B4-BE49-F238E27FC236}">
                  <a16:creationId xmlns:a16="http://schemas.microsoft.com/office/drawing/2014/main" xmlns="" id="{35904950-C3E7-43EC-955D-39B296AA889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31" y="1448"/>
            <a:ext cx="515" cy="171"/>
          </p:xfrm>
          <a:graphic>
            <a:graphicData uri="http://schemas.openxmlformats.org/presentationml/2006/ole">
              <p:oleObj spid="_x0000_s53509" name="Equation" r:id="rId7" imgW="901700" imgH="368300" progId="Equation.DSMT4">
                <p:embed/>
              </p:oleObj>
            </a:graphicData>
          </a:graphic>
        </p:graphicFrame>
        <p:graphicFrame>
          <p:nvGraphicFramePr>
            <p:cNvPr id="35" name="对象 112659">
              <a:extLst>
                <a:ext uri="{FF2B5EF4-FFF2-40B4-BE49-F238E27FC236}">
                  <a16:creationId xmlns:a16="http://schemas.microsoft.com/office/drawing/2014/main" xmlns="" id="{84773D45-4C23-49C3-9CCC-272FC000C11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37" y="1699"/>
            <a:ext cx="509" cy="168"/>
          </p:xfrm>
          <a:graphic>
            <a:graphicData uri="http://schemas.openxmlformats.org/presentationml/2006/ole">
              <p:oleObj spid="_x0000_s53510" name="Equation" r:id="rId8" imgW="901700" imgH="368300" progId="Equation.DSMT4">
                <p:embed/>
              </p:oleObj>
            </a:graphicData>
          </a:graphic>
        </p:graphicFrame>
        <p:graphicFrame>
          <p:nvGraphicFramePr>
            <p:cNvPr id="36" name="对象 112660">
              <a:extLst>
                <a:ext uri="{FF2B5EF4-FFF2-40B4-BE49-F238E27FC236}">
                  <a16:creationId xmlns:a16="http://schemas.microsoft.com/office/drawing/2014/main" xmlns="" id="{5F3B2EA3-E16B-4976-936A-EE56D71AB26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9" y="1953"/>
            <a:ext cx="517" cy="171"/>
          </p:xfrm>
          <a:graphic>
            <a:graphicData uri="http://schemas.openxmlformats.org/presentationml/2006/ole">
              <p:oleObj spid="_x0000_s53511" r:id="rId9" imgW="901700" imgH="368300" progId="">
                <p:embed/>
              </p:oleObj>
            </a:graphicData>
          </a:graphic>
        </p:graphicFrame>
        <p:graphicFrame>
          <p:nvGraphicFramePr>
            <p:cNvPr id="37" name="对象 112661">
              <a:extLst>
                <a:ext uri="{FF2B5EF4-FFF2-40B4-BE49-F238E27FC236}">
                  <a16:creationId xmlns:a16="http://schemas.microsoft.com/office/drawing/2014/main" xmlns="" id="{686CEBFF-815D-4AF3-A641-E716CFC145F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9" y="2207"/>
            <a:ext cx="517" cy="171"/>
          </p:xfrm>
          <a:graphic>
            <a:graphicData uri="http://schemas.openxmlformats.org/presentationml/2006/ole">
              <p:oleObj spid="_x0000_s53512" r:id="rId10" imgW="901700" imgH="368300" progId="">
                <p:embed/>
              </p:oleObj>
            </a:graphicData>
          </a:graphic>
        </p:graphicFrame>
        <p:graphicFrame>
          <p:nvGraphicFramePr>
            <p:cNvPr id="38" name="对象 112662">
              <a:extLst>
                <a:ext uri="{FF2B5EF4-FFF2-40B4-BE49-F238E27FC236}">
                  <a16:creationId xmlns:a16="http://schemas.microsoft.com/office/drawing/2014/main" xmlns="" id="{352655C7-7143-49DC-AA81-AF50CA246A3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27" y="2463"/>
            <a:ext cx="517" cy="147"/>
          </p:xfrm>
          <a:graphic>
            <a:graphicData uri="http://schemas.openxmlformats.org/presentationml/2006/ole">
              <p:oleObj spid="_x0000_s53513" r:id="rId11" imgW="901309" imgH="317362" progId="">
                <p:embed/>
              </p:oleObj>
            </a:graphicData>
          </a:graphic>
        </p:graphicFrame>
        <p:graphicFrame>
          <p:nvGraphicFramePr>
            <p:cNvPr id="39" name="对象 112663">
              <a:extLst>
                <a:ext uri="{FF2B5EF4-FFF2-40B4-BE49-F238E27FC236}">
                  <a16:creationId xmlns:a16="http://schemas.microsoft.com/office/drawing/2014/main" xmlns="" id="{68885DD2-685F-4502-937A-5AC33353A5A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682"/>
            <a:ext cx="271" cy="232"/>
          </p:xfrm>
          <a:graphic>
            <a:graphicData uri="http://schemas.openxmlformats.org/presentationml/2006/ole">
              <p:oleObj spid="_x0000_s53514" r:id="rId12" imgW="431987" imgH="431987" progId="">
                <p:embed/>
              </p:oleObj>
            </a:graphicData>
          </a:graphic>
        </p:graphicFrame>
        <p:graphicFrame>
          <p:nvGraphicFramePr>
            <p:cNvPr id="40" name="对象 112664">
              <a:extLst>
                <a:ext uri="{FF2B5EF4-FFF2-40B4-BE49-F238E27FC236}">
                  <a16:creationId xmlns:a16="http://schemas.microsoft.com/office/drawing/2014/main" xmlns="" id="{99B94369-D11F-4E85-9277-29AA10293CBF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950"/>
            <a:ext cx="232" cy="226"/>
          </p:xfrm>
          <a:graphic>
            <a:graphicData uri="http://schemas.openxmlformats.org/presentationml/2006/ole">
              <p:oleObj spid="_x0000_s53515" r:id="rId13" imgW="368620" imgH="419464" progId="">
                <p:embed/>
              </p:oleObj>
            </a:graphicData>
          </a:graphic>
        </p:graphicFrame>
        <p:graphicFrame>
          <p:nvGraphicFramePr>
            <p:cNvPr id="41" name="对象 112665">
              <a:extLst>
                <a:ext uri="{FF2B5EF4-FFF2-40B4-BE49-F238E27FC236}">
                  <a16:creationId xmlns:a16="http://schemas.microsoft.com/office/drawing/2014/main" xmlns="" id="{71CB63B5-9B79-48C9-916D-E8536E5ABF4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1185"/>
            <a:ext cx="271" cy="226"/>
          </p:xfrm>
          <a:graphic>
            <a:graphicData uri="http://schemas.openxmlformats.org/presentationml/2006/ole">
              <p:oleObj spid="_x0000_s53516" r:id="rId14" imgW="431987" imgH="419282" progId="">
                <p:embed/>
              </p:oleObj>
            </a:graphicData>
          </a:graphic>
        </p:graphicFrame>
        <p:graphicFrame>
          <p:nvGraphicFramePr>
            <p:cNvPr id="42" name="对象 112666">
              <a:extLst>
                <a:ext uri="{FF2B5EF4-FFF2-40B4-BE49-F238E27FC236}">
                  <a16:creationId xmlns:a16="http://schemas.microsoft.com/office/drawing/2014/main" xmlns="" id="{1B408C18-FC1D-43A5-BEE6-9C08F7AC5B2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1420"/>
            <a:ext cx="255" cy="232"/>
          </p:xfrm>
          <a:graphic>
            <a:graphicData uri="http://schemas.openxmlformats.org/presentationml/2006/ole">
              <p:oleObj spid="_x0000_s53517" r:id="rId15" imgW="406400" imgH="431800" progId="">
                <p:embed/>
              </p:oleObj>
            </a:graphicData>
          </a:graphic>
        </p:graphicFrame>
        <p:graphicFrame>
          <p:nvGraphicFramePr>
            <p:cNvPr id="43" name="对象 112667">
              <a:extLst>
                <a:ext uri="{FF2B5EF4-FFF2-40B4-BE49-F238E27FC236}">
                  <a16:creationId xmlns:a16="http://schemas.microsoft.com/office/drawing/2014/main" xmlns="" id="{9D2BC8A0-372B-4827-96A0-194A6BA8E632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1661"/>
            <a:ext cx="271" cy="226"/>
          </p:xfrm>
          <a:graphic>
            <a:graphicData uri="http://schemas.openxmlformats.org/presentationml/2006/ole">
              <p:oleObj spid="_x0000_s53518" r:id="rId16" imgW="431987" imgH="419282" progId="">
                <p:embed/>
              </p:oleObj>
            </a:graphicData>
          </a:graphic>
        </p:graphicFrame>
        <p:graphicFrame>
          <p:nvGraphicFramePr>
            <p:cNvPr id="44" name="对象 112668">
              <a:extLst>
                <a:ext uri="{FF2B5EF4-FFF2-40B4-BE49-F238E27FC236}">
                  <a16:creationId xmlns:a16="http://schemas.microsoft.com/office/drawing/2014/main" xmlns="" id="{B65123B7-85C8-4862-90E0-749348A8BA5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1896"/>
            <a:ext cx="264" cy="232"/>
          </p:xfrm>
          <a:graphic>
            <a:graphicData uri="http://schemas.openxmlformats.org/presentationml/2006/ole">
              <p:oleObj spid="_x0000_s53519" r:id="rId17" imgW="419282" imgH="431987" progId="">
                <p:embed/>
              </p:oleObj>
            </a:graphicData>
          </a:graphic>
        </p:graphicFrame>
        <p:graphicFrame>
          <p:nvGraphicFramePr>
            <p:cNvPr id="45" name="对象 112669">
              <a:extLst>
                <a:ext uri="{FF2B5EF4-FFF2-40B4-BE49-F238E27FC236}">
                  <a16:creationId xmlns:a16="http://schemas.microsoft.com/office/drawing/2014/main" xmlns="" id="{4E234C7F-4560-4F5E-96D3-2B76A8438F3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2137"/>
            <a:ext cx="264" cy="232"/>
          </p:xfrm>
          <a:graphic>
            <a:graphicData uri="http://schemas.openxmlformats.org/presentationml/2006/ole">
              <p:oleObj spid="_x0000_s53520" r:id="rId18" imgW="419282" imgH="431987" progId="">
                <p:embed/>
              </p:oleObj>
            </a:graphicData>
          </a:graphic>
        </p:graphicFrame>
        <p:graphicFrame>
          <p:nvGraphicFramePr>
            <p:cNvPr id="46" name="对象 112670">
              <a:extLst>
                <a:ext uri="{FF2B5EF4-FFF2-40B4-BE49-F238E27FC236}">
                  <a16:creationId xmlns:a16="http://schemas.microsoft.com/office/drawing/2014/main" xmlns="" id="{B2EE5A60-75BF-41F5-B895-7D0E78EE4BAE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823" y="2378"/>
            <a:ext cx="271" cy="232"/>
          </p:xfrm>
          <a:graphic>
            <a:graphicData uri="http://schemas.openxmlformats.org/presentationml/2006/ole">
              <p:oleObj spid="_x0000_s53521" r:id="rId19" imgW="431987" imgH="431987" progId="">
                <p:embed/>
              </p:oleObj>
            </a:graphicData>
          </a:graphic>
        </p:graphicFrame>
        <p:sp>
          <p:nvSpPr>
            <p:cNvPr id="47" name="直接连接符 112671">
              <a:extLst>
                <a:ext uri="{FF2B5EF4-FFF2-40B4-BE49-F238E27FC236}">
                  <a16:creationId xmlns:a16="http://schemas.microsoft.com/office/drawing/2014/main" xmlns="" id="{C993D1D5-9482-4586-BB04-31B2E20461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" y="0"/>
              <a:ext cx="1" cy="2689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48" name="文本框 120865">
            <a:extLst>
              <a:ext uri="{FF2B5EF4-FFF2-40B4-BE49-F238E27FC236}">
                <a16:creationId xmlns:a16="http://schemas.microsoft.com/office/drawing/2014/main" xmlns="" id="{436C8A70-DFAF-4C98-95DB-CF75E386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403" y="5424112"/>
            <a:ext cx="44237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编号规则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原变量取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1,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反变量取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AC4036E-6E76-4236-BE35-480C844C06AD}"/>
              </a:ext>
            </a:extLst>
          </p:cNvPr>
          <p:cNvSpPr txBox="1"/>
          <p:nvPr/>
        </p:nvSpPr>
        <p:spPr>
          <a:xfrm>
            <a:off x="259155" y="2316548"/>
            <a:ext cx="230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三变量函数的最小项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58662" y="3055436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最小项和标准与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或式</a:t>
            </a:r>
            <a:endParaRPr lang="en-US" altLang="zh-CN" sz="3200" b="1" dirty="0"/>
          </a:p>
        </p:txBody>
      </p:sp>
      <p:cxnSp>
        <p:nvCxnSpPr>
          <p:cNvPr id="56" name="直接连接符 5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52512" y="3346141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62963" y="3637341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52512" y="3907022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51287" y="4216534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77298" y="4493847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823760FA-13AD-4E9F-8825-9312456A1A99}"/>
              </a:ext>
            </a:extLst>
          </p:cNvPr>
          <p:cNvCxnSpPr/>
          <p:nvPr/>
        </p:nvCxnSpPr>
        <p:spPr>
          <a:xfrm>
            <a:off x="2458662" y="4787600"/>
            <a:ext cx="4892756" cy="23526"/>
          </a:xfrm>
          <a:prstGeom prst="line">
            <a:avLst/>
          </a:prstGeom>
          <a:ln>
            <a:solidFill>
              <a:srgbClr val="2B56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784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165889">
            <a:extLst>
              <a:ext uri="{FF2B5EF4-FFF2-40B4-BE49-F238E27FC236}">
                <a16:creationId xmlns:a16="http://schemas.microsoft.com/office/drawing/2014/main" xmlns="" id="{89B20594-8CC5-4BE6-BBBA-1F1C53F2B9AE}"/>
              </a:ext>
            </a:extLst>
          </p:cNvPr>
          <p:cNvGrpSpPr>
            <a:grpSpLocks/>
          </p:cNvGrpSpPr>
          <p:nvPr/>
        </p:nvGrpSpPr>
        <p:grpSpPr bwMode="auto">
          <a:xfrm>
            <a:off x="5016391" y="1821307"/>
            <a:ext cx="3643313" cy="2482453"/>
            <a:chOff x="0" y="0"/>
            <a:chExt cx="3060" cy="2085"/>
          </a:xfrm>
        </p:grpSpPr>
        <p:grpSp>
          <p:nvGrpSpPr>
            <p:cNvPr id="36" name="组合 165890">
              <a:extLst>
                <a:ext uri="{FF2B5EF4-FFF2-40B4-BE49-F238E27FC236}">
                  <a16:creationId xmlns:a16="http://schemas.microsoft.com/office/drawing/2014/main" xmlns="" id="{B16F5BDA-4822-4F3B-A91E-E759653D4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580" cy="1687"/>
              <a:chOff x="0" y="0"/>
              <a:chExt cx="2580" cy="1687"/>
            </a:xfrm>
          </p:grpSpPr>
          <p:sp>
            <p:nvSpPr>
              <p:cNvPr id="38" name="直接连接符 165891">
                <a:extLst>
                  <a:ext uri="{FF2B5EF4-FFF2-40B4-BE49-F238E27FC236}">
                    <a16:creationId xmlns:a16="http://schemas.microsoft.com/office/drawing/2014/main" xmlns="" id="{E3DC4A7D-E8EA-4DEE-9FD5-2B2C7822E7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" y="201"/>
                <a:ext cx="360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00" ker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" name="文本框 165892">
                <a:extLst>
                  <a:ext uri="{FF2B5EF4-FFF2-40B4-BE49-F238E27FC236}">
                    <a16:creationId xmlns:a16="http://schemas.microsoft.com/office/drawing/2014/main" xmlns="" id="{D99DEEE0-3056-45DF-BB8D-C79C4315A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33"/>
                <a:ext cx="31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i="1" kern="0">
                    <a:solidFill>
                      <a:srgbClr val="000000"/>
                    </a:solidFill>
                    <a:ea typeface="楷体_GB2312" pitchFamily="1" charset="-122"/>
                  </a:rPr>
                  <a:t>A</a:t>
                </a:r>
                <a:endParaRPr lang="en-US" altLang="zh-CN" sz="2400" b="1" kern="0">
                  <a:solidFill>
                    <a:srgbClr val="000000"/>
                  </a:solidFill>
                  <a:ea typeface="楷体_GB2312" pitchFamily="1" charset="-122"/>
                </a:endParaRPr>
              </a:p>
            </p:txBody>
          </p:sp>
          <p:sp>
            <p:nvSpPr>
              <p:cNvPr id="40" name="文本框 165893">
                <a:extLst>
                  <a:ext uri="{FF2B5EF4-FFF2-40B4-BE49-F238E27FC236}">
                    <a16:creationId xmlns:a16="http://schemas.microsoft.com/office/drawing/2014/main" xmlns="" id="{EF3315BA-6CAA-4D0C-9582-EB1406921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" y="0"/>
                <a:ext cx="660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i="1" kern="0">
                    <a:solidFill>
                      <a:srgbClr val="000000"/>
                    </a:solidFill>
                    <a:ea typeface="楷体_GB2312" pitchFamily="1" charset="-122"/>
                  </a:rPr>
                  <a:t>BC</a:t>
                </a:r>
                <a:endParaRPr lang="en-US" altLang="zh-CN" sz="2400" b="1" kern="0">
                  <a:solidFill>
                    <a:srgbClr val="000000"/>
                  </a:solidFill>
                  <a:ea typeface="楷体_GB2312" pitchFamily="1" charset="-122"/>
                </a:endParaRPr>
              </a:p>
            </p:txBody>
          </p:sp>
          <p:sp>
            <p:nvSpPr>
              <p:cNvPr id="41" name="文本框 165894">
                <a:extLst>
                  <a:ext uri="{FF2B5EF4-FFF2-40B4-BE49-F238E27FC236}">
                    <a16:creationId xmlns:a16="http://schemas.microsoft.com/office/drawing/2014/main" xmlns="" id="{F014AF71-0A76-4EA4-AA3F-C1A0BB731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" y="213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00</a:t>
                </a:r>
              </a:p>
            </p:txBody>
          </p:sp>
          <p:sp>
            <p:nvSpPr>
              <p:cNvPr id="42" name="文本框 165895">
                <a:extLst>
                  <a:ext uri="{FF2B5EF4-FFF2-40B4-BE49-F238E27FC236}">
                    <a16:creationId xmlns:a16="http://schemas.microsoft.com/office/drawing/2014/main" xmlns="" id="{89B3180E-3894-4DF6-9033-86B20FC8C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213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01</a:t>
                </a:r>
              </a:p>
            </p:txBody>
          </p:sp>
          <p:sp>
            <p:nvSpPr>
              <p:cNvPr id="43" name="文本框 165896">
                <a:extLst>
                  <a:ext uri="{FF2B5EF4-FFF2-40B4-BE49-F238E27FC236}">
                    <a16:creationId xmlns:a16="http://schemas.microsoft.com/office/drawing/2014/main" xmlns="" id="{8C79DEBA-B3BB-4FD8-8995-D73AD4E214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6" y="201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11</a:t>
                </a:r>
              </a:p>
            </p:txBody>
          </p:sp>
          <p:sp>
            <p:nvSpPr>
              <p:cNvPr id="44" name="文本框 165897">
                <a:extLst>
                  <a:ext uri="{FF2B5EF4-FFF2-40B4-BE49-F238E27FC236}">
                    <a16:creationId xmlns:a16="http://schemas.microsoft.com/office/drawing/2014/main" xmlns="" id="{4E69B429-7C86-4292-9916-74028DF60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4" y="189"/>
                <a:ext cx="396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10</a:t>
                </a:r>
              </a:p>
            </p:txBody>
          </p:sp>
          <p:sp>
            <p:nvSpPr>
              <p:cNvPr id="45" name="文本框 165898">
                <a:extLst>
                  <a:ext uri="{FF2B5EF4-FFF2-40B4-BE49-F238E27FC236}">
                    <a16:creationId xmlns:a16="http://schemas.microsoft.com/office/drawing/2014/main" xmlns="" id="{18647B30-EE13-4F94-A165-07B81FC429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" y="717"/>
                <a:ext cx="25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0</a:t>
                </a:r>
              </a:p>
            </p:txBody>
          </p:sp>
          <p:sp>
            <p:nvSpPr>
              <p:cNvPr id="46" name="文本框 165899">
                <a:extLst>
                  <a:ext uri="{FF2B5EF4-FFF2-40B4-BE49-F238E27FC236}">
                    <a16:creationId xmlns:a16="http://schemas.microsoft.com/office/drawing/2014/main" xmlns="" id="{A4375C9C-D21E-42C9-8D25-5DE1EB946C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" y="1317"/>
                <a:ext cx="252" cy="3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defTabSz="6858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kern="0">
                    <a:solidFill>
                      <a:srgbClr val="000000"/>
                    </a:solidFill>
                    <a:ea typeface="楷体_GB2312" pitchFamily="1" charset="-122"/>
                  </a:rPr>
                  <a:t>1</a:t>
                </a:r>
              </a:p>
            </p:txBody>
          </p:sp>
        </p:grpSp>
        <p:graphicFrame>
          <p:nvGraphicFramePr>
            <p:cNvPr id="37" name="对象 165900">
              <a:extLst>
                <a:ext uri="{FF2B5EF4-FFF2-40B4-BE49-F238E27FC236}">
                  <a16:creationId xmlns:a16="http://schemas.microsoft.com/office/drawing/2014/main" xmlns="" id="{18CA1AA4-9611-4E93-932E-8225B58507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" y="561"/>
            <a:ext cx="2736" cy="1524"/>
          </p:xfrm>
          <a:graphic>
            <a:graphicData uri="http://schemas.openxmlformats.org/presentationml/2006/ole">
              <p:oleObj spid="_x0000_s31070" name="Document" r:id="rId4" imgW="4347972" imgH="2418588" progId="Word.Document.8">
                <p:embed/>
              </p:oleObj>
            </a:graphicData>
          </a:graphic>
        </p:graphicFrame>
      </p:grpSp>
      <p:sp>
        <p:nvSpPr>
          <p:cNvPr id="47" name="文本框 165901">
            <a:extLst>
              <a:ext uri="{FF2B5EF4-FFF2-40B4-BE49-F238E27FC236}">
                <a16:creationId xmlns:a16="http://schemas.microsoft.com/office/drawing/2014/main" xmlns="" id="{9BDE6028-431C-43B7-AF1E-D6594DC31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82" y="1976483"/>
            <a:ext cx="1374792" cy="331152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化简时可以将任意状态当作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，目的是得到最简结果</a:t>
            </a:r>
          </a:p>
        </p:txBody>
      </p:sp>
      <p:sp>
        <p:nvSpPr>
          <p:cNvPr id="48" name="圆角矩形 165902">
            <a:extLst>
              <a:ext uri="{FF2B5EF4-FFF2-40B4-BE49-F238E27FC236}">
                <a16:creationId xmlns:a16="http://schemas.microsoft.com/office/drawing/2014/main" xmlns="" id="{9B981810-8CAA-486F-ACAC-776662494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903" y="3389359"/>
            <a:ext cx="2314575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kern="0">
              <a:solidFill>
                <a:srgbClr val="000000"/>
              </a:solidFill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xmlns="" id="{93B12927-3336-4508-961A-BA1113FC68BB}"/>
              </a:ext>
            </a:extLst>
          </p:cNvPr>
          <p:cNvGrpSpPr>
            <a:grpSpLocks/>
          </p:cNvGrpSpPr>
          <p:nvPr/>
        </p:nvGrpSpPr>
        <p:grpSpPr bwMode="auto">
          <a:xfrm>
            <a:off x="5973654" y="3432222"/>
            <a:ext cx="1302544" cy="1257300"/>
            <a:chOff x="0" y="0"/>
            <a:chExt cx="1094" cy="1056"/>
          </a:xfrm>
        </p:grpSpPr>
        <p:sp>
          <p:nvSpPr>
            <p:cNvPr id="50" name="椭圆 165904">
              <a:extLst>
                <a:ext uri="{FF2B5EF4-FFF2-40B4-BE49-F238E27FC236}">
                  <a16:creationId xmlns:a16="http://schemas.microsoft.com/office/drawing/2014/main" xmlns="" id="{B913A020-BFB9-46D9-B653-8061D275A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36"/>
              <a:ext cx="1094" cy="420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800" b="1" kern="0" dirty="0">
                  <a:solidFill>
                    <a:srgbClr val="000000"/>
                  </a:solidFill>
                  <a:ea typeface="楷体_GB2312" pitchFamily="1" charset="-122"/>
                </a:rPr>
                <a:t>认为是</a:t>
              </a:r>
              <a:r>
                <a:rPr lang="en-US" altLang="zh-CN" sz="1800" b="1" kern="0" dirty="0">
                  <a:solidFill>
                    <a:srgbClr val="000000"/>
                  </a:solidFill>
                  <a:ea typeface="楷体_GB2312" pitchFamily="1" charset="-122"/>
                </a:rPr>
                <a:t>1</a:t>
              </a:r>
            </a:p>
          </p:txBody>
        </p:sp>
        <p:sp>
          <p:nvSpPr>
            <p:cNvPr id="51" name="椭圆 165905">
              <a:extLst>
                <a:ext uri="{FF2B5EF4-FFF2-40B4-BE49-F238E27FC236}">
                  <a16:creationId xmlns:a16="http://schemas.microsoft.com/office/drawing/2014/main" xmlns="" id="{287DA440-FC95-426F-AF94-F6826DC3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0"/>
              <a:ext cx="312" cy="336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</a:endParaRPr>
            </a:p>
          </p:txBody>
        </p:sp>
        <p:sp>
          <p:nvSpPr>
            <p:cNvPr id="52" name="直接连接符 165906">
              <a:extLst>
                <a:ext uri="{FF2B5EF4-FFF2-40B4-BE49-F238E27FC236}">
                  <a16:creationId xmlns:a16="http://schemas.microsoft.com/office/drawing/2014/main" xmlns="" id="{CF050B9E-875E-492C-9782-39C2F4AF6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24"/>
              <a:ext cx="84" cy="32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00" ker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8B5D6EFF-4EB1-43E3-A526-75AC64EE1FC6}"/>
              </a:ext>
            </a:extLst>
          </p:cNvPr>
          <p:cNvGrpSpPr>
            <a:grpSpLocks/>
          </p:cNvGrpSpPr>
          <p:nvPr/>
        </p:nvGrpSpPr>
        <p:grpSpPr bwMode="auto">
          <a:xfrm>
            <a:off x="8009623" y="3289347"/>
            <a:ext cx="1063433" cy="485775"/>
            <a:chOff x="0" y="0"/>
            <a:chExt cx="1476" cy="408"/>
          </a:xfrm>
        </p:grpSpPr>
        <p:sp>
          <p:nvSpPr>
            <p:cNvPr id="54" name="直接连接符 165908">
              <a:extLst>
                <a:ext uri="{FF2B5EF4-FFF2-40B4-BE49-F238E27FC236}">
                  <a16:creationId xmlns:a16="http://schemas.microsoft.com/office/drawing/2014/main" xmlns="" id="{923AF2B4-FAE4-4FAA-9CAE-D53D13615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16"/>
              <a:ext cx="49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1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5" name="椭圆 165909">
              <a:extLst>
                <a:ext uri="{FF2B5EF4-FFF2-40B4-BE49-F238E27FC236}">
                  <a16:creationId xmlns:a16="http://schemas.microsoft.com/office/drawing/2014/main" xmlns="" id="{E240B460-DA3E-4A78-956B-7766DDAD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996" cy="408"/>
            </a:xfrm>
            <a:prstGeom prst="ellips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67500" tIns="35100" rIns="67500" bIns="35100" anchor="ctr"/>
            <a:lstStyle>
              <a:lvl1pPr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>
                  <a:solidFill>
                    <a:srgbClr val="000000"/>
                  </a:solidFill>
                  <a:ea typeface="楷体_GB2312" pitchFamily="1" charset="-122"/>
                </a:rPr>
                <a:t>A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xmlns="" id="{23E60A1C-E624-4F11-B656-D2867B5B5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097" y="4815132"/>
            <a:ext cx="1128713" cy="44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>
            <a:lvl1pPr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ea typeface="楷体_GB2312" pitchFamily="1" charset="-122"/>
              </a:rPr>
              <a:t>F=A</a:t>
            </a:r>
            <a:endParaRPr lang="en-US" altLang="zh-CN" sz="2400" b="1" dirty="0">
              <a:solidFill>
                <a:srgbClr val="000000"/>
              </a:solidFill>
              <a:ea typeface="楷体_GB2312" pitchFamily="1" charset="-122"/>
            </a:endParaRPr>
          </a:p>
        </p:txBody>
      </p:sp>
      <p:graphicFrame>
        <p:nvGraphicFramePr>
          <p:cNvPr id="57" name="对象 164865">
            <a:extLst>
              <a:ext uri="{FF2B5EF4-FFF2-40B4-BE49-F238E27FC236}">
                <a16:creationId xmlns:a16="http://schemas.microsoft.com/office/drawing/2014/main" xmlns="" id="{5F3C215A-390D-4EB4-B178-46BE7C298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82884824"/>
              </p:ext>
            </p:extLst>
          </p:nvPr>
        </p:nvGraphicFramePr>
        <p:xfrm>
          <a:off x="2188945" y="2217785"/>
          <a:ext cx="2397344" cy="2962352"/>
        </p:xfrm>
        <a:graphic>
          <a:graphicData uri="http://schemas.openxmlformats.org/presentationml/2006/ole">
            <p:oleObj spid="_x0000_s31071" r:id="rId5" imgW="6059424" imgH="4716780" progId="Word.Document.8">
              <p:embed/>
            </p:oleObj>
          </a:graphicData>
        </a:graphic>
      </p:graphicFrame>
      <p:cxnSp>
        <p:nvCxnSpPr>
          <p:cNvPr id="31" name="直接连接符 3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含有任意项的函数的化简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01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8" name="淘宝网chenying0907出品 6"/>
          <p:cNvSpPr txBox="1"/>
          <p:nvPr/>
        </p:nvSpPr>
        <p:spPr>
          <a:xfrm>
            <a:off x="1549721" y="4826"/>
            <a:ext cx="648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7221" y="1977242"/>
            <a:ext cx="681901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习题</a:t>
            </a:r>
            <a:r>
              <a:rPr lang="en-US" altLang="zh-CN" sz="32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P67        14(3</a:t>
            </a:r>
            <a:r>
              <a:rPr lang="en-US" altLang="zh-CN" sz="3200" dirty="0"/>
              <a:t>)</a:t>
            </a:r>
            <a:endParaRPr lang="zh-CN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P67-68   15(2,6,11</a:t>
            </a:r>
            <a:r>
              <a:rPr lang="en-US" altLang="zh-CN" sz="3200" dirty="0"/>
              <a:t>)</a:t>
            </a:r>
            <a:endParaRPr lang="zh-CN" altLang="zh-CN" sz="3200" dirty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P68     17</a:t>
            </a:r>
            <a:endParaRPr lang="zh-CN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9057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7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6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7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0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2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2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4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4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3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4" y="3076800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7" y="4297537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4" y="464285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400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>
            <a:extLst>
              <a:ext uri="{FF2B5EF4-FFF2-40B4-BE49-F238E27FC236}">
                <a16:creationId xmlns:a16="http://schemas.microsoft.com/office/drawing/2014/main" xmlns="" id="{7FCCD28F-0D4D-4101-8E05-032A3F44E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23" y="2470762"/>
            <a:ext cx="2721556" cy="3635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6">
            <a:extLst>
              <a:ext uri="{FF2B5EF4-FFF2-40B4-BE49-F238E27FC236}">
                <a16:creationId xmlns:a16="http://schemas.microsoft.com/office/drawing/2014/main" xmlns="" id="{EBCBAA3F-4650-453B-8920-DE52C062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2" y="1839334"/>
            <a:ext cx="49343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8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FF3300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rgbClr val="006666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</a:rPr>
              <a:t>例 已知函数 </a:t>
            </a:r>
            <a:r>
              <a:rPr lang="en-US" altLang="zh-CN" sz="2400" b="1" kern="0" dirty="0">
                <a:solidFill>
                  <a:srgbClr val="000000"/>
                </a:solidFill>
              </a:rPr>
              <a:t>F </a:t>
            </a:r>
            <a:r>
              <a:rPr lang="zh-CN" altLang="en-US" sz="2400" b="1" kern="0" dirty="0">
                <a:solidFill>
                  <a:srgbClr val="000000"/>
                </a:solidFill>
              </a:rPr>
              <a:t>的真值表如下所示，</a:t>
            </a:r>
          </a:p>
        </p:txBody>
      </p:sp>
      <p:graphicFrame>
        <p:nvGraphicFramePr>
          <p:cNvPr id="25" name="Object 0">
            <a:extLst>
              <a:ext uri="{FF2B5EF4-FFF2-40B4-BE49-F238E27FC236}">
                <a16:creationId xmlns:a16="http://schemas.microsoft.com/office/drawing/2014/main" xmlns="" id="{4DA98010-600D-476A-808A-D5692538604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23045" y="2901303"/>
          <a:ext cx="4201841" cy="1582284"/>
        </p:xfrm>
        <a:graphic>
          <a:graphicData uri="http://schemas.openxmlformats.org/presentationml/2006/ole">
            <p:oleObj spid="_x0000_s54290" name="Equation" r:id="rId5" imgW="1955800" imgH="736600" progId="">
              <p:embed/>
            </p:oleObj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C12E2D0-1220-4283-950D-FF2690840322}"/>
              </a:ext>
            </a:extLst>
          </p:cNvPr>
          <p:cNvSpPr/>
          <p:nvPr/>
        </p:nvSpPr>
        <p:spPr>
          <a:xfrm>
            <a:off x="4912010" y="2175065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则它的</a:t>
            </a:r>
            <a:r>
              <a:rPr kumimoji="1"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最小项表达式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为： </a:t>
            </a:r>
            <a:endParaRPr lang="zh-CN" altLang="en-US" sz="24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D5C987E1-CA73-447F-8E38-6F28D3700792}"/>
              </a:ext>
            </a:extLst>
          </p:cNvPr>
          <p:cNvCxnSpPr>
            <a:cxnSpLocks/>
          </p:cNvCxnSpPr>
          <p:nvPr/>
        </p:nvCxnSpPr>
        <p:spPr>
          <a:xfrm>
            <a:off x="1028699" y="4483587"/>
            <a:ext cx="2090739" cy="122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80A0B5B8-FE12-494D-A463-98BFECC43B1C}"/>
              </a:ext>
            </a:extLst>
          </p:cNvPr>
          <p:cNvCxnSpPr>
            <a:cxnSpLocks/>
          </p:cNvCxnSpPr>
          <p:nvPr/>
        </p:nvCxnSpPr>
        <p:spPr>
          <a:xfrm flipV="1">
            <a:off x="1097866" y="5238750"/>
            <a:ext cx="2097772" cy="110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5B7B0793-6F7F-4EB6-9B59-BF2787CBFD15}"/>
              </a:ext>
            </a:extLst>
          </p:cNvPr>
          <p:cNvCxnSpPr>
            <a:cxnSpLocks/>
          </p:cNvCxnSpPr>
          <p:nvPr/>
        </p:nvCxnSpPr>
        <p:spPr>
          <a:xfrm>
            <a:off x="1097866" y="5635147"/>
            <a:ext cx="202157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26E6FEB7-6129-4612-BCCF-19A4CBEA8310}"/>
              </a:ext>
            </a:extLst>
          </p:cNvPr>
          <p:cNvCxnSpPr>
            <a:cxnSpLocks/>
          </p:cNvCxnSpPr>
          <p:nvPr/>
        </p:nvCxnSpPr>
        <p:spPr>
          <a:xfrm>
            <a:off x="1040593" y="6019099"/>
            <a:ext cx="2078845" cy="70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FCDF33A5-E39B-402C-A1F6-393D4987D970}"/>
              </a:ext>
            </a:extLst>
          </p:cNvPr>
          <p:cNvCxnSpPr>
            <a:cxnSpLocks/>
          </p:cNvCxnSpPr>
          <p:nvPr/>
        </p:nvCxnSpPr>
        <p:spPr>
          <a:xfrm>
            <a:off x="4723045" y="1792073"/>
            <a:ext cx="31914" cy="49931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87F5DE3-0ADF-4EC2-918F-DBD8650C89D8}"/>
              </a:ext>
            </a:extLst>
          </p:cNvPr>
          <p:cNvSpPr txBox="1"/>
          <p:nvPr/>
        </p:nvSpPr>
        <p:spPr>
          <a:xfrm>
            <a:off x="5180031" y="4823251"/>
            <a:ext cx="27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根据真值表写函数表达式方法（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最小项和标准与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或式</a:t>
            </a:r>
            <a:endParaRPr lang="en-US" altLang="zh-CN" sz="3200" b="1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827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xmlns="" id="{12A02AE2-EE3F-476F-9DFD-BE666A786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87" y="2216456"/>
            <a:ext cx="3576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）只有一组取值使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m</a:t>
            </a:r>
            <a:r>
              <a:rPr lang="en-US" altLang="zh-CN" sz="2400" b="1" baseline="-25000" dirty="0">
                <a:solidFill>
                  <a:srgbClr val="170A8E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      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38CA6F90-0DEB-4CEA-9862-321319AB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86" y="3782921"/>
            <a:ext cx="193763" cy="6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xmlns="" id="{44EE16C5-EAAA-4131-A853-82E31D06C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86" y="3782921"/>
            <a:ext cx="193763" cy="6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38B5877D-103D-4292-A9EA-E948A9A03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86" y="3782921"/>
            <a:ext cx="193763" cy="6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xmlns="" id="{39DA9448-1861-431D-AE0B-B045A945F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86" y="3782921"/>
            <a:ext cx="193763" cy="6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xmlns="" id="{292B5FF0-61B9-403F-8DAE-0600E76A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86" y="3782921"/>
            <a:ext cx="193763" cy="69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rgbClr val="FFFF66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1" name="Group 8">
            <a:extLst>
              <a:ext uri="{FF2B5EF4-FFF2-40B4-BE49-F238E27FC236}">
                <a16:creationId xmlns:a16="http://schemas.microsoft.com/office/drawing/2014/main" xmlns="" id="{ACF9F427-00CC-4141-BB6B-20F971AA4F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80073" y="3757227"/>
          <a:ext cx="6422793" cy="2948778"/>
        </p:xfrm>
        <a:graphic>
          <a:graphicData uri="http://schemas.openxmlformats.org/drawingml/2006/table">
            <a:tbl>
              <a:tblPr/>
              <a:tblGrid>
                <a:gridCol w="4445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3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3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4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6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90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90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6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4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90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66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897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en-US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宋体" pitchFamily="2" charset="-122"/>
                      </a:endParaRPr>
                    </a:p>
                  </a:txBody>
                  <a:tcPr marL="68580" marR="68580" marT="34281" marB="3428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2" name="Rectangle 121">
            <a:extLst>
              <a:ext uri="{FF2B5EF4-FFF2-40B4-BE49-F238E27FC236}">
                <a16:creationId xmlns:a16="http://schemas.microsoft.com/office/drawing/2014/main" xmlns="" id="{78AE737E-9136-44E3-8A8E-FDC97C76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765" y="2766112"/>
            <a:ext cx="46474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楷体_GB2312" pitchFamily="1" charset="-122"/>
                <a:ea typeface="楷体_GB2312" pitchFamily="1" charset="-122"/>
              </a:rPr>
              <a:t>三个变量的所有最小项的真值表 </a:t>
            </a:r>
          </a:p>
        </p:txBody>
      </p:sp>
      <p:sp>
        <p:nvSpPr>
          <p:cNvPr id="33" name="Text Box 122">
            <a:extLst>
              <a:ext uri="{FF2B5EF4-FFF2-40B4-BE49-F238E27FC236}">
                <a16:creationId xmlns:a16="http://schemas.microsoft.com/office/drawing/2014/main" xmlns="" id="{D5A45D06-92B7-4850-BA6F-88C566747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837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0</a:t>
            </a:r>
          </a:p>
        </p:txBody>
      </p:sp>
      <p:sp>
        <p:nvSpPr>
          <p:cNvPr id="37" name="Text Box 123">
            <a:extLst>
              <a:ext uri="{FF2B5EF4-FFF2-40B4-BE49-F238E27FC236}">
                <a16:creationId xmlns:a16="http://schemas.microsoft.com/office/drawing/2014/main" xmlns="" id="{569D71B7-7D53-47CD-BDCE-C0BCA3DB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818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</a:p>
        </p:txBody>
      </p:sp>
      <p:sp>
        <p:nvSpPr>
          <p:cNvPr id="38" name="Text Box 124">
            <a:extLst>
              <a:ext uri="{FF2B5EF4-FFF2-40B4-BE49-F238E27FC236}">
                <a16:creationId xmlns:a16="http://schemas.microsoft.com/office/drawing/2014/main" xmlns="" id="{CF4C481A-B1C6-4D40-9BCA-B6A7D2EF2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799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</a:p>
        </p:txBody>
      </p:sp>
      <p:sp>
        <p:nvSpPr>
          <p:cNvPr id="39" name="Text Box 125">
            <a:extLst>
              <a:ext uri="{FF2B5EF4-FFF2-40B4-BE49-F238E27FC236}">
                <a16:creationId xmlns:a16="http://schemas.microsoft.com/office/drawing/2014/main" xmlns="" id="{56BA6C97-F075-4B8D-A79A-EEAA92632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514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</a:p>
        </p:txBody>
      </p:sp>
      <p:sp>
        <p:nvSpPr>
          <p:cNvPr id="40" name="Text Box 126">
            <a:extLst>
              <a:ext uri="{FF2B5EF4-FFF2-40B4-BE49-F238E27FC236}">
                <a16:creationId xmlns:a16="http://schemas.microsoft.com/office/drawing/2014/main" xmlns="" id="{1BBBF664-D04B-4AFF-9DEC-3BD442051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589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</a:p>
        </p:txBody>
      </p:sp>
      <p:sp>
        <p:nvSpPr>
          <p:cNvPr id="41" name="Text Box 127">
            <a:extLst>
              <a:ext uri="{FF2B5EF4-FFF2-40B4-BE49-F238E27FC236}">
                <a16:creationId xmlns:a16="http://schemas.microsoft.com/office/drawing/2014/main" xmlns="" id="{87156154-2C48-4E6C-9AA0-29B1AD351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668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</a:p>
        </p:txBody>
      </p:sp>
      <p:sp>
        <p:nvSpPr>
          <p:cNvPr id="42" name="Text Box 128">
            <a:extLst>
              <a:ext uri="{FF2B5EF4-FFF2-40B4-BE49-F238E27FC236}">
                <a16:creationId xmlns:a16="http://schemas.microsoft.com/office/drawing/2014/main" xmlns="" id="{2CD85C4B-D8AA-43E7-B8A9-19BA9FE1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649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</a:p>
        </p:txBody>
      </p:sp>
      <p:sp>
        <p:nvSpPr>
          <p:cNvPr id="43" name="Text Box 129">
            <a:extLst>
              <a:ext uri="{FF2B5EF4-FFF2-40B4-BE49-F238E27FC236}">
                <a16:creationId xmlns:a16="http://schemas.microsoft.com/office/drawing/2014/main" xmlns="" id="{5879CBFF-F72D-40FC-B321-9795AAE89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1821" y="3282713"/>
            <a:ext cx="68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m</a:t>
            </a:r>
            <a:r>
              <a:rPr lang="zh-CN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</a:p>
        </p:txBody>
      </p:sp>
      <p:grpSp>
        <p:nvGrpSpPr>
          <p:cNvPr id="44" name="Group 131">
            <a:extLst>
              <a:ext uri="{FF2B5EF4-FFF2-40B4-BE49-F238E27FC236}">
                <a16:creationId xmlns:a16="http://schemas.microsoft.com/office/drawing/2014/main" xmlns="" id="{049830A4-E039-4BB4-B784-66FDF6D7F9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90803" y="3816763"/>
            <a:ext cx="1099997" cy="224285"/>
            <a:chOff x="0" y="0"/>
            <a:chExt cx="864" cy="196"/>
          </a:xfrm>
        </p:grpSpPr>
        <p:graphicFrame>
          <p:nvGraphicFramePr>
            <p:cNvPr id="45" name="Object 132">
              <a:extLst>
                <a:ext uri="{FF2B5EF4-FFF2-40B4-BE49-F238E27FC236}">
                  <a16:creationId xmlns:a16="http://schemas.microsoft.com/office/drawing/2014/main" xmlns="" id="{B4FA2A79-29DA-4C69-A0F2-30F9BA95B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7"/>
            <a:ext cx="182" cy="182"/>
          </p:xfrm>
          <a:graphic>
            <a:graphicData uri="http://schemas.openxmlformats.org/presentationml/2006/ole">
              <p:oleObj spid="_x0000_s55474" r:id="rId4" imgW="165172" imgH="165172" progId="">
                <p:embed/>
              </p:oleObj>
            </a:graphicData>
          </a:graphic>
        </p:graphicFrame>
        <p:graphicFrame>
          <p:nvGraphicFramePr>
            <p:cNvPr id="46" name="Object 133">
              <a:extLst>
                <a:ext uri="{FF2B5EF4-FFF2-40B4-BE49-F238E27FC236}">
                  <a16:creationId xmlns:a16="http://schemas.microsoft.com/office/drawing/2014/main" xmlns="" id="{6CCD2EF2-E9BD-4440-A49C-E8606AA19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" y="7"/>
            <a:ext cx="182" cy="182"/>
          </p:xfrm>
          <a:graphic>
            <a:graphicData uri="http://schemas.openxmlformats.org/presentationml/2006/ole">
              <p:oleObj spid="_x0000_s55475" r:id="rId5" imgW="165172" imgH="165172" progId="">
                <p:embed/>
              </p:oleObj>
            </a:graphicData>
          </a:graphic>
        </p:graphicFrame>
        <p:graphicFrame>
          <p:nvGraphicFramePr>
            <p:cNvPr id="47" name="Object 134">
              <a:extLst>
                <a:ext uri="{FF2B5EF4-FFF2-40B4-BE49-F238E27FC236}">
                  <a16:creationId xmlns:a16="http://schemas.microsoft.com/office/drawing/2014/main" xmlns="" id="{33F96CA0-E2FD-433F-BE49-FEB02E73D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2" y="0"/>
            <a:ext cx="182" cy="196"/>
          </p:xfrm>
          <a:graphic>
            <a:graphicData uri="http://schemas.openxmlformats.org/presentationml/2006/ole">
              <p:oleObj spid="_x0000_s55476" r:id="rId6" imgW="165100" imgH="177800" progId="">
                <p:embed/>
              </p:oleObj>
            </a:graphicData>
          </a:graphic>
        </p:graphicFrame>
      </p:grpSp>
      <p:graphicFrame>
        <p:nvGraphicFramePr>
          <p:cNvPr id="48" name="Group 135">
            <a:extLst>
              <a:ext uri="{FF2B5EF4-FFF2-40B4-BE49-F238E27FC236}">
                <a16:creationId xmlns:a16="http://schemas.microsoft.com/office/drawing/2014/main" xmlns="" id="{778A5E98-2B17-47C4-B16F-E8B97B9E76F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4050125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49" name="Group 171">
            <a:extLst>
              <a:ext uri="{FF2B5EF4-FFF2-40B4-BE49-F238E27FC236}">
                <a16:creationId xmlns:a16="http://schemas.microsoft.com/office/drawing/2014/main" xmlns="" id="{652FBF51-7192-403D-AD57-2B945FE44B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4335875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0" name="Group 207">
            <a:extLst>
              <a:ext uri="{FF2B5EF4-FFF2-40B4-BE49-F238E27FC236}">
                <a16:creationId xmlns:a16="http://schemas.microsoft.com/office/drawing/2014/main" xmlns="" id="{AD63EDBC-8FC5-40A9-8B60-362D1AF482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4621625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Group 243">
            <a:extLst>
              <a:ext uri="{FF2B5EF4-FFF2-40B4-BE49-F238E27FC236}">
                <a16:creationId xmlns:a16="http://schemas.microsoft.com/office/drawing/2014/main" xmlns="" id="{1E0AF808-7C4B-47A0-9F5A-1887F38A95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5285993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2" name="Group 279">
            <a:extLst>
              <a:ext uri="{FF2B5EF4-FFF2-40B4-BE49-F238E27FC236}">
                <a16:creationId xmlns:a16="http://schemas.microsoft.com/office/drawing/2014/main" xmlns="" id="{3B2CE411-BDE7-4C82-8388-31B32C78FD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4953810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3" name="Group 315">
            <a:extLst>
              <a:ext uri="{FF2B5EF4-FFF2-40B4-BE49-F238E27FC236}">
                <a16:creationId xmlns:a16="http://schemas.microsoft.com/office/drawing/2014/main" xmlns="" id="{EC42A1F7-22A1-49A0-ACF7-1568AD5141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5582460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4" name="Group 351">
            <a:extLst>
              <a:ext uri="{FF2B5EF4-FFF2-40B4-BE49-F238E27FC236}">
                <a16:creationId xmlns:a16="http://schemas.microsoft.com/office/drawing/2014/main" xmlns="" id="{FFF3E0F9-708D-4F6D-89F9-5D77CBBCCC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76502" y="5878925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5" name="Group 387">
            <a:extLst>
              <a:ext uri="{FF2B5EF4-FFF2-40B4-BE49-F238E27FC236}">
                <a16:creationId xmlns:a16="http://schemas.microsoft.com/office/drawing/2014/main" xmlns="" id="{140DC8D0-D96B-4B92-8718-303BCAC246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0434" y="6236188"/>
          <a:ext cx="6421604" cy="437339"/>
        </p:xfrm>
        <a:graphic>
          <a:graphicData uri="http://schemas.openxmlformats.org/drawingml/2006/table">
            <a:tbl>
              <a:tblPr/>
              <a:tblGrid>
                <a:gridCol w="444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3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8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554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429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679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3554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37339"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630238" algn="l"/>
                          <a:tab pos="4392613" algn="r"/>
                        </a:tabLs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56" name="Group 423">
            <a:extLst>
              <a:ext uri="{FF2B5EF4-FFF2-40B4-BE49-F238E27FC236}">
                <a16:creationId xmlns:a16="http://schemas.microsoft.com/office/drawing/2014/main" xmlns="" id="{49207B52-6EF7-4FF6-9318-A27AE9F5D9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19593" y="3789379"/>
            <a:ext cx="5039104" cy="257469"/>
            <a:chOff x="44" y="0"/>
            <a:chExt cx="3958" cy="225"/>
          </a:xfrm>
        </p:grpSpPr>
        <p:graphicFrame>
          <p:nvGraphicFramePr>
            <p:cNvPr id="57" name="Object 424">
              <a:extLst>
                <a:ext uri="{FF2B5EF4-FFF2-40B4-BE49-F238E27FC236}">
                  <a16:creationId xmlns:a16="http://schemas.microsoft.com/office/drawing/2014/main" xmlns="" id="{74FA58E2-1520-442E-A8E0-DEF5066B6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1"/>
            <a:ext cx="448" cy="224"/>
          </p:xfrm>
          <a:graphic>
            <a:graphicData uri="http://schemas.openxmlformats.org/presentationml/2006/ole">
              <p:oleObj spid="_x0000_s55477" r:id="rId7" imgW="406400" imgH="203200" progId="">
                <p:embed/>
              </p:oleObj>
            </a:graphicData>
          </a:graphic>
        </p:graphicFrame>
        <p:graphicFrame>
          <p:nvGraphicFramePr>
            <p:cNvPr id="58" name="Object 425">
              <a:extLst>
                <a:ext uri="{FF2B5EF4-FFF2-40B4-BE49-F238E27FC236}">
                  <a16:creationId xmlns:a16="http://schemas.microsoft.com/office/drawing/2014/main" xmlns="" id="{595DE2B7-C149-4D22-A961-D58FB94E87D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573" y="0"/>
            <a:ext cx="434" cy="224"/>
          </p:xfrm>
          <a:graphic>
            <a:graphicData uri="http://schemas.openxmlformats.org/presentationml/2006/ole">
              <p:oleObj spid="_x0000_s55478" r:id="rId8" imgW="393700" imgH="203200" progId="">
                <p:embed/>
              </p:oleObj>
            </a:graphicData>
          </a:graphic>
        </p:graphicFrame>
        <p:graphicFrame>
          <p:nvGraphicFramePr>
            <p:cNvPr id="59" name="Object 426">
              <a:extLst>
                <a:ext uri="{FF2B5EF4-FFF2-40B4-BE49-F238E27FC236}">
                  <a16:creationId xmlns:a16="http://schemas.microsoft.com/office/drawing/2014/main" xmlns="" id="{18828DC9-A9BB-47DE-8C69-15F4BB071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7" y="0"/>
            <a:ext cx="448" cy="224"/>
          </p:xfrm>
          <a:graphic>
            <a:graphicData uri="http://schemas.openxmlformats.org/presentationml/2006/ole">
              <p:oleObj spid="_x0000_s55479" r:id="rId9" imgW="406400" imgH="203200" progId="">
                <p:embed/>
              </p:oleObj>
            </a:graphicData>
          </a:graphic>
        </p:graphicFrame>
        <p:graphicFrame>
          <p:nvGraphicFramePr>
            <p:cNvPr id="60" name="Object 427">
              <a:extLst>
                <a:ext uri="{FF2B5EF4-FFF2-40B4-BE49-F238E27FC236}">
                  <a16:creationId xmlns:a16="http://schemas.microsoft.com/office/drawing/2014/main" xmlns="" id="{FEBE8D80-5392-44AF-9C52-24BA033ECB3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4" y="1"/>
            <a:ext cx="462" cy="224"/>
          </p:xfrm>
          <a:graphic>
            <a:graphicData uri="http://schemas.openxmlformats.org/presentationml/2006/ole">
              <p:oleObj spid="_x0000_s55480" r:id="rId10" imgW="419100" imgH="203200" progId="">
                <p:embed/>
              </p:oleObj>
            </a:graphicData>
          </a:graphic>
        </p:graphicFrame>
        <p:graphicFrame>
          <p:nvGraphicFramePr>
            <p:cNvPr id="61" name="Object 428">
              <a:extLst>
                <a:ext uri="{FF2B5EF4-FFF2-40B4-BE49-F238E27FC236}">
                  <a16:creationId xmlns:a16="http://schemas.microsoft.com/office/drawing/2014/main" xmlns="" id="{BAB83801-7CF0-4B5F-9B51-EC4BEF014F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68" y="0"/>
            <a:ext cx="434" cy="224"/>
          </p:xfrm>
          <a:graphic>
            <a:graphicData uri="http://schemas.openxmlformats.org/presentationml/2006/ole">
              <p:oleObj spid="_x0000_s55481" r:id="rId11" imgW="393700" imgH="203200" progId="">
                <p:embed/>
              </p:oleObj>
            </a:graphicData>
          </a:graphic>
        </p:graphicFrame>
        <p:graphicFrame>
          <p:nvGraphicFramePr>
            <p:cNvPr id="62" name="Object 429">
              <a:extLst>
                <a:ext uri="{FF2B5EF4-FFF2-40B4-BE49-F238E27FC236}">
                  <a16:creationId xmlns:a16="http://schemas.microsoft.com/office/drawing/2014/main" xmlns="" id="{B472EA9B-9A63-4971-95E1-2DC08FEEFC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5" y="0"/>
            <a:ext cx="434" cy="224"/>
          </p:xfrm>
          <a:graphic>
            <a:graphicData uri="http://schemas.openxmlformats.org/presentationml/2006/ole">
              <p:oleObj spid="_x0000_s55482" r:id="rId12" imgW="393700" imgH="203200" progId="">
                <p:embed/>
              </p:oleObj>
            </a:graphicData>
          </a:graphic>
        </p:graphicFrame>
        <p:graphicFrame>
          <p:nvGraphicFramePr>
            <p:cNvPr id="63" name="Object 430">
              <a:extLst>
                <a:ext uri="{FF2B5EF4-FFF2-40B4-BE49-F238E27FC236}">
                  <a16:creationId xmlns:a16="http://schemas.microsoft.com/office/drawing/2014/main" xmlns="" id="{EF345EEB-60C3-4B6B-96A2-D929176F4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2" y="14"/>
            <a:ext cx="420" cy="196"/>
          </p:xfrm>
          <a:graphic>
            <a:graphicData uri="http://schemas.openxmlformats.org/presentationml/2006/ole">
              <p:oleObj spid="_x0000_s55483" r:id="rId13" imgW="380835" imgH="177723" progId="">
                <p:embed/>
              </p:oleObj>
            </a:graphicData>
          </a:graphic>
        </p:graphicFrame>
        <p:graphicFrame>
          <p:nvGraphicFramePr>
            <p:cNvPr id="64" name="Object 431">
              <a:extLst>
                <a:ext uri="{FF2B5EF4-FFF2-40B4-BE49-F238E27FC236}">
                  <a16:creationId xmlns:a16="http://schemas.microsoft.com/office/drawing/2014/main" xmlns="" id="{CD864BD1-8C9F-4AA4-B016-A5B1E085ADC0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49" y="0"/>
            <a:ext cx="448" cy="224"/>
          </p:xfrm>
          <a:graphic>
            <a:graphicData uri="http://schemas.openxmlformats.org/presentationml/2006/ole">
              <p:oleObj spid="_x0000_s55484" r:id="rId14" imgW="406400" imgH="203200" progId="">
                <p:embed/>
              </p:oleObj>
            </a:graphicData>
          </a:graphic>
        </p:graphicFrame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148361" y="1384489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3200" b="1" dirty="0" smtClean="0">
                <a:solidFill>
                  <a:srgbClr val="7030A0"/>
                </a:solidFill>
              </a:rPr>
              <a:t>最小项的性质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最小项和标准与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或式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35812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20BD1CA1-8A8B-4A60-BB2C-6AE91F4D0581}"/>
              </a:ext>
            </a:extLst>
          </p:cNvPr>
          <p:cNvGrpSpPr>
            <a:grpSpLocks/>
          </p:cNvGrpSpPr>
          <p:nvPr/>
        </p:nvGrpSpPr>
        <p:grpSpPr bwMode="auto">
          <a:xfrm>
            <a:off x="253136" y="2151670"/>
            <a:ext cx="4421800" cy="490540"/>
            <a:chOff x="-108" y="4"/>
            <a:chExt cx="2511" cy="412"/>
          </a:xfrm>
        </p:grpSpPr>
        <p:sp>
          <p:nvSpPr>
            <p:cNvPr id="20" name="文本框 114690">
              <a:extLst>
                <a:ext uri="{FF2B5EF4-FFF2-40B4-BE49-F238E27FC236}">
                  <a16:creationId xmlns:a16="http://schemas.microsoft.com/office/drawing/2014/main" xmlns="" id="{07E58581-63AF-425E-A656-D9749C9F9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8" y="16"/>
              <a:ext cx="54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en-US" altLang="zh-CN" sz="2400" b="1" dirty="0">
                  <a:solidFill>
                    <a:srgbClr val="170A8E"/>
                  </a:solidFill>
                  <a:latin typeface="黑体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</a:rPr>
                <a:t>）当</a:t>
              </a:r>
            </a:p>
          </p:txBody>
        </p:sp>
        <p:graphicFrame>
          <p:nvGraphicFramePr>
            <p:cNvPr id="21" name="对象 114691">
              <a:extLst>
                <a:ext uri="{FF2B5EF4-FFF2-40B4-BE49-F238E27FC236}">
                  <a16:creationId xmlns:a16="http://schemas.microsoft.com/office/drawing/2014/main" xmlns="" id="{7A746D5F-645F-4B17-A5B7-79004F57ED7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08" y="64"/>
            <a:ext cx="549" cy="329"/>
          </p:xfrm>
          <a:graphic>
            <a:graphicData uri="http://schemas.openxmlformats.org/presentationml/2006/ole">
              <p:oleObj spid="_x0000_s56386" name="Equation" r:id="rId4" imgW="317160" imgH="190440" progId="Equation.DSMT4">
                <p:embed/>
              </p:oleObj>
            </a:graphicData>
          </a:graphic>
        </p:graphicFrame>
        <p:sp>
          <p:nvSpPr>
            <p:cNvPr id="22" name="文本框 114692">
              <a:extLst>
                <a:ext uri="{FF2B5EF4-FFF2-40B4-BE49-F238E27FC236}">
                  <a16:creationId xmlns:a16="http://schemas.microsoft.com/office/drawing/2014/main" xmlns="" id="{00BEC44C-BACD-4A7B-BA34-93F79505D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" y="10"/>
              <a:ext cx="45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algn="ctr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/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</a:rPr>
                <a:t>时，</a:t>
              </a:r>
            </a:p>
          </p:txBody>
        </p:sp>
        <p:graphicFrame>
          <p:nvGraphicFramePr>
            <p:cNvPr id="26" name="对象 114693">
              <a:extLst>
                <a:ext uri="{FF2B5EF4-FFF2-40B4-BE49-F238E27FC236}">
                  <a16:creationId xmlns:a16="http://schemas.microsoft.com/office/drawing/2014/main" xmlns="" id="{9B8F8017-2452-47D5-BF85-F5C3BCAF0026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79" y="4"/>
            <a:ext cx="1124" cy="412"/>
          </p:xfrm>
          <a:graphic>
            <a:graphicData uri="http://schemas.openxmlformats.org/presentationml/2006/ole">
              <p:oleObj spid="_x0000_s56387" name="Equation" r:id="rId5" imgW="660240" imgH="241200" progId="Equation.DSMT4">
                <p:embed/>
              </p:oleObj>
            </a:graphicData>
          </a:graphic>
        </p:graphicFrame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A983E638-9C43-407E-8C9D-378032141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87" y="3385803"/>
            <a:ext cx="5211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）全部最小项之和等于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，即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∑m</a:t>
            </a:r>
            <a:r>
              <a:rPr lang="en-US" altLang="zh-CN" sz="2400" b="1" baseline="-25000" dirty="0">
                <a:solidFill>
                  <a:srgbClr val="170A8E"/>
                </a:solidFill>
                <a:latin typeface="黑体" panose="02010609060101010101" pitchFamily="49" charset="-122"/>
              </a:rPr>
              <a:t>i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170A8E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xmlns="" id="{213522C8-2A1E-4611-AF8D-4312712FDDF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43920" y="2713238"/>
          <a:ext cx="3851918" cy="601537"/>
        </p:xfrm>
        <a:graphic>
          <a:graphicData uri="http://schemas.openxmlformats.org/presentationml/2006/ole">
            <p:oleObj spid="_x0000_s56388" r:id="rId6" imgW="1383099" imgH="215713" progId="">
              <p:embed/>
            </p:oleObj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xmlns="" id="{4E23543C-516A-46A6-9C9D-DCE294BEF45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997807" y="4060848"/>
          <a:ext cx="6617432" cy="2716991"/>
        </p:xfrm>
        <a:graphic>
          <a:graphicData uri="http://schemas.openxmlformats.org/presentationml/2006/ole">
            <p:oleObj spid="_x0000_s56389" name="Equation" r:id="rId7" imgW="3593880" imgH="1473120" progId="Equation.DSMT4">
              <p:embed/>
            </p:oleObj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2.2.5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逻辑函数的标准形式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148361" y="1316236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3200" b="1" dirty="0" smtClean="0">
                <a:solidFill>
                  <a:srgbClr val="7030A0"/>
                </a:solidFill>
              </a:rPr>
              <a:t>最小项的性质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214DBB3E-8BC7-49E7-9D33-916D2B8CDF8F}"/>
              </a:ext>
            </a:extLst>
          </p:cNvPr>
          <p:cNvSpPr txBox="1"/>
          <p:nvPr/>
        </p:nvSpPr>
        <p:spPr>
          <a:xfrm>
            <a:off x="34062" y="654255"/>
            <a:ext cx="5313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3200" b="1" dirty="0" smtClean="0"/>
              <a:t>2. </a:t>
            </a:r>
            <a:r>
              <a:rPr lang="zh-CN" altLang="en-US" sz="3200" b="1" dirty="0" smtClean="0"/>
              <a:t>最小项和标准与</a:t>
            </a:r>
            <a:r>
              <a:rPr lang="en-US" altLang="zh-CN" sz="3200" b="1" dirty="0" smtClean="0"/>
              <a:t>-</a:t>
            </a:r>
            <a:r>
              <a:rPr lang="zh-CN" altLang="en-US" sz="3200" b="1" dirty="0" smtClean="0"/>
              <a:t>或式</a:t>
            </a:r>
            <a:endParaRPr lang="en-US" altLang="zh-CN" sz="3200" b="1" dirty="0"/>
          </a:p>
        </p:txBody>
      </p:sp>
    </p:spTree>
    <p:extLst>
      <p:ext uri="{BB962C8B-B14F-4D97-AF65-F5344CB8AC3E}">
        <p14:creationId xmlns="" xmlns:p14="http://schemas.microsoft.com/office/powerpoint/2010/main" val="32804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42282</TotalTime>
  <Words>3858</Words>
  <Application>Microsoft Office PowerPoint</Application>
  <PresentationFormat>全屏显示(4:3)</PresentationFormat>
  <Paragraphs>1239</Paragraphs>
  <Slides>62</Slides>
  <Notes>62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67" baseType="lpstr">
      <vt:lpstr>第一PPT，www.1ppt.com</vt:lpstr>
      <vt:lpstr>公式</vt:lpstr>
      <vt:lpstr>Equation</vt:lpstr>
      <vt:lpstr>Document</vt:lpstr>
      <vt:lpstr>Microsoft Office Word 97 - 2003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1253</cp:revision>
  <dcterms:created xsi:type="dcterms:W3CDTF">2016-04-09T13:02:00Z</dcterms:created>
  <dcterms:modified xsi:type="dcterms:W3CDTF">2022-02-24T16:13:04Z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