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108"/>
  </p:notesMasterIdLst>
  <p:handoutMasterIdLst>
    <p:handoutMasterId r:id="rId109"/>
  </p:handoutMasterIdLst>
  <p:sldIdLst>
    <p:sldId id="1104" r:id="rId2"/>
    <p:sldId id="1105" r:id="rId3"/>
    <p:sldId id="1241" r:id="rId4"/>
    <p:sldId id="1243" r:id="rId5"/>
    <p:sldId id="1108" r:id="rId6"/>
    <p:sldId id="1245" r:id="rId7"/>
    <p:sldId id="1244" r:id="rId8"/>
    <p:sldId id="1254" r:id="rId9"/>
    <p:sldId id="1196" r:id="rId10"/>
    <p:sldId id="1197" r:id="rId11"/>
    <p:sldId id="1247" r:id="rId12"/>
    <p:sldId id="1246" r:id="rId13"/>
    <p:sldId id="1111" r:id="rId14"/>
    <p:sldId id="1112" r:id="rId15"/>
    <p:sldId id="1273" r:id="rId16"/>
    <p:sldId id="1113" r:id="rId17"/>
    <p:sldId id="1115" r:id="rId18"/>
    <p:sldId id="1116" r:id="rId19"/>
    <p:sldId id="1248" r:id="rId20"/>
    <p:sldId id="1118" r:id="rId21"/>
    <p:sldId id="1119" r:id="rId22"/>
    <p:sldId id="1249" r:id="rId23"/>
    <p:sldId id="1120" r:id="rId24"/>
    <p:sldId id="1121" r:id="rId25"/>
    <p:sldId id="1230" r:id="rId26"/>
    <p:sldId id="1256" r:id="rId27"/>
    <p:sldId id="1199" r:id="rId28"/>
    <p:sldId id="1200" r:id="rId29"/>
    <p:sldId id="1201" r:id="rId30"/>
    <p:sldId id="1231" r:id="rId31"/>
    <p:sldId id="1232" r:id="rId32"/>
    <p:sldId id="1203" r:id="rId33"/>
    <p:sldId id="1132" r:id="rId34"/>
    <p:sldId id="1133" r:id="rId35"/>
    <p:sldId id="1233" r:id="rId36"/>
    <p:sldId id="1250" r:id="rId37"/>
    <p:sldId id="1134" r:id="rId38"/>
    <p:sldId id="1135" r:id="rId39"/>
    <p:sldId id="1136" r:id="rId40"/>
    <p:sldId id="1137" r:id="rId41"/>
    <p:sldId id="1138" r:id="rId42"/>
    <p:sldId id="1204" r:id="rId43"/>
    <p:sldId id="1205" r:id="rId44"/>
    <p:sldId id="1206" r:id="rId45"/>
    <p:sldId id="1139" r:id="rId46"/>
    <p:sldId id="1140" r:id="rId47"/>
    <p:sldId id="1235" r:id="rId48"/>
    <p:sldId id="1234" r:id="rId49"/>
    <p:sldId id="1257" r:id="rId50"/>
    <p:sldId id="1141" r:id="rId51"/>
    <p:sldId id="1236" r:id="rId52"/>
    <p:sldId id="1251" r:id="rId53"/>
    <p:sldId id="1142" r:id="rId54"/>
    <p:sldId id="1143" r:id="rId55"/>
    <p:sldId id="1144" r:id="rId56"/>
    <p:sldId id="1260" r:id="rId57"/>
    <p:sldId id="1258" r:id="rId58"/>
    <p:sldId id="1259" r:id="rId59"/>
    <p:sldId id="1146" r:id="rId60"/>
    <p:sldId id="1147" r:id="rId61"/>
    <p:sldId id="1208" r:id="rId62"/>
    <p:sldId id="1238" r:id="rId63"/>
    <p:sldId id="1261" r:id="rId64"/>
    <p:sldId id="1149" r:id="rId65"/>
    <p:sldId id="1150" r:id="rId66"/>
    <p:sldId id="1151" r:id="rId67"/>
    <p:sldId id="1152" r:id="rId68"/>
    <p:sldId id="1153" r:id="rId69"/>
    <p:sldId id="1154" r:id="rId70"/>
    <p:sldId id="1155" r:id="rId71"/>
    <p:sldId id="1262" r:id="rId72"/>
    <p:sldId id="1156" r:id="rId73"/>
    <p:sldId id="1265" r:id="rId74"/>
    <p:sldId id="1264" r:id="rId75"/>
    <p:sldId id="1263" r:id="rId76"/>
    <p:sldId id="1158" r:id="rId77"/>
    <p:sldId id="1159" r:id="rId78"/>
    <p:sldId id="1209" r:id="rId79"/>
    <p:sldId id="1210" r:id="rId80"/>
    <p:sldId id="1239" r:id="rId81"/>
    <p:sldId id="1211" r:id="rId82"/>
    <p:sldId id="1252" r:id="rId83"/>
    <p:sldId id="1161" r:id="rId84"/>
    <p:sldId id="1162" r:id="rId85"/>
    <p:sldId id="1163" r:id="rId86"/>
    <p:sldId id="1164" r:id="rId87"/>
    <p:sldId id="1268" r:id="rId88"/>
    <p:sldId id="1266" r:id="rId89"/>
    <p:sldId id="1166" r:id="rId90"/>
    <p:sldId id="1167" r:id="rId91"/>
    <p:sldId id="1269" r:id="rId92"/>
    <p:sldId id="1267" r:id="rId93"/>
    <p:sldId id="1169" r:id="rId94"/>
    <p:sldId id="1170" r:id="rId95"/>
    <p:sldId id="1270" r:id="rId96"/>
    <p:sldId id="1172" r:id="rId97"/>
    <p:sldId id="1171" r:id="rId98"/>
    <p:sldId id="1173" r:id="rId99"/>
    <p:sldId id="1174" r:id="rId100"/>
    <p:sldId id="1271" r:id="rId101"/>
    <p:sldId id="1253" r:id="rId102"/>
    <p:sldId id="1176" r:id="rId103"/>
    <p:sldId id="1177" r:id="rId104"/>
    <p:sldId id="1240" r:id="rId105"/>
    <p:sldId id="1178" r:id="rId106"/>
    <p:sldId id="1195" r:id="rId107"/>
  </p:sldIdLst>
  <p:sldSz cx="12195175" cy="6858000"/>
  <p:notesSz cx="7099300"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3366FF"/>
    <a:srgbClr val="CCCCFF"/>
    <a:srgbClr val="9999FF"/>
    <a:srgbClr val="6699FF"/>
    <a:srgbClr val="85FFFF"/>
    <a:srgbClr val="454673"/>
    <a:srgbClr val="00C8C8"/>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6" autoAdjust="0"/>
    <p:restoredTop sz="96296" autoAdjust="0"/>
  </p:normalViewPr>
  <p:slideViewPr>
    <p:cSldViewPr>
      <p:cViewPr varScale="1">
        <p:scale>
          <a:sx n="104" d="100"/>
          <a:sy n="104" d="100"/>
        </p:scale>
        <p:origin x="156" y="108"/>
      </p:cViewPr>
      <p:guideLst>
        <p:guide orient="horz" pos="2160"/>
        <p:guide pos="3841"/>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0"/>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eaLnBrk="1" hangingPunct="1">
              <a:defRPr sz="1300">
                <a:ea typeface="隶书" pitchFamily="49" charset="-122"/>
              </a:defRPr>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eaLnBrk="1" hangingPunct="1">
              <a:defRPr sz="1300" smtClean="0">
                <a:ea typeface="隶书" panose="02010509060101010101" pitchFamily="49" charset="-122"/>
              </a:defRPr>
            </a:lvl1pPr>
          </a:lstStyle>
          <a:p>
            <a:pPr>
              <a:defRPr/>
            </a:pPr>
            <a:fld id="{74A2648B-2295-4A23-9C1F-355BD0546C8D}" type="slidenum">
              <a:rPr lang="en-US" altLang="zh-CN"/>
              <a:pPr>
                <a:defRPr/>
              </a:pPr>
              <a:t>‹#›</a:t>
            </a:fld>
            <a:endParaRPr lang="en-US" altLang="zh-CN"/>
          </a:p>
        </p:txBody>
      </p:sp>
    </p:spTree>
    <p:extLst>
      <p:ext uri="{BB962C8B-B14F-4D97-AF65-F5344CB8AC3E}">
        <p14:creationId xmlns:p14="http://schemas.microsoft.com/office/powerpoint/2010/main" val="559436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eaLnBrk="1" hangingPunct="1">
              <a:defRPr sz="1300">
                <a:ea typeface="隶书" pitchFamily="49"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38113" y="768350"/>
            <a:ext cx="682466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eaLnBrk="1" hangingPunct="1">
              <a:defRPr sz="1300" smtClean="0">
                <a:ea typeface="隶书" panose="02010509060101010101" pitchFamily="49" charset="-122"/>
              </a:defRPr>
            </a:lvl1pPr>
          </a:lstStyle>
          <a:p>
            <a:pPr>
              <a:defRPr/>
            </a:pPr>
            <a:fld id="{93580C26-4643-4587-8B88-FBF7CF03C1D3}" type="slidenum">
              <a:rPr lang="en-US" altLang="zh-CN"/>
              <a:pPr>
                <a:defRPr/>
              </a:pPr>
              <a:t>‹#›</a:t>
            </a:fld>
            <a:endParaRPr lang="en-US" altLang="zh-CN"/>
          </a:p>
        </p:txBody>
      </p:sp>
    </p:spTree>
    <p:extLst>
      <p:ext uri="{BB962C8B-B14F-4D97-AF65-F5344CB8AC3E}">
        <p14:creationId xmlns:p14="http://schemas.microsoft.com/office/powerpoint/2010/main" val="34048328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86068A0-7F9C-4CEB-B0B7-3A2694214CDE}" type="slidenum">
              <a:rPr lang="en-US" altLang="zh-CN" sz="1300">
                <a:ea typeface="隶书" panose="02010509060101010101" pitchFamily="49" charset="-122"/>
              </a:rPr>
              <a:pPr>
                <a:spcBef>
                  <a:spcPct val="0"/>
                </a:spcBef>
              </a:pPr>
              <a:t>1</a:t>
            </a:fld>
            <a:endParaRPr lang="en-US" altLang="zh-CN" sz="1300">
              <a:ea typeface="隶书" panose="02010509060101010101" pitchFamily="49" charset="-122"/>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dirty="0"/>
          </a:p>
        </p:txBody>
      </p:sp>
    </p:spTree>
    <p:extLst>
      <p:ext uri="{BB962C8B-B14F-4D97-AF65-F5344CB8AC3E}">
        <p14:creationId xmlns:p14="http://schemas.microsoft.com/office/powerpoint/2010/main" val="4222377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E9BAD70-A279-4770-A2E4-F37AD705261F}" type="slidenum">
              <a:rPr lang="en-US" altLang="zh-CN" sz="1300"/>
              <a:pPr>
                <a:spcBef>
                  <a:spcPct val="0"/>
                </a:spcBef>
              </a:pPr>
              <a:t>18</a:t>
            </a:fld>
            <a:endParaRPr lang="en-US" altLang="zh-CN" sz="1300"/>
          </a:p>
        </p:txBody>
      </p:sp>
      <p:sp>
        <p:nvSpPr>
          <p:cNvPr id="33795" name="Rectangle 2"/>
          <p:cNvSpPr>
            <a:spLocks noGrp="1" noRot="1" noChangeAspect="1" noChangeArrowheads="1" noTextEdit="1"/>
          </p:cNvSpPr>
          <p:nvPr>
            <p:ph type="sldImg"/>
          </p:nvPr>
        </p:nvSpPr>
        <p:spPr>
          <a:xfrm>
            <a:off x="138113" y="768350"/>
            <a:ext cx="6823075" cy="3836988"/>
          </a:xfrm>
          <a:ln/>
        </p:spPr>
      </p:sp>
      <p:sp>
        <p:nvSpPr>
          <p:cNvPr id="337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534263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19</a:t>
            </a:fld>
            <a:endParaRPr lang="en-US" altLang="zh-CN"/>
          </a:p>
        </p:txBody>
      </p:sp>
    </p:spTree>
    <p:extLst>
      <p:ext uri="{BB962C8B-B14F-4D97-AF65-F5344CB8AC3E}">
        <p14:creationId xmlns:p14="http://schemas.microsoft.com/office/powerpoint/2010/main" val="1917034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3789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FCD2F81-CB51-4733-8BF3-166E98FA896F}" type="slidenum">
              <a:rPr lang="en-US" altLang="zh-CN" sz="1300">
                <a:ea typeface="隶书" panose="02010509060101010101" pitchFamily="49" charset="-122"/>
              </a:rPr>
              <a:pPr>
                <a:spcBef>
                  <a:spcPct val="0"/>
                </a:spcBef>
              </a:pPr>
              <a:t>20</a:t>
            </a:fld>
            <a:endParaRPr lang="en-US" altLang="zh-CN" sz="1300">
              <a:ea typeface="隶书" panose="02010509060101010101" pitchFamily="49" charset="-122"/>
            </a:endParaRPr>
          </a:p>
        </p:txBody>
      </p:sp>
    </p:spTree>
    <p:extLst>
      <p:ext uri="{BB962C8B-B14F-4D97-AF65-F5344CB8AC3E}">
        <p14:creationId xmlns:p14="http://schemas.microsoft.com/office/powerpoint/2010/main" val="4156615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4096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4762B65-8802-4702-8583-04D7A4A9B649}" type="slidenum">
              <a:rPr lang="en-US" altLang="zh-CN" sz="1300">
                <a:ea typeface="隶书" panose="02010509060101010101" pitchFamily="49" charset="-122"/>
              </a:rPr>
              <a:pPr>
                <a:spcBef>
                  <a:spcPct val="0"/>
                </a:spcBef>
              </a:pPr>
              <a:t>23</a:t>
            </a:fld>
            <a:endParaRPr lang="en-US" altLang="zh-CN" sz="1300">
              <a:ea typeface="隶书" panose="02010509060101010101" pitchFamily="49" charset="-122"/>
            </a:endParaRPr>
          </a:p>
        </p:txBody>
      </p:sp>
    </p:spTree>
    <p:extLst>
      <p:ext uri="{BB962C8B-B14F-4D97-AF65-F5344CB8AC3E}">
        <p14:creationId xmlns:p14="http://schemas.microsoft.com/office/powerpoint/2010/main" val="2891102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262E082-1249-498F-8483-370AD67D7B25}" type="slidenum">
              <a:rPr lang="en-US" altLang="zh-CN" sz="1300"/>
              <a:pPr>
                <a:spcBef>
                  <a:spcPct val="0"/>
                </a:spcBef>
              </a:pPr>
              <a:t>24</a:t>
            </a:fld>
            <a:endParaRPr lang="en-US" altLang="zh-CN" sz="1300"/>
          </a:p>
        </p:txBody>
      </p:sp>
      <p:sp>
        <p:nvSpPr>
          <p:cNvPr id="43011" name="Rectangle 2"/>
          <p:cNvSpPr>
            <a:spLocks noGrp="1" noRot="1" noChangeAspect="1" noChangeArrowheads="1" noTextEdit="1"/>
          </p:cNvSpPr>
          <p:nvPr>
            <p:ph type="sldImg"/>
          </p:nvPr>
        </p:nvSpPr>
        <p:spPr>
          <a:xfrm>
            <a:off x="138113" y="768350"/>
            <a:ext cx="6823075" cy="3836988"/>
          </a:xfrm>
          <a:ln/>
        </p:spPr>
      </p:sp>
      <p:sp>
        <p:nvSpPr>
          <p:cNvPr id="430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99529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813076-C52B-4068-81EA-A9391F7D8A1D}" type="slidenum">
              <a:rPr lang="en-US" altLang="zh-CN" sz="1300"/>
              <a:pPr>
                <a:spcBef>
                  <a:spcPct val="0"/>
                </a:spcBef>
              </a:pPr>
              <a:t>25</a:t>
            </a:fld>
            <a:endParaRPr lang="en-US" altLang="zh-CN" sz="1300"/>
          </a:p>
        </p:txBody>
      </p:sp>
      <p:sp>
        <p:nvSpPr>
          <p:cNvPr id="45059" name="Rectangle 2"/>
          <p:cNvSpPr>
            <a:spLocks noGrp="1" noRot="1" noChangeAspect="1" noChangeArrowheads="1" noTextEdit="1"/>
          </p:cNvSpPr>
          <p:nvPr>
            <p:ph type="sldImg"/>
          </p:nvPr>
        </p:nvSpPr>
        <p:spPr>
          <a:xfrm>
            <a:off x="138113" y="768350"/>
            <a:ext cx="6823075" cy="3836988"/>
          </a:xfrm>
          <a:ln/>
        </p:spPr>
      </p:sp>
      <p:sp>
        <p:nvSpPr>
          <p:cNvPr id="4506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592630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6D6FF94-C5EF-48D9-BB5D-4234E2CC4EAB}" type="slidenum">
              <a:rPr lang="en-US" altLang="zh-CN" sz="1300"/>
              <a:pPr>
                <a:spcBef>
                  <a:spcPct val="0"/>
                </a:spcBef>
              </a:pPr>
              <a:t>31</a:t>
            </a:fld>
            <a:endParaRPr lang="en-US" altLang="zh-CN" sz="1300"/>
          </a:p>
        </p:txBody>
      </p:sp>
      <p:sp>
        <p:nvSpPr>
          <p:cNvPr id="51203" name="Rectangle 2"/>
          <p:cNvSpPr>
            <a:spLocks noGrp="1" noRot="1" noChangeAspect="1" noChangeArrowheads="1" noTextEdit="1"/>
          </p:cNvSpPr>
          <p:nvPr>
            <p:ph type="sldImg"/>
          </p:nvPr>
        </p:nvSpPr>
        <p:spPr>
          <a:xfrm>
            <a:off x="138113" y="768350"/>
            <a:ext cx="6823075" cy="3836988"/>
          </a:xfrm>
          <a:ln/>
        </p:spPr>
      </p:sp>
      <p:sp>
        <p:nvSpPr>
          <p:cNvPr id="5120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848500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734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703CD5-F893-4417-8A1E-256A8D035C7F}" type="slidenum">
              <a:rPr lang="en-US" altLang="zh-CN" sz="1300">
                <a:ea typeface="隶书" panose="02010509060101010101" pitchFamily="49" charset="-122"/>
              </a:rPr>
              <a:pPr>
                <a:spcBef>
                  <a:spcPct val="0"/>
                </a:spcBef>
              </a:pPr>
              <a:t>33</a:t>
            </a:fld>
            <a:endParaRPr lang="en-US" altLang="zh-CN" sz="1300">
              <a:ea typeface="隶书" panose="02010509060101010101" pitchFamily="49" charset="-122"/>
            </a:endParaRPr>
          </a:p>
        </p:txBody>
      </p:sp>
    </p:spTree>
    <p:extLst>
      <p:ext uri="{BB962C8B-B14F-4D97-AF65-F5344CB8AC3E}">
        <p14:creationId xmlns:p14="http://schemas.microsoft.com/office/powerpoint/2010/main" val="4278122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4903BA6-22D6-4F55-94D8-C84F131A2A63}" type="slidenum">
              <a:rPr lang="en-US" altLang="zh-CN" sz="1300"/>
              <a:pPr>
                <a:spcBef>
                  <a:spcPct val="0"/>
                </a:spcBef>
              </a:pPr>
              <a:t>34</a:t>
            </a:fld>
            <a:endParaRPr lang="en-US" altLang="zh-CN" sz="1300"/>
          </a:p>
        </p:txBody>
      </p:sp>
      <p:sp>
        <p:nvSpPr>
          <p:cNvPr id="59395" name="Rectangle 2"/>
          <p:cNvSpPr>
            <a:spLocks noGrp="1" noRot="1" noChangeAspect="1" noChangeArrowheads="1" noTextEdit="1"/>
          </p:cNvSpPr>
          <p:nvPr>
            <p:ph type="sldImg"/>
          </p:nvPr>
        </p:nvSpPr>
        <p:spPr>
          <a:xfrm>
            <a:off x="138113" y="768350"/>
            <a:ext cx="6823075" cy="3836988"/>
          </a:xfrm>
          <a:ln/>
        </p:spPr>
      </p:sp>
      <p:sp>
        <p:nvSpPr>
          <p:cNvPr id="593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878594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9A66996-6927-4EF5-BDBD-66B35C3D53FE}" type="slidenum">
              <a:rPr lang="en-US" altLang="zh-CN" sz="1300"/>
              <a:pPr>
                <a:spcBef>
                  <a:spcPct val="0"/>
                </a:spcBef>
              </a:pPr>
              <a:t>35</a:t>
            </a:fld>
            <a:endParaRPr lang="en-US" altLang="zh-CN" sz="1300"/>
          </a:p>
        </p:txBody>
      </p:sp>
      <p:sp>
        <p:nvSpPr>
          <p:cNvPr id="61443" name="Rectangle 2"/>
          <p:cNvSpPr>
            <a:spLocks noGrp="1" noRot="1" noChangeAspect="1" noChangeArrowheads="1" noTextEdit="1"/>
          </p:cNvSpPr>
          <p:nvPr>
            <p:ph type="sldImg"/>
          </p:nvPr>
        </p:nvSpPr>
        <p:spPr>
          <a:xfrm>
            <a:off x="138113" y="768350"/>
            <a:ext cx="6823075" cy="3836988"/>
          </a:xfrm>
          <a:ln/>
        </p:spPr>
      </p:sp>
      <p:sp>
        <p:nvSpPr>
          <p:cNvPr id="6144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91307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CB9C6C1-458C-49DC-9CB2-E3D734C5C0F6}" type="slidenum">
              <a:rPr lang="en-US" altLang="zh-CN" sz="1300">
                <a:ea typeface="隶书" panose="02010509060101010101" pitchFamily="49" charset="-122"/>
              </a:rPr>
              <a:pPr>
                <a:spcBef>
                  <a:spcPct val="0"/>
                </a:spcBef>
              </a:pPr>
              <a:t>2</a:t>
            </a:fld>
            <a:endParaRPr lang="en-US" altLang="zh-CN" sz="1300">
              <a:ea typeface="隶书" panose="02010509060101010101" pitchFamily="49" charset="-122"/>
            </a:endParaRPr>
          </a:p>
        </p:txBody>
      </p:sp>
      <p:sp>
        <p:nvSpPr>
          <p:cNvPr id="18435" name="Rectangle 2"/>
          <p:cNvSpPr>
            <a:spLocks noGrp="1" noRot="1" noChangeAspect="1" noChangeArrowheads="1" noTextEdit="1"/>
          </p:cNvSpPr>
          <p:nvPr>
            <p:ph type="sldImg"/>
          </p:nvPr>
        </p:nvSpPr>
        <p:spPr>
          <a:ln/>
        </p:spPr>
      </p:sp>
      <p:sp>
        <p:nvSpPr>
          <p:cNvPr id="1843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19565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6349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ACE7D11-1A44-4DAB-9C1D-AFDA35BECE4B}" type="slidenum">
              <a:rPr lang="en-US" altLang="zh-CN" sz="1300">
                <a:ea typeface="隶书" panose="02010509060101010101" pitchFamily="49" charset="-122"/>
              </a:rPr>
              <a:pPr>
                <a:spcBef>
                  <a:spcPct val="0"/>
                </a:spcBef>
              </a:pPr>
              <a:t>37</a:t>
            </a:fld>
            <a:endParaRPr lang="en-US" altLang="zh-CN" sz="1300">
              <a:ea typeface="隶书" panose="02010509060101010101" pitchFamily="49" charset="-122"/>
            </a:endParaRPr>
          </a:p>
        </p:txBody>
      </p:sp>
    </p:spTree>
    <p:extLst>
      <p:ext uri="{BB962C8B-B14F-4D97-AF65-F5344CB8AC3E}">
        <p14:creationId xmlns:p14="http://schemas.microsoft.com/office/powerpoint/2010/main" val="1883584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5286164-6EE2-4CE8-BAD7-32B9F33E71D1}" type="slidenum">
              <a:rPr lang="en-US" altLang="zh-CN" sz="1300"/>
              <a:pPr>
                <a:spcBef>
                  <a:spcPct val="0"/>
                </a:spcBef>
              </a:pPr>
              <a:t>38</a:t>
            </a:fld>
            <a:endParaRPr lang="en-US" altLang="zh-CN" sz="1300"/>
          </a:p>
        </p:txBody>
      </p:sp>
      <p:sp>
        <p:nvSpPr>
          <p:cNvPr id="65539" name="Rectangle 2"/>
          <p:cNvSpPr>
            <a:spLocks noGrp="1" noRot="1" noChangeAspect="1" noChangeArrowheads="1" noTextEdit="1"/>
          </p:cNvSpPr>
          <p:nvPr>
            <p:ph type="sldImg"/>
          </p:nvPr>
        </p:nvSpPr>
        <p:spPr>
          <a:xfrm>
            <a:off x="138113" y="768350"/>
            <a:ext cx="6823075" cy="3836988"/>
          </a:xfrm>
          <a:ln/>
        </p:spPr>
      </p:sp>
      <p:sp>
        <p:nvSpPr>
          <p:cNvPr id="6554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172362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E12AB5F-9CBA-4397-ACEC-849A37F34A87}" type="slidenum">
              <a:rPr lang="en-US" altLang="zh-CN" sz="1300"/>
              <a:pPr>
                <a:spcBef>
                  <a:spcPct val="0"/>
                </a:spcBef>
              </a:pPr>
              <a:t>39</a:t>
            </a:fld>
            <a:endParaRPr lang="en-US" altLang="zh-CN" sz="1300"/>
          </a:p>
        </p:txBody>
      </p:sp>
      <p:sp>
        <p:nvSpPr>
          <p:cNvPr id="67587" name="Rectangle 2"/>
          <p:cNvSpPr>
            <a:spLocks noGrp="1" noRot="1" noChangeAspect="1" noChangeArrowheads="1" noTextEdit="1"/>
          </p:cNvSpPr>
          <p:nvPr>
            <p:ph type="sldImg"/>
          </p:nvPr>
        </p:nvSpPr>
        <p:spPr>
          <a:xfrm>
            <a:off x="138113" y="768350"/>
            <a:ext cx="6823075" cy="3836988"/>
          </a:xfrm>
          <a:ln/>
        </p:spPr>
      </p:sp>
      <p:sp>
        <p:nvSpPr>
          <p:cNvPr id="6758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243941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67D5832-78C3-4F92-8AA6-88889178C6A3}" type="slidenum">
              <a:rPr lang="en-US" altLang="zh-CN" sz="1300"/>
              <a:pPr>
                <a:spcBef>
                  <a:spcPct val="0"/>
                </a:spcBef>
              </a:pPr>
              <a:t>40</a:t>
            </a:fld>
            <a:endParaRPr lang="en-US" altLang="zh-CN" sz="1300"/>
          </a:p>
        </p:txBody>
      </p:sp>
      <p:sp>
        <p:nvSpPr>
          <p:cNvPr id="69635" name="Rectangle 2"/>
          <p:cNvSpPr>
            <a:spLocks noGrp="1" noRot="1" noChangeAspect="1" noChangeArrowheads="1" noTextEdit="1"/>
          </p:cNvSpPr>
          <p:nvPr>
            <p:ph type="sldImg"/>
          </p:nvPr>
        </p:nvSpPr>
        <p:spPr>
          <a:xfrm>
            <a:off x="138113" y="768350"/>
            <a:ext cx="6823075" cy="3836988"/>
          </a:xfrm>
          <a:ln/>
        </p:spPr>
      </p:sp>
      <p:sp>
        <p:nvSpPr>
          <p:cNvPr id="6963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157002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845E8C3-A0FC-43D2-BE86-738F8C2B7F56}" type="slidenum">
              <a:rPr lang="en-US" altLang="zh-CN" sz="1300"/>
              <a:pPr>
                <a:spcBef>
                  <a:spcPct val="0"/>
                </a:spcBef>
              </a:pPr>
              <a:t>41</a:t>
            </a:fld>
            <a:endParaRPr lang="en-US" altLang="zh-CN" sz="1300"/>
          </a:p>
        </p:txBody>
      </p:sp>
      <p:sp>
        <p:nvSpPr>
          <p:cNvPr id="71683" name="Rectangle 2"/>
          <p:cNvSpPr>
            <a:spLocks noGrp="1" noRot="1" noChangeAspect="1" noChangeArrowheads="1" noTextEdit="1"/>
          </p:cNvSpPr>
          <p:nvPr>
            <p:ph type="sldImg"/>
          </p:nvPr>
        </p:nvSpPr>
        <p:spPr>
          <a:xfrm>
            <a:off x="138113" y="768350"/>
            <a:ext cx="6823075" cy="3836988"/>
          </a:xfrm>
          <a:ln/>
        </p:spPr>
      </p:sp>
      <p:sp>
        <p:nvSpPr>
          <p:cNvPr id="7168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292195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89B63C-EB44-46C1-A7C7-B1D9A65D3C2A}" type="slidenum">
              <a:rPr lang="en-US" altLang="zh-CN" sz="1300"/>
              <a:pPr>
                <a:spcBef>
                  <a:spcPct val="0"/>
                </a:spcBef>
              </a:pPr>
              <a:t>46</a:t>
            </a:fld>
            <a:endParaRPr lang="en-US" altLang="zh-CN" sz="1300"/>
          </a:p>
        </p:txBody>
      </p:sp>
      <p:sp>
        <p:nvSpPr>
          <p:cNvPr id="77827" name="Rectangle 2"/>
          <p:cNvSpPr>
            <a:spLocks noGrp="1" noRot="1" noChangeAspect="1" noChangeArrowheads="1" noTextEdit="1"/>
          </p:cNvSpPr>
          <p:nvPr>
            <p:ph type="sldImg"/>
          </p:nvPr>
        </p:nvSpPr>
        <p:spPr>
          <a:xfrm>
            <a:off x="138113" y="768350"/>
            <a:ext cx="6823075" cy="3836988"/>
          </a:xfrm>
          <a:ln/>
        </p:spPr>
      </p:sp>
      <p:sp>
        <p:nvSpPr>
          <p:cNvPr id="7782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56049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9A79C93-C8D3-428F-B13A-C4D2D33B2600}" type="slidenum">
              <a:rPr lang="en-US" altLang="zh-CN" sz="1300"/>
              <a:pPr>
                <a:spcBef>
                  <a:spcPct val="0"/>
                </a:spcBef>
              </a:pPr>
              <a:t>47</a:t>
            </a:fld>
            <a:endParaRPr lang="en-US" altLang="zh-CN" sz="1300"/>
          </a:p>
        </p:txBody>
      </p:sp>
      <p:sp>
        <p:nvSpPr>
          <p:cNvPr id="79875" name="Rectangle 2"/>
          <p:cNvSpPr>
            <a:spLocks noGrp="1" noRot="1" noChangeAspect="1" noChangeArrowheads="1" noTextEdit="1"/>
          </p:cNvSpPr>
          <p:nvPr>
            <p:ph type="sldImg"/>
          </p:nvPr>
        </p:nvSpPr>
        <p:spPr>
          <a:xfrm>
            <a:off x="138113" y="768350"/>
            <a:ext cx="6823075" cy="3836988"/>
          </a:xfrm>
          <a:ln/>
        </p:spPr>
      </p:sp>
      <p:sp>
        <p:nvSpPr>
          <p:cNvPr id="7987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959660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35127AE-9C3C-464A-BEFE-509B126F409E}" type="slidenum">
              <a:rPr lang="en-US" altLang="zh-CN" sz="1300"/>
              <a:pPr>
                <a:spcBef>
                  <a:spcPct val="0"/>
                </a:spcBef>
              </a:pPr>
              <a:t>48</a:t>
            </a:fld>
            <a:endParaRPr lang="en-US" altLang="zh-CN" sz="1300"/>
          </a:p>
        </p:txBody>
      </p:sp>
      <p:sp>
        <p:nvSpPr>
          <p:cNvPr id="81923" name="Rectangle 2"/>
          <p:cNvSpPr>
            <a:spLocks noGrp="1" noRot="1" noChangeAspect="1" noChangeArrowheads="1" noTextEdit="1"/>
          </p:cNvSpPr>
          <p:nvPr>
            <p:ph type="sldImg"/>
          </p:nvPr>
        </p:nvSpPr>
        <p:spPr>
          <a:xfrm>
            <a:off x="138113" y="768350"/>
            <a:ext cx="6823075" cy="3836988"/>
          </a:xfrm>
          <a:ln/>
        </p:spPr>
      </p:sp>
      <p:sp>
        <p:nvSpPr>
          <p:cNvPr id="8192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052593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EB121B3-F416-4F13-9274-8A1F3C98B51E}" type="slidenum">
              <a:rPr lang="en-US" altLang="zh-CN" sz="1300"/>
              <a:pPr>
                <a:spcBef>
                  <a:spcPct val="0"/>
                </a:spcBef>
              </a:pPr>
              <a:t>50</a:t>
            </a:fld>
            <a:endParaRPr lang="en-US" altLang="zh-CN" sz="1300"/>
          </a:p>
        </p:txBody>
      </p:sp>
      <p:sp>
        <p:nvSpPr>
          <p:cNvPr id="84995" name="Rectangle 2"/>
          <p:cNvSpPr>
            <a:spLocks noGrp="1" noRot="1" noChangeAspect="1" noChangeArrowheads="1" noTextEdit="1"/>
          </p:cNvSpPr>
          <p:nvPr>
            <p:ph type="sldImg"/>
          </p:nvPr>
        </p:nvSpPr>
        <p:spPr>
          <a:xfrm>
            <a:off x="138113" y="768350"/>
            <a:ext cx="6823075" cy="3836988"/>
          </a:xfrm>
          <a:ln/>
        </p:spPr>
      </p:sp>
      <p:sp>
        <p:nvSpPr>
          <p:cNvPr id="849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21990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CE15946-CFD3-4D29-8C4B-6D0784F0DF8A}" type="slidenum">
              <a:rPr lang="en-US" altLang="zh-CN" sz="1300"/>
              <a:pPr>
                <a:spcBef>
                  <a:spcPct val="0"/>
                </a:spcBef>
              </a:pPr>
              <a:t>51</a:t>
            </a:fld>
            <a:endParaRPr lang="en-US" altLang="zh-CN" sz="1300"/>
          </a:p>
        </p:txBody>
      </p:sp>
      <p:sp>
        <p:nvSpPr>
          <p:cNvPr id="87043" name="Rectangle 2"/>
          <p:cNvSpPr>
            <a:spLocks noGrp="1" noRot="1" noChangeAspect="1" noChangeArrowheads="1" noTextEdit="1"/>
          </p:cNvSpPr>
          <p:nvPr>
            <p:ph type="sldImg"/>
          </p:nvPr>
        </p:nvSpPr>
        <p:spPr>
          <a:xfrm>
            <a:off x="138113" y="768350"/>
            <a:ext cx="6823075" cy="3836988"/>
          </a:xfrm>
          <a:ln/>
        </p:spPr>
      </p:sp>
      <p:sp>
        <p:nvSpPr>
          <p:cNvPr id="8704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dirty="0"/>
          </a:p>
        </p:txBody>
      </p:sp>
    </p:spTree>
    <p:extLst>
      <p:ext uri="{BB962C8B-B14F-4D97-AF65-F5344CB8AC3E}">
        <p14:creationId xmlns:p14="http://schemas.microsoft.com/office/powerpoint/2010/main" val="1282447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4</a:t>
            </a:fld>
            <a:endParaRPr lang="en-US" altLang="zh-CN"/>
          </a:p>
        </p:txBody>
      </p:sp>
    </p:spTree>
    <p:extLst>
      <p:ext uri="{BB962C8B-B14F-4D97-AF65-F5344CB8AC3E}">
        <p14:creationId xmlns:p14="http://schemas.microsoft.com/office/powerpoint/2010/main" val="1319523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52</a:t>
            </a:fld>
            <a:endParaRPr lang="en-US" altLang="zh-CN"/>
          </a:p>
        </p:txBody>
      </p:sp>
    </p:spTree>
    <p:extLst>
      <p:ext uri="{BB962C8B-B14F-4D97-AF65-F5344CB8AC3E}">
        <p14:creationId xmlns:p14="http://schemas.microsoft.com/office/powerpoint/2010/main" val="20226665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9011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FF494D2-6A2B-426D-9E78-E444C0DAED41}" type="slidenum">
              <a:rPr lang="en-US" altLang="zh-CN" sz="1300">
                <a:ea typeface="隶书" panose="02010509060101010101" pitchFamily="49" charset="-122"/>
              </a:rPr>
              <a:pPr>
                <a:spcBef>
                  <a:spcPct val="0"/>
                </a:spcBef>
              </a:pPr>
              <a:t>53</a:t>
            </a:fld>
            <a:endParaRPr lang="en-US" altLang="zh-CN" sz="1300">
              <a:ea typeface="隶书" panose="02010509060101010101" pitchFamily="49" charset="-122"/>
            </a:endParaRPr>
          </a:p>
        </p:txBody>
      </p:sp>
    </p:spTree>
    <p:extLst>
      <p:ext uri="{BB962C8B-B14F-4D97-AF65-F5344CB8AC3E}">
        <p14:creationId xmlns:p14="http://schemas.microsoft.com/office/powerpoint/2010/main" val="28730611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54</a:t>
            </a:fld>
            <a:endParaRPr lang="en-US" altLang="zh-CN"/>
          </a:p>
        </p:txBody>
      </p:sp>
    </p:spTree>
    <p:extLst>
      <p:ext uri="{BB962C8B-B14F-4D97-AF65-F5344CB8AC3E}">
        <p14:creationId xmlns:p14="http://schemas.microsoft.com/office/powerpoint/2010/main" val="2311117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58</a:t>
            </a:fld>
            <a:endParaRPr lang="en-US" altLang="zh-CN"/>
          </a:p>
        </p:txBody>
      </p:sp>
    </p:spTree>
    <p:extLst>
      <p:ext uri="{BB962C8B-B14F-4D97-AF65-F5344CB8AC3E}">
        <p14:creationId xmlns:p14="http://schemas.microsoft.com/office/powerpoint/2010/main" val="29652774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683CE4B-F7B7-4428-824F-2D13E5F2B9B0}" type="slidenum">
              <a:rPr lang="en-US" altLang="zh-CN" sz="1300"/>
              <a:pPr>
                <a:spcBef>
                  <a:spcPct val="0"/>
                </a:spcBef>
              </a:pPr>
              <a:t>60</a:t>
            </a:fld>
            <a:endParaRPr lang="en-US" altLang="zh-CN" sz="1300"/>
          </a:p>
        </p:txBody>
      </p:sp>
      <p:sp>
        <p:nvSpPr>
          <p:cNvPr id="97283" name="Rectangle 2"/>
          <p:cNvSpPr>
            <a:spLocks noGrp="1" noRot="1" noChangeAspect="1" noChangeArrowheads="1" noTextEdit="1"/>
          </p:cNvSpPr>
          <p:nvPr>
            <p:ph type="sldImg"/>
          </p:nvPr>
        </p:nvSpPr>
        <p:spPr>
          <a:xfrm>
            <a:off x="138113" y="768350"/>
            <a:ext cx="6823075" cy="3836988"/>
          </a:xfrm>
          <a:ln/>
        </p:spPr>
      </p:sp>
      <p:sp>
        <p:nvSpPr>
          <p:cNvPr id="9728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3576756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9933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993C54A-A8A6-47FC-86C8-B7947F4E6064}" type="slidenum">
              <a:rPr lang="en-US" altLang="zh-CN" sz="1300">
                <a:ea typeface="隶书" panose="02010509060101010101" pitchFamily="49" charset="-122"/>
              </a:rPr>
              <a:pPr>
                <a:spcBef>
                  <a:spcPct val="0"/>
                </a:spcBef>
              </a:pPr>
              <a:t>61</a:t>
            </a:fld>
            <a:endParaRPr lang="en-US" altLang="zh-CN" sz="1300">
              <a:ea typeface="隶书" panose="02010509060101010101" pitchFamily="49" charset="-122"/>
            </a:endParaRPr>
          </a:p>
        </p:txBody>
      </p:sp>
    </p:spTree>
    <p:extLst>
      <p:ext uri="{BB962C8B-B14F-4D97-AF65-F5344CB8AC3E}">
        <p14:creationId xmlns:p14="http://schemas.microsoft.com/office/powerpoint/2010/main" val="3527571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0138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1E4A1F3-56D7-49A5-A51F-856AED270547}" type="slidenum">
              <a:rPr lang="en-US" altLang="zh-CN" sz="1300">
                <a:ea typeface="隶书" panose="02010509060101010101" pitchFamily="49" charset="-122"/>
              </a:rPr>
              <a:pPr>
                <a:spcBef>
                  <a:spcPct val="0"/>
                </a:spcBef>
              </a:pPr>
              <a:t>62</a:t>
            </a:fld>
            <a:endParaRPr lang="en-US" altLang="zh-CN" sz="1300">
              <a:ea typeface="隶书" panose="02010509060101010101" pitchFamily="49" charset="-122"/>
            </a:endParaRPr>
          </a:p>
        </p:txBody>
      </p:sp>
    </p:spTree>
    <p:extLst>
      <p:ext uri="{BB962C8B-B14F-4D97-AF65-F5344CB8AC3E}">
        <p14:creationId xmlns:p14="http://schemas.microsoft.com/office/powerpoint/2010/main" val="24289209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F526EB-62FB-4DDA-A5D7-0F2B3D774008}" type="slidenum">
              <a:rPr lang="en-US" altLang="zh-CN" sz="1300"/>
              <a:pPr>
                <a:spcBef>
                  <a:spcPct val="0"/>
                </a:spcBef>
              </a:pPr>
              <a:t>64</a:t>
            </a:fld>
            <a:endParaRPr lang="en-US" altLang="zh-CN" sz="1300"/>
          </a:p>
        </p:txBody>
      </p:sp>
      <p:sp>
        <p:nvSpPr>
          <p:cNvPr id="104451" name="Rectangle 2"/>
          <p:cNvSpPr>
            <a:spLocks noGrp="1" noRot="1" noChangeAspect="1" noChangeArrowheads="1" noTextEdit="1"/>
          </p:cNvSpPr>
          <p:nvPr>
            <p:ph type="sldImg"/>
          </p:nvPr>
        </p:nvSpPr>
        <p:spPr>
          <a:xfrm>
            <a:off x="138113" y="768350"/>
            <a:ext cx="6823075" cy="3836988"/>
          </a:xfrm>
          <a:ln/>
        </p:spPr>
      </p:sp>
      <p:sp>
        <p:nvSpPr>
          <p:cNvPr id="10445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2397287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F77760-A780-4D46-A389-CA0311A1DCFE}" type="slidenum">
              <a:rPr lang="en-US" altLang="zh-CN" sz="1300"/>
              <a:pPr>
                <a:spcBef>
                  <a:spcPct val="0"/>
                </a:spcBef>
              </a:pPr>
              <a:t>65</a:t>
            </a:fld>
            <a:endParaRPr lang="en-US" altLang="zh-CN" sz="1300"/>
          </a:p>
        </p:txBody>
      </p:sp>
      <p:sp>
        <p:nvSpPr>
          <p:cNvPr id="106499" name="Rectangle 2"/>
          <p:cNvSpPr>
            <a:spLocks noGrp="1" noRot="1" noChangeAspect="1" noChangeArrowheads="1" noTextEdit="1"/>
          </p:cNvSpPr>
          <p:nvPr>
            <p:ph type="sldImg"/>
          </p:nvPr>
        </p:nvSpPr>
        <p:spPr>
          <a:xfrm>
            <a:off x="138113" y="768350"/>
            <a:ext cx="6823075" cy="3836988"/>
          </a:xfrm>
          <a:ln/>
        </p:spPr>
      </p:sp>
      <p:sp>
        <p:nvSpPr>
          <p:cNvPr id="10650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504282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8E39AA-7C7E-4F35-8966-283C13B2D484}" type="slidenum">
              <a:rPr lang="en-US" altLang="zh-CN" sz="1300"/>
              <a:pPr>
                <a:spcBef>
                  <a:spcPct val="0"/>
                </a:spcBef>
              </a:pPr>
              <a:t>66</a:t>
            </a:fld>
            <a:endParaRPr lang="en-US" altLang="zh-CN" sz="1300"/>
          </a:p>
        </p:txBody>
      </p:sp>
      <p:sp>
        <p:nvSpPr>
          <p:cNvPr id="108547" name="Rectangle 2"/>
          <p:cNvSpPr>
            <a:spLocks noGrp="1" noRot="1" noChangeAspect="1" noChangeArrowheads="1" noTextEdit="1"/>
          </p:cNvSpPr>
          <p:nvPr>
            <p:ph type="sldImg"/>
          </p:nvPr>
        </p:nvSpPr>
        <p:spPr>
          <a:xfrm>
            <a:off x="138113" y="768350"/>
            <a:ext cx="6823075" cy="3836988"/>
          </a:xfrm>
          <a:ln/>
        </p:spPr>
      </p:sp>
      <p:sp>
        <p:nvSpPr>
          <p:cNvPr id="10854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18414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86ED090-5307-4A85-827E-CA7CB121BDF7}" type="slidenum">
              <a:rPr lang="en-US" altLang="zh-CN" sz="1300"/>
              <a:pPr>
                <a:spcBef>
                  <a:spcPct val="0"/>
                </a:spcBef>
              </a:pPr>
              <a:t>5</a:t>
            </a:fld>
            <a:endParaRPr lang="en-US" altLang="zh-CN" sz="1300"/>
          </a:p>
        </p:txBody>
      </p:sp>
      <p:sp>
        <p:nvSpPr>
          <p:cNvPr id="21507" name="Rectangle 2"/>
          <p:cNvSpPr>
            <a:spLocks noGrp="1" noRot="1" noChangeAspect="1" noChangeArrowheads="1" noTextEdit="1"/>
          </p:cNvSpPr>
          <p:nvPr>
            <p:ph type="sldImg"/>
          </p:nvPr>
        </p:nvSpPr>
        <p:spPr>
          <a:xfrm>
            <a:off x="138113" y="768350"/>
            <a:ext cx="6823075" cy="3836988"/>
          </a:xfrm>
          <a:ln/>
        </p:spPr>
      </p:sp>
      <p:sp>
        <p:nvSpPr>
          <p:cNvPr id="215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324150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DDDBD00-C072-432A-AB2D-CE7757562053}" type="slidenum">
              <a:rPr lang="en-US" altLang="zh-CN" sz="1300"/>
              <a:pPr>
                <a:spcBef>
                  <a:spcPct val="0"/>
                </a:spcBef>
              </a:pPr>
              <a:t>67</a:t>
            </a:fld>
            <a:endParaRPr lang="en-US" altLang="zh-CN" sz="1300"/>
          </a:p>
        </p:txBody>
      </p:sp>
      <p:sp>
        <p:nvSpPr>
          <p:cNvPr id="110595" name="Rectangle 2"/>
          <p:cNvSpPr>
            <a:spLocks noGrp="1" noRot="1" noChangeAspect="1" noChangeArrowheads="1" noTextEdit="1"/>
          </p:cNvSpPr>
          <p:nvPr>
            <p:ph type="sldImg"/>
          </p:nvPr>
        </p:nvSpPr>
        <p:spPr>
          <a:xfrm>
            <a:off x="138113" y="768350"/>
            <a:ext cx="6823075" cy="3836988"/>
          </a:xfrm>
          <a:ln/>
        </p:spPr>
      </p:sp>
      <p:sp>
        <p:nvSpPr>
          <p:cNvPr id="1105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8116216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F36A2B1-FED7-4F1C-A8C4-7E9030B45001}" type="slidenum">
              <a:rPr lang="en-US" altLang="zh-CN" sz="1300"/>
              <a:pPr>
                <a:spcBef>
                  <a:spcPct val="0"/>
                </a:spcBef>
              </a:pPr>
              <a:t>68</a:t>
            </a:fld>
            <a:endParaRPr lang="en-US" altLang="zh-CN" sz="1300"/>
          </a:p>
        </p:txBody>
      </p:sp>
      <p:sp>
        <p:nvSpPr>
          <p:cNvPr id="112643" name="Rectangle 2"/>
          <p:cNvSpPr>
            <a:spLocks noGrp="1" noRot="1" noChangeAspect="1" noChangeArrowheads="1" noTextEdit="1"/>
          </p:cNvSpPr>
          <p:nvPr>
            <p:ph type="sldImg"/>
          </p:nvPr>
        </p:nvSpPr>
        <p:spPr>
          <a:xfrm>
            <a:off x="138113" y="768350"/>
            <a:ext cx="6823075" cy="3836988"/>
          </a:xfrm>
          <a:ln/>
        </p:spPr>
      </p:sp>
      <p:sp>
        <p:nvSpPr>
          <p:cNvPr id="11264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9500532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46C96A4-8E2F-46F2-921F-6B79CA75A643}" type="slidenum">
              <a:rPr lang="en-US" altLang="zh-CN" sz="1300"/>
              <a:pPr>
                <a:spcBef>
                  <a:spcPct val="0"/>
                </a:spcBef>
              </a:pPr>
              <a:t>69</a:t>
            </a:fld>
            <a:endParaRPr lang="en-US" altLang="zh-CN" sz="1300"/>
          </a:p>
        </p:txBody>
      </p:sp>
      <p:sp>
        <p:nvSpPr>
          <p:cNvPr id="114691" name="Rectangle 2"/>
          <p:cNvSpPr>
            <a:spLocks noGrp="1" noRot="1" noChangeAspect="1" noChangeArrowheads="1" noTextEdit="1"/>
          </p:cNvSpPr>
          <p:nvPr>
            <p:ph type="sldImg"/>
          </p:nvPr>
        </p:nvSpPr>
        <p:spPr>
          <a:xfrm>
            <a:off x="138113" y="768350"/>
            <a:ext cx="6823075" cy="3836988"/>
          </a:xfrm>
          <a:ln/>
        </p:spPr>
      </p:sp>
      <p:sp>
        <p:nvSpPr>
          <p:cNvPr id="11469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9245735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70</a:t>
            </a:fld>
            <a:endParaRPr lang="en-US" altLang="zh-CN"/>
          </a:p>
        </p:txBody>
      </p:sp>
    </p:spTree>
    <p:extLst>
      <p:ext uri="{BB962C8B-B14F-4D97-AF65-F5344CB8AC3E}">
        <p14:creationId xmlns:p14="http://schemas.microsoft.com/office/powerpoint/2010/main" val="28600168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D5434EB-7948-4F86-9D71-BB4D0A38AC1E}" type="slidenum">
              <a:rPr lang="en-US" altLang="zh-CN" sz="1300"/>
              <a:pPr>
                <a:spcBef>
                  <a:spcPct val="0"/>
                </a:spcBef>
              </a:pPr>
              <a:t>89</a:t>
            </a:fld>
            <a:endParaRPr lang="en-US" altLang="zh-CN" sz="1300"/>
          </a:p>
        </p:txBody>
      </p:sp>
      <p:sp>
        <p:nvSpPr>
          <p:cNvPr id="131075" name="Rectangle 2"/>
          <p:cNvSpPr>
            <a:spLocks noGrp="1" noRot="1" noChangeAspect="1" noChangeArrowheads="1" noTextEdit="1"/>
          </p:cNvSpPr>
          <p:nvPr>
            <p:ph type="sldImg"/>
          </p:nvPr>
        </p:nvSpPr>
        <p:spPr>
          <a:xfrm>
            <a:off x="138113" y="768350"/>
            <a:ext cx="6823075" cy="3836988"/>
          </a:xfrm>
          <a:ln/>
        </p:spPr>
      </p:sp>
      <p:sp>
        <p:nvSpPr>
          <p:cNvPr id="13107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2743288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C05C029-0ACC-4351-A695-458DA9613D61}" type="slidenum">
              <a:rPr lang="en-US" altLang="zh-CN" sz="1300"/>
              <a:pPr>
                <a:spcBef>
                  <a:spcPct val="0"/>
                </a:spcBef>
              </a:pPr>
              <a:t>93</a:t>
            </a:fld>
            <a:endParaRPr lang="en-US" altLang="zh-CN" sz="1300"/>
          </a:p>
        </p:txBody>
      </p:sp>
      <p:sp>
        <p:nvSpPr>
          <p:cNvPr id="134147" name="Rectangle 2"/>
          <p:cNvSpPr>
            <a:spLocks noGrp="1" noRot="1" noChangeAspect="1" noChangeArrowheads="1" noTextEdit="1"/>
          </p:cNvSpPr>
          <p:nvPr>
            <p:ph type="sldImg"/>
          </p:nvPr>
        </p:nvSpPr>
        <p:spPr>
          <a:xfrm>
            <a:off x="138113" y="768350"/>
            <a:ext cx="6823075" cy="3836988"/>
          </a:xfrm>
          <a:ln/>
        </p:spPr>
      </p:sp>
      <p:sp>
        <p:nvSpPr>
          <p:cNvPr id="13414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2905410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52E3E4-AB29-400D-9C28-5BB924C4A0D2}" type="slidenum">
              <a:rPr lang="en-US" altLang="zh-CN" sz="1300"/>
              <a:pPr>
                <a:spcBef>
                  <a:spcPct val="0"/>
                </a:spcBef>
              </a:pPr>
              <a:t>98</a:t>
            </a:fld>
            <a:endParaRPr lang="en-US" altLang="zh-CN" sz="1300"/>
          </a:p>
        </p:txBody>
      </p:sp>
      <p:sp>
        <p:nvSpPr>
          <p:cNvPr id="139267" name="Rectangle 2"/>
          <p:cNvSpPr>
            <a:spLocks noGrp="1" noRot="1" noChangeAspect="1" noChangeArrowheads="1" noTextEdit="1"/>
          </p:cNvSpPr>
          <p:nvPr>
            <p:ph type="sldImg"/>
          </p:nvPr>
        </p:nvSpPr>
        <p:spPr>
          <a:xfrm>
            <a:off x="138113" y="768350"/>
            <a:ext cx="6823075" cy="3836988"/>
          </a:xfrm>
          <a:ln/>
        </p:spPr>
      </p:sp>
      <p:sp>
        <p:nvSpPr>
          <p:cNvPr id="13926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9254585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105</a:t>
            </a:fld>
            <a:endParaRPr lang="en-US" altLang="zh-CN" sz="1300"/>
          </a:p>
        </p:txBody>
      </p:sp>
      <p:sp>
        <p:nvSpPr>
          <p:cNvPr id="145411" name="Rectangle 2"/>
          <p:cNvSpPr>
            <a:spLocks noGrp="1" noRot="1" noChangeAspect="1" noChangeArrowheads="1" noTextEdit="1"/>
          </p:cNvSpPr>
          <p:nvPr>
            <p:ph type="sldImg"/>
          </p:nvPr>
        </p:nvSpPr>
        <p:spPr>
          <a:xfrm>
            <a:off x="138113" y="768350"/>
            <a:ext cx="682307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7880639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106</a:t>
            </a:fld>
            <a:endParaRPr lang="en-US" altLang="zh-CN"/>
          </a:p>
        </p:txBody>
      </p:sp>
    </p:spTree>
    <p:extLst>
      <p:ext uri="{BB962C8B-B14F-4D97-AF65-F5344CB8AC3E}">
        <p14:creationId xmlns:p14="http://schemas.microsoft.com/office/powerpoint/2010/main" val="2251977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86ED090-5307-4A85-827E-CA7CB121BDF7}" type="slidenum">
              <a:rPr lang="en-US" altLang="zh-CN" sz="1300"/>
              <a:pPr>
                <a:spcBef>
                  <a:spcPct val="0"/>
                </a:spcBef>
              </a:pPr>
              <a:t>6</a:t>
            </a:fld>
            <a:endParaRPr lang="en-US" altLang="zh-CN" sz="1300"/>
          </a:p>
        </p:txBody>
      </p:sp>
      <p:sp>
        <p:nvSpPr>
          <p:cNvPr id="21507" name="Rectangle 2"/>
          <p:cNvSpPr>
            <a:spLocks noGrp="1" noRot="1" noChangeAspect="1" noChangeArrowheads="1" noTextEdit="1"/>
          </p:cNvSpPr>
          <p:nvPr>
            <p:ph type="sldImg"/>
          </p:nvPr>
        </p:nvSpPr>
        <p:spPr>
          <a:xfrm>
            <a:off x="138113" y="768350"/>
            <a:ext cx="6823075" cy="3836988"/>
          </a:xfrm>
          <a:ln/>
        </p:spPr>
      </p:sp>
      <p:sp>
        <p:nvSpPr>
          <p:cNvPr id="215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379997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86ED090-5307-4A85-827E-CA7CB121BDF7}" type="slidenum">
              <a:rPr lang="en-US" altLang="zh-CN" sz="1300"/>
              <a:pPr>
                <a:spcBef>
                  <a:spcPct val="0"/>
                </a:spcBef>
              </a:pPr>
              <a:t>7</a:t>
            </a:fld>
            <a:endParaRPr lang="en-US" altLang="zh-CN" sz="1300"/>
          </a:p>
        </p:txBody>
      </p:sp>
      <p:sp>
        <p:nvSpPr>
          <p:cNvPr id="21507" name="Rectangle 2"/>
          <p:cNvSpPr>
            <a:spLocks noGrp="1" noRot="1" noChangeAspect="1" noChangeArrowheads="1" noTextEdit="1"/>
          </p:cNvSpPr>
          <p:nvPr>
            <p:ph type="sldImg"/>
          </p:nvPr>
        </p:nvSpPr>
        <p:spPr>
          <a:xfrm>
            <a:off x="138113" y="768350"/>
            <a:ext cx="6823075" cy="3836988"/>
          </a:xfrm>
          <a:ln/>
        </p:spPr>
      </p:sp>
      <p:sp>
        <p:nvSpPr>
          <p:cNvPr id="215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989353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12</a:t>
            </a:fld>
            <a:endParaRPr lang="en-US" altLang="zh-CN"/>
          </a:p>
        </p:txBody>
      </p:sp>
    </p:spTree>
    <p:extLst>
      <p:ext uri="{BB962C8B-B14F-4D97-AF65-F5344CB8AC3E}">
        <p14:creationId xmlns:p14="http://schemas.microsoft.com/office/powerpoint/2010/main" val="120233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603DE21-4438-4937-92DC-BBFFE66BF224}" type="slidenum">
              <a:rPr lang="en-US" altLang="zh-CN" sz="1300"/>
              <a:pPr>
                <a:spcBef>
                  <a:spcPct val="0"/>
                </a:spcBef>
              </a:pPr>
              <a:t>16</a:t>
            </a:fld>
            <a:endParaRPr lang="en-US" altLang="zh-CN" sz="1300"/>
          </a:p>
        </p:txBody>
      </p:sp>
      <p:sp>
        <p:nvSpPr>
          <p:cNvPr id="29699" name="Rectangle 2"/>
          <p:cNvSpPr>
            <a:spLocks noGrp="1" noRot="1" noChangeAspect="1" noChangeArrowheads="1" noTextEdit="1"/>
          </p:cNvSpPr>
          <p:nvPr>
            <p:ph type="sldImg"/>
          </p:nvPr>
        </p:nvSpPr>
        <p:spPr>
          <a:xfrm>
            <a:off x="138113" y="768350"/>
            <a:ext cx="6823075" cy="3836988"/>
          </a:xfrm>
          <a:ln/>
        </p:spPr>
      </p:sp>
      <p:sp>
        <p:nvSpPr>
          <p:cNvPr id="2970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147161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581533B-31D8-4091-9FFA-ECB50E59E1E9}" type="slidenum">
              <a:rPr lang="en-US" altLang="zh-CN" sz="1300"/>
              <a:pPr>
                <a:spcBef>
                  <a:spcPct val="0"/>
                </a:spcBef>
              </a:pPr>
              <a:t>17</a:t>
            </a:fld>
            <a:endParaRPr lang="en-US" altLang="zh-CN" sz="1300"/>
          </a:p>
        </p:txBody>
      </p:sp>
      <p:sp>
        <p:nvSpPr>
          <p:cNvPr id="31747" name="Rectangle 2"/>
          <p:cNvSpPr>
            <a:spLocks noGrp="1" noRot="1" noChangeAspect="1" noChangeArrowheads="1" noTextEdit="1"/>
          </p:cNvSpPr>
          <p:nvPr>
            <p:ph type="sldImg"/>
          </p:nvPr>
        </p:nvSpPr>
        <p:spPr>
          <a:xfrm>
            <a:off x="138113" y="768350"/>
            <a:ext cx="6823075" cy="3836988"/>
          </a:xfrm>
          <a:ln/>
        </p:spPr>
      </p:sp>
      <p:sp>
        <p:nvSpPr>
          <p:cNvPr id="3174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728962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 name="图片 1">
            <a:extLst>
              <a:ext uri="{FF2B5EF4-FFF2-40B4-BE49-F238E27FC236}">
                <a16:creationId xmlns="" xmlns:a16="http://schemas.microsoft.com/office/drawing/2014/main" id="{598E5B80-7BED-4AA5-B21A-548FEEDE87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12190412"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7">
            <a:extLst>
              <a:ext uri="{FF2B5EF4-FFF2-40B4-BE49-F238E27FC236}">
                <a16:creationId xmlns="" xmlns:a16="http://schemas.microsoft.com/office/drawing/2014/main" id="{F4315B81-3B3C-4D62-8074-86507DA2F34B}"/>
              </a:ext>
            </a:extLst>
          </p:cNvPr>
          <p:cNvSpPr>
            <a:spLocks noGrp="1"/>
          </p:cNvSpPr>
          <p:nvPr>
            <p:ph type="ctrTitle"/>
          </p:nvPr>
        </p:nvSpPr>
        <p:spPr>
          <a:xfrm>
            <a:off x="457319" y="2205658"/>
            <a:ext cx="11280537" cy="1470366"/>
          </a:xfrm>
        </p:spPr>
        <p:txBody>
          <a:bodyPr anchor="b"/>
          <a:lstStyle>
            <a:lvl1pPr algn="ctr">
              <a:defRPr sz="4400">
                <a:solidFill>
                  <a:schemeClr val="bg1"/>
                </a:solidFill>
              </a:defRPr>
            </a:lvl1pPr>
          </a:lstStyle>
          <a:p>
            <a:r>
              <a:rPr lang="zh-CN" altLang="en-US" dirty="0"/>
              <a:t>单击此处编辑母版标题样式</a:t>
            </a:r>
            <a:endParaRPr lang="en-US" dirty="0"/>
          </a:p>
        </p:txBody>
      </p:sp>
      <p:sp>
        <p:nvSpPr>
          <p:cNvPr id="10" name="副标题 8">
            <a:extLst>
              <a:ext uri="{FF2B5EF4-FFF2-40B4-BE49-F238E27FC236}">
                <a16:creationId xmlns="" xmlns:a16="http://schemas.microsoft.com/office/drawing/2014/main" id="{B9581453-857B-42A5-BA68-A6426B74ADA2}"/>
              </a:ext>
            </a:extLst>
          </p:cNvPr>
          <p:cNvSpPr>
            <a:spLocks noGrp="1"/>
          </p:cNvSpPr>
          <p:nvPr>
            <p:ph type="subTitle" idx="1"/>
          </p:nvPr>
        </p:nvSpPr>
        <p:spPr>
          <a:xfrm>
            <a:off x="2794727" y="4053053"/>
            <a:ext cx="6605720" cy="1753005"/>
          </a:xfrm>
        </p:spPr>
        <p:txBody>
          <a:bodyPr/>
          <a:lstStyle>
            <a:lvl1pPr marL="0" indent="0" algn="ctr">
              <a:buNone/>
              <a:defRPr sz="2400">
                <a:solidFill>
                  <a:schemeClr val="bg1"/>
                </a:solidFill>
                <a:latin typeface="宋体" panose="02010600030101010101" pitchFamily="2" charset="-122"/>
                <a:ea typeface="宋体" panose="02010600030101010101" pitchFamily="2" charset="-122"/>
              </a:defRPr>
            </a:lvl1pPr>
            <a:lvl2pPr marL="609265" indent="0" algn="ctr">
              <a:buNone/>
            </a:lvl2pPr>
            <a:lvl3pPr marL="1218529" indent="0" algn="ctr">
              <a:buNone/>
            </a:lvl3pPr>
            <a:lvl4pPr marL="1827794" indent="0" algn="ctr">
              <a:buNone/>
            </a:lvl4pPr>
            <a:lvl5pPr marL="2437059" indent="0" algn="ctr">
              <a:buNone/>
            </a:lvl5pPr>
            <a:lvl6pPr marL="3046324" indent="0" algn="ctr">
              <a:buNone/>
            </a:lvl6pPr>
            <a:lvl7pPr marL="3655588" indent="0" algn="ctr">
              <a:buNone/>
            </a:lvl7pPr>
            <a:lvl8pPr marL="4264853" indent="0" algn="ctr">
              <a:buNone/>
            </a:lvl8pPr>
            <a:lvl9pPr marL="4874118" indent="0" algn="ctr">
              <a:buNone/>
            </a:lvl9pPr>
          </a:lstStyle>
          <a:p>
            <a:r>
              <a:rPr lang="zh-CN" altLang="en-US" dirty="0"/>
              <a:t>单击此处编辑母版副标题样式</a:t>
            </a:r>
            <a:endParaRPr lang="en-US" dirty="0"/>
          </a:p>
        </p:txBody>
      </p:sp>
    </p:spTree>
    <p:extLst>
      <p:ext uri="{BB962C8B-B14F-4D97-AF65-F5344CB8AC3E}">
        <p14:creationId xmlns:p14="http://schemas.microsoft.com/office/powerpoint/2010/main" val="404568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55801" y="1109162"/>
            <a:ext cx="782608"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538368" y="1143000"/>
            <a:ext cx="6097588"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8120039" y="3274310"/>
            <a:ext cx="3455299"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p:cNvSpPr>
            <a:spLocks noGrp="1"/>
          </p:cNvSpPr>
          <p:nvPr>
            <p:ph type="dt" sz="half" idx="10"/>
          </p:nvPr>
        </p:nvSpPr>
        <p:spPr>
          <a:xfrm>
            <a:off x="8783638" y="612775"/>
            <a:ext cx="1277937"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页脚占位符 5"/>
          <p:cNvSpPr>
            <a:spLocks noGrp="1"/>
          </p:cNvSpPr>
          <p:nvPr>
            <p:ph type="ftr" sz="quarter" idx="11"/>
          </p:nvPr>
        </p:nvSpPr>
        <p:spPr>
          <a:xfrm>
            <a:off x="7011988" y="612775"/>
            <a:ext cx="1768475"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7" name="灯片编号占位符 6"/>
          <p:cNvSpPr>
            <a:spLocks noGrp="1"/>
          </p:cNvSpPr>
          <p:nvPr>
            <p:ph type="sldNum" sz="quarter" idx="12"/>
          </p:nvPr>
        </p:nvSpPr>
        <p:spPr>
          <a:xfrm>
            <a:off x="10901363" y="1588"/>
            <a:ext cx="1016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84281DA7-A1E8-4389-BFA5-6169E1A3E42B}" type="slidenum">
              <a:rPr lang="en-US" altLang="zh-CN"/>
              <a:pPr>
                <a:defRPr/>
              </a:pPr>
              <a:t>‹#›</a:t>
            </a:fld>
            <a:endParaRPr lang="en-US" altLang="zh-CN"/>
          </a:p>
        </p:txBody>
      </p:sp>
    </p:spTree>
    <p:extLst>
      <p:ext uri="{BB962C8B-B14F-4D97-AF65-F5344CB8AC3E}">
        <p14:creationId xmlns:p14="http://schemas.microsoft.com/office/powerpoint/2010/main" val="326050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8783638" y="612775"/>
            <a:ext cx="1277937"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页脚占位符 4"/>
          <p:cNvSpPr>
            <a:spLocks noGrp="1"/>
          </p:cNvSpPr>
          <p:nvPr>
            <p:ph type="ftr" sz="quarter" idx="11"/>
          </p:nvPr>
        </p:nvSpPr>
        <p:spPr>
          <a:xfrm>
            <a:off x="7011988" y="612775"/>
            <a:ext cx="1768475"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灯片编号占位符 5"/>
          <p:cNvSpPr>
            <a:spLocks noGrp="1"/>
          </p:cNvSpPr>
          <p:nvPr>
            <p:ph type="sldNum" sz="quarter" idx="12"/>
          </p:nvPr>
        </p:nvSpPr>
        <p:spPr>
          <a:xfrm>
            <a:off x="10901363" y="1588"/>
            <a:ext cx="1016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3AEEB5C-EEBE-4398-AD48-61874EB3E0F4}" type="slidenum">
              <a:rPr lang="en-US" altLang="zh-CN"/>
              <a:pPr>
                <a:defRPr/>
              </a:pPr>
              <a:t>‹#›</a:t>
            </a:fld>
            <a:endParaRPr lang="en-US" altLang="zh-CN"/>
          </a:p>
        </p:txBody>
      </p:sp>
    </p:spTree>
    <p:extLst>
      <p:ext uri="{BB962C8B-B14F-4D97-AF65-F5344CB8AC3E}">
        <p14:creationId xmlns:p14="http://schemas.microsoft.com/office/powerpoint/2010/main" val="2796419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4755" y="1143000"/>
            <a:ext cx="2540662"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760" y="1143000"/>
            <a:ext cx="8333369"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8783638" y="612775"/>
            <a:ext cx="1277937"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页脚占位符 4"/>
          <p:cNvSpPr>
            <a:spLocks noGrp="1"/>
          </p:cNvSpPr>
          <p:nvPr>
            <p:ph type="ftr" sz="quarter" idx="11"/>
          </p:nvPr>
        </p:nvSpPr>
        <p:spPr>
          <a:xfrm>
            <a:off x="7011988" y="612775"/>
            <a:ext cx="1768475"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灯片编号占位符 5"/>
          <p:cNvSpPr>
            <a:spLocks noGrp="1"/>
          </p:cNvSpPr>
          <p:nvPr>
            <p:ph type="sldNum" sz="quarter" idx="12"/>
          </p:nvPr>
        </p:nvSpPr>
        <p:spPr>
          <a:xfrm>
            <a:off x="10901363" y="1588"/>
            <a:ext cx="1016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0CC3EDA2-0CDB-4A21-BE09-C2A717F3CAA0}" type="slidenum">
              <a:rPr lang="en-US" altLang="zh-CN"/>
              <a:pPr>
                <a:defRPr/>
              </a:pPr>
              <a:t>‹#›</a:t>
            </a:fld>
            <a:endParaRPr lang="en-US" altLang="zh-CN"/>
          </a:p>
        </p:txBody>
      </p:sp>
    </p:spTree>
    <p:extLst>
      <p:ext uri="{BB962C8B-B14F-4D97-AF65-F5344CB8AC3E}">
        <p14:creationId xmlns:p14="http://schemas.microsoft.com/office/powerpoint/2010/main" val="266523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454673"/>
                </a:solidFill>
                <a:latin typeface="微软雅黑" pitchFamily="34" charset="-122"/>
                <a:ea typeface="微软雅黑" pitchFamily="34" charset="-122"/>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灯片编号占位符 5"/>
          <p:cNvSpPr>
            <a:spLocks noGrp="1"/>
          </p:cNvSpPr>
          <p:nvPr>
            <p:ph type="sldNum" sz="quarter" idx="12"/>
          </p:nvPr>
        </p:nvSpPr>
        <p:spPr>
          <a:xfrm>
            <a:off x="10901363" y="1588"/>
            <a:ext cx="1016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E1FE2A4-74F4-47C4-8584-9852550605CF}" type="slidenum">
              <a:rPr lang="en-US" altLang="zh-CN"/>
              <a:pPr>
                <a:defRPr/>
              </a:pPr>
              <a:t>‹#›</a:t>
            </a:fld>
            <a:endParaRPr lang="en-US" altLang="zh-CN"/>
          </a:p>
        </p:txBody>
      </p:sp>
    </p:spTree>
    <p:extLst>
      <p:ext uri="{BB962C8B-B14F-4D97-AF65-F5344CB8AC3E}">
        <p14:creationId xmlns:p14="http://schemas.microsoft.com/office/powerpoint/2010/main" val="288533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8" name="Picture 2">
            <a:extLst>
              <a:ext uri="{FF2B5EF4-FFF2-40B4-BE49-F238E27FC236}">
                <a16:creationId xmlns="" xmlns:a16="http://schemas.microsoft.com/office/drawing/2014/main" id="{904AC36A-CA34-4DE6-BE02-872F7E09EAD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17638"/>
          <a:stretch/>
        </p:blipFill>
        <p:spPr bwMode="auto">
          <a:xfrm>
            <a:off x="0" y="12870"/>
            <a:ext cx="12195176" cy="5648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2425179" y="57944"/>
            <a:ext cx="9160396" cy="850776"/>
          </a:xfrm>
        </p:spPr>
        <p:txBody>
          <a:bodyPr/>
          <a:lstStyle>
            <a:lvl1pPr>
              <a:defRPr sz="3600">
                <a:solidFill>
                  <a:schemeClr val="tx1"/>
                </a:solidFill>
                <a:latin typeface="微软雅黑" pitchFamily="34" charset="-122"/>
                <a:ea typeface="微软雅黑" pitchFamily="34" charset="-122"/>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2425179" y="1340768"/>
            <a:ext cx="9160396" cy="5233070"/>
          </a:xfrm>
        </p:spPr>
        <p:txBody>
          <a:bodyPr/>
          <a:lstStyle>
            <a:lvl1pPr marL="109537" indent="0">
              <a:spcBef>
                <a:spcPts val="0"/>
              </a:spcBef>
              <a:buNone/>
              <a:defRPr sz="2400" baseline="0">
                <a:latin typeface="Consolas" panose="020B0609020204030204" pitchFamily="49" charset="0"/>
                <a:ea typeface="微软雅黑" pitchFamily="34" charset="-122"/>
              </a:defRPr>
            </a:lvl1pPr>
            <a:lvl2pPr marL="411162" indent="0">
              <a:spcBef>
                <a:spcPts val="0"/>
              </a:spcBef>
              <a:buNone/>
              <a:defRPr sz="2000" baseline="0">
                <a:latin typeface="Consolas" panose="020B0609020204030204" pitchFamily="49" charset="0"/>
                <a:ea typeface="微软雅黑" pitchFamily="34" charset="-122"/>
              </a:defRPr>
            </a:lvl2pPr>
            <a:lvl3pPr marL="703263" indent="0">
              <a:spcBef>
                <a:spcPts val="0"/>
              </a:spcBef>
              <a:buNone/>
              <a:defRPr sz="2000" baseline="0">
                <a:latin typeface="Consolas" panose="020B0609020204030204" pitchFamily="49" charset="0"/>
                <a:ea typeface="微软雅黑" pitchFamily="34" charset="-122"/>
              </a:defRPr>
            </a:lvl3pPr>
            <a:lvl4pPr marL="979488" indent="0">
              <a:spcBef>
                <a:spcPts val="0"/>
              </a:spcBef>
              <a:buNone/>
              <a:defRPr sz="2000" baseline="0">
                <a:latin typeface="Consolas" panose="020B0609020204030204" pitchFamily="49" charset="0"/>
                <a:ea typeface="微软雅黑" pitchFamily="34" charset="-122"/>
              </a:defRPr>
            </a:lvl4pPr>
            <a:lvl5pPr marL="1206500" indent="0">
              <a:spcBef>
                <a:spcPts val="0"/>
              </a:spcBef>
              <a:buNone/>
              <a:defRPr sz="2000" baseline="0">
                <a:latin typeface="Consolas" panose="020B0609020204030204" pitchFamily="49" charset="0"/>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extBox 17">
            <a:extLst>
              <a:ext uri="{FF2B5EF4-FFF2-40B4-BE49-F238E27FC236}">
                <a16:creationId xmlns="" xmlns:a16="http://schemas.microsoft.com/office/drawing/2014/main" id="{AE47997B-DA47-4ADD-87A8-0F4612F4270F}"/>
              </a:ext>
            </a:extLst>
          </p:cNvPr>
          <p:cNvSpPr txBox="1">
            <a:spLocks noChangeArrowheads="1"/>
          </p:cNvSpPr>
          <p:nvPr userDrawn="1"/>
        </p:nvSpPr>
        <p:spPr bwMode="auto">
          <a:xfrm>
            <a:off x="8883650" y="6500813"/>
            <a:ext cx="3107386"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dirty="0">
                <a:latin typeface="宋体" panose="02010600030101010101" pitchFamily="2" charset="-122"/>
              </a:rPr>
              <a:t>C++</a:t>
            </a:r>
            <a:r>
              <a:rPr lang="zh-CN" altLang="en-US" sz="1100" dirty="0">
                <a:latin typeface="宋体" panose="02010600030101010101" pitchFamily="2" charset="-122"/>
              </a:rPr>
              <a:t>语言程序设计（第</a:t>
            </a:r>
            <a:r>
              <a:rPr lang="en-US" altLang="zh-CN" sz="1100" dirty="0">
                <a:latin typeface="宋体" panose="02010600030101010101" pitchFamily="2" charset="-122"/>
              </a:rPr>
              <a:t>5</a:t>
            </a:r>
            <a:r>
              <a:rPr lang="zh-CN" altLang="en-US" sz="1100" dirty="0">
                <a:latin typeface="宋体" panose="02010600030101010101" pitchFamily="2" charset="-122"/>
              </a:rPr>
              <a:t>版），郑莉，清华大学</a:t>
            </a:r>
          </a:p>
        </p:txBody>
      </p:sp>
      <p:sp>
        <p:nvSpPr>
          <p:cNvPr id="6" name="灯片编号占位符 1">
            <a:extLst>
              <a:ext uri="{FF2B5EF4-FFF2-40B4-BE49-F238E27FC236}">
                <a16:creationId xmlns="" xmlns:a16="http://schemas.microsoft.com/office/drawing/2014/main" id="{52EB4D57-83DE-488A-9448-826BCCD2C187}"/>
              </a:ext>
            </a:extLst>
          </p:cNvPr>
          <p:cNvSpPr>
            <a:spLocks noGrp="1"/>
          </p:cNvSpPr>
          <p:nvPr>
            <p:ph type="sldNum" sz="quarter" idx="4"/>
          </p:nvPr>
        </p:nvSpPr>
        <p:spPr>
          <a:xfrm>
            <a:off x="9246249" y="76679"/>
            <a:ext cx="2744787" cy="365125"/>
          </a:xfrm>
          <a:prstGeom prst="rect">
            <a:avLst/>
          </a:prstGeom>
        </p:spPr>
        <p:txBody>
          <a:bodyPr vert="horz" lIns="91440" tIns="45720" rIns="91440" bIns="45720" rtlCol="0" anchor="ctr"/>
          <a:lstStyle>
            <a:lvl1pPr algn="r">
              <a:defRPr sz="1800">
                <a:solidFill>
                  <a:schemeClr val="tx1"/>
                </a:solidFill>
                <a:latin typeface="隶书" panose="02010509060101010101" pitchFamily="49" charset="-122"/>
                <a:ea typeface="隶书" panose="02010509060101010101" pitchFamily="49" charset="-122"/>
              </a:defRPr>
            </a:lvl1pPr>
          </a:lstStyle>
          <a:p>
            <a:fld id="{3C78E73C-4E04-4768-88B5-584E1AE9973D}" type="slidenum">
              <a:rPr lang="zh-CN" altLang="en-US" smtClean="0"/>
              <a:pPr/>
              <a:t>‹#›</a:t>
            </a:fld>
            <a:endParaRPr lang="zh-CN" altLang="en-US"/>
          </a:p>
        </p:txBody>
      </p:sp>
    </p:spTree>
    <p:extLst>
      <p:ext uri="{BB962C8B-B14F-4D97-AF65-F5344CB8AC3E}">
        <p14:creationId xmlns:p14="http://schemas.microsoft.com/office/powerpoint/2010/main" val="3586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4" y="1981202"/>
            <a:ext cx="10365899"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963334" y="3367088"/>
            <a:ext cx="10365899"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a:xfrm>
            <a:off x="8783638" y="612775"/>
            <a:ext cx="1277937"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页脚占位符 4"/>
          <p:cNvSpPr>
            <a:spLocks noGrp="1"/>
          </p:cNvSpPr>
          <p:nvPr>
            <p:ph type="ftr" sz="quarter" idx="11"/>
          </p:nvPr>
        </p:nvSpPr>
        <p:spPr>
          <a:xfrm>
            <a:off x="7011988" y="612775"/>
            <a:ext cx="1768475"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灯片编号占位符 5"/>
          <p:cNvSpPr>
            <a:spLocks noGrp="1"/>
          </p:cNvSpPr>
          <p:nvPr>
            <p:ph type="sldNum" sz="quarter" idx="12"/>
          </p:nvPr>
        </p:nvSpPr>
        <p:spPr>
          <a:xfrm>
            <a:off x="10901363" y="1588"/>
            <a:ext cx="1016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43DBC970-2AB4-4F66-9048-09903CE5118A}" type="slidenum">
              <a:rPr lang="en-US" altLang="zh-CN"/>
              <a:pPr>
                <a:defRPr/>
              </a:pPr>
              <a:t>‹#›</a:t>
            </a:fld>
            <a:endParaRPr lang="en-US" altLang="zh-CN"/>
          </a:p>
        </p:txBody>
      </p:sp>
    </p:spTree>
    <p:extLst>
      <p:ext uri="{BB962C8B-B14F-4D97-AF65-F5344CB8AC3E}">
        <p14:creationId xmlns:p14="http://schemas.microsoft.com/office/powerpoint/2010/main" val="2393584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dirty="0"/>
              <a:t>单击此处编辑母版标题样式</a:t>
            </a:r>
            <a:endParaRPr lang="en-US" dirty="0"/>
          </a:p>
        </p:txBody>
      </p:sp>
      <p:sp>
        <p:nvSpPr>
          <p:cNvPr id="3" name="内容占位符 2"/>
          <p:cNvSpPr>
            <a:spLocks noGrp="1"/>
          </p:cNvSpPr>
          <p:nvPr>
            <p:ph sz="half" idx="1"/>
          </p:nvPr>
        </p:nvSpPr>
        <p:spPr>
          <a:xfrm>
            <a:off x="609759" y="1785928"/>
            <a:ext cx="5386203" cy="4989461"/>
          </a:xfrm>
        </p:spPr>
        <p:txBody>
          <a:bodyPr/>
          <a:lstStyle>
            <a:lvl1pPr>
              <a:defRPr sz="2000"/>
            </a:lvl1pPr>
            <a:lvl2pPr>
              <a:defRPr sz="19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内容占位符 3"/>
          <p:cNvSpPr>
            <a:spLocks noGrp="1"/>
          </p:cNvSpPr>
          <p:nvPr>
            <p:ph sz="half" idx="2"/>
          </p:nvPr>
        </p:nvSpPr>
        <p:spPr>
          <a:xfrm>
            <a:off x="6199214" y="1785928"/>
            <a:ext cx="5386203"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a:xfrm>
            <a:off x="8783638" y="612775"/>
            <a:ext cx="1277937"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页脚占位符 5"/>
          <p:cNvSpPr>
            <a:spLocks noGrp="1"/>
          </p:cNvSpPr>
          <p:nvPr>
            <p:ph type="ftr" sz="quarter" idx="11"/>
          </p:nvPr>
        </p:nvSpPr>
        <p:spPr>
          <a:xfrm>
            <a:off x="7011988" y="612775"/>
            <a:ext cx="1768475"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7" name="灯片编号占位符 6"/>
          <p:cNvSpPr>
            <a:spLocks noGrp="1"/>
          </p:cNvSpPr>
          <p:nvPr>
            <p:ph type="sldNum" sz="quarter" idx="12"/>
          </p:nvPr>
        </p:nvSpPr>
        <p:spPr>
          <a:xfrm>
            <a:off x="10901363" y="1588"/>
            <a:ext cx="1016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6B59E5EC-880D-4490-9E1B-FF654A20B352}" type="slidenum">
              <a:rPr lang="en-US" altLang="zh-CN"/>
              <a:pPr>
                <a:defRPr/>
              </a:pPr>
              <a:t>‹#›</a:t>
            </a:fld>
            <a:endParaRPr lang="en-US" altLang="zh-CN"/>
          </a:p>
        </p:txBody>
      </p:sp>
    </p:spTree>
    <p:extLst>
      <p:ext uri="{BB962C8B-B14F-4D97-AF65-F5344CB8AC3E}">
        <p14:creationId xmlns:p14="http://schemas.microsoft.com/office/powerpoint/2010/main" val="2900690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133" y="428604"/>
            <a:ext cx="11178911"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508132" y="1500174"/>
            <a:ext cx="539026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6296606" y="1500174"/>
            <a:ext cx="5390437"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508132" y="1928804"/>
            <a:ext cx="5390268"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6292711" y="1928804"/>
            <a:ext cx="5390437"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26"/>
          <p:cNvSpPr>
            <a:spLocks noGrp="1"/>
          </p:cNvSpPr>
          <p:nvPr>
            <p:ph type="sldNum" sz="quarter" idx="10"/>
          </p:nvPr>
        </p:nvSpPr>
        <p:spPr>
          <a:xfrm>
            <a:off x="10901363" y="1588"/>
            <a:ext cx="1016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621F900B-45BF-4130-B3B3-13FF92EA9161}" type="slidenum">
              <a:rPr lang="en-US" altLang="zh-CN"/>
              <a:pPr>
                <a:defRPr/>
              </a:pPr>
              <a:t>‹#›</a:t>
            </a:fld>
            <a:endParaRPr lang="en-US" altLang="zh-CN"/>
          </a:p>
        </p:txBody>
      </p:sp>
    </p:spTree>
    <p:extLst>
      <p:ext uri="{BB962C8B-B14F-4D97-AF65-F5344CB8AC3E}">
        <p14:creationId xmlns:p14="http://schemas.microsoft.com/office/powerpoint/2010/main" val="355244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1143000"/>
            <a:ext cx="10975658"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p:cNvSpPr>
            <a:spLocks noGrp="1"/>
          </p:cNvSpPr>
          <p:nvPr>
            <p:ph type="dt" sz="half" idx="10"/>
          </p:nvPr>
        </p:nvSpPr>
        <p:spPr>
          <a:xfrm>
            <a:off x="8780463" y="612775"/>
            <a:ext cx="1276350"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4" name="页脚占位符 3"/>
          <p:cNvSpPr>
            <a:spLocks noGrp="1"/>
          </p:cNvSpPr>
          <p:nvPr>
            <p:ph type="ftr" sz="quarter" idx="11"/>
          </p:nvPr>
        </p:nvSpPr>
        <p:spPr>
          <a:xfrm>
            <a:off x="7011988" y="612775"/>
            <a:ext cx="1768475"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灯片编号占位符 4"/>
          <p:cNvSpPr>
            <a:spLocks noGrp="1"/>
          </p:cNvSpPr>
          <p:nvPr>
            <p:ph type="sldNum" sz="quarter" idx="12"/>
          </p:nvPr>
        </p:nvSpPr>
        <p:spPr>
          <a:xfrm>
            <a:off x="10901363" y="1588"/>
            <a:ext cx="1016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46808DC9-B475-47AA-9688-13E72DF2F420}" type="slidenum">
              <a:rPr lang="en-US" altLang="zh-CN"/>
              <a:pPr>
                <a:defRPr/>
              </a:pPr>
              <a:t>‹#›</a:t>
            </a:fld>
            <a:endParaRPr lang="en-US" altLang="zh-CN"/>
          </a:p>
        </p:txBody>
      </p:sp>
    </p:spTree>
    <p:extLst>
      <p:ext uri="{BB962C8B-B14F-4D97-AF65-F5344CB8AC3E}">
        <p14:creationId xmlns:p14="http://schemas.microsoft.com/office/powerpoint/2010/main" val="90696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783638" y="612775"/>
            <a:ext cx="1277937"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3" name="页脚占位符 2"/>
          <p:cNvSpPr>
            <a:spLocks noGrp="1"/>
          </p:cNvSpPr>
          <p:nvPr>
            <p:ph type="ftr" sz="quarter" idx="11"/>
          </p:nvPr>
        </p:nvSpPr>
        <p:spPr>
          <a:xfrm>
            <a:off x="7011988" y="612775"/>
            <a:ext cx="1768475"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4" name="灯片编号占位符 3"/>
          <p:cNvSpPr>
            <a:spLocks noGrp="1"/>
          </p:cNvSpPr>
          <p:nvPr>
            <p:ph type="sldNum" sz="quarter" idx="12"/>
          </p:nvPr>
        </p:nvSpPr>
        <p:spPr>
          <a:xfrm>
            <a:off x="10901363" y="1588"/>
            <a:ext cx="1016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4C31E86-7C77-4BDF-9160-F08D69FDE614}" type="slidenum">
              <a:rPr lang="en-US" altLang="zh-CN"/>
              <a:pPr>
                <a:defRPr/>
              </a:pPr>
              <a:t>‹#›</a:t>
            </a:fld>
            <a:endParaRPr lang="en-US" altLang="zh-CN"/>
          </a:p>
        </p:txBody>
      </p:sp>
    </p:spTree>
    <p:extLst>
      <p:ext uri="{BB962C8B-B14F-4D97-AF65-F5344CB8AC3E}">
        <p14:creationId xmlns:p14="http://schemas.microsoft.com/office/powerpoint/2010/main" val="372724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139853" y="1101970"/>
            <a:ext cx="4512215"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7139853" y="2010727"/>
            <a:ext cx="4512215"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203254" y="776287"/>
            <a:ext cx="6804907"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8783638" y="612775"/>
            <a:ext cx="1277937"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页脚占位符 5"/>
          <p:cNvSpPr>
            <a:spLocks noGrp="1"/>
          </p:cNvSpPr>
          <p:nvPr>
            <p:ph type="ftr" sz="quarter" idx="11"/>
          </p:nvPr>
        </p:nvSpPr>
        <p:spPr>
          <a:xfrm>
            <a:off x="7011988" y="612775"/>
            <a:ext cx="1768475"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7" name="灯片编号占位符 6"/>
          <p:cNvSpPr>
            <a:spLocks noGrp="1"/>
          </p:cNvSpPr>
          <p:nvPr>
            <p:ph type="sldNum" sz="quarter" idx="12"/>
          </p:nvPr>
        </p:nvSpPr>
        <p:spPr>
          <a:xfrm>
            <a:off x="10901363" y="1588"/>
            <a:ext cx="1016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83E87466-CBC8-4A8A-B02A-7B55A6DFF9D7}" type="slidenum">
              <a:rPr lang="en-US" altLang="zh-CN"/>
              <a:pPr>
                <a:defRPr/>
              </a:pPr>
              <a:t>‹#›</a:t>
            </a:fld>
            <a:endParaRPr lang="en-US" altLang="zh-CN"/>
          </a:p>
        </p:txBody>
      </p:sp>
    </p:spTree>
    <p:extLst>
      <p:ext uri="{BB962C8B-B14F-4D97-AF65-F5344CB8AC3E}">
        <p14:creationId xmlns:p14="http://schemas.microsoft.com/office/powerpoint/2010/main" val="425361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8" name="标题占位符 21"/>
          <p:cNvSpPr>
            <a:spLocks noGrp="1"/>
          </p:cNvSpPr>
          <p:nvPr>
            <p:ph type="title"/>
          </p:nvPr>
        </p:nvSpPr>
        <p:spPr bwMode="auto">
          <a:xfrm>
            <a:off x="609600" y="1052736"/>
            <a:ext cx="109759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9" name="文本占位符 12"/>
          <p:cNvSpPr>
            <a:spLocks noGrp="1"/>
          </p:cNvSpPr>
          <p:nvPr>
            <p:ph type="body" idx="1"/>
          </p:nvPr>
        </p:nvSpPr>
        <p:spPr bwMode="auto">
          <a:xfrm>
            <a:off x="609600" y="2420888"/>
            <a:ext cx="10975975" cy="41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30" name="TextBox 17"/>
          <p:cNvSpPr txBox="1">
            <a:spLocks noChangeArrowheads="1"/>
          </p:cNvSpPr>
          <p:nvPr/>
        </p:nvSpPr>
        <p:spPr bwMode="auto">
          <a:xfrm>
            <a:off x="8883650" y="6500813"/>
            <a:ext cx="3107386"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dirty="0">
                <a:latin typeface="宋体" panose="02010600030101010101" pitchFamily="2" charset="-122"/>
              </a:rPr>
              <a:t>C++</a:t>
            </a:r>
            <a:r>
              <a:rPr lang="zh-CN" altLang="en-US" sz="1100" dirty="0">
                <a:latin typeface="宋体" panose="02010600030101010101" pitchFamily="2" charset="-122"/>
              </a:rPr>
              <a:t>语言程序设计（第</a:t>
            </a:r>
            <a:r>
              <a:rPr lang="en-US" altLang="zh-CN" sz="1100" dirty="0">
                <a:latin typeface="宋体" panose="02010600030101010101" pitchFamily="2" charset="-122"/>
              </a:rPr>
              <a:t>5</a:t>
            </a:r>
            <a:r>
              <a:rPr lang="zh-CN" altLang="en-US" sz="1100" dirty="0">
                <a:latin typeface="宋体" panose="02010600030101010101" pitchFamily="2" charset="-122"/>
              </a:rPr>
              <a:t>版），郑莉，清华大学</a:t>
            </a:r>
          </a:p>
        </p:txBody>
      </p:sp>
      <p:sp>
        <p:nvSpPr>
          <p:cNvPr id="2" name="灯片编号占位符 1">
            <a:extLst>
              <a:ext uri="{FF2B5EF4-FFF2-40B4-BE49-F238E27FC236}">
                <a16:creationId xmlns="" xmlns:a16="http://schemas.microsoft.com/office/drawing/2014/main" id="{52EB4D57-83DE-488A-9448-826BCCD2C187}"/>
              </a:ext>
            </a:extLst>
          </p:cNvPr>
          <p:cNvSpPr>
            <a:spLocks noGrp="1"/>
          </p:cNvSpPr>
          <p:nvPr>
            <p:ph type="sldNum" sz="quarter" idx="4"/>
          </p:nvPr>
        </p:nvSpPr>
        <p:spPr>
          <a:xfrm>
            <a:off x="9246249" y="76679"/>
            <a:ext cx="2744787"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3C78E73C-4E04-4768-88B5-584E1AE9973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768" r:id="rId1"/>
    <p:sldLayoutId id="2147484769" r:id="rId2"/>
    <p:sldLayoutId id="2147484779" r:id="rId3"/>
    <p:sldLayoutId id="2147484770" r:id="rId4"/>
    <p:sldLayoutId id="2147484771" r:id="rId5"/>
    <p:sldLayoutId id="2147484772" r:id="rId6"/>
    <p:sldLayoutId id="2147484773" r:id="rId7"/>
    <p:sldLayoutId id="2147484774" r:id="rId8"/>
    <p:sldLayoutId id="2147484775" r:id="rId9"/>
    <p:sldLayoutId id="2147484776" r:id="rId10"/>
    <p:sldLayoutId id="2147484777" r:id="rId11"/>
    <p:sldLayoutId id="2147484778" r:id="rId12"/>
  </p:sldLayoutIdLst>
  <p:hf hdr="0" ftr="0" dt="0"/>
  <p:txStyles>
    <p:titleStyle>
      <a:lvl1pPr algn="l" rtl="0" eaLnBrk="0" fontAlgn="base" hangingPunct="0">
        <a:spcBef>
          <a:spcPct val="0"/>
        </a:spcBef>
        <a:spcAft>
          <a:spcPct val="0"/>
        </a:spcAft>
        <a:defRPr sz="4000" kern="120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zh-CN" altLang="en-US" dirty="0"/>
              <a:t>第 </a:t>
            </a:r>
            <a:r>
              <a:rPr lang="en-US" altLang="zh-CN" dirty="0"/>
              <a:t>9 </a:t>
            </a:r>
            <a:r>
              <a:rPr lang="zh-CN" altLang="en-US" dirty="0"/>
              <a:t>章 模板与群体数据</a:t>
            </a:r>
          </a:p>
        </p:txBody>
      </p:sp>
      <p:sp>
        <p:nvSpPr>
          <p:cNvPr id="15363" name="Rectangle 3"/>
          <p:cNvSpPr>
            <a:spLocks noGrp="1" noChangeArrowheads="1"/>
          </p:cNvSpPr>
          <p:nvPr>
            <p:ph type="subTitle" idx="1"/>
          </p:nvPr>
        </p:nvSpPr>
        <p:spPr/>
        <p:txBody>
          <a:bodyPr/>
          <a:lstStyle/>
          <a:p>
            <a:r>
              <a:rPr lang="zh-CN" altLang="en-US" dirty="0"/>
              <a:t>郑 莉  清华大学</a:t>
            </a:r>
          </a:p>
        </p:txBody>
      </p:sp>
      <p:sp>
        <p:nvSpPr>
          <p:cNvPr id="7" name="Rectangle 3"/>
          <p:cNvSpPr txBox="1">
            <a:spLocks noChangeArrowheads="1"/>
          </p:cNvSpPr>
          <p:nvPr/>
        </p:nvSpPr>
        <p:spPr bwMode="auto">
          <a:xfrm>
            <a:off x="6313611" y="5938060"/>
            <a:ext cx="5688210" cy="67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lvl1pPr marL="61913"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300"/>
              </a:spcBef>
              <a:buClr>
                <a:srgbClr val="A04DA3"/>
              </a:buClr>
            </a:pPr>
            <a:r>
              <a:rPr kumimoji="0" lang="zh-CN" altLang="en-US" sz="1600" dirty="0">
                <a:solidFill>
                  <a:schemeClr val="bg1"/>
                </a:solidFill>
                <a:latin typeface="+mn-ea"/>
                <a:ea typeface="+mn-ea"/>
              </a:rPr>
              <a:t>教材：</a:t>
            </a:r>
            <a:r>
              <a:rPr kumimoji="0" lang="en-US" altLang="zh-CN" sz="1600" dirty="0">
                <a:solidFill>
                  <a:schemeClr val="bg1"/>
                </a:solidFill>
                <a:latin typeface="+mn-ea"/>
                <a:ea typeface="+mn-ea"/>
              </a:rPr>
              <a:t>C++</a:t>
            </a:r>
            <a:r>
              <a:rPr kumimoji="0" lang="zh-CN" altLang="en-US" sz="1600" dirty="0">
                <a:solidFill>
                  <a:schemeClr val="bg1"/>
                </a:solidFill>
                <a:latin typeface="+mn-ea"/>
                <a:ea typeface="+mn-ea"/>
              </a:rPr>
              <a:t>语言程序设计（第</a:t>
            </a:r>
            <a:r>
              <a:rPr kumimoji="0" lang="en-US" altLang="zh-CN" sz="1600" dirty="0">
                <a:solidFill>
                  <a:schemeClr val="bg1"/>
                </a:solidFill>
                <a:latin typeface="+mn-ea"/>
                <a:ea typeface="+mn-ea"/>
              </a:rPr>
              <a:t>5</a:t>
            </a:r>
            <a:r>
              <a:rPr kumimoji="0" lang="zh-CN" altLang="en-US" sz="1600" dirty="0">
                <a:solidFill>
                  <a:schemeClr val="bg1"/>
                </a:solidFill>
                <a:latin typeface="+mn-ea"/>
                <a:ea typeface="+mn-ea"/>
              </a:rPr>
              <a:t>版） 郑莉  清华大学出版社</a:t>
            </a:r>
            <a:endParaRPr kumimoji="0" lang="en-US" altLang="zh-CN" sz="1600" dirty="0">
              <a:solidFill>
                <a:schemeClr val="bg1"/>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标题 1"/>
          <p:cNvSpPr>
            <a:spLocks noGrp="1"/>
          </p:cNvSpPr>
          <p:nvPr>
            <p:ph type="title"/>
          </p:nvPr>
        </p:nvSpPr>
        <p:spPr/>
        <p:txBody>
          <a:bodyPr/>
          <a:lstStyle/>
          <a:p>
            <a:r>
              <a:rPr lang="zh-CN" altLang="en-US"/>
              <a:t>例</a:t>
            </a:r>
            <a:r>
              <a:rPr lang="en-US" altLang="zh-CN"/>
              <a:t>9-1</a:t>
            </a:r>
            <a:r>
              <a:rPr lang="zh-CN" altLang="en-US"/>
              <a:t>函数模板的示例</a:t>
            </a:r>
          </a:p>
        </p:txBody>
      </p:sp>
      <p:sp>
        <p:nvSpPr>
          <p:cNvPr id="24580" name="内容占位符 2"/>
          <p:cNvSpPr>
            <a:spLocks noGrp="1"/>
          </p:cNvSpPr>
          <p:nvPr>
            <p:ph idx="1"/>
          </p:nvPr>
        </p:nvSpPr>
        <p:spPr>
          <a:xfrm>
            <a:off x="552971" y="980728"/>
            <a:ext cx="11032604" cy="5593110"/>
          </a:xfrm>
        </p:spPr>
        <p:txBody>
          <a:bodyPr/>
          <a:lstStyle/>
          <a:p>
            <a:r>
              <a:rPr lang="en-US" altLang="zh-CN" sz="2200" dirty="0"/>
              <a:t>int main() {	 </a:t>
            </a:r>
            <a:endParaRPr lang="zh-CN" altLang="en-US" sz="2200" dirty="0"/>
          </a:p>
          <a:p>
            <a:r>
              <a:rPr lang="zh-CN" altLang="en-US" sz="2200" dirty="0"/>
              <a:t>	</a:t>
            </a:r>
            <a:r>
              <a:rPr lang="en-US" altLang="zh-CN" sz="2200" dirty="0"/>
              <a:t>const int A_COUNT = 8, B_COUNT = 8, C_COUNT = 20;</a:t>
            </a:r>
          </a:p>
          <a:p>
            <a:r>
              <a:rPr lang="en-US" altLang="zh-CN" sz="2200" dirty="0"/>
              <a:t>	int a [A_COUNT] = { 1, 2, 3, 4, 5, 6, 7, 8 };</a:t>
            </a:r>
            <a:endParaRPr lang="zh-CN" altLang="en-US" sz="2200" dirty="0"/>
          </a:p>
          <a:p>
            <a:r>
              <a:rPr lang="zh-CN" altLang="en-US" sz="2200" dirty="0"/>
              <a:t>	</a:t>
            </a:r>
            <a:r>
              <a:rPr lang="en-US" altLang="zh-CN" sz="2200" dirty="0"/>
              <a:t>double b[B_COUNT] = { 1.1, 2.2, 3.3, 4.4, 5.5, 6.6, 7.7, 8.8 };</a:t>
            </a:r>
            <a:endParaRPr lang="zh-CN" altLang="en-US" sz="2200" dirty="0"/>
          </a:p>
          <a:p>
            <a:r>
              <a:rPr lang="zh-CN" altLang="en-US" sz="2200" dirty="0"/>
              <a:t>	</a:t>
            </a:r>
            <a:r>
              <a:rPr lang="en-US" altLang="zh-CN" sz="2200" dirty="0"/>
              <a:t>char c[C_COUNT] = "Welcome!";</a:t>
            </a:r>
            <a:endParaRPr lang="zh-CN" altLang="en-US" sz="2200" dirty="0"/>
          </a:p>
          <a:p>
            <a:endParaRPr lang="zh-CN" altLang="en-US" sz="2200" dirty="0"/>
          </a:p>
          <a:p>
            <a:r>
              <a:rPr lang="zh-CN" altLang="en-US" sz="2200" dirty="0"/>
              <a:t>	</a:t>
            </a:r>
            <a:r>
              <a:rPr lang="en-US" altLang="zh-CN" sz="2200" dirty="0" err="1"/>
              <a:t>cout</a:t>
            </a:r>
            <a:r>
              <a:rPr lang="en-US" altLang="zh-CN" sz="2200" dirty="0"/>
              <a:t> &lt;&lt; </a:t>
            </a:r>
            <a:r>
              <a:rPr lang="en-US" altLang="zh-CN" sz="2200" dirty="0" smtClean="0"/>
              <a:t>"a </a:t>
            </a:r>
            <a:r>
              <a:rPr lang="en-US" altLang="zh-CN" sz="2200" dirty="0"/>
              <a:t>array contains:" &lt;&lt; </a:t>
            </a:r>
            <a:r>
              <a:rPr lang="en-US" altLang="zh-CN" sz="2200" dirty="0" err="1"/>
              <a:t>endl</a:t>
            </a:r>
            <a:r>
              <a:rPr lang="en-US" altLang="zh-CN" sz="2200" dirty="0"/>
              <a:t>;</a:t>
            </a:r>
          </a:p>
          <a:p>
            <a:r>
              <a:rPr lang="en-US" altLang="zh-CN" sz="2200" dirty="0"/>
              <a:t>	</a:t>
            </a:r>
            <a:r>
              <a:rPr lang="en-US" altLang="zh-CN" sz="2200" dirty="0" err="1"/>
              <a:t>outputArray</a:t>
            </a:r>
            <a:r>
              <a:rPr lang="en-US" altLang="zh-CN" sz="2200" dirty="0"/>
              <a:t>(a, A_COUNT);	</a:t>
            </a:r>
            <a:endParaRPr lang="zh-CN" altLang="en-US" sz="2200" dirty="0"/>
          </a:p>
          <a:p>
            <a:r>
              <a:rPr lang="zh-CN" altLang="en-US" sz="2200" dirty="0"/>
              <a:t>	</a:t>
            </a:r>
            <a:r>
              <a:rPr lang="en-US" altLang="zh-CN" sz="2200" dirty="0" err="1"/>
              <a:t>cout</a:t>
            </a:r>
            <a:r>
              <a:rPr lang="en-US" altLang="zh-CN" sz="2200" dirty="0"/>
              <a:t> &lt;&lt; </a:t>
            </a:r>
            <a:r>
              <a:rPr lang="en-US" altLang="zh-CN" sz="2200" dirty="0" smtClean="0"/>
              <a:t>"b </a:t>
            </a:r>
            <a:r>
              <a:rPr lang="en-US" altLang="zh-CN" sz="2200" dirty="0"/>
              <a:t>array contains:" &lt;&lt; </a:t>
            </a:r>
            <a:r>
              <a:rPr lang="en-US" altLang="zh-CN" sz="2200" dirty="0" err="1"/>
              <a:t>endl</a:t>
            </a:r>
            <a:r>
              <a:rPr lang="en-US" altLang="zh-CN" sz="2200" dirty="0"/>
              <a:t>;</a:t>
            </a:r>
          </a:p>
          <a:p>
            <a:r>
              <a:rPr lang="en-US" altLang="zh-CN" sz="2200" dirty="0"/>
              <a:t>	</a:t>
            </a:r>
            <a:r>
              <a:rPr lang="en-US" altLang="zh-CN" sz="2200" dirty="0" err="1"/>
              <a:t>outputArray</a:t>
            </a:r>
            <a:r>
              <a:rPr lang="en-US" altLang="zh-CN" sz="2200" dirty="0"/>
              <a:t>(b, B_COUNT);	</a:t>
            </a:r>
            <a:endParaRPr lang="zh-CN" altLang="en-US" sz="2200" dirty="0"/>
          </a:p>
          <a:p>
            <a:r>
              <a:rPr lang="zh-CN" altLang="en-US" sz="2200" dirty="0"/>
              <a:t>	</a:t>
            </a:r>
            <a:r>
              <a:rPr lang="en-US" altLang="zh-CN" sz="2200" dirty="0" err="1"/>
              <a:t>cout</a:t>
            </a:r>
            <a:r>
              <a:rPr lang="en-US" altLang="zh-CN" sz="2200" dirty="0"/>
              <a:t> &lt;&lt; </a:t>
            </a:r>
            <a:r>
              <a:rPr lang="en-US" altLang="zh-CN" sz="2200" dirty="0" smtClean="0"/>
              <a:t>"c </a:t>
            </a:r>
            <a:r>
              <a:rPr lang="en-US" altLang="zh-CN" sz="2200" dirty="0"/>
              <a:t>array contains:" &lt;&lt; </a:t>
            </a:r>
            <a:r>
              <a:rPr lang="en-US" altLang="zh-CN" sz="2200" dirty="0" err="1"/>
              <a:t>endl</a:t>
            </a:r>
            <a:r>
              <a:rPr lang="en-US" altLang="zh-CN" sz="2200" dirty="0"/>
              <a:t>;</a:t>
            </a:r>
          </a:p>
          <a:p>
            <a:r>
              <a:rPr lang="en-US" altLang="zh-CN" sz="2200" dirty="0"/>
              <a:t>	</a:t>
            </a:r>
            <a:r>
              <a:rPr lang="en-US" altLang="zh-CN" sz="2200" dirty="0" err="1"/>
              <a:t>outputArray</a:t>
            </a:r>
            <a:r>
              <a:rPr lang="en-US" altLang="zh-CN" sz="2200" dirty="0"/>
              <a:t>(c, C_COUNT);	</a:t>
            </a:r>
            <a:endParaRPr lang="zh-CN" altLang="en-US" sz="2200" dirty="0"/>
          </a:p>
          <a:p>
            <a:r>
              <a:rPr lang="zh-CN" altLang="en-US" sz="2200" dirty="0"/>
              <a:t>	</a:t>
            </a:r>
            <a:r>
              <a:rPr lang="en-US" altLang="zh-CN" sz="2200" dirty="0"/>
              <a:t>return 0;</a:t>
            </a:r>
          </a:p>
          <a:p>
            <a:r>
              <a:rPr lang="en-US" altLang="zh-CN" sz="2200" dirty="0"/>
              <a:t>}</a:t>
            </a:r>
            <a:endParaRPr lang="zh-CN" altLang="en-US" sz="2200" dirty="0"/>
          </a:p>
        </p:txBody>
      </p:sp>
      <p:sp>
        <p:nvSpPr>
          <p:cNvPr id="9" name="内容占位符 2"/>
          <p:cNvSpPr txBox="1">
            <a:spLocks/>
          </p:cNvSpPr>
          <p:nvPr/>
        </p:nvSpPr>
        <p:spPr bwMode="auto">
          <a:xfrm>
            <a:off x="7799859" y="3573016"/>
            <a:ext cx="3842343" cy="2592288"/>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537" indent="0">
              <a:buNone/>
              <a:defRPr/>
            </a:pPr>
            <a:r>
              <a:rPr kumimoji="0" lang="zh-CN" altLang="en-US" sz="2000" dirty="0"/>
              <a:t>运行结果如下：</a:t>
            </a:r>
            <a:endParaRPr kumimoji="0" lang="en-US" altLang="zh-CN" sz="2000" dirty="0"/>
          </a:p>
          <a:p>
            <a:pPr>
              <a:buFont typeface="Georgia" panose="02040502050405020303" pitchFamily="18" charset="0"/>
              <a:buNone/>
              <a:defRPr/>
            </a:pPr>
            <a:r>
              <a:rPr kumimoji="0" lang="pt-BR" altLang="zh-CN" sz="2000" dirty="0"/>
              <a:t>a array contains:</a:t>
            </a:r>
          </a:p>
          <a:p>
            <a:pPr>
              <a:buFont typeface="Georgia" panose="02040502050405020303" pitchFamily="18" charset="0"/>
              <a:buNone/>
              <a:defRPr/>
            </a:pPr>
            <a:r>
              <a:rPr kumimoji="0" lang="pt-BR" altLang="zh-CN" sz="2000" dirty="0"/>
              <a:t>1 2 3 4 5 6 7 8</a:t>
            </a:r>
          </a:p>
          <a:p>
            <a:pPr>
              <a:buFont typeface="Georgia" panose="02040502050405020303" pitchFamily="18" charset="0"/>
              <a:buNone/>
              <a:defRPr/>
            </a:pPr>
            <a:r>
              <a:rPr kumimoji="0" lang="pt-BR" altLang="zh-CN" sz="2000" dirty="0"/>
              <a:t>b array contains:</a:t>
            </a:r>
          </a:p>
          <a:p>
            <a:pPr>
              <a:buFont typeface="Georgia" panose="02040502050405020303" pitchFamily="18" charset="0"/>
              <a:buNone/>
              <a:defRPr/>
            </a:pPr>
            <a:r>
              <a:rPr kumimoji="0" lang="pt-BR" altLang="zh-CN" sz="2000" dirty="0"/>
              <a:t>1.1 2.2 3.3 4.4 5.5 6.6 7.7 8.8 </a:t>
            </a:r>
          </a:p>
          <a:p>
            <a:pPr>
              <a:buFont typeface="Georgia" panose="02040502050405020303" pitchFamily="18" charset="0"/>
              <a:buNone/>
              <a:defRPr/>
            </a:pPr>
            <a:r>
              <a:rPr kumimoji="0" lang="pt-BR" altLang="zh-CN" sz="2000" dirty="0"/>
              <a:t>c array contains:</a:t>
            </a:r>
          </a:p>
          <a:p>
            <a:pPr>
              <a:buFont typeface="Georgia" panose="02040502050405020303" pitchFamily="18" charset="0"/>
              <a:buNone/>
              <a:defRPr/>
            </a:pPr>
            <a:r>
              <a:rPr kumimoji="0" lang="pt-BR" altLang="zh-CN" sz="2000" dirty="0"/>
              <a:t>W e l c o m </a:t>
            </a:r>
            <a:r>
              <a:rPr kumimoji="0" lang="pt-BR" altLang="zh-CN" sz="2000" dirty="0" smtClean="0"/>
              <a:t>e !</a:t>
            </a:r>
            <a:endParaRPr kumimoji="0" lang="pt-BR" altLang="zh-CN" sz="2000" dirty="0"/>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标题 1"/>
          <p:cNvSpPr>
            <a:spLocks noGrp="1"/>
          </p:cNvSpPr>
          <p:nvPr>
            <p:ph type="title"/>
          </p:nvPr>
        </p:nvSpPr>
        <p:spPr/>
        <p:txBody>
          <a:bodyPr/>
          <a:lstStyle/>
          <a:p>
            <a:r>
              <a:rPr lang="zh-CN" altLang="en-US"/>
              <a:t>顺序查找</a:t>
            </a:r>
          </a:p>
        </p:txBody>
      </p:sp>
      <p:sp>
        <p:nvSpPr>
          <p:cNvPr id="140292" name="内容占位符 2"/>
          <p:cNvSpPr>
            <a:spLocks noGrp="1"/>
          </p:cNvSpPr>
          <p:nvPr>
            <p:ph idx="1"/>
          </p:nvPr>
        </p:nvSpPr>
        <p:spPr/>
        <p:txBody>
          <a:bodyPr/>
          <a:lstStyle/>
          <a:p>
            <a:r>
              <a:rPr lang="zh-CN" altLang="en-US" dirty="0"/>
              <a:t>顺序查找的基本思想</a:t>
            </a:r>
          </a:p>
          <a:p>
            <a:pPr lvl="1"/>
            <a:r>
              <a:rPr lang="zh-CN" altLang="en-US" dirty="0"/>
              <a:t>从序列的首元素开始，逐个元素与待查找的关键字进行比较，直到找到相等的。若整个序列中没有与待查找关键字相等的元素，就是查找不成功。</a:t>
            </a:r>
          </a:p>
        </p:txBody>
      </p:sp>
      <p:sp>
        <p:nvSpPr>
          <p:cNvPr id="3" name="灯片编号占位符 2">
            <a:extLst>
              <a:ext uri="{FF2B5EF4-FFF2-40B4-BE49-F238E27FC236}">
                <a16:creationId xmlns="" xmlns:a16="http://schemas.microsoft.com/office/drawing/2014/main" id="{C168FD82-27F6-466E-B3D7-E8F8C9967F02}"/>
              </a:ext>
            </a:extLst>
          </p:cNvPr>
          <p:cNvSpPr>
            <a:spLocks noGrp="1"/>
          </p:cNvSpPr>
          <p:nvPr>
            <p:ph type="sldNum" sz="quarter" idx="12"/>
          </p:nvPr>
        </p:nvSpPr>
        <p:spPr/>
        <p:txBody>
          <a:bodyPr/>
          <a:lstStyle/>
          <a:p>
            <a:fld id="{CE1FE2A4-74F4-47C4-8584-9852550605CF}" type="slidenum">
              <a:rPr lang="en-US" altLang="zh-CN" smtClean="0"/>
              <a:pPr/>
              <a:t>100</a:t>
            </a:fld>
            <a:endParaRPr lang="en-US" altLang="zh-CN"/>
          </a:p>
        </p:txBody>
      </p:sp>
    </p:spTree>
    <p:extLst>
      <p:ext uri="{BB962C8B-B14F-4D97-AF65-F5344CB8AC3E}">
        <p14:creationId xmlns:p14="http://schemas.microsoft.com/office/powerpoint/2010/main" val="19939763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标题 1"/>
          <p:cNvSpPr>
            <a:spLocks noGrp="1"/>
          </p:cNvSpPr>
          <p:nvPr>
            <p:ph type="title"/>
          </p:nvPr>
        </p:nvSpPr>
        <p:spPr/>
        <p:txBody>
          <a:bodyPr/>
          <a:lstStyle/>
          <a:p>
            <a:r>
              <a:rPr lang="zh-CN" altLang="en-US" dirty="0"/>
              <a:t>例</a:t>
            </a:r>
            <a:r>
              <a:rPr lang="en-US" altLang="zh-CN" dirty="0"/>
              <a:t>9-14 </a:t>
            </a:r>
            <a:r>
              <a:rPr lang="zh-CN" altLang="en-US" dirty="0"/>
              <a:t>顺序查找函数模板</a:t>
            </a:r>
          </a:p>
        </p:txBody>
      </p:sp>
      <p:sp>
        <p:nvSpPr>
          <p:cNvPr id="2" name="内容占位符 1"/>
          <p:cNvSpPr>
            <a:spLocks noGrp="1"/>
          </p:cNvSpPr>
          <p:nvPr>
            <p:ph idx="1"/>
          </p:nvPr>
        </p:nvSpPr>
        <p:spPr>
          <a:xfrm>
            <a:off x="1705099" y="1340768"/>
            <a:ext cx="9880476" cy="5233070"/>
          </a:xfrm>
        </p:spPr>
        <p:txBody>
          <a:bodyPr/>
          <a:lstStyle/>
          <a:p>
            <a:pPr marL="85725"/>
            <a:r>
              <a:rPr lang="en-US" altLang="zh-CN" dirty="0"/>
              <a:t>template &lt;class T&gt;</a:t>
            </a:r>
          </a:p>
          <a:p>
            <a:pPr marL="85725"/>
            <a:r>
              <a:rPr lang="en-US" altLang="zh-CN" dirty="0" err="1"/>
              <a:t>int</a:t>
            </a:r>
            <a:r>
              <a:rPr lang="en-US" altLang="zh-CN" dirty="0"/>
              <a:t> </a:t>
            </a:r>
            <a:r>
              <a:rPr lang="en-US" altLang="zh-CN" dirty="0" err="1"/>
              <a:t>seqSearch</a:t>
            </a:r>
            <a:r>
              <a:rPr lang="en-US" altLang="zh-CN" dirty="0"/>
              <a:t>(</a:t>
            </a:r>
            <a:r>
              <a:rPr lang="en-US" altLang="zh-CN" dirty="0" err="1"/>
              <a:t>const</a:t>
            </a:r>
            <a:r>
              <a:rPr lang="en-US" altLang="zh-CN" dirty="0"/>
              <a:t> T list[], </a:t>
            </a:r>
            <a:r>
              <a:rPr lang="en-US" altLang="zh-CN" dirty="0" err="1"/>
              <a:t>int</a:t>
            </a:r>
            <a:r>
              <a:rPr lang="en-US" altLang="zh-CN" dirty="0"/>
              <a:t> n, </a:t>
            </a:r>
            <a:r>
              <a:rPr lang="en-US" altLang="zh-CN" dirty="0" err="1"/>
              <a:t>const</a:t>
            </a:r>
            <a:r>
              <a:rPr lang="en-US" altLang="zh-CN" dirty="0"/>
              <a:t> T &amp;key) {</a:t>
            </a:r>
          </a:p>
          <a:p>
            <a:pPr marL="85725"/>
            <a:r>
              <a:rPr lang="en-US" altLang="zh-CN" dirty="0"/>
              <a:t>	for(</a:t>
            </a:r>
            <a:r>
              <a:rPr lang="en-US" altLang="zh-CN" dirty="0" err="1"/>
              <a:t>int</a:t>
            </a:r>
            <a:r>
              <a:rPr lang="en-US" altLang="zh-CN" dirty="0"/>
              <a:t> </a:t>
            </a:r>
            <a:r>
              <a:rPr lang="en-US" altLang="zh-CN" dirty="0" err="1"/>
              <a:t>i</a:t>
            </a:r>
            <a:r>
              <a:rPr lang="en-US" altLang="zh-CN" dirty="0"/>
              <a:t> = 0; </a:t>
            </a:r>
            <a:r>
              <a:rPr lang="en-US" altLang="zh-CN" dirty="0" err="1"/>
              <a:t>i</a:t>
            </a:r>
            <a:r>
              <a:rPr lang="en-US" altLang="zh-CN" dirty="0"/>
              <a:t> &lt; n; </a:t>
            </a:r>
            <a:r>
              <a:rPr lang="en-US" altLang="zh-CN" dirty="0" err="1"/>
              <a:t>i</a:t>
            </a:r>
            <a:r>
              <a:rPr lang="en-US" altLang="zh-CN" dirty="0"/>
              <a:t>++)</a:t>
            </a:r>
          </a:p>
          <a:p>
            <a:pPr marL="85725"/>
            <a:r>
              <a:rPr lang="en-US" altLang="zh-CN" dirty="0"/>
              <a:t>		if (list[</a:t>
            </a:r>
            <a:r>
              <a:rPr lang="en-US" altLang="zh-CN" dirty="0" err="1"/>
              <a:t>i</a:t>
            </a:r>
            <a:r>
              <a:rPr lang="en-US" altLang="zh-CN" dirty="0"/>
              <a:t>] == key)</a:t>
            </a:r>
          </a:p>
          <a:p>
            <a:pPr marL="85725"/>
            <a:r>
              <a:rPr lang="en-US" altLang="zh-CN" dirty="0"/>
              <a:t>			return </a:t>
            </a:r>
            <a:r>
              <a:rPr lang="en-US" altLang="zh-CN" dirty="0" err="1"/>
              <a:t>i</a:t>
            </a:r>
            <a:r>
              <a:rPr lang="en-US" altLang="zh-CN" dirty="0" smtClean="0"/>
              <a:t>;</a:t>
            </a:r>
            <a:endParaRPr lang="en-US" altLang="zh-CN" dirty="0"/>
          </a:p>
          <a:p>
            <a:pPr marL="85725"/>
            <a:r>
              <a:rPr lang="en-US" altLang="zh-CN" dirty="0"/>
              <a:t>	return -1</a:t>
            </a:r>
            <a:r>
              <a:rPr lang="en-US" altLang="zh-CN" dirty="0" smtClean="0"/>
              <a:t>;</a:t>
            </a:r>
            <a:endParaRPr lang="en-US" altLang="zh-CN" dirty="0"/>
          </a:p>
          <a:p>
            <a:pPr marL="85725"/>
            <a:r>
              <a:rPr lang="en-US" altLang="zh-CN" dirty="0"/>
              <a:t>}</a:t>
            </a:r>
          </a:p>
        </p:txBody>
      </p:sp>
      <p:sp>
        <p:nvSpPr>
          <p:cNvPr id="3" name="灯片编号占位符 2"/>
          <p:cNvSpPr>
            <a:spLocks noGrp="1"/>
          </p:cNvSpPr>
          <p:nvPr>
            <p:ph type="sldNum" sz="quarter" idx="4"/>
          </p:nvPr>
        </p:nvSpPr>
        <p:spPr/>
        <p:txBody>
          <a:bodyPr/>
          <a:lstStyle/>
          <a:p>
            <a:fld id="{3C78E73C-4E04-4768-88B5-584E1AE9973D}" type="slidenum">
              <a:rPr lang="zh-CN" altLang="en-US" smtClean="0"/>
              <a:pPr/>
              <a:t>101</a:t>
            </a:fld>
            <a:endParaRPr lang="zh-CN" altLang="en-US"/>
          </a:p>
        </p:txBody>
      </p:sp>
    </p:spTree>
    <p:extLst>
      <p:ext uri="{BB962C8B-B14F-4D97-AF65-F5344CB8AC3E}">
        <p14:creationId xmlns:p14="http://schemas.microsoft.com/office/powerpoint/2010/main" val="17313648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a:xfrm>
            <a:off x="609600" y="1576388"/>
            <a:ext cx="10975975" cy="1066800"/>
          </a:xfrm>
        </p:spPr>
        <p:txBody>
          <a:bodyPr/>
          <a:lstStyle/>
          <a:p>
            <a:pPr eaLnBrk="1" hangingPunct="1"/>
            <a:r>
              <a:rPr lang="zh-CN" altLang="en-US"/>
              <a:t>折半查找（二分法查找）算法</a:t>
            </a:r>
          </a:p>
        </p:txBody>
      </p:sp>
      <p:sp>
        <p:nvSpPr>
          <p:cNvPr id="141315" name="内容占位符 2"/>
          <p:cNvSpPr>
            <a:spLocks noGrp="1"/>
          </p:cNvSpPr>
          <p:nvPr>
            <p:ph idx="1"/>
          </p:nvPr>
        </p:nvSpPr>
        <p:spPr>
          <a:xfrm>
            <a:off x="823913" y="2852738"/>
            <a:ext cx="10745787" cy="2862262"/>
          </a:xfrm>
        </p:spPr>
        <p:txBody>
          <a:bodyPr/>
          <a:lstStyle/>
          <a:p>
            <a:pPr marL="109537" indent="0" eaLnBrk="1" hangingPunct="1">
              <a:spcAft>
                <a:spcPts val="1200"/>
              </a:spcAft>
              <a:buNone/>
            </a:pPr>
            <a:r>
              <a:rPr lang="zh-CN" altLang="en-US" dirty="0">
                <a:latin typeface="宋体" panose="02010600030101010101" pitchFamily="2" charset="-122"/>
              </a:rPr>
              <a:t>对于已按关键字排序的序列，经过一次比较，可将序列分割成两部分，然后只在有可能包含待查元素的一部分中继续查找，并根据试探结果继续分割，逐步缩小查找范围，直至找到或找不到为止。</a:t>
            </a:r>
          </a:p>
        </p:txBody>
      </p:sp>
      <p:sp>
        <p:nvSpPr>
          <p:cNvPr id="3" name="灯片编号占位符 2">
            <a:extLst>
              <a:ext uri="{FF2B5EF4-FFF2-40B4-BE49-F238E27FC236}">
                <a16:creationId xmlns="" xmlns:a16="http://schemas.microsoft.com/office/drawing/2014/main" id="{52F50961-DFB3-4F7A-A848-160EF8E07213}"/>
              </a:ext>
            </a:extLst>
          </p:cNvPr>
          <p:cNvSpPr>
            <a:spLocks noGrp="1"/>
          </p:cNvSpPr>
          <p:nvPr>
            <p:ph type="sldNum" sz="quarter" idx="12"/>
          </p:nvPr>
        </p:nvSpPr>
        <p:spPr/>
        <p:txBody>
          <a:bodyPr/>
          <a:lstStyle/>
          <a:p>
            <a:pPr>
              <a:defRPr/>
            </a:pPr>
            <a:fld id="{CE1FE2A4-74F4-47C4-8584-9852550605CF}" type="slidenum">
              <a:rPr lang="en-US" altLang="zh-CN" smtClean="0"/>
              <a:pPr>
                <a:defRPr/>
              </a:pPr>
              <a:t>102</a:t>
            </a:fld>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a:xfrm>
            <a:off x="3575050" y="44624"/>
            <a:ext cx="8010525" cy="858838"/>
          </a:xfrm>
        </p:spPr>
        <p:txBody>
          <a:bodyPr/>
          <a:lstStyle/>
          <a:p>
            <a:pPr eaLnBrk="1" hangingPunct="1"/>
            <a:r>
              <a:rPr lang="zh-CN" altLang="en-US">
                <a:solidFill>
                  <a:schemeClr val="bg1"/>
                </a:solidFill>
              </a:rPr>
              <a:t>折半查找算法示例</a:t>
            </a:r>
          </a:p>
        </p:txBody>
      </p:sp>
      <p:sp>
        <p:nvSpPr>
          <p:cNvPr id="142339" name="内容占位符 2"/>
          <p:cNvSpPr>
            <a:spLocks noGrp="1"/>
          </p:cNvSpPr>
          <p:nvPr>
            <p:ph idx="1"/>
          </p:nvPr>
        </p:nvSpPr>
        <p:spPr>
          <a:xfrm>
            <a:off x="609600" y="1340768"/>
            <a:ext cx="10975975" cy="5233070"/>
          </a:xfrm>
        </p:spPr>
        <p:txBody>
          <a:bodyPr/>
          <a:lstStyle/>
          <a:p>
            <a:pPr marL="109537" indent="0" eaLnBrk="1" hangingPunct="1">
              <a:spcAft>
                <a:spcPts val="1200"/>
              </a:spcAft>
              <a:buNone/>
            </a:pPr>
            <a:r>
              <a:rPr lang="zh-CN" altLang="en-US" dirty="0">
                <a:latin typeface="宋体" panose="02010600030101010101" pitchFamily="2" charset="-122"/>
              </a:rPr>
              <a:t>用折半查找法，在下列序列中查找值为</a:t>
            </a:r>
            <a:r>
              <a:rPr lang="en-US" altLang="zh-CN" dirty="0">
                <a:latin typeface="宋体" panose="02010600030101010101" pitchFamily="2" charset="-122"/>
              </a:rPr>
              <a:t>21</a:t>
            </a:r>
            <a:r>
              <a:rPr lang="zh-CN" altLang="en-US" dirty="0">
                <a:latin typeface="宋体" panose="02010600030101010101" pitchFamily="2" charset="-122"/>
              </a:rPr>
              <a:t>的元素：</a:t>
            </a:r>
          </a:p>
        </p:txBody>
      </p:sp>
      <p:grpSp>
        <p:nvGrpSpPr>
          <p:cNvPr id="142341" name="Group 4"/>
          <p:cNvGrpSpPr>
            <a:grpSpLocks/>
          </p:cNvGrpSpPr>
          <p:nvPr/>
        </p:nvGrpSpPr>
        <p:grpSpPr bwMode="auto">
          <a:xfrm>
            <a:off x="2538163" y="2659906"/>
            <a:ext cx="647700" cy="674688"/>
            <a:chOff x="614" y="1584"/>
            <a:chExt cx="408" cy="425"/>
          </a:xfrm>
        </p:grpSpPr>
        <p:sp>
          <p:nvSpPr>
            <p:cNvPr id="142392" name="Rectangle 5"/>
            <p:cNvSpPr>
              <a:spLocks noChangeArrowheads="1"/>
            </p:cNvSpPr>
            <p:nvPr/>
          </p:nvSpPr>
          <p:spPr bwMode="auto">
            <a:xfrm>
              <a:off x="614" y="1718"/>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L=1</a:t>
              </a:r>
            </a:p>
          </p:txBody>
        </p:sp>
        <p:sp>
          <p:nvSpPr>
            <p:cNvPr id="142393" name="Line 6"/>
            <p:cNvSpPr>
              <a:spLocks noChangeShapeType="1"/>
            </p:cNvSpPr>
            <p:nvPr/>
          </p:nvSpPr>
          <p:spPr bwMode="auto">
            <a:xfrm flipV="1">
              <a:off x="624"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2342" name="Group 7"/>
          <p:cNvGrpSpPr>
            <a:grpSpLocks/>
          </p:cNvGrpSpPr>
          <p:nvPr/>
        </p:nvGrpSpPr>
        <p:grpSpPr bwMode="auto">
          <a:xfrm>
            <a:off x="2407988" y="2132856"/>
            <a:ext cx="7531100" cy="368300"/>
            <a:chOff x="532" y="1252"/>
            <a:chExt cx="4744" cy="232"/>
          </a:xfrm>
        </p:grpSpPr>
        <p:grpSp>
          <p:nvGrpSpPr>
            <p:cNvPr id="142380" name="Group 8"/>
            <p:cNvGrpSpPr>
              <a:grpSpLocks/>
            </p:cNvGrpSpPr>
            <p:nvPr/>
          </p:nvGrpSpPr>
          <p:grpSpPr bwMode="auto">
            <a:xfrm>
              <a:off x="532" y="1252"/>
              <a:ext cx="2584" cy="232"/>
              <a:chOff x="532" y="1252"/>
              <a:chExt cx="2584" cy="232"/>
            </a:xfrm>
          </p:grpSpPr>
          <p:sp>
            <p:nvSpPr>
              <p:cNvPr id="142386" name="Rectangle 9"/>
              <p:cNvSpPr>
                <a:spLocks noChangeArrowheads="1"/>
              </p:cNvSpPr>
              <p:nvPr/>
            </p:nvSpPr>
            <p:spPr bwMode="auto">
              <a:xfrm>
                <a:off x="53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en-US" altLang="zh-CN">
                    <a:latin typeface="宋体" panose="02010600030101010101" pitchFamily="2" charset="-122"/>
                    <a:ea typeface="隶书" panose="02010509060101010101" pitchFamily="49" charset="-122"/>
                  </a:rPr>
                  <a:t>5</a:t>
                </a:r>
              </a:p>
            </p:txBody>
          </p:sp>
          <p:sp>
            <p:nvSpPr>
              <p:cNvPr id="142387" name="Rectangle 10"/>
              <p:cNvSpPr>
                <a:spLocks noChangeArrowheads="1"/>
              </p:cNvSpPr>
              <p:nvPr/>
            </p:nvSpPr>
            <p:spPr bwMode="auto">
              <a:xfrm>
                <a:off x="96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13</a:t>
                </a:r>
              </a:p>
            </p:txBody>
          </p:sp>
          <p:sp>
            <p:nvSpPr>
              <p:cNvPr id="142388" name="Rectangle 11"/>
              <p:cNvSpPr>
                <a:spLocks noChangeArrowheads="1"/>
              </p:cNvSpPr>
              <p:nvPr/>
            </p:nvSpPr>
            <p:spPr bwMode="auto">
              <a:xfrm>
                <a:off x="139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19</a:t>
                </a:r>
              </a:p>
            </p:txBody>
          </p:sp>
          <p:sp>
            <p:nvSpPr>
              <p:cNvPr id="142389" name="Rectangle 12"/>
              <p:cNvSpPr>
                <a:spLocks noChangeArrowheads="1"/>
              </p:cNvSpPr>
              <p:nvPr/>
            </p:nvSpPr>
            <p:spPr bwMode="auto">
              <a:xfrm>
                <a:off x="182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2390" name="Rectangle 13"/>
              <p:cNvSpPr>
                <a:spLocks noChangeArrowheads="1"/>
              </p:cNvSpPr>
              <p:nvPr/>
            </p:nvSpPr>
            <p:spPr bwMode="auto">
              <a:xfrm>
                <a:off x="226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sp>
            <p:nvSpPr>
              <p:cNvPr id="142391" name="Rectangle 14"/>
              <p:cNvSpPr>
                <a:spLocks noChangeArrowheads="1"/>
              </p:cNvSpPr>
              <p:nvPr/>
            </p:nvSpPr>
            <p:spPr bwMode="auto">
              <a:xfrm>
                <a:off x="269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56</a:t>
                </a:r>
              </a:p>
            </p:txBody>
          </p:sp>
        </p:grpSp>
        <p:sp>
          <p:nvSpPr>
            <p:cNvPr id="142381" name="Rectangle 15"/>
            <p:cNvSpPr>
              <a:spLocks noChangeArrowheads="1"/>
            </p:cNvSpPr>
            <p:nvPr/>
          </p:nvSpPr>
          <p:spPr bwMode="auto">
            <a:xfrm>
              <a:off x="312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64</a:t>
              </a:r>
            </a:p>
          </p:txBody>
        </p:sp>
        <p:sp>
          <p:nvSpPr>
            <p:cNvPr id="142382" name="Rectangle 16"/>
            <p:cNvSpPr>
              <a:spLocks noChangeArrowheads="1"/>
            </p:cNvSpPr>
            <p:nvPr/>
          </p:nvSpPr>
          <p:spPr bwMode="auto">
            <a:xfrm>
              <a:off x="355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75</a:t>
              </a:r>
            </a:p>
          </p:txBody>
        </p:sp>
        <p:sp>
          <p:nvSpPr>
            <p:cNvPr id="142383" name="Rectangle 17"/>
            <p:cNvSpPr>
              <a:spLocks noChangeArrowheads="1"/>
            </p:cNvSpPr>
            <p:nvPr/>
          </p:nvSpPr>
          <p:spPr bwMode="auto">
            <a:xfrm>
              <a:off x="398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80</a:t>
              </a:r>
            </a:p>
          </p:txBody>
        </p:sp>
        <p:sp>
          <p:nvSpPr>
            <p:cNvPr id="142384" name="Rectangle 18"/>
            <p:cNvSpPr>
              <a:spLocks noChangeArrowheads="1"/>
            </p:cNvSpPr>
            <p:nvPr/>
          </p:nvSpPr>
          <p:spPr bwMode="auto">
            <a:xfrm>
              <a:off x="442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88</a:t>
              </a:r>
            </a:p>
          </p:txBody>
        </p:sp>
        <p:sp>
          <p:nvSpPr>
            <p:cNvPr id="142385" name="Rectangle 19"/>
            <p:cNvSpPr>
              <a:spLocks noChangeArrowheads="1"/>
            </p:cNvSpPr>
            <p:nvPr/>
          </p:nvSpPr>
          <p:spPr bwMode="auto">
            <a:xfrm>
              <a:off x="485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92</a:t>
              </a:r>
            </a:p>
          </p:txBody>
        </p:sp>
      </p:grpSp>
      <p:grpSp>
        <p:nvGrpSpPr>
          <p:cNvPr id="142343" name="Group 20"/>
          <p:cNvGrpSpPr>
            <a:grpSpLocks/>
          </p:cNvGrpSpPr>
          <p:nvPr/>
        </p:nvGrpSpPr>
        <p:grpSpPr bwMode="auto">
          <a:xfrm>
            <a:off x="9472363" y="2659906"/>
            <a:ext cx="801688" cy="674688"/>
            <a:chOff x="4982" y="1584"/>
            <a:chExt cx="505" cy="425"/>
          </a:xfrm>
        </p:grpSpPr>
        <p:sp>
          <p:nvSpPr>
            <p:cNvPr id="142378" name="Rectangle 21"/>
            <p:cNvSpPr>
              <a:spLocks noChangeArrowheads="1"/>
            </p:cNvSpPr>
            <p:nvPr/>
          </p:nvSpPr>
          <p:spPr bwMode="auto">
            <a:xfrm>
              <a:off x="4982" y="1718"/>
              <a:ext cx="50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H=11</a:t>
              </a:r>
            </a:p>
          </p:txBody>
        </p:sp>
        <p:sp>
          <p:nvSpPr>
            <p:cNvPr id="142379" name="Line 22"/>
            <p:cNvSpPr>
              <a:spLocks noChangeShapeType="1"/>
            </p:cNvSpPr>
            <p:nvPr/>
          </p:nvSpPr>
          <p:spPr bwMode="auto">
            <a:xfrm flipV="1">
              <a:off x="4992"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2344" name="Group 23"/>
          <p:cNvGrpSpPr>
            <a:grpSpLocks/>
          </p:cNvGrpSpPr>
          <p:nvPr/>
        </p:nvGrpSpPr>
        <p:grpSpPr bwMode="auto">
          <a:xfrm>
            <a:off x="6195763" y="2659906"/>
            <a:ext cx="2801938" cy="674688"/>
            <a:chOff x="2918" y="1584"/>
            <a:chExt cx="1765" cy="425"/>
          </a:xfrm>
        </p:grpSpPr>
        <p:sp>
          <p:nvSpPr>
            <p:cNvPr id="142376" name="Line 24"/>
            <p:cNvSpPr>
              <a:spLocks noChangeShapeType="1"/>
            </p:cNvSpPr>
            <p:nvPr/>
          </p:nvSpPr>
          <p:spPr bwMode="auto">
            <a:xfrm flipV="1">
              <a:off x="2928"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Rectangle 25"/>
            <p:cNvSpPr>
              <a:spLocks noChangeArrowheads="1"/>
            </p:cNvSpPr>
            <p:nvPr/>
          </p:nvSpPr>
          <p:spPr bwMode="auto">
            <a:xfrm>
              <a:off x="2918" y="1718"/>
              <a:ext cx="1765" cy="291"/>
            </a:xfrm>
            <a:prstGeom prst="rect">
              <a:avLst/>
            </a:prstGeom>
            <a:noFill/>
            <a:ln>
              <a:noFill/>
            </a:ln>
          </p:spPr>
          <p:txBody>
            <a:bodyPr wrap="none" lIns="92075" tIns="46038" rIns="92075" bIns="46038">
              <a:spAutoFit/>
            </a:bodyPr>
            <a:lstStyle/>
            <a:p>
              <a:pPr defTabSz="762000">
                <a:defRPr/>
              </a:pPr>
              <a:r>
                <a:rPr lang="en-US" altLang="zh-CN" dirty="0">
                  <a:solidFill>
                    <a:srgbClr val="002060"/>
                  </a:solidFill>
                  <a:latin typeface="宋体" charset="-122"/>
                  <a:ea typeface="隶书" pitchFamily="49" charset="-122"/>
                </a:rPr>
                <a:t>M</a:t>
              </a:r>
              <a:r>
                <a:rPr lang="en-US" altLang="zh-CN" dirty="0">
                  <a:solidFill>
                    <a:srgbClr val="00FFFF"/>
                  </a:solidFill>
                  <a:latin typeface="宋体" charset="-122"/>
                  <a:ea typeface="隶书" pitchFamily="49" charset="-122"/>
                </a:rPr>
                <a:t> </a:t>
              </a:r>
              <a:r>
                <a:rPr lang="en-US" altLang="zh-CN" dirty="0">
                  <a:solidFill>
                    <a:schemeClr val="accent4">
                      <a:lumMod val="75000"/>
                    </a:schemeClr>
                  </a:solidFill>
                  <a:latin typeface="宋体" charset="-122"/>
                  <a:ea typeface="隶书" pitchFamily="49" charset="-122"/>
                </a:rPr>
                <a:t>=INT((L+H)/2)=6</a:t>
              </a:r>
            </a:p>
          </p:txBody>
        </p:sp>
      </p:grpSp>
      <p:grpSp>
        <p:nvGrpSpPr>
          <p:cNvPr id="142345" name="Group 26"/>
          <p:cNvGrpSpPr>
            <a:grpSpLocks/>
          </p:cNvGrpSpPr>
          <p:nvPr/>
        </p:nvGrpSpPr>
        <p:grpSpPr bwMode="auto">
          <a:xfrm>
            <a:off x="2407988" y="3352056"/>
            <a:ext cx="3416300" cy="368300"/>
            <a:chOff x="532" y="2020"/>
            <a:chExt cx="2152" cy="232"/>
          </a:xfrm>
        </p:grpSpPr>
        <p:sp>
          <p:nvSpPr>
            <p:cNvPr id="142370" name="Rectangle 27"/>
            <p:cNvSpPr>
              <a:spLocks noChangeArrowheads="1"/>
            </p:cNvSpPr>
            <p:nvPr/>
          </p:nvSpPr>
          <p:spPr bwMode="auto">
            <a:xfrm>
              <a:off x="532"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en-US" altLang="zh-CN">
                  <a:latin typeface="宋体" panose="02010600030101010101" pitchFamily="2" charset="-122"/>
                  <a:ea typeface="隶书" panose="02010509060101010101" pitchFamily="49" charset="-122"/>
                </a:rPr>
                <a:t>5</a:t>
              </a:r>
            </a:p>
          </p:txBody>
        </p:sp>
        <p:sp>
          <p:nvSpPr>
            <p:cNvPr id="142371" name="Rectangle 28"/>
            <p:cNvSpPr>
              <a:spLocks noChangeArrowheads="1"/>
            </p:cNvSpPr>
            <p:nvPr/>
          </p:nvSpPr>
          <p:spPr bwMode="auto">
            <a:xfrm>
              <a:off x="964"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13</a:t>
              </a:r>
            </a:p>
          </p:txBody>
        </p:sp>
        <p:sp>
          <p:nvSpPr>
            <p:cNvPr id="142372" name="Rectangle 29"/>
            <p:cNvSpPr>
              <a:spLocks noChangeArrowheads="1"/>
            </p:cNvSpPr>
            <p:nvPr/>
          </p:nvSpPr>
          <p:spPr bwMode="auto">
            <a:xfrm>
              <a:off x="1396"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19</a:t>
              </a:r>
            </a:p>
          </p:txBody>
        </p:sp>
        <p:grpSp>
          <p:nvGrpSpPr>
            <p:cNvPr id="142373" name="Group 30"/>
            <p:cNvGrpSpPr>
              <a:grpSpLocks/>
            </p:cNvGrpSpPr>
            <p:nvPr/>
          </p:nvGrpSpPr>
          <p:grpSpPr bwMode="auto">
            <a:xfrm>
              <a:off x="1828" y="2020"/>
              <a:ext cx="856" cy="232"/>
              <a:chOff x="1828" y="2020"/>
              <a:chExt cx="856" cy="232"/>
            </a:xfrm>
          </p:grpSpPr>
          <p:sp>
            <p:nvSpPr>
              <p:cNvPr id="142374" name="Rectangle 31"/>
              <p:cNvSpPr>
                <a:spLocks noChangeArrowheads="1"/>
              </p:cNvSpPr>
              <p:nvPr/>
            </p:nvSpPr>
            <p:spPr bwMode="auto">
              <a:xfrm>
                <a:off x="1828"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2375" name="Rectangle 32"/>
              <p:cNvSpPr>
                <a:spLocks noChangeArrowheads="1"/>
              </p:cNvSpPr>
              <p:nvPr/>
            </p:nvSpPr>
            <p:spPr bwMode="auto">
              <a:xfrm>
                <a:off x="2260"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grpSp>
      </p:grpSp>
      <p:grpSp>
        <p:nvGrpSpPr>
          <p:cNvPr id="142346" name="Group 33"/>
          <p:cNvGrpSpPr>
            <a:grpSpLocks/>
          </p:cNvGrpSpPr>
          <p:nvPr/>
        </p:nvGrpSpPr>
        <p:grpSpPr bwMode="auto">
          <a:xfrm>
            <a:off x="2538163" y="3879106"/>
            <a:ext cx="647700" cy="674688"/>
            <a:chOff x="614" y="2352"/>
            <a:chExt cx="408" cy="425"/>
          </a:xfrm>
        </p:grpSpPr>
        <p:sp>
          <p:nvSpPr>
            <p:cNvPr id="142368" name="Rectangle 34"/>
            <p:cNvSpPr>
              <a:spLocks noChangeArrowheads="1"/>
            </p:cNvSpPr>
            <p:nvPr/>
          </p:nvSpPr>
          <p:spPr bwMode="auto">
            <a:xfrm>
              <a:off x="614" y="2486"/>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L=1</a:t>
              </a:r>
            </a:p>
          </p:txBody>
        </p:sp>
        <p:sp>
          <p:nvSpPr>
            <p:cNvPr id="142369" name="Line 35"/>
            <p:cNvSpPr>
              <a:spLocks noChangeShapeType="1"/>
            </p:cNvSpPr>
            <p:nvPr/>
          </p:nvSpPr>
          <p:spPr bwMode="auto">
            <a:xfrm flipV="1">
              <a:off x="624"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2347" name="Group 36"/>
          <p:cNvGrpSpPr>
            <a:grpSpLocks/>
          </p:cNvGrpSpPr>
          <p:nvPr/>
        </p:nvGrpSpPr>
        <p:grpSpPr bwMode="auto">
          <a:xfrm>
            <a:off x="5433763" y="3879106"/>
            <a:ext cx="1263650" cy="674688"/>
            <a:chOff x="2438" y="2352"/>
            <a:chExt cx="796" cy="425"/>
          </a:xfrm>
        </p:grpSpPr>
        <p:sp>
          <p:nvSpPr>
            <p:cNvPr id="91" name="Rectangle 37"/>
            <p:cNvSpPr>
              <a:spLocks noChangeArrowheads="1"/>
            </p:cNvSpPr>
            <p:nvPr/>
          </p:nvSpPr>
          <p:spPr bwMode="auto">
            <a:xfrm>
              <a:off x="2438" y="2486"/>
              <a:ext cx="796" cy="291"/>
            </a:xfrm>
            <a:prstGeom prst="rect">
              <a:avLst/>
            </a:prstGeom>
            <a:noFill/>
            <a:ln>
              <a:noFill/>
            </a:ln>
          </p:spPr>
          <p:txBody>
            <a:bodyPr wrap="none" lIns="92075" tIns="46038" rIns="92075" bIns="46038">
              <a:spAutoFit/>
            </a:bodyPr>
            <a:lstStyle/>
            <a:p>
              <a:pPr defTabSz="762000">
                <a:defRPr/>
              </a:pPr>
              <a:r>
                <a:rPr lang="en-US" altLang="zh-CN" dirty="0">
                  <a:solidFill>
                    <a:srgbClr val="002060"/>
                  </a:solidFill>
                  <a:latin typeface="宋体" charset="-122"/>
                  <a:ea typeface="隶书" pitchFamily="49" charset="-122"/>
                </a:rPr>
                <a:t>H</a:t>
              </a:r>
              <a:r>
                <a:rPr lang="en-US" altLang="zh-CN" dirty="0">
                  <a:solidFill>
                    <a:schemeClr val="accent4">
                      <a:lumMod val="75000"/>
                    </a:schemeClr>
                  </a:solidFill>
                  <a:latin typeface="宋体" charset="-122"/>
                  <a:ea typeface="隶书" pitchFamily="49" charset="-122"/>
                </a:rPr>
                <a:t>=M-1=5</a:t>
              </a:r>
            </a:p>
          </p:txBody>
        </p:sp>
        <p:sp>
          <p:nvSpPr>
            <p:cNvPr id="142367" name="Line 38"/>
            <p:cNvSpPr>
              <a:spLocks noChangeShapeType="1"/>
            </p:cNvSpPr>
            <p:nvPr/>
          </p:nvSpPr>
          <p:spPr bwMode="auto">
            <a:xfrm flipV="1">
              <a:off x="2448"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3" name="Rectangle 39"/>
          <p:cNvSpPr>
            <a:spLocks noChangeArrowheads="1"/>
          </p:cNvSpPr>
          <p:nvPr/>
        </p:nvSpPr>
        <p:spPr bwMode="auto">
          <a:xfrm>
            <a:off x="7414963" y="4091831"/>
            <a:ext cx="26479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M=INT((L+H)/2)=3</a:t>
            </a:r>
          </a:p>
        </p:txBody>
      </p:sp>
      <p:grpSp>
        <p:nvGrpSpPr>
          <p:cNvPr id="142349" name="Group 40"/>
          <p:cNvGrpSpPr>
            <a:grpSpLocks/>
          </p:cNvGrpSpPr>
          <p:nvPr/>
        </p:nvGrpSpPr>
        <p:grpSpPr bwMode="auto">
          <a:xfrm>
            <a:off x="4138363" y="3879106"/>
            <a:ext cx="339725" cy="674688"/>
            <a:chOff x="1622" y="2352"/>
            <a:chExt cx="214" cy="425"/>
          </a:xfrm>
        </p:grpSpPr>
        <p:sp>
          <p:nvSpPr>
            <p:cNvPr id="142364" name="Line 41"/>
            <p:cNvSpPr>
              <a:spLocks noChangeShapeType="1"/>
            </p:cNvSpPr>
            <p:nvPr/>
          </p:nvSpPr>
          <p:spPr bwMode="auto">
            <a:xfrm flipV="1">
              <a:off x="1632"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365" name="Rectangle 42"/>
            <p:cNvSpPr>
              <a:spLocks noChangeArrowheads="1"/>
            </p:cNvSpPr>
            <p:nvPr/>
          </p:nvSpPr>
          <p:spPr bwMode="auto">
            <a:xfrm>
              <a:off x="1622" y="248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M</a:t>
              </a:r>
            </a:p>
          </p:txBody>
        </p:sp>
      </p:grpSp>
      <p:grpSp>
        <p:nvGrpSpPr>
          <p:cNvPr id="142350" name="Group 43"/>
          <p:cNvGrpSpPr>
            <a:grpSpLocks/>
          </p:cNvGrpSpPr>
          <p:nvPr/>
        </p:nvGrpSpPr>
        <p:grpSpPr bwMode="auto">
          <a:xfrm>
            <a:off x="4465388" y="4799856"/>
            <a:ext cx="1358900" cy="368300"/>
            <a:chOff x="1828" y="2932"/>
            <a:chExt cx="856" cy="232"/>
          </a:xfrm>
        </p:grpSpPr>
        <p:sp>
          <p:nvSpPr>
            <p:cNvPr id="142362" name="Rectangle 44"/>
            <p:cNvSpPr>
              <a:spLocks noChangeArrowheads="1"/>
            </p:cNvSpPr>
            <p:nvPr/>
          </p:nvSpPr>
          <p:spPr bwMode="auto">
            <a:xfrm>
              <a:off x="1828"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2363" name="Rectangle 45"/>
            <p:cNvSpPr>
              <a:spLocks noChangeArrowheads="1"/>
            </p:cNvSpPr>
            <p:nvPr/>
          </p:nvSpPr>
          <p:spPr bwMode="auto">
            <a:xfrm>
              <a:off x="2260"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grpSp>
      <p:grpSp>
        <p:nvGrpSpPr>
          <p:cNvPr id="142351" name="Group 46"/>
          <p:cNvGrpSpPr>
            <a:grpSpLocks/>
          </p:cNvGrpSpPr>
          <p:nvPr/>
        </p:nvGrpSpPr>
        <p:grpSpPr bwMode="auto">
          <a:xfrm>
            <a:off x="5433763" y="5326906"/>
            <a:ext cx="339725" cy="674688"/>
            <a:chOff x="2438" y="3264"/>
            <a:chExt cx="214" cy="425"/>
          </a:xfrm>
        </p:grpSpPr>
        <p:sp>
          <p:nvSpPr>
            <p:cNvPr id="142360" name="Rectangle 47"/>
            <p:cNvSpPr>
              <a:spLocks noChangeArrowheads="1"/>
            </p:cNvSpPr>
            <p:nvPr/>
          </p:nvSpPr>
          <p:spPr bwMode="auto">
            <a:xfrm>
              <a:off x="243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H</a:t>
              </a:r>
            </a:p>
          </p:txBody>
        </p:sp>
        <p:sp>
          <p:nvSpPr>
            <p:cNvPr id="142361" name="Line 48"/>
            <p:cNvSpPr>
              <a:spLocks noChangeShapeType="1"/>
            </p:cNvSpPr>
            <p:nvPr/>
          </p:nvSpPr>
          <p:spPr bwMode="auto">
            <a:xfrm flipV="1">
              <a:off x="244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3" name="Rectangle 49"/>
          <p:cNvSpPr>
            <a:spLocks noChangeArrowheads="1"/>
          </p:cNvSpPr>
          <p:nvPr/>
        </p:nvSpPr>
        <p:spPr bwMode="auto">
          <a:xfrm>
            <a:off x="2309563" y="4777631"/>
            <a:ext cx="12636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L=M+1=4</a:t>
            </a:r>
          </a:p>
        </p:txBody>
      </p:sp>
      <p:grpSp>
        <p:nvGrpSpPr>
          <p:cNvPr id="142353" name="Group 50"/>
          <p:cNvGrpSpPr>
            <a:grpSpLocks/>
          </p:cNvGrpSpPr>
          <p:nvPr/>
        </p:nvGrpSpPr>
        <p:grpSpPr bwMode="auto">
          <a:xfrm>
            <a:off x="4671763" y="5326906"/>
            <a:ext cx="339725" cy="674688"/>
            <a:chOff x="1958" y="3264"/>
            <a:chExt cx="214" cy="425"/>
          </a:xfrm>
        </p:grpSpPr>
        <p:sp>
          <p:nvSpPr>
            <p:cNvPr id="142358" name="Rectangle 51"/>
            <p:cNvSpPr>
              <a:spLocks noChangeArrowheads="1"/>
            </p:cNvSpPr>
            <p:nvPr/>
          </p:nvSpPr>
          <p:spPr bwMode="auto">
            <a:xfrm>
              <a:off x="195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a:t>
              </a:r>
            </a:p>
          </p:txBody>
        </p:sp>
        <p:sp>
          <p:nvSpPr>
            <p:cNvPr id="142359" name="Line 52"/>
            <p:cNvSpPr>
              <a:spLocks noChangeShapeType="1"/>
            </p:cNvSpPr>
            <p:nvPr/>
          </p:nvSpPr>
          <p:spPr bwMode="auto">
            <a:xfrm flipV="1">
              <a:off x="196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7" name="Rectangle 53"/>
          <p:cNvSpPr>
            <a:spLocks noChangeArrowheads="1"/>
          </p:cNvSpPr>
          <p:nvPr/>
        </p:nvSpPr>
        <p:spPr bwMode="auto">
          <a:xfrm>
            <a:off x="6119563" y="4777631"/>
            <a:ext cx="26479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M=INT((L+H)/2)=4</a:t>
            </a:r>
          </a:p>
        </p:txBody>
      </p:sp>
      <p:grpSp>
        <p:nvGrpSpPr>
          <p:cNvPr id="142355" name="Group 54"/>
          <p:cNvGrpSpPr>
            <a:grpSpLocks/>
          </p:cNvGrpSpPr>
          <p:nvPr/>
        </p:nvGrpSpPr>
        <p:grpSpPr bwMode="auto">
          <a:xfrm>
            <a:off x="4671763" y="5860306"/>
            <a:ext cx="339725" cy="674688"/>
            <a:chOff x="1958" y="3600"/>
            <a:chExt cx="214" cy="425"/>
          </a:xfrm>
        </p:grpSpPr>
        <p:sp>
          <p:nvSpPr>
            <p:cNvPr id="142356" name="Line 55"/>
            <p:cNvSpPr>
              <a:spLocks noChangeShapeType="1"/>
            </p:cNvSpPr>
            <p:nvPr/>
          </p:nvSpPr>
          <p:spPr bwMode="auto">
            <a:xfrm flipV="1">
              <a:off x="1968" y="3600"/>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357" name="Rectangle 56"/>
            <p:cNvSpPr>
              <a:spLocks noChangeArrowheads="1"/>
            </p:cNvSpPr>
            <p:nvPr/>
          </p:nvSpPr>
          <p:spPr bwMode="auto">
            <a:xfrm>
              <a:off x="1958" y="373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M</a:t>
              </a:r>
            </a:p>
          </p:txBody>
        </p:sp>
      </p:grpSp>
      <p:sp>
        <p:nvSpPr>
          <p:cNvPr id="3" name="灯片编号占位符 2">
            <a:extLst>
              <a:ext uri="{FF2B5EF4-FFF2-40B4-BE49-F238E27FC236}">
                <a16:creationId xmlns="" xmlns:a16="http://schemas.microsoft.com/office/drawing/2014/main" id="{5F48C5F6-1B01-4ACF-BEDA-70150328919A}"/>
              </a:ext>
            </a:extLst>
          </p:cNvPr>
          <p:cNvSpPr>
            <a:spLocks noGrp="1"/>
          </p:cNvSpPr>
          <p:nvPr>
            <p:ph type="sldNum" sz="quarter" idx="12"/>
          </p:nvPr>
        </p:nvSpPr>
        <p:spPr/>
        <p:txBody>
          <a:bodyPr/>
          <a:lstStyle/>
          <a:p>
            <a:pPr>
              <a:defRPr/>
            </a:pPr>
            <a:fld id="{CE1FE2A4-74F4-47C4-8584-9852550605CF}" type="slidenum">
              <a:rPr lang="en-US" altLang="zh-CN" smtClean="0"/>
              <a:pPr>
                <a:defRPr/>
              </a:pPr>
              <a:t>103</a:t>
            </a:fld>
            <a:endParaRPr lang="en-US"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a:xfrm>
            <a:off x="3328789" y="26219"/>
            <a:ext cx="8256786" cy="954509"/>
          </a:xfrm>
        </p:spPr>
        <p:txBody>
          <a:bodyPr/>
          <a:lstStyle/>
          <a:p>
            <a:pPr eaLnBrk="1" hangingPunct="1"/>
            <a:r>
              <a:rPr lang="zh-CN" altLang="en-US">
                <a:solidFill>
                  <a:schemeClr val="bg1"/>
                </a:solidFill>
              </a:rPr>
              <a:t>折半查找算法示例</a:t>
            </a:r>
          </a:p>
        </p:txBody>
      </p:sp>
      <p:sp>
        <p:nvSpPr>
          <p:cNvPr id="143363" name="内容占位符 2"/>
          <p:cNvSpPr>
            <a:spLocks noGrp="1"/>
          </p:cNvSpPr>
          <p:nvPr>
            <p:ph idx="1"/>
          </p:nvPr>
        </p:nvSpPr>
        <p:spPr>
          <a:xfrm>
            <a:off x="609600" y="1327448"/>
            <a:ext cx="10975975" cy="5246390"/>
          </a:xfrm>
        </p:spPr>
        <p:txBody>
          <a:bodyPr/>
          <a:lstStyle/>
          <a:p>
            <a:pPr marL="109537" indent="0" eaLnBrk="1" hangingPunct="1">
              <a:spcAft>
                <a:spcPts val="1200"/>
              </a:spcAft>
              <a:buNone/>
            </a:pPr>
            <a:r>
              <a:rPr lang="zh-CN" altLang="en-US" dirty="0">
                <a:latin typeface="宋体" panose="02010600030101010101" pitchFamily="2" charset="-122"/>
              </a:rPr>
              <a:t>用折半查找法，在下列序列中查找值为</a:t>
            </a:r>
            <a:r>
              <a:rPr lang="en-US" altLang="zh-CN" dirty="0">
                <a:latin typeface="宋体" panose="02010600030101010101" pitchFamily="2" charset="-122"/>
              </a:rPr>
              <a:t>20</a:t>
            </a:r>
            <a:r>
              <a:rPr lang="zh-CN" altLang="en-US" dirty="0">
                <a:latin typeface="宋体" panose="02010600030101010101" pitchFamily="2" charset="-122"/>
              </a:rPr>
              <a:t>的元素：</a:t>
            </a:r>
          </a:p>
        </p:txBody>
      </p:sp>
      <p:grpSp>
        <p:nvGrpSpPr>
          <p:cNvPr id="143366" name="Group 7"/>
          <p:cNvGrpSpPr>
            <a:grpSpLocks/>
          </p:cNvGrpSpPr>
          <p:nvPr/>
        </p:nvGrpSpPr>
        <p:grpSpPr bwMode="auto">
          <a:xfrm>
            <a:off x="2163564" y="1916832"/>
            <a:ext cx="7531100" cy="368300"/>
            <a:chOff x="532" y="1252"/>
            <a:chExt cx="4744" cy="232"/>
          </a:xfrm>
        </p:grpSpPr>
        <p:grpSp>
          <p:nvGrpSpPr>
            <p:cNvPr id="143408" name="Group 8"/>
            <p:cNvGrpSpPr>
              <a:grpSpLocks/>
            </p:cNvGrpSpPr>
            <p:nvPr/>
          </p:nvGrpSpPr>
          <p:grpSpPr bwMode="auto">
            <a:xfrm>
              <a:off x="532" y="1252"/>
              <a:ext cx="2584" cy="232"/>
              <a:chOff x="532" y="1252"/>
              <a:chExt cx="2584" cy="232"/>
            </a:xfrm>
          </p:grpSpPr>
          <p:sp>
            <p:nvSpPr>
              <p:cNvPr id="143414" name="Rectangle 9"/>
              <p:cNvSpPr>
                <a:spLocks noChangeArrowheads="1"/>
              </p:cNvSpPr>
              <p:nvPr/>
            </p:nvSpPr>
            <p:spPr bwMode="auto">
              <a:xfrm>
                <a:off x="53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en-US" altLang="zh-CN">
                    <a:latin typeface="宋体" panose="02010600030101010101" pitchFamily="2" charset="-122"/>
                    <a:ea typeface="隶书" panose="02010509060101010101" pitchFamily="49" charset="-122"/>
                  </a:rPr>
                  <a:t>5</a:t>
                </a:r>
              </a:p>
            </p:txBody>
          </p:sp>
          <p:sp>
            <p:nvSpPr>
              <p:cNvPr id="143415" name="Rectangle 10"/>
              <p:cNvSpPr>
                <a:spLocks noChangeArrowheads="1"/>
              </p:cNvSpPr>
              <p:nvPr/>
            </p:nvSpPr>
            <p:spPr bwMode="auto">
              <a:xfrm>
                <a:off x="96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13</a:t>
                </a:r>
              </a:p>
            </p:txBody>
          </p:sp>
          <p:sp>
            <p:nvSpPr>
              <p:cNvPr id="143416" name="Rectangle 11"/>
              <p:cNvSpPr>
                <a:spLocks noChangeArrowheads="1"/>
              </p:cNvSpPr>
              <p:nvPr/>
            </p:nvSpPr>
            <p:spPr bwMode="auto">
              <a:xfrm>
                <a:off x="139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19</a:t>
                </a:r>
              </a:p>
            </p:txBody>
          </p:sp>
          <p:sp>
            <p:nvSpPr>
              <p:cNvPr id="143417" name="Rectangle 12"/>
              <p:cNvSpPr>
                <a:spLocks noChangeArrowheads="1"/>
              </p:cNvSpPr>
              <p:nvPr/>
            </p:nvSpPr>
            <p:spPr bwMode="auto">
              <a:xfrm>
                <a:off x="182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3418" name="Rectangle 13"/>
              <p:cNvSpPr>
                <a:spLocks noChangeArrowheads="1"/>
              </p:cNvSpPr>
              <p:nvPr/>
            </p:nvSpPr>
            <p:spPr bwMode="auto">
              <a:xfrm>
                <a:off x="226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sp>
            <p:nvSpPr>
              <p:cNvPr id="143419" name="Rectangle 14"/>
              <p:cNvSpPr>
                <a:spLocks noChangeArrowheads="1"/>
              </p:cNvSpPr>
              <p:nvPr/>
            </p:nvSpPr>
            <p:spPr bwMode="auto">
              <a:xfrm>
                <a:off x="269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56</a:t>
                </a:r>
              </a:p>
            </p:txBody>
          </p:sp>
        </p:grpSp>
        <p:sp>
          <p:nvSpPr>
            <p:cNvPr id="143409" name="Rectangle 15"/>
            <p:cNvSpPr>
              <a:spLocks noChangeArrowheads="1"/>
            </p:cNvSpPr>
            <p:nvPr/>
          </p:nvSpPr>
          <p:spPr bwMode="auto">
            <a:xfrm>
              <a:off x="312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64</a:t>
              </a:r>
            </a:p>
          </p:txBody>
        </p:sp>
        <p:sp>
          <p:nvSpPr>
            <p:cNvPr id="143410" name="Rectangle 16"/>
            <p:cNvSpPr>
              <a:spLocks noChangeArrowheads="1"/>
            </p:cNvSpPr>
            <p:nvPr/>
          </p:nvSpPr>
          <p:spPr bwMode="auto">
            <a:xfrm>
              <a:off x="355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75</a:t>
              </a:r>
            </a:p>
          </p:txBody>
        </p:sp>
        <p:sp>
          <p:nvSpPr>
            <p:cNvPr id="143411" name="Rectangle 17"/>
            <p:cNvSpPr>
              <a:spLocks noChangeArrowheads="1"/>
            </p:cNvSpPr>
            <p:nvPr/>
          </p:nvSpPr>
          <p:spPr bwMode="auto">
            <a:xfrm>
              <a:off x="398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80</a:t>
              </a:r>
            </a:p>
          </p:txBody>
        </p:sp>
        <p:sp>
          <p:nvSpPr>
            <p:cNvPr id="143412" name="Rectangle 18"/>
            <p:cNvSpPr>
              <a:spLocks noChangeArrowheads="1"/>
            </p:cNvSpPr>
            <p:nvPr/>
          </p:nvSpPr>
          <p:spPr bwMode="auto">
            <a:xfrm>
              <a:off x="442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88</a:t>
              </a:r>
            </a:p>
          </p:txBody>
        </p:sp>
        <p:sp>
          <p:nvSpPr>
            <p:cNvPr id="143413" name="Rectangle 19"/>
            <p:cNvSpPr>
              <a:spLocks noChangeArrowheads="1"/>
            </p:cNvSpPr>
            <p:nvPr/>
          </p:nvSpPr>
          <p:spPr bwMode="auto">
            <a:xfrm>
              <a:off x="485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92</a:t>
              </a:r>
            </a:p>
          </p:txBody>
        </p:sp>
      </p:grpSp>
      <p:grpSp>
        <p:nvGrpSpPr>
          <p:cNvPr id="143365" name="Group 4"/>
          <p:cNvGrpSpPr>
            <a:grpSpLocks/>
          </p:cNvGrpSpPr>
          <p:nvPr/>
        </p:nvGrpSpPr>
        <p:grpSpPr bwMode="auto">
          <a:xfrm>
            <a:off x="2293739" y="2339107"/>
            <a:ext cx="647700" cy="674688"/>
            <a:chOff x="614" y="1584"/>
            <a:chExt cx="408" cy="425"/>
          </a:xfrm>
        </p:grpSpPr>
        <p:sp>
          <p:nvSpPr>
            <p:cNvPr id="143420" name="Rectangle 5"/>
            <p:cNvSpPr>
              <a:spLocks noChangeArrowheads="1"/>
            </p:cNvSpPr>
            <p:nvPr/>
          </p:nvSpPr>
          <p:spPr bwMode="auto">
            <a:xfrm>
              <a:off x="614" y="1718"/>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L=1</a:t>
              </a:r>
            </a:p>
          </p:txBody>
        </p:sp>
        <p:sp>
          <p:nvSpPr>
            <p:cNvPr id="143421" name="Line 6"/>
            <p:cNvSpPr>
              <a:spLocks noChangeShapeType="1"/>
            </p:cNvSpPr>
            <p:nvPr/>
          </p:nvSpPr>
          <p:spPr bwMode="auto">
            <a:xfrm flipV="1">
              <a:off x="624"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367" name="Group 20"/>
          <p:cNvGrpSpPr>
            <a:grpSpLocks/>
          </p:cNvGrpSpPr>
          <p:nvPr/>
        </p:nvGrpSpPr>
        <p:grpSpPr bwMode="auto">
          <a:xfrm>
            <a:off x="9227939" y="2339107"/>
            <a:ext cx="801688" cy="674688"/>
            <a:chOff x="4982" y="1584"/>
            <a:chExt cx="505" cy="425"/>
          </a:xfrm>
        </p:grpSpPr>
        <p:sp>
          <p:nvSpPr>
            <p:cNvPr id="143406" name="Rectangle 21"/>
            <p:cNvSpPr>
              <a:spLocks noChangeArrowheads="1"/>
            </p:cNvSpPr>
            <p:nvPr/>
          </p:nvSpPr>
          <p:spPr bwMode="auto">
            <a:xfrm>
              <a:off x="4982" y="1718"/>
              <a:ext cx="50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H=11</a:t>
              </a:r>
            </a:p>
          </p:txBody>
        </p:sp>
        <p:sp>
          <p:nvSpPr>
            <p:cNvPr id="143407" name="Line 22"/>
            <p:cNvSpPr>
              <a:spLocks noChangeShapeType="1"/>
            </p:cNvSpPr>
            <p:nvPr/>
          </p:nvSpPr>
          <p:spPr bwMode="auto">
            <a:xfrm flipV="1">
              <a:off x="4992"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368" name="Group 23"/>
          <p:cNvGrpSpPr>
            <a:grpSpLocks/>
          </p:cNvGrpSpPr>
          <p:nvPr/>
        </p:nvGrpSpPr>
        <p:grpSpPr bwMode="auto">
          <a:xfrm>
            <a:off x="5951339" y="2339107"/>
            <a:ext cx="2801938" cy="674688"/>
            <a:chOff x="2918" y="1584"/>
            <a:chExt cx="1765" cy="425"/>
          </a:xfrm>
        </p:grpSpPr>
        <p:sp>
          <p:nvSpPr>
            <p:cNvPr id="143404" name="Line 24"/>
            <p:cNvSpPr>
              <a:spLocks noChangeShapeType="1"/>
            </p:cNvSpPr>
            <p:nvPr/>
          </p:nvSpPr>
          <p:spPr bwMode="auto">
            <a:xfrm flipV="1">
              <a:off x="2928"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Rectangle 25"/>
            <p:cNvSpPr>
              <a:spLocks noChangeArrowheads="1"/>
            </p:cNvSpPr>
            <p:nvPr/>
          </p:nvSpPr>
          <p:spPr bwMode="auto">
            <a:xfrm>
              <a:off x="2918" y="1718"/>
              <a:ext cx="1765" cy="291"/>
            </a:xfrm>
            <a:prstGeom prst="rect">
              <a:avLst/>
            </a:prstGeom>
            <a:noFill/>
            <a:ln>
              <a:noFill/>
            </a:ln>
          </p:spPr>
          <p:txBody>
            <a:bodyPr wrap="none" lIns="92075" tIns="46038" rIns="92075" bIns="46038">
              <a:spAutoFit/>
            </a:bodyPr>
            <a:lstStyle/>
            <a:p>
              <a:pPr defTabSz="762000">
                <a:defRPr/>
              </a:pPr>
              <a:r>
                <a:rPr lang="en-US" altLang="zh-CN" dirty="0">
                  <a:solidFill>
                    <a:srgbClr val="002060"/>
                  </a:solidFill>
                  <a:latin typeface="宋体" charset="-122"/>
                  <a:ea typeface="隶书" pitchFamily="49" charset="-122"/>
                </a:rPr>
                <a:t>M</a:t>
              </a:r>
              <a:r>
                <a:rPr lang="en-US" altLang="zh-CN" dirty="0">
                  <a:solidFill>
                    <a:srgbClr val="00FFFF"/>
                  </a:solidFill>
                  <a:latin typeface="宋体" charset="-122"/>
                  <a:ea typeface="隶书" pitchFamily="49" charset="-122"/>
                </a:rPr>
                <a:t> </a:t>
              </a:r>
              <a:r>
                <a:rPr lang="en-US" altLang="zh-CN" dirty="0">
                  <a:solidFill>
                    <a:schemeClr val="accent4">
                      <a:lumMod val="75000"/>
                    </a:schemeClr>
                  </a:solidFill>
                  <a:latin typeface="宋体" charset="-122"/>
                  <a:ea typeface="隶书" pitchFamily="49" charset="-122"/>
                </a:rPr>
                <a:t>=INT((L+H)/2)=6</a:t>
              </a:r>
            </a:p>
          </p:txBody>
        </p:sp>
      </p:grpSp>
      <p:grpSp>
        <p:nvGrpSpPr>
          <p:cNvPr id="143369" name="Group 26"/>
          <p:cNvGrpSpPr>
            <a:grpSpLocks/>
          </p:cNvGrpSpPr>
          <p:nvPr/>
        </p:nvGrpSpPr>
        <p:grpSpPr bwMode="auto">
          <a:xfrm>
            <a:off x="2163564" y="2959820"/>
            <a:ext cx="3416300" cy="368300"/>
            <a:chOff x="532" y="2020"/>
            <a:chExt cx="2152" cy="232"/>
          </a:xfrm>
        </p:grpSpPr>
        <p:sp>
          <p:nvSpPr>
            <p:cNvPr id="143398" name="Rectangle 27"/>
            <p:cNvSpPr>
              <a:spLocks noChangeArrowheads="1"/>
            </p:cNvSpPr>
            <p:nvPr/>
          </p:nvSpPr>
          <p:spPr bwMode="auto">
            <a:xfrm>
              <a:off x="532"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en-US" altLang="zh-CN">
                  <a:latin typeface="宋体" panose="02010600030101010101" pitchFamily="2" charset="-122"/>
                  <a:ea typeface="隶书" panose="02010509060101010101" pitchFamily="49" charset="-122"/>
                </a:rPr>
                <a:t>5</a:t>
              </a:r>
            </a:p>
          </p:txBody>
        </p:sp>
        <p:sp>
          <p:nvSpPr>
            <p:cNvPr id="143399" name="Rectangle 28"/>
            <p:cNvSpPr>
              <a:spLocks noChangeArrowheads="1"/>
            </p:cNvSpPr>
            <p:nvPr/>
          </p:nvSpPr>
          <p:spPr bwMode="auto">
            <a:xfrm>
              <a:off x="964"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13</a:t>
              </a:r>
            </a:p>
          </p:txBody>
        </p:sp>
        <p:sp>
          <p:nvSpPr>
            <p:cNvPr id="143400" name="Rectangle 29"/>
            <p:cNvSpPr>
              <a:spLocks noChangeArrowheads="1"/>
            </p:cNvSpPr>
            <p:nvPr/>
          </p:nvSpPr>
          <p:spPr bwMode="auto">
            <a:xfrm>
              <a:off x="1396"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19</a:t>
              </a:r>
            </a:p>
          </p:txBody>
        </p:sp>
        <p:grpSp>
          <p:nvGrpSpPr>
            <p:cNvPr id="143401" name="Group 30"/>
            <p:cNvGrpSpPr>
              <a:grpSpLocks/>
            </p:cNvGrpSpPr>
            <p:nvPr/>
          </p:nvGrpSpPr>
          <p:grpSpPr bwMode="auto">
            <a:xfrm>
              <a:off x="1828" y="2020"/>
              <a:ext cx="856" cy="232"/>
              <a:chOff x="1828" y="2020"/>
              <a:chExt cx="856" cy="232"/>
            </a:xfrm>
          </p:grpSpPr>
          <p:sp>
            <p:nvSpPr>
              <p:cNvPr id="143402" name="Rectangle 31"/>
              <p:cNvSpPr>
                <a:spLocks noChangeArrowheads="1"/>
              </p:cNvSpPr>
              <p:nvPr/>
            </p:nvSpPr>
            <p:spPr bwMode="auto">
              <a:xfrm>
                <a:off x="1828"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3403" name="Rectangle 32"/>
              <p:cNvSpPr>
                <a:spLocks noChangeArrowheads="1"/>
              </p:cNvSpPr>
              <p:nvPr/>
            </p:nvSpPr>
            <p:spPr bwMode="auto">
              <a:xfrm>
                <a:off x="2260"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grpSp>
      </p:grpSp>
      <p:grpSp>
        <p:nvGrpSpPr>
          <p:cNvPr id="143370" name="Group 33"/>
          <p:cNvGrpSpPr>
            <a:grpSpLocks/>
          </p:cNvGrpSpPr>
          <p:nvPr/>
        </p:nvGrpSpPr>
        <p:grpSpPr bwMode="auto">
          <a:xfrm>
            <a:off x="2293739" y="3328120"/>
            <a:ext cx="647700" cy="674687"/>
            <a:chOff x="614" y="2352"/>
            <a:chExt cx="408" cy="425"/>
          </a:xfrm>
        </p:grpSpPr>
        <p:sp>
          <p:nvSpPr>
            <p:cNvPr id="143396" name="Rectangle 34"/>
            <p:cNvSpPr>
              <a:spLocks noChangeArrowheads="1"/>
            </p:cNvSpPr>
            <p:nvPr/>
          </p:nvSpPr>
          <p:spPr bwMode="auto">
            <a:xfrm>
              <a:off x="614" y="2486"/>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L=1</a:t>
              </a:r>
            </a:p>
          </p:txBody>
        </p:sp>
        <p:sp>
          <p:nvSpPr>
            <p:cNvPr id="143397" name="Line 35"/>
            <p:cNvSpPr>
              <a:spLocks noChangeShapeType="1"/>
            </p:cNvSpPr>
            <p:nvPr/>
          </p:nvSpPr>
          <p:spPr bwMode="auto">
            <a:xfrm flipV="1">
              <a:off x="624"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371" name="Group 36"/>
          <p:cNvGrpSpPr>
            <a:grpSpLocks/>
          </p:cNvGrpSpPr>
          <p:nvPr/>
        </p:nvGrpSpPr>
        <p:grpSpPr bwMode="auto">
          <a:xfrm>
            <a:off x="5189339" y="3328120"/>
            <a:ext cx="1263650" cy="674687"/>
            <a:chOff x="2438" y="2352"/>
            <a:chExt cx="796" cy="425"/>
          </a:xfrm>
        </p:grpSpPr>
        <p:sp>
          <p:nvSpPr>
            <p:cNvPr id="91" name="Rectangle 37"/>
            <p:cNvSpPr>
              <a:spLocks noChangeArrowheads="1"/>
            </p:cNvSpPr>
            <p:nvPr/>
          </p:nvSpPr>
          <p:spPr bwMode="auto">
            <a:xfrm>
              <a:off x="2438" y="2486"/>
              <a:ext cx="796" cy="291"/>
            </a:xfrm>
            <a:prstGeom prst="rect">
              <a:avLst/>
            </a:prstGeom>
            <a:noFill/>
            <a:ln>
              <a:noFill/>
            </a:ln>
          </p:spPr>
          <p:txBody>
            <a:bodyPr wrap="none" lIns="92075" tIns="46038" rIns="92075" bIns="46038">
              <a:spAutoFit/>
            </a:bodyPr>
            <a:lstStyle/>
            <a:p>
              <a:pPr defTabSz="762000">
                <a:defRPr/>
              </a:pPr>
              <a:r>
                <a:rPr lang="en-US" altLang="zh-CN" dirty="0">
                  <a:solidFill>
                    <a:srgbClr val="002060"/>
                  </a:solidFill>
                  <a:latin typeface="宋体" charset="-122"/>
                  <a:ea typeface="隶书" pitchFamily="49" charset="-122"/>
                </a:rPr>
                <a:t>H</a:t>
              </a:r>
              <a:r>
                <a:rPr lang="en-US" altLang="zh-CN" dirty="0">
                  <a:solidFill>
                    <a:schemeClr val="accent4">
                      <a:lumMod val="75000"/>
                    </a:schemeClr>
                  </a:solidFill>
                  <a:latin typeface="宋体" charset="-122"/>
                  <a:ea typeface="隶书" pitchFamily="49" charset="-122"/>
                </a:rPr>
                <a:t>=M-1=5</a:t>
              </a:r>
            </a:p>
          </p:txBody>
        </p:sp>
        <p:sp>
          <p:nvSpPr>
            <p:cNvPr id="143395" name="Line 38"/>
            <p:cNvSpPr>
              <a:spLocks noChangeShapeType="1"/>
            </p:cNvSpPr>
            <p:nvPr/>
          </p:nvSpPr>
          <p:spPr bwMode="auto">
            <a:xfrm flipV="1">
              <a:off x="2448"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3" name="Rectangle 39"/>
          <p:cNvSpPr>
            <a:spLocks noChangeArrowheads="1"/>
          </p:cNvSpPr>
          <p:nvPr/>
        </p:nvSpPr>
        <p:spPr bwMode="auto">
          <a:xfrm>
            <a:off x="7170539" y="3540845"/>
            <a:ext cx="2647950" cy="461962"/>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M=INT((L+H)/2)=3</a:t>
            </a:r>
          </a:p>
        </p:txBody>
      </p:sp>
      <p:grpSp>
        <p:nvGrpSpPr>
          <p:cNvPr id="143373" name="Group 40"/>
          <p:cNvGrpSpPr>
            <a:grpSpLocks/>
          </p:cNvGrpSpPr>
          <p:nvPr/>
        </p:nvGrpSpPr>
        <p:grpSpPr bwMode="auto">
          <a:xfrm>
            <a:off x="3893939" y="3328120"/>
            <a:ext cx="339725" cy="674687"/>
            <a:chOff x="1622" y="2352"/>
            <a:chExt cx="214" cy="425"/>
          </a:xfrm>
        </p:grpSpPr>
        <p:sp>
          <p:nvSpPr>
            <p:cNvPr id="143392" name="Line 41"/>
            <p:cNvSpPr>
              <a:spLocks noChangeShapeType="1"/>
            </p:cNvSpPr>
            <p:nvPr/>
          </p:nvSpPr>
          <p:spPr bwMode="auto">
            <a:xfrm flipV="1">
              <a:off x="1632"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93" name="Rectangle 42"/>
            <p:cNvSpPr>
              <a:spLocks noChangeArrowheads="1"/>
            </p:cNvSpPr>
            <p:nvPr/>
          </p:nvSpPr>
          <p:spPr bwMode="auto">
            <a:xfrm>
              <a:off x="1622" y="248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M</a:t>
              </a:r>
            </a:p>
          </p:txBody>
        </p:sp>
      </p:grpSp>
      <p:grpSp>
        <p:nvGrpSpPr>
          <p:cNvPr id="143374" name="Group 43"/>
          <p:cNvGrpSpPr>
            <a:grpSpLocks/>
          </p:cNvGrpSpPr>
          <p:nvPr/>
        </p:nvGrpSpPr>
        <p:grpSpPr bwMode="auto">
          <a:xfrm>
            <a:off x="4220964" y="3999632"/>
            <a:ext cx="1358900" cy="368300"/>
            <a:chOff x="1828" y="2932"/>
            <a:chExt cx="856" cy="232"/>
          </a:xfrm>
        </p:grpSpPr>
        <p:sp>
          <p:nvSpPr>
            <p:cNvPr id="143390" name="Rectangle 44"/>
            <p:cNvSpPr>
              <a:spLocks noChangeArrowheads="1"/>
            </p:cNvSpPr>
            <p:nvPr/>
          </p:nvSpPr>
          <p:spPr bwMode="auto">
            <a:xfrm>
              <a:off x="1828"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3391" name="Rectangle 45"/>
            <p:cNvSpPr>
              <a:spLocks noChangeArrowheads="1"/>
            </p:cNvSpPr>
            <p:nvPr/>
          </p:nvSpPr>
          <p:spPr bwMode="auto">
            <a:xfrm>
              <a:off x="2260"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grpSp>
      <p:grpSp>
        <p:nvGrpSpPr>
          <p:cNvPr id="143375" name="Group 46"/>
          <p:cNvGrpSpPr>
            <a:grpSpLocks/>
          </p:cNvGrpSpPr>
          <p:nvPr/>
        </p:nvGrpSpPr>
        <p:grpSpPr bwMode="auto">
          <a:xfrm>
            <a:off x="5189339" y="4425082"/>
            <a:ext cx="339725" cy="674688"/>
            <a:chOff x="2438" y="3264"/>
            <a:chExt cx="214" cy="425"/>
          </a:xfrm>
        </p:grpSpPr>
        <p:sp>
          <p:nvSpPr>
            <p:cNvPr id="143388" name="Rectangle 47"/>
            <p:cNvSpPr>
              <a:spLocks noChangeArrowheads="1"/>
            </p:cNvSpPr>
            <p:nvPr/>
          </p:nvSpPr>
          <p:spPr bwMode="auto">
            <a:xfrm>
              <a:off x="243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H</a:t>
              </a:r>
            </a:p>
          </p:txBody>
        </p:sp>
        <p:sp>
          <p:nvSpPr>
            <p:cNvPr id="143389" name="Line 48"/>
            <p:cNvSpPr>
              <a:spLocks noChangeShapeType="1"/>
            </p:cNvSpPr>
            <p:nvPr/>
          </p:nvSpPr>
          <p:spPr bwMode="auto">
            <a:xfrm flipV="1">
              <a:off x="244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3" name="Rectangle 49"/>
          <p:cNvSpPr>
            <a:spLocks noChangeArrowheads="1"/>
          </p:cNvSpPr>
          <p:nvPr/>
        </p:nvSpPr>
        <p:spPr bwMode="auto">
          <a:xfrm>
            <a:off x="2065139" y="3977407"/>
            <a:ext cx="12636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L=M+1=4</a:t>
            </a:r>
          </a:p>
        </p:txBody>
      </p:sp>
      <p:grpSp>
        <p:nvGrpSpPr>
          <p:cNvPr id="143377" name="Group 50"/>
          <p:cNvGrpSpPr>
            <a:grpSpLocks/>
          </p:cNvGrpSpPr>
          <p:nvPr/>
        </p:nvGrpSpPr>
        <p:grpSpPr bwMode="auto">
          <a:xfrm>
            <a:off x="4427339" y="4425082"/>
            <a:ext cx="339725" cy="674688"/>
            <a:chOff x="1958" y="3264"/>
            <a:chExt cx="214" cy="425"/>
          </a:xfrm>
        </p:grpSpPr>
        <p:sp>
          <p:nvSpPr>
            <p:cNvPr id="143386" name="Rectangle 51"/>
            <p:cNvSpPr>
              <a:spLocks noChangeArrowheads="1"/>
            </p:cNvSpPr>
            <p:nvPr/>
          </p:nvSpPr>
          <p:spPr bwMode="auto">
            <a:xfrm>
              <a:off x="195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a:t>
              </a:r>
            </a:p>
          </p:txBody>
        </p:sp>
        <p:sp>
          <p:nvSpPr>
            <p:cNvPr id="143387" name="Line 52"/>
            <p:cNvSpPr>
              <a:spLocks noChangeShapeType="1"/>
            </p:cNvSpPr>
            <p:nvPr/>
          </p:nvSpPr>
          <p:spPr bwMode="auto">
            <a:xfrm flipV="1">
              <a:off x="196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7" name="Rectangle 53"/>
          <p:cNvSpPr>
            <a:spLocks noChangeArrowheads="1"/>
          </p:cNvSpPr>
          <p:nvPr/>
        </p:nvSpPr>
        <p:spPr bwMode="auto">
          <a:xfrm>
            <a:off x="5875139" y="3977407"/>
            <a:ext cx="26479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M=INT((L+H)/2)=4</a:t>
            </a:r>
          </a:p>
        </p:txBody>
      </p:sp>
      <p:grpSp>
        <p:nvGrpSpPr>
          <p:cNvPr id="143379" name="Group 54"/>
          <p:cNvGrpSpPr>
            <a:grpSpLocks/>
          </p:cNvGrpSpPr>
          <p:nvPr/>
        </p:nvGrpSpPr>
        <p:grpSpPr bwMode="auto">
          <a:xfrm>
            <a:off x="4427339" y="4958482"/>
            <a:ext cx="339725" cy="674688"/>
            <a:chOff x="1958" y="3600"/>
            <a:chExt cx="214" cy="425"/>
          </a:xfrm>
        </p:grpSpPr>
        <p:sp>
          <p:nvSpPr>
            <p:cNvPr id="143384" name="Line 55"/>
            <p:cNvSpPr>
              <a:spLocks noChangeShapeType="1"/>
            </p:cNvSpPr>
            <p:nvPr/>
          </p:nvSpPr>
          <p:spPr bwMode="auto">
            <a:xfrm flipV="1">
              <a:off x="1968" y="3600"/>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5" name="Rectangle 56"/>
            <p:cNvSpPr>
              <a:spLocks noChangeArrowheads="1"/>
            </p:cNvSpPr>
            <p:nvPr/>
          </p:nvSpPr>
          <p:spPr bwMode="auto">
            <a:xfrm>
              <a:off x="1958" y="373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M</a:t>
              </a:r>
            </a:p>
          </p:txBody>
        </p:sp>
      </p:grpSp>
      <p:grpSp>
        <p:nvGrpSpPr>
          <p:cNvPr id="143380" name="Group 36"/>
          <p:cNvGrpSpPr>
            <a:grpSpLocks/>
          </p:cNvGrpSpPr>
          <p:nvPr/>
        </p:nvGrpSpPr>
        <p:grpSpPr bwMode="auto">
          <a:xfrm>
            <a:off x="3892352" y="5563320"/>
            <a:ext cx="4649787" cy="674687"/>
            <a:chOff x="2438" y="2352"/>
            <a:chExt cx="730" cy="425"/>
          </a:xfrm>
        </p:grpSpPr>
        <p:sp>
          <p:nvSpPr>
            <p:cNvPr id="59" name="Rectangle 37"/>
            <p:cNvSpPr>
              <a:spLocks noChangeArrowheads="1"/>
            </p:cNvSpPr>
            <p:nvPr/>
          </p:nvSpPr>
          <p:spPr bwMode="auto">
            <a:xfrm>
              <a:off x="2438" y="2486"/>
              <a:ext cx="730" cy="291"/>
            </a:xfrm>
            <a:prstGeom prst="rect">
              <a:avLst/>
            </a:prstGeom>
            <a:noFill/>
            <a:ln>
              <a:noFill/>
            </a:ln>
          </p:spPr>
          <p:txBody>
            <a:bodyPr wrap="none" lIns="92075" tIns="46038" rIns="92075" bIns="46038">
              <a:spAutoFit/>
            </a:bodyPr>
            <a:lstStyle/>
            <a:p>
              <a:pPr defTabSz="762000">
                <a:defRPr/>
              </a:pPr>
              <a:r>
                <a:rPr lang="en-US" altLang="zh-CN">
                  <a:solidFill>
                    <a:srgbClr val="002060"/>
                  </a:solidFill>
                  <a:latin typeface="宋体" charset="-122"/>
                  <a:ea typeface="隶书" pitchFamily="49" charset="-122"/>
                </a:rPr>
                <a:t>H</a:t>
              </a:r>
              <a:r>
                <a:rPr lang="en-US" altLang="zh-CN">
                  <a:solidFill>
                    <a:schemeClr val="accent4">
                      <a:lumMod val="75000"/>
                    </a:schemeClr>
                  </a:solidFill>
                  <a:latin typeface="宋体" charset="-122"/>
                  <a:ea typeface="隶书" pitchFamily="49" charset="-122"/>
                </a:rPr>
                <a:t>=M-1=3</a:t>
              </a:r>
              <a:r>
                <a:rPr lang="zh-CN" altLang="en-US">
                  <a:solidFill>
                    <a:schemeClr val="accent4">
                      <a:lumMod val="75000"/>
                    </a:schemeClr>
                  </a:solidFill>
                  <a:latin typeface="宋体" charset="-122"/>
                  <a:ea typeface="隶书" pitchFamily="49" charset="-122"/>
                </a:rPr>
                <a:t>，</a:t>
              </a:r>
              <a:r>
                <a:rPr lang="zh-CN" altLang="en-US">
                  <a:solidFill>
                    <a:schemeClr val="accent4">
                      <a:lumMod val="75000"/>
                    </a:schemeClr>
                  </a:solidFill>
                  <a:latin typeface="微软雅黑" panose="020B0503020204020204" pitchFamily="34" charset="-122"/>
                  <a:ea typeface="微软雅黑" panose="020B0503020204020204" pitchFamily="34" charset="-122"/>
                </a:rPr>
                <a:t>此时</a:t>
              </a:r>
              <a:r>
                <a:rPr lang="en-US" altLang="zh-CN">
                  <a:solidFill>
                    <a:schemeClr val="accent4">
                      <a:lumMod val="75000"/>
                    </a:schemeClr>
                  </a:solidFill>
                  <a:latin typeface="宋体" charset="-122"/>
                  <a:ea typeface="隶书" pitchFamily="49" charset="-122"/>
                </a:rPr>
                <a:t>L&gt;H,</a:t>
              </a:r>
              <a:r>
                <a:rPr lang="zh-CN" altLang="en-US">
                  <a:solidFill>
                    <a:schemeClr val="accent4">
                      <a:lumMod val="75000"/>
                    </a:schemeClr>
                  </a:solidFill>
                  <a:latin typeface="微软雅黑" panose="020B0503020204020204" pitchFamily="34" charset="-122"/>
                  <a:ea typeface="微软雅黑" panose="020B0503020204020204" pitchFamily="34" charset="-122"/>
                </a:rPr>
                <a:t>说明找不到</a:t>
              </a:r>
              <a:r>
                <a:rPr lang="en-US" altLang="zh-CN">
                  <a:solidFill>
                    <a:schemeClr val="accent4">
                      <a:lumMod val="75000"/>
                    </a:schemeClr>
                  </a:solidFill>
                  <a:latin typeface="宋体" charset="-122"/>
                  <a:ea typeface="隶书" pitchFamily="49" charset="-122"/>
                </a:rPr>
                <a:t>20</a:t>
              </a:r>
              <a:endParaRPr lang="en-US" altLang="zh-CN" dirty="0">
                <a:solidFill>
                  <a:schemeClr val="accent4">
                    <a:lumMod val="75000"/>
                  </a:schemeClr>
                </a:solidFill>
                <a:latin typeface="宋体" charset="-122"/>
                <a:ea typeface="隶书" pitchFamily="49" charset="-122"/>
              </a:endParaRPr>
            </a:p>
          </p:txBody>
        </p:sp>
        <p:sp>
          <p:nvSpPr>
            <p:cNvPr id="143383" name="Line 38"/>
            <p:cNvSpPr>
              <a:spLocks noChangeShapeType="1"/>
            </p:cNvSpPr>
            <p:nvPr/>
          </p:nvSpPr>
          <p:spPr bwMode="auto">
            <a:xfrm flipV="1">
              <a:off x="2448"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矩形 1"/>
          <p:cNvSpPr/>
          <p:nvPr/>
        </p:nvSpPr>
        <p:spPr>
          <a:xfrm>
            <a:off x="3671689" y="5563320"/>
            <a:ext cx="4968875" cy="674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灯片编号占位符 3">
            <a:extLst>
              <a:ext uri="{FF2B5EF4-FFF2-40B4-BE49-F238E27FC236}">
                <a16:creationId xmlns="" xmlns:a16="http://schemas.microsoft.com/office/drawing/2014/main" id="{9F4FBAFA-170E-48D8-8BD9-86729A51719A}"/>
              </a:ext>
            </a:extLst>
          </p:cNvPr>
          <p:cNvSpPr>
            <a:spLocks noGrp="1"/>
          </p:cNvSpPr>
          <p:nvPr>
            <p:ph type="sldNum" sz="quarter" idx="12"/>
          </p:nvPr>
        </p:nvSpPr>
        <p:spPr/>
        <p:txBody>
          <a:bodyPr/>
          <a:lstStyle/>
          <a:p>
            <a:pPr>
              <a:defRPr/>
            </a:pPr>
            <a:fld id="{CE1FE2A4-74F4-47C4-8584-9852550605CF}" type="slidenum">
              <a:rPr lang="en-US" altLang="zh-CN" smtClean="0"/>
              <a:pPr>
                <a:defRPr/>
              </a:pPr>
              <a:t>104</a:t>
            </a:fld>
            <a:endParaRPr lang="en-US"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p:txBody>
          <a:bodyPr/>
          <a:lstStyle/>
          <a:p>
            <a:r>
              <a:rPr lang="zh-CN" altLang="en-US"/>
              <a:t>例</a:t>
            </a:r>
            <a:r>
              <a:rPr lang="en-US" altLang="zh-CN"/>
              <a:t>9-15 </a:t>
            </a:r>
            <a:r>
              <a:rPr lang="zh-CN" altLang="en-US"/>
              <a:t>折半查找函数模板</a:t>
            </a:r>
            <a:endParaRPr lang="zh-CN" altLang="en-US" dirty="0"/>
          </a:p>
        </p:txBody>
      </p:sp>
      <p:sp>
        <p:nvSpPr>
          <p:cNvPr id="144388" name="内容占位符 2"/>
          <p:cNvSpPr>
            <a:spLocks noGrp="1"/>
          </p:cNvSpPr>
          <p:nvPr>
            <p:ph idx="1"/>
          </p:nvPr>
        </p:nvSpPr>
        <p:spPr>
          <a:xfrm>
            <a:off x="2425179" y="1196752"/>
            <a:ext cx="9160396" cy="5233070"/>
          </a:xfrm>
        </p:spPr>
        <p:txBody>
          <a:bodyPr/>
          <a:lstStyle/>
          <a:p>
            <a:pPr marL="85725"/>
            <a:r>
              <a:rPr lang="en-US" altLang="zh-CN" sz="2000" dirty="0"/>
              <a:t>template &lt;class T&gt;</a:t>
            </a:r>
          </a:p>
          <a:p>
            <a:pPr marL="85725"/>
            <a:r>
              <a:rPr lang="en-US" altLang="zh-CN" sz="2000" dirty="0"/>
              <a:t>int </a:t>
            </a:r>
            <a:r>
              <a:rPr lang="en-US" altLang="zh-CN" sz="2000" dirty="0" err="1"/>
              <a:t>binSearch</a:t>
            </a:r>
            <a:r>
              <a:rPr lang="en-US" altLang="zh-CN" sz="2000" dirty="0"/>
              <a:t>(const T list[], int n, const T &amp;key) {</a:t>
            </a:r>
          </a:p>
          <a:p>
            <a:pPr marL="85725"/>
            <a:r>
              <a:rPr lang="en-US" altLang="zh-CN" sz="2000" dirty="0"/>
              <a:t>	int low = 0;</a:t>
            </a:r>
          </a:p>
          <a:p>
            <a:pPr marL="85725"/>
            <a:r>
              <a:rPr lang="en-US" altLang="zh-CN" sz="2000" dirty="0"/>
              <a:t>	int high = n - 1;</a:t>
            </a:r>
          </a:p>
          <a:p>
            <a:pPr marL="85725"/>
            <a:r>
              <a:rPr lang="en-US" altLang="zh-CN" sz="2000" dirty="0"/>
              <a:t>	while (low &lt;= high) {	</a:t>
            </a:r>
          </a:p>
          <a:p>
            <a:pPr marL="85725"/>
            <a:r>
              <a:rPr lang="en-US" altLang="zh-CN" sz="2000" dirty="0"/>
              <a:t>		int mid = (low + high) / 2;</a:t>
            </a:r>
          </a:p>
          <a:p>
            <a:pPr marL="85725"/>
            <a:r>
              <a:rPr lang="en-US" altLang="zh-CN" sz="2000" dirty="0"/>
              <a:t>		if (key == list[mid])    </a:t>
            </a:r>
          </a:p>
          <a:p>
            <a:pPr marL="85725"/>
            <a:r>
              <a:rPr lang="en-US" altLang="zh-CN" sz="2000" dirty="0"/>
              <a:t>			return mid;	</a:t>
            </a:r>
          </a:p>
          <a:p>
            <a:pPr marL="85725"/>
            <a:r>
              <a:rPr lang="en-US" altLang="zh-CN" sz="2000" dirty="0"/>
              <a:t>		else if (key &lt; list[mid])</a:t>
            </a:r>
          </a:p>
          <a:p>
            <a:pPr marL="85725"/>
            <a:r>
              <a:rPr lang="en-US" altLang="zh-CN" sz="2000" dirty="0"/>
              <a:t>			high = mid – 1;</a:t>
            </a:r>
          </a:p>
          <a:p>
            <a:pPr marL="85725"/>
            <a:r>
              <a:rPr lang="en-US" altLang="zh-CN" sz="2000" dirty="0"/>
              <a:t>		else</a:t>
            </a:r>
          </a:p>
          <a:p>
            <a:pPr marL="85725"/>
            <a:r>
              <a:rPr lang="en-US" altLang="zh-CN" sz="2000" dirty="0"/>
              <a:t>			low = mid + 1;</a:t>
            </a:r>
          </a:p>
          <a:p>
            <a:pPr marL="85725"/>
            <a:r>
              <a:rPr lang="en-US" altLang="zh-CN" sz="2000" dirty="0"/>
              <a:t>	}</a:t>
            </a:r>
          </a:p>
          <a:p>
            <a:pPr marL="85725"/>
            <a:r>
              <a:rPr lang="en-US" altLang="zh-CN" sz="2000" dirty="0"/>
              <a:t>	return -1;</a:t>
            </a:r>
          </a:p>
          <a:p>
            <a:pPr marL="85725"/>
            <a:r>
              <a:rPr lang="en-US" altLang="zh-CN" sz="2000" dirty="0" smtClean="0"/>
              <a:t>}</a:t>
            </a:r>
            <a:endParaRPr lang="en-US" altLang="zh-CN" sz="2000" dirty="0"/>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105</a:t>
            </a:fld>
            <a:endParaRPr lang="zh-CN" altLang="en-US"/>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p:cNvSpPr>
            <a:spLocks noGrp="1"/>
          </p:cNvSpPr>
          <p:nvPr>
            <p:ph type="title"/>
          </p:nvPr>
        </p:nvSpPr>
        <p:spPr/>
        <p:txBody>
          <a:bodyPr/>
          <a:lstStyle/>
          <a:p>
            <a:r>
              <a:rPr lang="zh-CN" altLang="en-US"/>
              <a:t>小结</a:t>
            </a:r>
          </a:p>
        </p:txBody>
      </p:sp>
      <p:sp>
        <p:nvSpPr>
          <p:cNvPr id="146435" name="内容占位符 2"/>
          <p:cNvSpPr>
            <a:spLocks noGrp="1"/>
          </p:cNvSpPr>
          <p:nvPr>
            <p:ph idx="1"/>
          </p:nvPr>
        </p:nvSpPr>
        <p:spPr/>
        <p:txBody>
          <a:bodyPr/>
          <a:lstStyle/>
          <a:p>
            <a:r>
              <a:rPr lang="zh-CN" altLang="en-US" dirty="0"/>
              <a:t>主要内容</a:t>
            </a:r>
          </a:p>
          <a:p>
            <a:pPr lvl="1"/>
            <a:r>
              <a:rPr lang="zh-CN" altLang="en-US" dirty="0"/>
              <a:t>模板、群体类和群体数据的组织</a:t>
            </a:r>
          </a:p>
          <a:p>
            <a:r>
              <a:rPr lang="zh-CN" altLang="en-US" dirty="0"/>
              <a:t>达到的目标</a:t>
            </a:r>
          </a:p>
          <a:p>
            <a:pPr lvl="1"/>
            <a:r>
              <a:rPr lang="zh-CN" altLang="en-US" dirty="0"/>
              <a:t>掌握函数模板与类模板的语法和使用方法</a:t>
            </a:r>
          </a:p>
          <a:p>
            <a:pPr lvl="1"/>
            <a:r>
              <a:rPr lang="zh-CN" altLang="en-US" dirty="0"/>
              <a:t>理解线性表结构</a:t>
            </a:r>
          </a:p>
          <a:p>
            <a:pPr lvl="1"/>
            <a:r>
              <a:rPr lang="zh-CN" altLang="en-US" dirty="0"/>
              <a:t>掌握几种简单的查找与排序算法群体数据的组织</a:t>
            </a:r>
          </a:p>
        </p:txBody>
      </p:sp>
      <p:sp>
        <p:nvSpPr>
          <p:cNvPr id="3" name="灯片编号占位符 2">
            <a:extLst>
              <a:ext uri="{FF2B5EF4-FFF2-40B4-BE49-F238E27FC236}">
                <a16:creationId xmlns="" xmlns:a16="http://schemas.microsoft.com/office/drawing/2014/main" id="{ABB8DE93-A264-4DE2-B120-33BB87A8CD8E}"/>
              </a:ext>
            </a:extLst>
          </p:cNvPr>
          <p:cNvSpPr>
            <a:spLocks noGrp="1"/>
          </p:cNvSpPr>
          <p:nvPr>
            <p:ph type="sldNum" sz="quarter" idx="12"/>
          </p:nvPr>
        </p:nvSpPr>
        <p:spPr/>
        <p:txBody>
          <a:bodyPr/>
          <a:lstStyle/>
          <a:p>
            <a:fld id="{CE1FE2A4-74F4-47C4-8584-9852550605CF}" type="slidenum">
              <a:rPr lang="en-US" altLang="zh-CN" smtClean="0"/>
              <a:pPr/>
              <a:t>106</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注意</a:t>
            </a:r>
          </a:p>
        </p:txBody>
      </p:sp>
      <p:sp>
        <p:nvSpPr>
          <p:cNvPr id="3" name="内容占位符 2"/>
          <p:cNvSpPr>
            <a:spLocks noGrp="1"/>
          </p:cNvSpPr>
          <p:nvPr>
            <p:ph idx="1"/>
          </p:nvPr>
        </p:nvSpPr>
        <p:spPr/>
        <p:txBody>
          <a:bodyPr/>
          <a:lstStyle/>
          <a:p>
            <a:r>
              <a:rPr lang="zh-CN" altLang="en-US" sz="2800"/>
              <a:t>一个函数模板并非自动可以处理所有类型的数据</a:t>
            </a:r>
          </a:p>
          <a:p>
            <a:r>
              <a:rPr lang="zh-CN" altLang="en-US" sz="2800"/>
              <a:t>只有能够进行函数模板中运算的类型，可以作为类型实参</a:t>
            </a:r>
          </a:p>
          <a:p>
            <a:r>
              <a:rPr lang="zh-CN" altLang="en-US" sz="2800"/>
              <a:t>自定义的类，需要重载模板中的运算符，才能作为类型实参</a:t>
            </a:r>
          </a:p>
          <a:p>
            <a:endParaRPr lang="zh-CN" altLang="en-US" sz="2800"/>
          </a:p>
        </p:txBody>
      </p:sp>
      <p:sp>
        <p:nvSpPr>
          <p:cNvPr id="5" name="灯片编号占位符 4">
            <a:extLst>
              <a:ext uri="{FF2B5EF4-FFF2-40B4-BE49-F238E27FC236}">
                <a16:creationId xmlns="" xmlns:a16="http://schemas.microsoft.com/office/drawing/2014/main" id="{7F4640D5-BE42-415D-9AEB-716C8B12D51D}"/>
              </a:ext>
            </a:extLst>
          </p:cNvPr>
          <p:cNvSpPr>
            <a:spLocks noGrp="1"/>
          </p:cNvSpPr>
          <p:nvPr>
            <p:ph type="sldNum" sz="quarter" idx="12"/>
          </p:nvPr>
        </p:nvSpPr>
        <p:spPr/>
        <p:txBody>
          <a:bodyPr/>
          <a:lstStyle/>
          <a:p>
            <a:pPr>
              <a:defRPr/>
            </a:pPr>
            <a:fld id="{CE1FE2A4-74F4-47C4-8584-9852550605CF}" type="slidenum">
              <a:rPr lang="en-US" altLang="zh-CN" smtClean="0"/>
              <a:pPr>
                <a:defRPr/>
              </a:pPr>
              <a:t>11</a:t>
            </a:fld>
            <a:endParaRPr lang="en-US" altLang="zh-CN"/>
          </a:p>
        </p:txBody>
      </p:sp>
    </p:spTree>
    <p:extLst>
      <p:ext uri="{BB962C8B-B14F-4D97-AF65-F5344CB8AC3E}">
        <p14:creationId xmlns:p14="http://schemas.microsoft.com/office/powerpoint/2010/main" val="671541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类模板</a:t>
            </a:r>
          </a:p>
        </p:txBody>
      </p:sp>
      <p:sp>
        <p:nvSpPr>
          <p:cNvPr id="3" name="文本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 xmlns:a16="http://schemas.microsoft.com/office/drawing/2014/main" id="{D4B74145-2210-4FD8-AEA2-794887A4A637}"/>
              </a:ext>
            </a:extLst>
          </p:cNvPr>
          <p:cNvSpPr>
            <a:spLocks noGrp="1"/>
          </p:cNvSpPr>
          <p:nvPr>
            <p:ph type="sldNum" sz="quarter" idx="12"/>
          </p:nvPr>
        </p:nvSpPr>
        <p:spPr/>
        <p:txBody>
          <a:bodyPr/>
          <a:lstStyle/>
          <a:p>
            <a:pPr>
              <a:defRPr/>
            </a:pPr>
            <a:fld id="{43DBC970-2AB4-4F66-9048-09903CE5118A}" type="slidenum">
              <a:rPr lang="en-US" altLang="zh-CN" smtClean="0"/>
              <a:pPr>
                <a:defRPr/>
              </a:pPr>
              <a:t>12</a:t>
            </a:fld>
            <a:endParaRPr lang="en-US" altLang="zh-CN"/>
          </a:p>
        </p:txBody>
      </p:sp>
    </p:spTree>
    <p:extLst>
      <p:ext uri="{BB962C8B-B14F-4D97-AF65-F5344CB8AC3E}">
        <p14:creationId xmlns:p14="http://schemas.microsoft.com/office/powerpoint/2010/main" val="1194953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类模板的作用</a:t>
            </a:r>
            <a:endParaRPr lang="en-US" altLang="zh-CN" dirty="0"/>
          </a:p>
        </p:txBody>
      </p:sp>
      <p:sp>
        <p:nvSpPr>
          <p:cNvPr id="18435" name="内容占位符 2"/>
          <p:cNvSpPr>
            <a:spLocks noGrp="1"/>
          </p:cNvSpPr>
          <p:nvPr>
            <p:ph idx="1"/>
          </p:nvPr>
        </p:nvSpPr>
        <p:spPr/>
        <p:txBody>
          <a:bodyPr/>
          <a:lstStyle/>
          <a:p>
            <a:r>
              <a:rPr lang="zh-CN" altLang="en-US"/>
              <a:t>使用类模板使用户可以为类声明一种模式，使得类中的某些数据成员、某些成员函数的参数、某些成员函数的返回值，能取任意类型（包括基本类型的和用户自定义类型）。</a:t>
            </a:r>
          </a:p>
          <a:p>
            <a:pPr lvl="1"/>
            <a:endParaRPr lang="en-US" altLang="zh-CN" dirty="0"/>
          </a:p>
        </p:txBody>
      </p:sp>
      <p:sp>
        <p:nvSpPr>
          <p:cNvPr id="6" name="灯片编号占位符 5">
            <a:extLst>
              <a:ext uri="{FF2B5EF4-FFF2-40B4-BE49-F238E27FC236}">
                <a16:creationId xmlns="" xmlns:a16="http://schemas.microsoft.com/office/drawing/2014/main" id="{24CF638D-3820-4207-92F8-585762BADCBF}"/>
              </a:ext>
            </a:extLst>
          </p:cNvPr>
          <p:cNvSpPr>
            <a:spLocks noGrp="1"/>
          </p:cNvSpPr>
          <p:nvPr>
            <p:ph type="sldNum" sz="quarter" idx="12"/>
          </p:nvPr>
        </p:nvSpPr>
        <p:spPr/>
        <p:txBody>
          <a:bodyPr/>
          <a:lstStyle/>
          <a:p>
            <a:pPr>
              <a:defRPr/>
            </a:pPr>
            <a:fld id="{CE1FE2A4-74F4-47C4-8584-9852550605CF}"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类模板的声明</a:t>
            </a:r>
            <a:endParaRPr lang="zh-CN" altLang="en-US" dirty="0"/>
          </a:p>
        </p:txBody>
      </p:sp>
      <p:sp>
        <p:nvSpPr>
          <p:cNvPr id="27651" name="内容占位符 2"/>
          <p:cNvSpPr>
            <a:spLocks noGrp="1"/>
          </p:cNvSpPr>
          <p:nvPr>
            <p:ph idx="1"/>
          </p:nvPr>
        </p:nvSpPr>
        <p:spPr>
          <a:xfrm>
            <a:off x="609600" y="2060848"/>
            <a:ext cx="10975975" cy="4464496"/>
          </a:xfrm>
        </p:spPr>
        <p:txBody>
          <a:bodyPr/>
          <a:lstStyle/>
          <a:p>
            <a:r>
              <a:rPr lang="zh-CN" altLang="en-US" dirty="0"/>
              <a:t>类模板：</a:t>
            </a:r>
          </a:p>
          <a:p>
            <a:pPr marL="411162" lvl="1" indent="0">
              <a:buNone/>
            </a:pPr>
            <a:r>
              <a:rPr lang="en-US" altLang="zh-CN" dirty="0"/>
              <a:t>	template &lt;</a:t>
            </a:r>
            <a:r>
              <a:rPr lang="zh-CN" altLang="en-US" dirty="0"/>
              <a:t>模板参数表</a:t>
            </a:r>
            <a:r>
              <a:rPr lang="en-US" altLang="zh-CN" dirty="0"/>
              <a:t>&gt;</a:t>
            </a:r>
          </a:p>
          <a:p>
            <a:pPr marL="411162" lvl="1" indent="0">
              <a:buNone/>
            </a:pPr>
            <a:r>
              <a:rPr lang="en-US" altLang="zh-CN" dirty="0"/>
              <a:t>	class </a:t>
            </a:r>
            <a:r>
              <a:rPr lang="zh-CN" altLang="en-US" dirty="0"/>
              <a:t>类名</a:t>
            </a:r>
          </a:p>
          <a:p>
            <a:pPr marL="411162" lvl="1" indent="0">
              <a:buNone/>
            </a:pPr>
            <a:r>
              <a:rPr lang="en-US" altLang="zh-CN" dirty="0"/>
              <a:t>	{</a:t>
            </a:r>
            <a:r>
              <a:rPr lang="zh-CN" altLang="en-US" dirty="0"/>
              <a:t>类成员声明</a:t>
            </a:r>
            <a:r>
              <a:rPr lang="en-US" altLang="zh-CN" dirty="0"/>
              <a:t>};</a:t>
            </a:r>
          </a:p>
          <a:p>
            <a:pPr marL="411162" lvl="1" indent="0">
              <a:buNone/>
            </a:pPr>
            <a:endParaRPr lang="en-US" altLang="zh-CN" dirty="0"/>
          </a:p>
          <a:p>
            <a:r>
              <a:rPr lang="zh-CN" altLang="en-US" dirty="0"/>
              <a:t>如果需要在类模板以外定义其成员函数，则要采用以下的形式：</a:t>
            </a:r>
          </a:p>
          <a:p>
            <a:pPr lvl="1"/>
            <a:r>
              <a:rPr lang="en-US" altLang="zh-CN" dirty="0"/>
              <a:t>template &lt;</a:t>
            </a:r>
            <a:r>
              <a:rPr lang="zh-CN" altLang="en-US" dirty="0"/>
              <a:t>模板参数表</a:t>
            </a:r>
            <a:r>
              <a:rPr lang="en-US" altLang="zh-CN" dirty="0"/>
              <a:t>&gt;</a:t>
            </a:r>
          </a:p>
          <a:p>
            <a:pPr lvl="1"/>
            <a:r>
              <a:rPr lang="zh-CN" altLang="en-US" dirty="0"/>
              <a:t>类型名 类名</a:t>
            </a:r>
            <a:r>
              <a:rPr lang="en-US" altLang="zh-CN" dirty="0"/>
              <a:t>&lt;</a:t>
            </a:r>
            <a:r>
              <a:rPr lang="zh-CN" altLang="en-US" dirty="0"/>
              <a:t>模板参数标识符列表</a:t>
            </a:r>
            <a:r>
              <a:rPr lang="en-US" altLang="zh-CN" dirty="0"/>
              <a:t>&gt;::</a:t>
            </a:r>
            <a:r>
              <a:rPr lang="zh-CN" altLang="en-US" dirty="0"/>
              <a:t>函数名（参数表）</a:t>
            </a:r>
            <a:endParaRPr lang="en-US" altLang="zh-CN" dirty="0"/>
          </a:p>
          <a:p>
            <a:r>
              <a:rPr lang="zh-CN" altLang="en-US" dirty="0"/>
              <a:t>模板参数表中参数</a:t>
            </a:r>
            <a:r>
              <a:rPr lang="zh-CN" altLang="en-US" dirty="0">
                <a:solidFill>
                  <a:srgbClr val="C00000"/>
                </a:solidFill>
              </a:rPr>
              <a:t>可以</a:t>
            </a:r>
            <a:r>
              <a:rPr lang="zh-CN" altLang="en-US" dirty="0"/>
              <a:t>声明为该模板类的</a:t>
            </a:r>
            <a:r>
              <a:rPr lang="zh-CN" altLang="en-US" dirty="0">
                <a:solidFill>
                  <a:srgbClr val="C00000"/>
                </a:solidFill>
              </a:rPr>
              <a:t>友元类</a:t>
            </a:r>
            <a:endParaRPr lang="en-US" altLang="zh-CN" dirty="0">
              <a:solidFill>
                <a:srgbClr val="C00000"/>
              </a:solidFill>
            </a:endParaRPr>
          </a:p>
          <a:p>
            <a:r>
              <a:rPr lang="zh-CN" altLang="en-US" dirty="0"/>
              <a:t>可通过</a:t>
            </a:r>
            <a:r>
              <a:rPr lang="en-US" altLang="zh-CN" dirty="0"/>
              <a:t>typedef</a:t>
            </a:r>
            <a:r>
              <a:rPr lang="zh-CN" altLang="en-US" dirty="0"/>
              <a:t> 或者</a:t>
            </a:r>
            <a:r>
              <a:rPr lang="en-US" altLang="zh-CN" dirty="0"/>
              <a:t>using</a:t>
            </a:r>
            <a:r>
              <a:rPr lang="zh-CN" altLang="en-US" dirty="0"/>
              <a:t>对实例化的类模板定义</a:t>
            </a:r>
            <a:r>
              <a:rPr lang="zh-CN" altLang="en-US" dirty="0" smtClean="0"/>
              <a:t>别名</a:t>
            </a:r>
            <a:endParaRPr lang="en-US" altLang="zh-CN" dirty="0" smtClean="0"/>
          </a:p>
          <a:p>
            <a:pPr lvl="1"/>
            <a:r>
              <a:rPr lang="en-US" altLang="zh-CN" dirty="0" err="1"/>
              <a:t>typedef</a:t>
            </a:r>
            <a:r>
              <a:rPr lang="en-US" altLang="zh-CN" dirty="0"/>
              <a:t> </a:t>
            </a:r>
            <a:r>
              <a:rPr lang="en-US" altLang="zh-CN" dirty="0" err="1"/>
              <a:t>std</a:t>
            </a:r>
            <a:r>
              <a:rPr lang="en-US" altLang="zh-CN" dirty="0"/>
              <a:t>::map&lt;</a:t>
            </a:r>
            <a:r>
              <a:rPr lang="en-US" altLang="zh-CN" dirty="0" err="1"/>
              <a:t>int</a:t>
            </a:r>
            <a:r>
              <a:rPr lang="en-US" altLang="zh-CN" dirty="0"/>
              <a:t>, </a:t>
            </a:r>
            <a:r>
              <a:rPr lang="en-US" altLang="zh-CN" dirty="0" err="1"/>
              <a:t>int</a:t>
            </a:r>
            <a:r>
              <a:rPr lang="en-US" altLang="zh-CN" dirty="0"/>
              <a:t>&gt; </a:t>
            </a:r>
            <a:r>
              <a:rPr lang="en-US" altLang="zh-CN" dirty="0" err="1"/>
              <a:t>map_i_i</a:t>
            </a:r>
            <a:r>
              <a:rPr lang="en-US" altLang="zh-CN" dirty="0"/>
              <a:t>;</a:t>
            </a:r>
            <a:endParaRPr lang="zh-CN" altLang="en-US" dirty="0"/>
          </a:p>
        </p:txBody>
      </p:sp>
      <p:sp>
        <p:nvSpPr>
          <p:cNvPr id="27654" name="Rectangle 2053"/>
          <p:cNvSpPr>
            <a:spLocks noChangeArrowheads="1"/>
          </p:cNvSpPr>
          <p:nvPr/>
        </p:nvSpPr>
        <p:spPr bwMode="auto">
          <a:xfrm>
            <a:off x="1498600" y="2497461"/>
            <a:ext cx="3527425" cy="121957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7" name="灯片编号占位符 6">
            <a:extLst>
              <a:ext uri="{FF2B5EF4-FFF2-40B4-BE49-F238E27FC236}">
                <a16:creationId xmlns="" xmlns:a16="http://schemas.microsoft.com/office/drawing/2014/main" id="{3C43EE59-ED07-4209-A92D-A99211D3D3FB}"/>
              </a:ext>
            </a:extLst>
          </p:cNvPr>
          <p:cNvSpPr>
            <a:spLocks noGrp="1"/>
          </p:cNvSpPr>
          <p:nvPr>
            <p:ph type="sldNum" sz="quarter" idx="12"/>
          </p:nvPr>
        </p:nvSpPr>
        <p:spPr/>
        <p:txBody>
          <a:bodyPr/>
          <a:lstStyle/>
          <a:p>
            <a:pPr>
              <a:defRPr/>
            </a:pPr>
            <a:fld id="{CE1FE2A4-74F4-47C4-8584-9852550605CF}" type="slidenum">
              <a:rPr lang="en-US" altLang="zh-CN" smtClean="0"/>
              <a:pPr>
                <a:defRPr/>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模板的默认实参</a:t>
            </a:r>
          </a:p>
        </p:txBody>
      </p:sp>
      <p:sp>
        <p:nvSpPr>
          <p:cNvPr id="3" name="内容占位符 2"/>
          <p:cNvSpPr>
            <a:spLocks noGrp="1"/>
          </p:cNvSpPr>
          <p:nvPr>
            <p:ph idx="1"/>
          </p:nvPr>
        </p:nvSpPr>
        <p:spPr>
          <a:xfrm>
            <a:off x="609600" y="2119536"/>
            <a:ext cx="10975975" cy="4454302"/>
          </a:xfrm>
        </p:spPr>
        <p:txBody>
          <a:bodyPr/>
          <a:lstStyle/>
          <a:p>
            <a:pPr marL="109537" indent="0">
              <a:buNone/>
            </a:pPr>
            <a:r>
              <a:rPr lang="zh-CN" altLang="en-US" sz="2200" dirty="0"/>
              <a:t>类似于函数形参可有默认实参，函数</a:t>
            </a:r>
            <a:r>
              <a:rPr lang="en-US" altLang="zh-CN" sz="2200" dirty="0"/>
              <a:t>/</a:t>
            </a:r>
            <a:r>
              <a:rPr lang="zh-CN" altLang="en-US" sz="2200" dirty="0"/>
              <a:t>类模板可有默认模板实参：</a:t>
            </a:r>
          </a:p>
          <a:p>
            <a:pPr marL="401637" lvl="1" indent="0">
              <a:spcBef>
                <a:spcPts val="0"/>
              </a:spcBef>
              <a:buNone/>
            </a:pPr>
            <a:r>
              <a:rPr lang="en-US" altLang="zh-CN" sz="2000" dirty="0">
                <a:solidFill>
                  <a:schemeClr val="tx1"/>
                </a:solidFill>
              </a:rPr>
              <a:t>template &lt;</a:t>
            </a:r>
            <a:r>
              <a:rPr lang="en-US" altLang="zh-CN" sz="2000" dirty="0" err="1">
                <a:solidFill>
                  <a:schemeClr val="tx1"/>
                </a:solidFill>
              </a:rPr>
              <a:t>typename</a:t>
            </a:r>
            <a:r>
              <a:rPr lang="en-US" altLang="zh-CN" sz="2000" dirty="0">
                <a:solidFill>
                  <a:schemeClr val="tx1"/>
                </a:solidFill>
              </a:rPr>
              <a:t> T = double&gt;</a:t>
            </a:r>
          </a:p>
          <a:p>
            <a:pPr marL="401637" lvl="1" indent="0">
              <a:spcBef>
                <a:spcPts val="0"/>
              </a:spcBef>
              <a:buNone/>
            </a:pPr>
            <a:r>
              <a:rPr lang="en-US" altLang="zh-CN" sz="2000" dirty="0">
                <a:solidFill>
                  <a:schemeClr val="tx1"/>
                </a:solidFill>
              </a:rPr>
              <a:t>class Point{</a:t>
            </a:r>
            <a:endParaRPr lang="zh-CN" altLang="zh-CN" sz="2000" dirty="0">
              <a:solidFill>
                <a:schemeClr val="tx1"/>
              </a:solidFill>
            </a:endParaRPr>
          </a:p>
          <a:p>
            <a:pPr marL="401637" lvl="1" indent="0">
              <a:spcBef>
                <a:spcPts val="0"/>
              </a:spcBef>
              <a:buNone/>
            </a:pPr>
            <a:r>
              <a:rPr lang="en-US" altLang="zh-CN" sz="2000" dirty="0">
                <a:solidFill>
                  <a:schemeClr val="tx1"/>
                </a:solidFill>
              </a:rPr>
              <a:t>public:</a:t>
            </a:r>
            <a:endParaRPr lang="zh-CN" altLang="zh-CN" sz="2000" dirty="0">
              <a:solidFill>
                <a:schemeClr val="tx1"/>
              </a:solidFill>
            </a:endParaRPr>
          </a:p>
          <a:p>
            <a:pPr marL="401637" lvl="1" indent="0">
              <a:spcBef>
                <a:spcPts val="0"/>
              </a:spcBef>
              <a:buNone/>
            </a:pPr>
            <a:r>
              <a:rPr lang="en-US" altLang="zh-CN" sz="2000" dirty="0">
                <a:solidFill>
                  <a:schemeClr val="tx1"/>
                </a:solidFill>
              </a:rPr>
              <a:t>	Point(T _x = 0, T _y = 0): x(_x), y(_y</a:t>
            </a:r>
            <a:r>
              <a:rPr lang="en-US" altLang="zh-CN" sz="2000" dirty="0" smtClean="0">
                <a:solidFill>
                  <a:schemeClr val="tx1"/>
                </a:solidFill>
              </a:rPr>
              <a:t>) { }</a:t>
            </a:r>
            <a:endParaRPr lang="zh-CN" altLang="zh-CN" sz="2000" dirty="0">
              <a:solidFill>
                <a:schemeClr val="tx1"/>
              </a:solidFill>
            </a:endParaRPr>
          </a:p>
          <a:p>
            <a:pPr marL="401637" lvl="1" indent="0">
              <a:spcBef>
                <a:spcPts val="0"/>
              </a:spcBef>
              <a:buNone/>
            </a:pPr>
            <a:r>
              <a:rPr lang="en-US" altLang="zh-CN" sz="2000" dirty="0">
                <a:solidFill>
                  <a:schemeClr val="tx1"/>
                </a:solidFill>
              </a:rPr>
              <a:t>private:</a:t>
            </a:r>
            <a:endParaRPr lang="zh-CN" altLang="zh-CN" sz="2000" dirty="0">
              <a:solidFill>
                <a:schemeClr val="tx1"/>
              </a:solidFill>
            </a:endParaRPr>
          </a:p>
          <a:p>
            <a:pPr marL="401637" lvl="1" indent="0">
              <a:spcBef>
                <a:spcPts val="0"/>
              </a:spcBef>
              <a:buNone/>
            </a:pPr>
            <a:r>
              <a:rPr lang="en-US" altLang="zh-CN" sz="2000" dirty="0" smtClean="0">
                <a:solidFill>
                  <a:schemeClr val="tx1"/>
                </a:solidFill>
              </a:rPr>
              <a:t>	T </a:t>
            </a:r>
            <a:r>
              <a:rPr lang="en-US" altLang="zh-CN" sz="2000" dirty="0">
                <a:solidFill>
                  <a:schemeClr val="tx1"/>
                </a:solidFill>
              </a:rPr>
              <a:t>x;</a:t>
            </a:r>
            <a:endParaRPr lang="zh-CN" altLang="zh-CN" sz="2000" dirty="0">
              <a:solidFill>
                <a:schemeClr val="tx1"/>
              </a:solidFill>
            </a:endParaRPr>
          </a:p>
          <a:p>
            <a:pPr marL="401637" lvl="1" indent="0">
              <a:spcBef>
                <a:spcPts val="0"/>
              </a:spcBef>
              <a:buNone/>
            </a:pPr>
            <a:r>
              <a:rPr lang="en-US" altLang="zh-CN" sz="2000" dirty="0" smtClean="0">
                <a:solidFill>
                  <a:schemeClr val="tx1"/>
                </a:solidFill>
              </a:rPr>
              <a:t>	T </a:t>
            </a:r>
            <a:r>
              <a:rPr lang="en-US" altLang="zh-CN" sz="2000" dirty="0">
                <a:solidFill>
                  <a:schemeClr val="tx1"/>
                </a:solidFill>
              </a:rPr>
              <a:t>y;</a:t>
            </a:r>
            <a:endParaRPr lang="zh-CN" altLang="zh-CN" sz="2000" dirty="0">
              <a:solidFill>
                <a:schemeClr val="tx1"/>
              </a:solidFill>
            </a:endParaRPr>
          </a:p>
          <a:p>
            <a:pPr marL="401637" lvl="1" indent="0">
              <a:spcBef>
                <a:spcPts val="0"/>
              </a:spcBef>
              <a:buNone/>
            </a:pPr>
            <a:r>
              <a:rPr lang="en-US" altLang="zh-CN" sz="2000" dirty="0">
                <a:solidFill>
                  <a:schemeClr val="tx1"/>
                </a:solidFill>
              </a:rPr>
              <a:t>};</a:t>
            </a:r>
          </a:p>
          <a:p>
            <a:pPr marL="401637" lvl="1" indent="0">
              <a:spcBef>
                <a:spcPts val="0"/>
              </a:spcBef>
              <a:buNone/>
            </a:pPr>
            <a:endParaRPr lang="en-US" altLang="zh-CN" sz="2000" dirty="0">
              <a:solidFill>
                <a:schemeClr val="tx1"/>
              </a:solidFill>
            </a:endParaRPr>
          </a:p>
          <a:p>
            <a:pPr marL="109537" indent="0">
              <a:spcBef>
                <a:spcPts val="0"/>
              </a:spcBef>
              <a:buNone/>
            </a:pPr>
            <a:r>
              <a:rPr lang="zh-CN" altLang="en-US" sz="2200" dirty="0">
                <a:solidFill>
                  <a:schemeClr val="tx1"/>
                </a:solidFill>
              </a:rPr>
              <a:t>使用模板：</a:t>
            </a:r>
            <a:endParaRPr lang="zh-CN" altLang="zh-CN" sz="2200" dirty="0">
              <a:solidFill>
                <a:schemeClr val="tx1"/>
              </a:solidFill>
            </a:endParaRPr>
          </a:p>
          <a:p>
            <a:pPr marL="401637" lvl="1" indent="0">
              <a:spcBef>
                <a:spcPts val="0"/>
              </a:spcBef>
              <a:buNone/>
            </a:pPr>
            <a:r>
              <a:rPr lang="en-US" altLang="zh-CN" sz="2000" dirty="0">
                <a:solidFill>
                  <a:schemeClr val="tx1"/>
                </a:solidFill>
              </a:rPr>
              <a:t>Point&lt;int&gt; point();	//</a:t>
            </a:r>
            <a:r>
              <a:rPr lang="zh-CN" altLang="zh-CN" sz="2000" dirty="0">
                <a:solidFill>
                  <a:schemeClr val="tx1"/>
                </a:solidFill>
              </a:rPr>
              <a:t>给定模板参数</a:t>
            </a:r>
            <a:r>
              <a:rPr lang="en-US" altLang="zh-CN" sz="2000" dirty="0">
                <a:solidFill>
                  <a:schemeClr val="tx1"/>
                </a:solidFill>
              </a:rPr>
              <a:t>int</a:t>
            </a:r>
            <a:r>
              <a:rPr lang="zh-CN" altLang="zh-CN" sz="2000" dirty="0">
                <a:solidFill>
                  <a:schemeClr val="tx1"/>
                </a:solidFill>
              </a:rPr>
              <a:t>，定义整数点对象</a:t>
            </a:r>
            <a:r>
              <a:rPr lang="en-US" altLang="zh-CN" sz="2000" dirty="0">
                <a:solidFill>
                  <a:schemeClr val="tx1"/>
                </a:solidFill>
              </a:rPr>
              <a:t>(0, 0)</a:t>
            </a:r>
            <a:endParaRPr lang="zh-CN" altLang="zh-CN" sz="2000" dirty="0">
              <a:solidFill>
                <a:schemeClr val="tx1"/>
              </a:solidFill>
            </a:endParaRPr>
          </a:p>
          <a:p>
            <a:pPr marL="401637" lvl="1" indent="0">
              <a:spcBef>
                <a:spcPts val="0"/>
              </a:spcBef>
              <a:buNone/>
            </a:pPr>
            <a:r>
              <a:rPr lang="en-US" altLang="zh-CN" sz="2000" dirty="0">
                <a:solidFill>
                  <a:schemeClr val="tx1"/>
                </a:solidFill>
              </a:rPr>
              <a:t>Point&lt;&gt; point();	//</a:t>
            </a:r>
            <a:r>
              <a:rPr lang="zh-CN" altLang="zh-CN" sz="2000" dirty="0">
                <a:solidFill>
                  <a:schemeClr val="tx1"/>
                </a:solidFill>
              </a:rPr>
              <a:t>模板参数列表</a:t>
            </a:r>
            <a:r>
              <a:rPr lang="en-US" altLang="zh-CN" sz="2000" dirty="0">
                <a:solidFill>
                  <a:schemeClr val="tx1"/>
                </a:solidFill>
              </a:rPr>
              <a:t>&lt;&gt;</a:t>
            </a:r>
            <a:r>
              <a:rPr lang="zh-CN" altLang="zh-CN" sz="2000" dirty="0">
                <a:solidFill>
                  <a:schemeClr val="tx1"/>
                </a:solidFill>
              </a:rPr>
              <a:t>为空，默认</a:t>
            </a:r>
            <a:r>
              <a:rPr lang="en-US" altLang="zh-CN" sz="2000" dirty="0">
                <a:solidFill>
                  <a:schemeClr val="tx1"/>
                </a:solidFill>
              </a:rPr>
              <a:t>double</a:t>
            </a:r>
            <a:r>
              <a:rPr lang="zh-CN" altLang="zh-CN" sz="2000" dirty="0">
                <a:solidFill>
                  <a:schemeClr val="tx1"/>
                </a:solidFill>
              </a:rPr>
              <a:t>类型</a:t>
            </a:r>
            <a:r>
              <a:rPr lang="zh-CN" altLang="zh-CN" sz="2000" dirty="0" smtClean="0">
                <a:solidFill>
                  <a:schemeClr val="tx1"/>
                </a:solidFill>
              </a:rPr>
              <a:t>初始化</a:t>
            </a:r>
            <a:endParaRPr lang="zh-CN" altLang="en-US" sz="2000" dirty="0">
              <a:solidFill>
                <a:schemeClr val="tx1"/>
              </a:solidFill>
            </a:endParaRPr>
          </a:p>
        </p:txBody>
      </p:sp>
      <p:sp>
        <p:nvSpPr>
          <p:cNvPr id="5" name="灯片编号占位符 4">
            <a:extLst>
              <a:ext uri="{FF2B5EF4-FFF2-40B4-BE49-F238E27FC236}">
                <a16:creationId xmlns="" xmlns:a16="http://schemas.microsoft.com/office/drawing/2014/main" id="{C1005E52-21EE-426C-93A2-3DF55C3B5799}"/>
              </a:ext>
            </a:extLst>
          </p:cNvPr>
          <p:cNvSpPr>
            <a:spLocks noGrp="1"/>
          </p:cNvSpPr>
          <p:nvPr>
            <p:ph type="sldNum" sz="quarter" idx="12"/>
          </p:nvPr>
        </p:nvSpPr>
        <p:spPr/>
        <p:txBody>
          <a:bodyPr/>
          <a:lstStyle/>
          <a:p>
            <a:pPr>
              <a:defRPr/>
            </a:pPr>
            <a:fld id="{CE1FE2A4-74F4-47C4-8584-9852550605CF}" type="slidenum">
              <a:rPr lang="en-US" altLang="zh-CN" smtClean="0"/>
              <a:pPr>
                <a:defRPr/>
              </a:pPr>
              <a:t>15</a:t>
            </a:fld>
            <a:endParaRPr lang="en-US" altLang="zh-CN"/>
          </a:p>
        </p:txBody>
      </p:sp>
    </p:spTree>
    <p:extLst>
      <p:ext uri="{BB962C8B-B14F-4D97-AF65-F5344CB8AC3E}">
        <p14:creationId xmlns:p14="http://schemas.microsoft.com/office/powerpoint/2010/main" val="2089176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标题 1"/>
          <p:cNvSpPr>
            <a:spLocks noGrp="1"/>
          </p:cNvSpPr>
          <p:nvPr>
            <p:ph type="title"/>
          </p:nvPr>
        </p:nvSpPr>
        <p:spPr/>
        <p:txBody>
          <a:bodyPr/>
          <a:lstStyle/>
          <a:p>
            <a:r>
              <a:rPr lang="zh-CN" altLang="en-US" dirty="0"/>
              <a:t>例</a:t>
            </a:r>
            <a:r>
              <a:rPr lang="en-US" altLang="zh-CN" dirty="0"/>
              <a:t>9-2 </a:t>
            </a:r>
            <a:r>
              <a:rPr lang="zh-CN" altLang="en-US" dirty="0"/>
              <a:t>类模板示例</a:t>
            </a:r>
            <a:endParaRPr kumimoji="1" lang="zh-CN" altLang="en-US" dirty="0"/>
          </a:p>
        </p:txBody>
      </p:sp>
      <p:sp>
        <p:nvSpPr>
          <p:cNvPr id="28676" name="内容占位符 2"/>
          <p:cNvSpPr>
            <a:spLocks noGrp="1"/>
          </p:cNvSpPr>
          <p:nvPr>
            <p:ph idx="1"/>
          </p:nvPr>
        </p:nvSpPr>
        <p:spPr>
          <a:xfrm>
            <a:off x="2425179" y="1052736"/>
            <a:ext cx="9160396" cy="5616624"/>
          </a:xfrm>
        </p:spPr>
        <p:txBody>
          <a:bodyPr/>
          <a:lstStyle/>
          <a:p>
            <a:pPr marL="358775" indent="-250825">
              <a:spcBef>
                <a:spcPct val="0"/>
              </a:spcBef>
              <a:buFont typeface="Wingdings" panose="05000000000000000000" pitchFamily="2" charset="2"/>
              <a:buNone/>
            </a:pPr>
            <a:r>
              <a:rPr lang="en-US" altLang="zh-CN" sz="2000" dirty="0"/>
              <a:t>#include &lt;iostream&gt;</a:t>
            </a:r>
          </a:p>
          <a:p>
            <a:pPr marL="358775" indent="-250825">
              <a:spcBef>
                <a:spcPct val="0"/>
              </a:spcBef>
              <a:buFont typeface="Wingdings" panose="05000000000000000000" pitchFamily="2" charset="2"/>
              <a:buNone/>
            </a:pPr>
            <a:r>
              <a:rPr lang="en-US" altLang="zh-CN" sz="2000" dirty="0"/>
              <a:t>#include &lt;</a:t>
            </a:r>
            <a:r>
              <a:rPr lang="en-US" altLang="zh-CN" sz="2000" dirty="0" err="1"/>
              <a:t>cstdlib</a:t>
            </a:r>
            <a:r>
              <a:rPr lang="en-US" altLang="zh-CN" sz="2000" dirty="0"/>
              <a:t>&gt;</a:t>
            </a:r>
          </a:p>
          <a:p>
            <a:pPr marL="358775" indent="-250825">
              <a:spcBef>
                <a:spcPct val="0"/>
              </a:spcBef>
              <a:buFont typeface="Wingdings" panose="05000000000000000000" pitchFamily="2" charset="2"/>
              <a:buNone/>
            </a:pPr>
            <a:r>
              <a:rPr lang="en-US" altLang="zh-CN" sz="2000" dirty="0"/>
              <a:t>using namespace std;</a:t>
            </a:r>
          </a:p>
          <a:p>
            <a:pPr marL="358775" indent="-250825">
              <a:spcBef>
                <a:spcPct val="0"/>
              </a:spcBef>
              <a:buFont typeface="Wingdings" panose="05000000000000000000" pitchFamily="2" charset="2"/>
              <a:buNone/>
            </a:pPr>
            <a:r>
              <a:rPr lang="en-US" altLang="zh-CN" sz="2000" dirty="0"/>
              <a:t>struct Student {</a:t>
            </a:r>
          </a:p>
          <a:p>
            <a:pPr marL="358775" indent="-250825">
              <a:spcBef>
                <a:spcPct val="0"/>
              </a:spcBef>
              <a:buFont typeface="Wingdings" panose="05000000000000000000" pitchFamily="2" charset="2"/>
              <a:buNone/>
            </a:pPr>
            <a:r>
              <a:rPr lang="en-US" altLang="zh-CN" sz="2000" dirty="0"/>
              <a:t>  int id;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学号</a:t>
            </a:r>
          </a:p>
          <a:p>
            <a:pPr marL="358775" indent="-250825">
              <a:spcBef>
                <a:spcPct val="0"/>
              </a:spcBef>
              <a:buFont typeface="Wingdings" panose="05000000000000000000" pitchFamily="2" charset="2"/>
              <a:buNone/>
            </a:pPr>
            <a:r>
              <a:rPr lang="zh-CN" altLang="en-US" sz="2000" dirty="0"/>
              <a:t>  </a:t>
            </a:r>
            <a:r>
              <a:rPr lang="en-US" altLang="zh-CN" sz="2000" dirty="0"/>
              <a:t>float </a:t>
            </a:r>
            <a:r>
              <a:rPr lang="en-US" altLang="zh-CN" sz="2000" dirty="0" err="1"/>
              <a:t>gpa</a:t>
            </a: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平均分</a:t>
            </a:r>
          </a:p>
          <a:p>
            <a:pPr marL="358775" indent="-250825">
              <a:spcBef>
                <a:spcPct val="0"/>
              </a:spcBef>
              <a:buFont typeface="Wingdings" panose="05000000000000000000" pitchFamily="2" charset="2"/>
              <a:buNone/>
            </a:pPr>
            <a:r>
              <a:rPr lang="en-US" altLang="zh-CN" sz="2000" dirty="0"/>
              <a:t>}; </a:t>
            </a:r>
          </a:p>
          <a:p>
            <a:pPr marL="358775" indent="-250825">
              <a:spcBef>
                <a:spcPct val="0"/>
              </a:spcBef>
              <a:buFont typeface="Wingdings" panose="05000000000000000000" pitchFamily="2" charset="2"/>
              <a:buNone/>
            </a:pPr>
            <a:r>
              <a:rPr lang="en-US" altLang="zh-CN" sz="2000" dirty="0">
                <a:solidFill>
                  <a:srgbClr val="C00000"/>
                </a:solidFill>
              </a:rPr>
              <a:t>template &lt;class T&gt;</a:t>
            </a:r>
          </a:p>
          <a:p>
            <a:pPr marL="358775" indent="-250825">
              <a:spcBef>
                <a:spcPct val="0"/>
              </a:spcBef>
              <a:buFont typeface="Wingdings" panose="05000000000000000000" pitchFamily="2" charset="2"/>
              <a:buNone/>
            </a:pPr>
            <a:r>
              <a:rPr lang="en-US" altLang="zh-CN" sz="2000" dirty="0"/>
              <a:t>class Store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类模板：实现对任意类型数据进行存取</a:t>
            </a:r>
          </a:p>
          <a:p>
            <a:pPr marL="358775" indent="-250825">
              <a:spcBef>
                <a:spcPct val="0"/>
              </a:spcBef>
              <a:buFont typeface="Wingdings" panose="05000000000000000000" pitchFamily="2" charset="2"/>
              <a:buNone/>
            </a:pPr>
            <a:r>
              <a:rPr lang="en-US" altLang="zh-CN" sz="2000" dirty="0"/>
              <a:t>private:</a:t>
            </a:r>
          </a:p>
          <a:p>
            <a:pPr marL="358775" indent="-250825">
              <a:spcBef>
                <a:spcPct val="0"/>
              </a:spcBef>
              <a:buFont typeface="Wingdings" panose="05000000000000000000" pitchFamily="2" charset="2"/>
              <a:buNone/>
            </a:pPr>
            <a:r>
              <a:rPr lang="en-US" altLang="zh-CN" sz="2000" dirty="0"/>
              <a:t>	</a:t>
            </a:r>
            <a:r>
              <a:rPr lang="en-US" altLang="zh-CN" sz="2000" dirty="0">
                <a:solidFill>
                  <a:srgbClr val="C00000"/>
                </a:solidFill>
              </a:rPr>
              <a:t>T</a:t>
            </a:r>
            <a:r>
              <a:rPr lang="en-US" altLang="zh-CN" sz="2000" dirty="0"/>
              <a:t> item;	</a:t>
            </a:r>
            <a:r>
              <a:rPr lang="en-US" altLang="zh-CN" sz="2000" dirty="0">
                <a:solidFill>
                  <a:schemeClr val="tx1">
                    <a:lumMod val="50000"/>
                    <a:lumOff val="50000"/>
                  </a:schemeClr>
                </a:solidFill>
              </a:rPr>
              <a:t>// item</a:t>
            </a:r>
            <a:r>
              <a:rPr lang="zh-CN" altLang="en-US" sz="2000" dirty="0">
                <a:solidFill>
                  <a:schemeClr val="tx1">
                    <a:lumMod val="50000"/>
                    <a:lumOff val="50000"/>
                  </a:schemeClr>
                </a:solidFill>
              </a:rPr>
              <a:t>用于存放任意类型的数据</a:t>
            </a:r>
          </a:p>
          <a:p>
            <a:pPr marL="358775" indent="-250825">
              <a:spcBef>
                <a:spcPct val="0"/>
              </a:spcBef>
              <a:buFont typeface="Wingdings" panose="05000000000000000000" pitchFamily="2" charset="2"/>
              <a:buNone/>
            </a:pPr>
            <a:r>
              <a:rPr lang="zh-CN" altLang="en-US" sz="2000" dirty="0"/>
              <a:t>	</a:t>
            </a:r>
            <a:r>
              <a:rPr lang="en-US" altLang="zh-CN" sz="2000" dirty="0"/>
              <a:t>bool </a:t>
            </a:r>
            <a:r>
              <a:rPr lang="en-US" altLang="zh-CN" sz="2000" dirty="0" err="1"/>
              <a:t>haveValue</a:t>
            </a:r>
            <a:r>
              <a:rPr lang="en-US" altLang="zh-CN" sz="2000" dirty="0"/>
              <a:t>;  </a:t>
            </a:r>
            <a:r>
              <a:rPr lang="en-US" altLang="zh-CN" sz="2000" dirty="0">
                <a:solidFill>
                  <a:schemeClr val="tx1">
                    <a:lumMod val="50000"/>
                    <a:lumOff val="50000"/>
                  </a:schemeClr>
                </a:solidFill>
              </a:rPr>
              <a:t>// </a:t>
            </a:r>
            <a:r>
              <a:rPr lang="en-US" altLang="zh-CN" sz="2000" dirty="0" err="1">
                <a:solidFill>
                  <a:schemeClr val="tx1">
                    <a:lumMod val="50000"/>
                    <a:lumOff val="50000"/>
                  </a:schemeClr>
                </a:solidFill>
              </a:rPr>
              <a:t>haveValue</a:t>
            </a:r>
            <a:r>
              <a:rPr lang="zh-CN" altLang="en-US" sz="2000" dirty="0">
                <a:solidFill>
                  <a:schemeClr val="tx1">
                    <a:lumMod val="50000"/>
                    <a:lumOff val="50000"/>
                  </a:schemeClr>
                </a:solidFill>
              </a:rPr>
              <a:t>标记</a:t>
            </a:r>
            <a:r>
              <a:rPr lang="en-US" altLang="zh-CN" sz="2000" dirty="0">
                <a:solidFill>
                  <a:schemeClr val="tx1">
                    <a:lumMod val="50000"/>
                    <a:lumOff val="50000"/>
                  </a:schemeClr>
                </a:solidFill>
              </a:rPr>
              <a:t>item</a:t>
            </a:r>
            <a:r>
              <a:rPr lang="zh-CN" altLang="en-US" sz="2000" dirty="0">
                <a:solidFill>
                  <a:schemeClr val="tx1">
                    <a:lumMod val="50000"/>
                    <a:lumOff val="50000"/>
                  </a:schemeClr>
                </a:solidFill>
              </a:rPr>
              <a:t>是否已被存入内容</a:t>
            </a:r>
          </a:p>
          <a:p>
            <a:pPr marL="358775" indent="-250825">
              <a:spcBef>
                <a:spcPct val="0"/>
              </a:spcBef>
              <a:buFont typeface="Wingdings" panose="05000000000000000000" pitchFamily="2" charset="2"/>
              <a:buNone/>
            </a:pPr>
            <a:r>
              <a:rPr lang="en-US" altLang="zh-CN" sz="2000" dirty="0"/>
              <a:t>public:</a:t>
            </a:r>
          </a:p>
          <a:p>
            <a:pPr marL="358775" indent="-250825">
              <a:spcBef>
                <a:spcPct val="0"/>
              </a:spcBef>
              <a:buFont typeface="Wingdings" panose="05000000000000000000" pitchFamily="2" charset="2"/>
              <a:buNone/>
            </a:pPr>
            <a:r>
              <a:rPr lang="en-US" altLang="zh-CN" sz="2000" dirty="0"/>
              <a:t>	friend</a:t>
            </a:r>
            <a:r>
              <a:rPr lang="zh-CN" altLang="en-US" sz="2000" dirty="0"/>
              <a:t> </a:t>
            </a:r>
            <a:r>
              <a:rPr lang="en-US" altLang="zh-CN" sz="2000" dirty="0">
                <a:solidFill>
                  <a:srgbClr val="C00000"/>
                </a:solidFill>
              </a:rPr>
              <a:t>T</a:t>
            </a:r>
            <a:r>
              <a:rPr lang="en-US" altLang="zh-CN" sz="2000" dirty="0"/>
              <a:t>;</a:t>
            </a:r>
            <a:r>
              <a:rPr lang="zh-CN" altLang="en-US"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将参数类型</a:t>
            </a:r>
            <a:r>
              <a:rPr lang="en-US" altLang="zh-CN" sz="2000" dirty="0">
                <a:solidFill>
                  <a:schemeClr val="tx1">
                    <a:lumMod val="50000"/>
                    <a:lumOff val="50000"/>
                  </a:schemeClr>
                </a:solidFill>
              </a:rPr>
              <a:t>T</a:t>
            </a:r>
            <a:r>
              <a:rPr lang="zh-CN" altLang="en-US" sz="2000" dirty="0">
                <a:solidFill>
                  <a:schemeClr val="tx1">
                    <a:lumMod val="50000"/>
                    <a:lumOff val="50000"/>
                  </a:schemeClr>
                </a:solidFill>
              </a:rPr>
              <a:t>声明为友元类</a:t>
            </a:r>
            <a:endParaRPr lang="en-US" altLang="zh-CN" sz="2000" dirty="0">
              <a:solidFill>
                <a:schemeClr val="tx1">
                  <a:lumMod val="50000"/>
                  <a:lumOff val="50000"/>
                </a:schemeClr>
              </a:solidFill>
            </a:endParaRPr>
          </a:p>
          <a:p>
            <a:pPr marL="358775" indent="-250825">
              <a:spcBef>
                <a:spcPct val="0"/>
              </a:spcBef>
              <a:buFont typeface="Wingdings" panose="05000000000000000000" pitchFamily="2" charset="2"/>
              <a:buNone/>
            </a:pPr>
            <a:r>
              <a:rPr lang="en-US" altLang="zh-CN" sz="2000" dirty="0"/>
              <a:t>	Store();</a:t>
            </a:r>
            <a:endParaRPr lang="zh-CN" altLang="en-US" sz="2000" dirty="0"/>
          </a:p>
          <a:p>
            <a:pPr marL="358775" indent="-250825">
              <a:spcBef>
                <a:spcPct val="0"/>
              </a:spcBef>
              <a:buFont typeface="Wingdings" panose="05000000000000000000" pitchFamily="2" charset="2"/>
              <a:buNone/>
            </a:pPr>
            <a:r>
              <a:rPr lang="zh-CN" altLang="en-US" sz="2000" dirty="0"/>
              <a:t>	</a:t>
            </a:r>
            <a:r>
              <a:rPr lang="en-US" altLang="zh-CN" sz="2000" dirty="0">
                <a:solidFill>
                  <a:srgbClr val="C00000"/>
                </a:solidFill>
              </a:rPr>
              <a:t>T</a:t>
            </a:r>
            <a:r>
              <a:rPr lang="en-US" altLang="zh-CN" sz="2000" dirty="0"/>
              <a:t> &amp;</a:t>
            </a:r>
            <a:r>
              <a:rPr lang="en-US" altLang="zh-CN" sz="2000" dirty="0" err="1"/>
              <a:t>getElem</a:t>
            </a: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提取数据函数</a:t>
            </a:r>
          </a:p>
          <a:p>
            <a:pPr marL="358775" indent="-250825">
              <a:spcBef>
                <a:spcPct val="0"/>
              </a:spcBef>
              <a:buFont typeface="Wingdings" panose="05000000000000000000" pitchFamily="2" charset="2"/>
              <a:buNone/>
            </a:pPr>
            <a:r>
              <a:rPr lang="zh-CN" altLang="en-US" sz="2000" dirty="0"/>
              <a:t>	</a:t>
            </a:r>
            <a:r>
              <a:rPr lang="en-US" altLang="zh-CN" sz="2000" dirty="0"/>
              <a:t>void </a:t>
            </a:r>
            <a:r>
              <a:rPr lang="en-US" altLang="zh-CN" sz="2000" dirty="0" err="1"/>
              <a:t>putElem</a:t>
            </a:r>
            <a:r>
              <a:rPr lang="en-US" altLang="zh-CN" sz="2000" dirty="0"/>
              <a:t>(const </a:t>
            </a:r>
            <a:r>
              <a:rPr lang="en-US" altLang="zh-CN" sz="2000" dirty="0">
                <a:solidFill>
                  <a:srgbClr val="C00000"/>
                </a:solidFill>
              </a:rPr>
              <a:t>T </a:t>
            </a:r>
            <a:r>
              <a:rPr lang="en-US" altLang="zh-CN" sz="2000" dirty="0"/>
              <a:t>&amp;x);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存入数据函数</a:t>
            </a:r>
          </a:p>
          <a:p>
            <a:pPr marL="358775" indent="-250825">
              <a:spcBef>
                <a:spcPct val="0"/>
              </a:spcBef>
              <a:buFont typeface="Wingdings" panose="05000000000000000000" pitchFamily="2" charset="2"/>
              <a:buNone/>
            </a:pPr>
            <a:r>
              <a:rPr lang="en-US" altLang="zh-CN" sz="2000" dirty="0" smtClean="0"/>
              <a:t>};</a:t>
            </a:r>
            <a:endParaRPr lang="en-US" altLang="zh-CN" sz="2000" dirty="0"/>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16</a:t>
            </a:fld>
            <a:endParaRPr lang="zh-CN" altLang="en-US"/>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标题 1"/>
          <p:cNvSpPr>
            <a:spLocks noGrp="1"/>
          </p:cNvSpPr>
          <p:nvPr>
            <p:ph type="title"/>
          </p:nvPr>
        </p:nvSpPr>
        <p:spPr/>
        <p:txBody>
          <a:bodyPr/>
          <a:lstStyle/>
          <a:p>
            <a:r>
              <a:rPr lang="zh-CN" altLang="en-US"/>
              <a:t>例</a:t>
            </a:r>
            <a:r>
              <a:rPr lang="en-US" altLang="zh-CN"/>
              <a:t>9-2 </a:t>
            </a:r>
            <a:r>
              <a:rPr lang="zh-CN" altLang="en-US"/>
              <a:t>类模板示例</a:t>
            </a:r>
            <a:endParaRPr kumimoji="1" lang="zh-CN" altLang="en-US"/>
          </a:p>
        </p:txBody>
      </p:sp>
      <p:sp>
        <p:nvSpPr>
          <p:cNvPr id="30725" name="内容占位符 2"/>
          <p:cNvSpPr>
            <a:spLocks noGrp="1"/>
          </p:cNvSpPr>
          <p:nvPr>
            <p:ph idx="1"/>
          </p:nvPr>
        </p:nvSpPr>
        <p:spPr>
          <a:xfrm>
            <a:off x="2425179" y="1196752"/>
            <a:ext cx="9160396" cy="5377086"/>
          </a:xfrm>
        </p:spPr>
        <p:txBody>
          <a:bodyPr/>
          <a:lstStyle/>
          <a:p>
            <a:pPr marL="358775" indent="-250825">
              <a:spcBef>
                <a:spcPct val="0"/>
              </a:spcBef>
              <a:buFont typeface="Wingdings" panose="05000000000000000000" pitchFamily="2" charset="2"/>
              <a:buNone/>
            </a:pPr>
            <a:r>
              <a:rPr lang="en-US" altLang="zh-CN" sz="2000" dirty="0">
                <a:solidFill>
                  <a:srgbClr val="C00000"/>
                </a:solidFill>
              </a:rPr>
              <a:t>template &lt;class T&gt;</a:t>
            </a:r>
            <a:r>
              <a:rPr lang="en-US" altLang="zh-CN" sz="2000" dirty="0"/>
              <a:t>	</a:t>
            </a:r>
            <a:endParaRPr lang="zh-CN" altLang="en-US" sz="2000" dirty="0"/>
          </a:p>
          <a:p>
            <a:pPr marL="358775" indent="-250825">
              <a:spcBef>
                <a:spcPct val="0"/>
              </a:spcBef>
              <a:buFont typeface="Wingdings" panose="05000000000000000000" pitchFamily="2" charset="2"/>
              <a:buNone/>
            </a:pPr>
            <a:r>
              <a:rPr lang="en-US" altLang="zh-CN" sz="2000" dirty="0">
                <a:solidFill>
                  <a:srgbClr val="C00000"/>
                </a:solidFill>
              </a:rPr>
              <a:t>Store&lt;T&gt;</a:t>
            </a:r>
            <a:r>
              <a:rPr lang="en-US" altLang="zh-CN" sz="2000" dirty="0"/>
              <a:t>::Store(): </a:t>
            </a:r>
            <a:r>
              <a:rPr lang="en-US" altLang="zh-CN" sz="2000" dirty="0" err="1"/>
              <a:t>haveValue</a:t>
            </a:r>
            <a:r>
              <a:rPr lang="en-US" altLang="zh-CN" sz="2000" dirty="0"/>
              <a:t>(false) { } </a:t>
            </a:r>
          </a:p>
          <a:p>
            <a:pPr marL="358775" indent="-250825">
              <a:spcBef>
                <a:spcPct val="0"/>
              </a:spcBef>
              <a:buFont typeface="Wingdings" panose="05000000000000000000" pitchFamily="2" charset="2"/>
              <a:buNone/>
            </a:pPr>
            <a:r>
              <a:rPr lang="en-US" altLang="zh-CN" sz="2000" dirty="0">
                <a:solidFill>
                  <a:srgbClr val="C00000"/>
                </a:solidFill>
              </a:rPr>
              <a:t>template &lt;class T&gt;</a:t>
            </a:r>
            <a:endParaRPr lang="zh-CN" altLang="en-US" sz="2000" dirty="0">
              <a:solidFill>
                <a:srgbClr val="C00000"/>
              </a:solidFill>
            </a:endParaRPr>
          </a:p>
          <a:p>
            <a:pPr marL="358775" indent="-250825">
              <a:spcBef>
                <a:spcPct val="0"/>
              </a:spcBef>
              <a:buFont typeface="Wingdings" panose="05000000000000000000" pitchFamily="2" charset="2"/>
              <a:buNone/>
            </a:pPr>
            <a:r>
              <a:rPr lang="en-US" altLang="zh-CN" sz="2000" dirty="0">
                <a:solidFill>
                  <a:srgbClr val="C00000"/>
                </a:solidFill>
              </a:rPr>
              <a:t>T</a:t>
            </a:r>
            <a:r>
              <a:rPr lang="en-US" altLang="zh-CN" sz="2000" dirty="0"/>
              <a:t> &amp;Store&lt;</a:t>
            </a:r>
            <a:r>
              <a:rPr lang="en-US" altLang="zh-CN" sz="2000" dirty="0">
                <a:solidFill>
                  <a:srgbClr val="C00000"/>
                </a:solidFill>
              </a:rPr>
              <a:t>T</a:t>
            </a:r>
            <a:r>
              <a:rPr lang="en-US" altLang="zh-CN" sz="2000" dirty="0"/>
              <a:t>&gt;::</a:t>
            </a:r>
            <a:r>
              <a:rPr lang="en-US" altLang="zh-CN" sz="2000" dirty="0" err="1"/>
              <a:t>getElem</a:t>
            </a:r>
            <a:r>
              <a:rPr lang="en-US" altLang="zh-CN" sz="2000" dirty="0"/>
              <a:t>() {</a:t>
            </a:r>
          </a:p>
          <a:p>
            <a:pPr marL="358775" indent="-250825">
              <a:spcBef>
                <a:spcPct val="0"/>
              </a:spcBef>
              <a:buFont typeface="Wingdings" panose="05000000000000000000" pitchFamily="2" charset="2"/>
              <a:buNone/>
            </a:pP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如试图提取未初始化的数据，则终止程序</a:t>
            </a:r>
          </a:p>
          <a:p>
            <a:pPr marL="358775" indent="-250825">
              <a:spcBef>
                <a:spcPct val="0"/>
              </a:spcBef>
              <a:buFont typeface="Wingdings" panose="05000000000000000000" pitchFamily="2" charset="2"/>
              <a:buNone/>
            </a:pPr>
            <a:r>
              <a:rPr lang="zh-CN" altLang="en-US" sz="2000" dirty="0"/>
              <a:t>	</a:t>
            </a:r>
            <a:r>
              <a:rPr lang="en-US" altLang="zh-CN" sz="2000" dirty="0"/>
              <a:t>if (!</a:t>
            </a:r>
            <a:r>
              <a:rPr lang="en-US" altLang="zh-CN" sz="2000" dirty="0" err="1"/>
              <a:t>haveValue</a:t>
            </a:r>
            <a:r>
              <a:rPr lang="en-US" altLang="zh-CN" sz="2000" dirty="0"/>
              <a:t>) {	</a:t>
            </a:r>
          </a:p>
          <a:p>
            <a:pPr marL="358775" indent="-250825">
              <a:spcBef>
                <a:spcPct val="0"/>
              </a:spcBef>
              <a:buFont typeface="Wingdings" panose="05000000000000000000" pitchFamily="2" charset="2"/>
              <a:buNone/>
            </a:pPr>
            <a:r>
              <a:rPr lang="en-US" altLang="zh-CN" sz="2000" dirty="0"/>
              <a:t>		</a:t>
            </a:r>
            <a:r>
              <a:rPr lang="en-US" altLang="zh-CN" sz="2000" dirty="0" err="1"/>
              <a:t>cout</a:t>
            </a:r>
            <a:r>
              <a:rPr lang="en-US" altLang="zh-CN" sz="2000" dirty="0"/>
              <a:t> &lt;&lt; "No item present!" &lt;&lt; </a:t>
            </a:r>
            <a:r>
              <a:rPr lang="en-US" altLang="zh-CN" sz="2000" dirty="0" err="1"/>
              <a:t>endl</a:t>
            </a:r>
            <a:r>
              <a:rPr lang="en-US" altLang="zh-CN" sz="2000" dirty="0"/>
              <a:t>;</a:t>
            </a:r>
          </a:p>
          <a:p>
            <a:pPr marL="358775" indent="-250825">
              <a:spcBef>
                <a:spcPct val="0"/>
              </a:spcBef>
              <a:buFont typeface="Wingdings" panose="05000000000000000000" pitchFamily="2" charset="2"/>
              <a:buNone/>
            </a:pPr>
            <a:r>
              <a:rPr lang="en-US" altLang="zh-CN" sz="2000" dirty="0"/>
              <a:t>		exit(1);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使程序完全退出，返回到操作系统。</a:t>
            </a:r>
          </a:p>
          <a:p>
            <a:pPr marL="358775" indent="-250825">
              <a:spcBef>
                <a:spcPct val="0"/>
              </a:spcBef>
              <a:buFont typeface="Wingdings" panose="05000000000000000000" pitchFamily="2" charset="2"/>
              <a:buNone/>
            </a:pPr>
            <a:r>
              <a:rPr lang="zh-CN" altLang="en-US" sz="2000" dirty="0"/>
              <a:t>	</a:t>
            </a:r>
            <a:r>
              <a:rPr lang="en-US" altLang="zh-CN" sz="2000" dirty="0"/>
              <a:t>}</a:t>
            </a:r>
          </a:p>
          <a:p>
            <a:pPr marL="358775" indent="-250825">
              <a:spcBef>
                <a:spcPct val="0"/>
              </a:spcBef>
              <a:buFont typeface="Wingdings" panose="05000000000000000000" pitchFamily="2" charset="2"/>
              <a:buNone/>
            </a:pPr>
            <a:r>
              <a:rPr lang="en-US" altLang="zh-CN" sz="2000" dirty="0"/>
              <a:t>	return item;    	</a:t>
            </a:r>
            <a:r>
              <a:rPr lang="en-US" altLang="zh-CN" sz="2000" dirty="0">
                <a:solidFill>
                  <a:schemeClr val="tx1">
                    <a:lumMod val="50000"/>
                    <a:lumOff val="50000"/>
                  </a:schemeClr>
                </a:solidFill>
              </a:rPr>
              <a:t>// </a:t>
            </a:r>
            <a:r>
              <a:rPr lang="zh-CN" altLang="en-US" sz="2000" dirty="0">
                <a:solidFill>
                  <a:schemeClr val="tx1">
                    <a:lumMod val="50000"/>
                    <a:lumOff val="50000"/>
                  </a:schemeClr>
                </a:solidFill>
              </a:rPr>
              <a:t>返回</a:t>
            </a:r>
            <a:r>
              <a:rPr lang="en-US" altLang="zh-CN" sz="2000" dirty="0">
                <a:solidFill>
                  <a:schemeClr val="tx1">
                    <a:lumMod val="50000"/>
                    <a:lumOff val="50000"/>
                  </a:schemeClr>
                </a:solidFill>
              </a:rPr>
              <a:t>item</a:t>
            </a:r>
            <a:r>
              <a:rPr lang="zh-CN" altLang="en-US" sz="2000" dirty="0">
                <a:solidFill>
                  <a:schemeClr val="tx1">
                    <a:lumMod val="50000"/>
                    <a:lumOff val="50000"/>
                  </a:schemeClr>
                </a:solidFill>
              </a:rPr>
              <a:t>中存放的</a:t>
            </a:r>
            <a:r>
              <a:rPr lang="zh-CN" altLang="en-US" sz="2000" dirty="0" smtClean="0">
                <a:solidFill>
                  <a:schemeClr val="tx1">
                    <a:lumMod val="50000"/>
                    <a:lumOff val="50000"/>
                  </a:schemeClr>
                </a:solidFill>
              </a:rPr>
              <a:t>数据</a:t>
            </a:r>
            <a:endParaRPr lang="zh-CN" altLang="en-US" sz="2000" dirty="0">
              <a:solidFill>
                <a:schemeClr val="tx1">
                  <a:lumMod val="50000"/>
                  <a:lumOff val="50000"/>
                </a:schemeClr>
              </a:solidFill>
            </a:endParaRPr>
          </a:p>
          <a:p>
            <a:pPr marL="358775" indent="-250825">
              <a:spcBef>
                <a:spcPct val="0"/>
              </a:spcBef>
              <a:buFont typeface="Wingdings" panose="05000000000000000000" pitchFamily="2" charset="2"/>
              <a:buNone/>
            </a:pPr>
            <a:r>
              <a:rPr lang="en-US" altLang="zh-CN" sz="2000" dirty="0"/>
              <a:t>}</a:t>
            </a:r>
          </a:p>
          <a:p>
            <a:pPr marL="358775" indent="-250825">
              <a:spcBef>
                <a:spcPct val="0"/>
              </a:spcBef>
              <a:buFont typeface="Wingdings" panose="05000000000000000000" pitchFamily="2" charset="2"/>
              <a:buNone/>
            </a:pPr>
            <a:r>
              <a:rPr lang="en-US" altLang="zh-CN" sz="2000" dirty="0">
                <a:solidFill>
                  <a:srgbClr val="C00000"/>
                </a:solidFill>
              </a:rPr>
              <a:t>template &lt;class T&gt;</a:t>
            </a:r>
            <a:endParaRPr lang="zh-CN" altLang="en-US" sz="2000" dirty="0">
              <a:solidFill>
                <a:srgbClr val="C00000"/>
              </a:solidFill>
            </a:endParaRPr>
          </a:p>
          <a:p>
            <a:pPr marL="358775" indent="-250825">
              <a:spcBef>
                <a:spcPct val="0"/>
              </a:spcBef>
              <a:buFont typeface="Wingdings" panose="05000000000000000000" pitchFamily="2" charset="2"/>
              <a:buNone/>
            </a:pPr>
            <a:r>
              <a:rPr lang="en-US" altLang="zh-CN" sz="2000" dirty="0"/>
              <a:t>void Store&lt;</a:t>
            </a:r>
            <a:r>
              <a:rPr lang="en-US" altLang="zh-CN" sz="2000" dirty="0">
                <a:solidFill>
                  <a:srgbClr val="C00000"/>
                </a:solidFill>
              </a:rPr>
              <a:t>T</a:t>
            </a:r>
            <a:r>
              <a:rPr lang="en-US" altLang="zh-CN" sz="2000" dirty="0"/>
              <a:t>&gt;::</a:t>
            </a:r>
            <a:r>
              <a:rPr lang="en-US" altLang="zh-CN" sz="2000" dirty="0" err="1"/>
              <a:t>putElem</a:t>
            </a:r>
            <a:r>
              <a:rPr lang="en-US" altLang="zh-CN" sz="2000" dirty="0"/>
              <a:t>(const </a:t>
            </a:r>
            <a:r>
              <a:rPr lang="en-US" altLang="zh-CN" sz="2000" dirty="0">
                <a:solidFill>
                  <a:srgbClr val="C00000"/>
                </a:solidFill>
              </a:rPr>
              <a:t>T</a:t>
            </a:r>
            <a:r>
              <a:rPr lang="en-US" altLang="zh-CN" sz="2000" dirty="0"/>
              <a:t> &amp;x) {</a:t>
            </a:r>
          </a:p>
          <a:p>
            <a:pPr marL="358775" indent="-250825">
              <a:spcBef>
                <a:spcPct val="0"/>
              </a:spcBef>
              <a:buFont typeface="Wingdings" panose="05000000000000000000" pitchFamily="2" charset="2"/>
              <a:buNone/>
            </a:pPr>
            <a:r>
              <a:rPr lang="en-US" altLang="zh-CN" sz="2000" dirty="0"/>
              <a:t>	</a:t>
            </a:r>
            <a:r>
              <a:rPr lang="en-US" altLang="zh-CN" sz="2000" dirty="0">
                <a:solidFill>
                  <a:schemeClr val="tx1">
                    <a:lumMod val="50000"/>
                    <a:lumOff val="50000"/>
                  </a:schemeClr>
                </a:solidFill>
              </a:rPr>
              <a:t>// </a:t>
            </a:r>
            <a:r>
              <a:rPr lang="zh-CN" altLang="en-US" sz="2000" dirty="0">
                <a:solidFill>
                  <a:schemeClr val="tx1">
                    <a:lumMod val="50000"/>
                    <a:lumOff val="50000"/>
                  </a:schemeClr>
                </a:solidFill>
              </a:rPr>
              <a:t>将</a:t>
            </a:r>
            <a:r>
              <a:rPr lang="en-US" altLang="zh-CN" sz="2000" dirty="0" err="1">
                <a:solidFill>
                  <a:schemeClr val="tx1">
                    <a:lumMod val="50000"/>
                    <a:lumOff val="50000"/>
                  </a:schemeClr>
                </a:solidFill>
              </a:rPr>
              <a:t>haveValue</a:t>
            </a:r>
            <a:r>
              <a:rPr lang="en-US" altLang="zh-CN" sz="2000" dirty="0">
                <a:solidFill>
                  <a:schemeClr val="tx1">
                    <a:lumMod val="50000"/>
                    <a:lumOff val="50000"/>
                  </a:schemeClr>
                </a:solidFill>
              </a:rPr>
              <a:t> </a:t>
            </a:r>
            <a:r>
              <a:rPr lang="zh-CN" altLang="en-US" sz="2000" dirty="0">
                <a:solidFill>
                  <a:schemeClr val="tx1">
                    <a:lumMod val="50000"/>
                    <a:lumOff val="50000"/>
                  </a:schemeClr>
                </a:solidFill>
              </a:rPr>
              <a:t>置为</a:t>
            </a:r>
            <a:r>
              <a:rPr lang="en-US" altLang="zh-CN" sz="2000" dirty="0">
                <a:solidFill>
                  <a:schemeClr val="tx1">
                    <a:lumMod val="50000"/>
                    <a:lumOff val="50000"/>
                  </a:schemeClr>
                </a:solidFill>
              </a:rPr>
              <a:t>true</a:t>
            </a:r>
            <a:r>
              <a:rPr lang="zh-CN" altLang="en-US" sz="2000" dirty="0">
                <a:solidFill>
                  <a:schemeClr val="tx1">
                    <a:lumMod val="50000"/>
                    <a:lumOff val="50000"/>
                  </a:schemeClr>
                </a:solidFill>
              </a:rPr>
              <a:t>，表示</a:t>
            </a:r>
            <a:r>
              <a:rPr lang="en-US" altLang="zh-CN" sz="2000" dirty="0">
                <a:solidFill>
                  <a:schemeClr val="tx1">
                    <a:lumMod val="50000"/>
                    <a:lumOff val="50000"/>
                  </a:schemeClr>
                </a:solidFill>
              </a:rPr>
              <a:t>item</a:t>
            </a:r>
            <a:r>
              <a:rPr lang="zh-CN" altLang="en-US" sz="2000" dirty="0">
                <a:solidFill>
                  <a:schemeClr val="tx1">
                    <a:lumMod val="50000"/>
                    <a:lumOff val="50000"/>
                  </a:schemeClr>
                </a:solidFill>
              </a:rPr>
              <a:t>中已存入数值	</a:t>
            </a:r>
            <a:endParaRPr lang="en-US" altLang="zh-CN" sz="2000" dirty="0">
              <a:solidFill>
                <a:schemeClr val="tx1">
                  <a:lumMod val="50000"/>
                  <a:lumOff val="50000"/>
                </a:schemeClr>
              </a:solidFill>
            </a:endParaRPr>
          </a:p>
          <a:p>
            <a:pPr marL="358775" indent="-250825">
              <a:spcBef>
                <a:spcPct val="0"/>
              </a:spcBef>
              <a:buFont typeface="Wingdings" panose="05000000000000000000" pitchFamily="2" charset="2"/>
              <a:buNone/>
            </a:pPr>
            <a:r>
              <a:rPr lang="en-US" altLang="zh-CN" sz="2000" dirty="0"/>
              <a:t>	</a:t>
            </a:r>
            <a:r>
              <a:rPr lang="en-US" altLang="zh-CN" sz="2000" dirty="0" err="1"/>
              <a:t>haveValue</a:t>
            </a:r>
            <a:r>
              <a:rPr lang="en-US" altLang="zh-CN" sz="2000" dirty="0"/>
              <a:t> = true;	</a:t>
            </a:r>
          </a:p>
          <a:p>
            <a:pPr marL="358775" indent="-250825">
              <a:spcBef>
                <a:spcPct val="0"/>
              </a:spcBef>
              <a:buFont typeface="Wingdings" panose="05000000000000000000" pitchFamily="2" charset="2"/>
              <a:buNone/>
            </a:pPr>
            <a:r>
              <a:rPr lang="en-US" altLang="zh-CN" sz="2000" dirty="0"/>
              <a:t>	item = x;			// </a:t>
            </a:r>
            <a:r>
              <a:rPr lang="zh-CN" altLang="en-US" sz="2000" dirty="0"/>
              <a:t>将</a:t>
            </a:r>
            <a:r>
              <a:rPr lang="en-US" altLang="zh-CN" sz="2000" dirty="0"/>
              <a:t>x</a:t>
            </a:r>
            <a:r>
              <a:rPr lang="zh-CN" altLang="en-US" sz="2000" dirty="0"/>
              <a:t>值存入</a:t>
            </a:r>
            <a:r>
              <a:rPr lang="en-US" altLang="zh-CN" sz="2000" dirty="0"/>
              <a:t>item</a:t>
            </a:r>
          </a:p>
          <a:p>
            <a:pPr marL="358775" indent="-250825">
              <a:spcBef>
                <a:spcPct val="0"/>
              </a:spcBef>
              <a:buFont typeface="Wingdings" panose="05000000000000000000" pitchFamily="2" charset="2"/>
              <a:buNone/>
            </a:pPr>
            <a:r>
              <a:rPr lang="en-US" altLang="zh-CN" sz="2000" dirty="0"/>
              <a:t>}</a:t>
            </a:r>
          </a:p>
          <a:p>
            <a:pPr marL="358775" indent="-250825">
              <a:spcBef>
                <a:spcPct val="0"/>
              </a:spcBef>
              <a:buFont typeface="Wingdings" panose="05000000000000000000" pitchFamily="2" charset="2"/>
              <a:buNone/>
            </a:pPr>
            <a:endParaRPr lang="en-US" altLang="zh-CN" sz="2000" dirty="0"/>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17</a:t>
            </a:fld>
            <a:endParaRPr lang="zh-CN"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标题 1"/>
          <p:cNvSpPr>
            <a:spLocks noGrp="1"/>
          </p:cNvSpPr>
          <p:nvPr>
            <p:ph type="title"/>
          </p:nvPr>
        </p:nvSpPr>
        <p:spPr/>
        <p:txBody>
          <a:bodyPr/>
          <a:lstStyle/>
          <a:p>
            <a:r>
              <a:rPr lang="zh-CN" altLang="en-US"/>
              <a:t>例</a:t>
            </a:r>
            <a:r>
              <a:rPr lang="en-US" altLang="zh-CN"/>
              <a:t>9-2 </a:t>
            </a:r>
            <a:r>
              <a:rPr lang="zh-CN" altLang="en-US"/>
              <a:t>类模板示例</a:t>
            </a:r>
            <a:endParaRPr kumimoji="1" lang="zh-CN" altLang="en-US"/>
          </a:p>
        </p:txBody>
      </p:sp>
      <p:sp>
        <p:nvSpPr>
          <p:cNvPr id="32773" name="内容占位符 2"/>
          <p:cNvSpPr>
            <a:spLocks noGrp="1"/>
          </p:cNvSpPr>
          <p:nvPr>
            <p:ph idx="1"/>
          </p:nvPr>
        </p:nvSpPr>
        <p:spPr>
          <a:xfrm>
            <a:off x="408955" y="908720"/>
            <a:ext cx="10888588" cy="5665118"/>
          </a:xfrm>
        </p:spPr>
        <p:txBody>
          <a:bodyPr/>
          <a:lstStyle/>
          <a:p>
            <a:pPr marL="358775" indent="-250825">
              <a:spcBef>
                <a:spcPct val="0"/>
              </a:spcBef>
              <a:buFont typeface="Wingdings" panose="05000000000000000000" pitchFamily="2" charset="2"/>
              <a:buNone/>
            </a:pPr>
            <a:r>
              <a:rPr lang="en-US" altLang="zh-CN" sz="2000" dirty="0"/>
              <a:t>int main() {</a:t>
            </a:r>
          </a:p>
          <a:p>
            <a:pPr marL="358775" indent="-250825">
              <a:spcBef>
                <a:spcPct val="0"/>
              </a:spcBef>
              <a:buFont typeface="Wingdings" panose="05000000000000000000" pitchFamily="2" charset="2"/>
              <a:buNone/>
            </a:pPr>
            <a:r>
              <a:rPr lang="en-US" altLang="zh-CN" sz="2000" dirty="0" smtClean="0"/>
              <a:t>	using</a:t>
            </a:r>
            <a:r>
              <a:rPr lang="zh-CN" altLang="en-US" sz="2000" dirty="0" smtClean="0"/>
              <a:t> </a:t>
            </a:r>
            <a:r>
              <a:rPr lang="en-US" altLang="zh-CN" sz="2000" dirty="0" err="1"/>
              <a:t>IntStore</a:t>
            </a:r>
            <a:r>
              <a:rPr lang="zh-CN" altLang="en-US" sz="2000" dirty="0"/>
              <a:t> </a:t>
            </a:r>
            <a:r>
              <a:rPr lang="en-US" altLang="zh-CN" sz="2000" dirty="0"/>
              <a:t>=</a:t>
            </a:r>
            <a:r>
              <a:rPr lang="zh-CN" altLang="en-US" sz="2000" dirty="0"/>
              <a:t> </a:t>
            </a:r>
            <a:r>
              <a:rPr lang="en-US" altLang="zh-CN" sz="2000" dirty="0">
                <a:solidFill>
                  <a:srgbClr val="C00000"/>
                </a:solidFill>
              </a:rPr>
              <a:t>Store&lt;int&gt;; </a:t>
            </a:r>
            <a:endParaRPr lang="en-US" altLang="zh-CN" sz="2000" dirty="0"/>
          </a:p>
          <a:p>
            <a:pPr marL="358775" indent="-250825">
              <a:spcBef>
                <a:spcPct val="0"/>
              </a:spcBef>
              <a:buFont typeface="Wingdings" panose="05000000000000000000" pitchFamily="2" charset="2"/>
              <a:buNone/>
            </a:pPr>
            <a:r>
              <a:rPr lang="en-US" altLang="zh-CN" sz="2000" dirty="0"/>
              <a:t>	</a:t>
            </a:r>
            <a:r>
              <a:rPr lang="en-US" altLang="zh-CN" sz="2000" dirty="0" err="1">
                <a:solidFill>
                  <a:srgbClr val="C00000"/>
                </a:solidFill>
              </a:rPr>
              <a:t>IntStore</a:t>
            </a:r>
            <a:r>
              <a:rPr lang="zh-CN" altLang="en-US" sz="2000" dirty="0">
                <a:solidFill>
                  <a:srgbClr val="C00000"/>
                </a:solidFill>
              </a:rPr>
              <a:t> </a:t>
            </a:r>
            <a:r>
              <a:rPr lang="en-US" altLang="zh-CN" sz="2000" dirty="0">
                <a:solidFill>
                  <a:srgbClr val="C00000"/>
                </a:solidFill>
              </a:rPr>
              <a:t>s1, s2</a:t>
            </a:r>
            <a:r>
              <a:rPr lang="en-US" altLang="zh-CN" sz="2000" dirty="0" smtClean="0"/>
              <a:t>;</a:t>
            </a:r>
            <a:endParaRPr lang="en-US" altLang="zh-CN" sz="2000" dirty="0"/>
          </a:p>
          <a:p>
            <a:pPr marL="358775" indent="-250825">
              <a:spcBef>
                <a:spcPct val="0"/>
              </a:spcBef>
              <a:buFont typeface="Wingdings" panose="05000000000000000000" pitchFamily="2" charset="2"/>
              <a:buNone/>
            </a:pPr>
            <a:r>
              <a:rPr lang="en-US" altLang="zh-CN" sz="2000" dirty="0"/>
              <a:t>	s1.putElem(3</a:t>
            </a:r>
            <a:r>
              <a:rPr lang="en-US" altLang="zh-CN" sz="2000" dirty="0" smtClean="0"/>
              <a:t>);</a:t>
            </a:r>
            <a:endParaRPr lang="en-US" altLang="zh-CN" sz="2000" dirty="0"/>
          </a:p>
          <a:p>
            <a:pPr marL="358775" indent="-250825">
              <a:spcBef>
                <a:spcPct val="0"/>
              </a:spcBef>
              <a:buFont typeface="Wingdings" panose="05000000000000000000" pitchFamily="2" charset="2"/>
              <a:buNone/>
            </a:pPr>
            <a:r>
              <a:rPr lang="en-US" altLang="zh-CN" sz="2000" dirty="0"/>
              <a:t>	s2.putElem(-7);</a:t>
            </a:r>
          </a:p>
          <a:p>
            <a:pPr marL="358775" indent="-250825">
              <a:spcBef>
                <a:spcPct val="0"/>
              </a:spcBef>
              <a:buFont typeface="Wingdings" panose="05000000000000000000" pitchFamily="2" charset="2"/>
              <a:buNone/>
            </a:pPr>
            <a:r>
              <a:rPr lang="en-US" altLang="zh-CN" sz="2000" dirty="0"/>
              <a:t>	</a:t>
            </a:r>
            <a:r>
              <a:rPr lang="en-US" altLang="zh-CN" sz="2000" dirty="0" err="1"/>
              <a:t>cout</a:t>
            </a:r>
            <a:r>
              <a:rPr lang="en-US" altLang="zh-CN" sz="2000" dirty="0"/>
              <a:t> &lt;&lt; s1.getElem() &lt;&lt; "  " &lt;&lt; s2.getElem() &lt;&lt; </a:t>
            </a:r>
            <a:r>
              <a:rPr lang="en-US" altLang="zh-CN" sz="2000" dirty="0" err="1"/>
              <a:t>endl</a:t>
            </a:r>
            <a:r>
              <a:rPr lang="en-US" altLang="zh-CN" sz="2000" dirty="0"/>
              <a:t>;</a:t>
            </a:r>
          </a:p>
          <a:p>
            <a:pPr marL="358775" indent="-250825">
              <a:spcBef>
                <a:spcPct val="0"/>
              </a:spcBef>
              <a:buFont typeface="Wingdings" panose="05000000000000000000" pitchFamily="2" charset="2"/>
              <a:buNone/>
            </a:pPr>
            <a:endParaRPr lang="en-US" altLang="zh-CN" sz="2000" dirty="0"/>
          </a:p>
          <a:p>
            <a:pPr marL="358775" indent="-250825">
              <a:spcBef>
                <a:spcPct val="0"/>
              </a:spcBef>
              <a:buFont typeface="Wingdings" panose="05000000000000000000" pitchFamily="2" charset="2"/>
              <a:buNone/>
            </a:pPr>
            <a:r>
              <a:rPr lang="en-US" altLang="zh-CN" sz="2000" dirty="0"/>
              <a:t>	Student g = { 1000, 23 };</a:t>
            </a:r>
          </a:p>
          <a:p>
            <a:pPr marL="358775" indent="-250825">
              <a:spcBef>
                <a:spcPct val="0"/>
              </a:spcBef>
              <a:buFont typeface="Wingdings" panose="05000000000000000000" pitchFamily="2" charset="2"/>
              <a:buNone/>
            </a:pPr>
            <a:r>
              <a:rPr lang="en-US" altLang="zh-CN" sz="2000" dirty="0"/>
              <a:t>	</a:t>
            </a:r>
            <a:r>
              <a:rPr lang="en-US" altLang="zh-CN" sz="2000" dirty="0">
                <a:solidFill>
                  <a:srgbClr val="0070C0"/>
                </a:solidFill>
              </a:rPr>
              <a:t>Store&lt;Student&gt; s3</a:t>
            </a:r>
            <a:r>
              <a:rPr lang="en-US" altLang="zh-CN" sz="2000" dirty="0"/>
              <a:t>;</a:t>
            </a:r>
          </a:p>
          <a:p>
            <a:pPr marL="358775" indent="-250825">
              <a:spcBef>
                <a:spcPct val="0"/>
              </a:spcBef>
              <a:buFont typeface="Wingdings" panose="05000000000000000000" pitchFamily="2" charset="2"/>
              <a:buNone/>
            </a:pPr>
            <a:r>
              <a:rPr lang="en-US" altLang="zh-CN" sz="2000" dirty="0"/>
              <a:t>	s3.putElem(g); </a:t>
            </a:r>
          </a:p>
          <a:p>
            <a:pPr marL="358775" indent="-250825">
              <a:spcBef>
                <a:spcPct val="0"/>
              </a:spcBef>
              <a:buFont typeface="Wingdings" panose="05000000000000000000" pitchFamily="2" charset="2"/>
              <a:buNone/>
            </a:pPr>
            <a:r>
              <a:rPr lang="en-US" altLang="zh-CN" sz="2000" dirty="0"/>
              <a:t>	</a:t>
            </a:r>
            <a:r>
              <a:rPr lang="en-US" altLang="zh-CN" sz="2000" dirty="0" err="1"/>
              <a:t>cout</a:t>
            </a:r>
            <a:r>
              <a:rPr lang="en-US" altLang="zh-CN" sz="2000" dirty="0"/>
              <a:t> &lt;&lt; "The student id is " &lt;&lt; s3.getElem().id &lt;&lt; </a:t>
            </a:r>
            <a:r>
              <a:rPr lang="en-US" altLang="zh-CN" sz="2000" dirty="0" err="1"/>
              <a:t>endl</a:t>
            </a:r>
            <a:r>
              <a:rPr lang="en-US" altLang="zh-CN" sz="2000" dirty="0"/>
              <a:t>;</a:t>
            </a:r>
          </a:p>
          <a:p>
            <a:pPr marL="358775" indent="-250825">
              <a:spcBef>
                <a:spcPct val="0"/>
              </a:spcBef>
              <a:buFont typeface="Wingdings" panose="05000000000000000000" pitchFamily="2" charset="2"/>
              <a:buNone/>
            </a:pPr>
            <a:endParaRPr lang="en-US" altLang="zh-CN" sz="2000" dirty="0"/>
          </a:p>
          <a:p>
            <a:pPr marL="358775" indent="-250825">
              <a:spcBef>
                <a:spcPct val="0"/>
              </a:spcBef>
              <a:buFont typeface="Wingdings" panose="05000000000000000000" pitchFamily="2" charset="2"/>
              <a:buNone/>
            </a:pPr>
            <a:r>
              <a:rPr lang="en-US" altLang="zh-CN" sz="2000" dirty="0"/>
              <a:t>	</a:t>
            </a:r>
            <a:r>
              <a:rPr lang="en-US" altLang="zh-CN" sz="2000" dirty="0">
                <a:solidFill>
                  <a:schemeClr val="accent3"/>
                </a:solidFill>
              </a:rPr>
              <a:t>Store&lt;double&gt; d</a:t>
            </a:r>
            <a:r>
              <a:rPr lang="en-US" altLang="zh-CN" sz="2000" dirty="0"/>
              <a:t>;</a:t>
            </a:r>
          </a:p>
          <a:p>
            <a:pPr marL="358775" indent="-250825">
              <a:spcBef>
                <a:spcPct val="0"/>
              </a:spcBef>
              <a:buFont typeface="Wingdings" panose="05000000000000000000" pitchFamily="2" charset="2"/>
              <a:buNone/>
            </a:pPr>
            <a:r>
              <a:rPr lang="en-US" altLang="zh-CN" sz="2000" dirty="0"/>
              <a:t>	</a:t>
            </a:r>
            <a:r>
              <a:rPr lang="en-US" altLang="zh-CN" sz="2000" dirty="0" err="1"/>
              <a:t>cout</a:t>
            </a:r>
            <a:r>
              <a:rPr lang="en-US" altLang="zh-CN" sz="2000" dirty="0"/>
              <a:t> &lt;&lt; "Retrieving object D... ";</a:t>
            </a:r>
          </a:p>
          <a:p>
            <a:pPr marL="358775" indent="-250825">
              <a:spcBef>
                <a:spcPct val="0"/>
              </a:spcBef>
              <a:buFont typeface="Wingdings" panose="05000000000000000000" pitchFamily="2" charset="2"/>
              <a:buNone/>
            </a:pPr>
            <a:r>
              <a:rPr lang="en-US" altLang="zh-CN" sz="2000" dirty="0"/>
              <a:t>	</a:t>
            </a:r>
            <a:r>
              <a:rPr lang="en-US" altLang="zh-CN" sz="2000" dirty="0" err="1"/>
              <a:t>cout</a:t>
            </a:r>
            <a:r>
              <a:rPr lang="en-US" altLang="zh-CN" sz="2000" dirty="0"/>
              <a:t> &lt;&lt; </a:t>
            </a:r>
            <a:r>
              <a:rPr lang="en-US" altLang="zh-CN" sz="2000" dirty="0" err="1"/>
              <a:t>d.getElem</a:t>
            </a:r>
            <a:r>
              <a:rPr lang="en-US" altLang="zh-CN" sz="2000" dirty="0"/>
              <a:t>() &lt;&lt; </a:t>
            </a:r>
            <a:r>
              <a:rPr lang="en-US" altLang="zh-CN" sz="2000" dirty="0" err="1"/>
              <a:t>endl</a:t>
            </a:r>
            <a:endParaRPr lang="en-US" altLang="zh-CN" sz="2000" dirty="0"/>
          </a:p>
          <a:p>
            <a:pPr marL="358775" indent="-250825">
              <a:spcBef>
                <a:spcPct val="0"/>
              </a:spcBef>
              <a:buFont typeface="Wingdings" panose="05000000000000000000" pitchFamily="2" charset="2"/>
              <a:buNone/>
            </a:pPr>
            <a:r>
              <a:rPr lang="en-US" altLang="zh-CN" sz="2000" dirty="0"/>
              <a:t>   </a:t>
            </a:r>
            <a:r>
              <a:rPr lang="en-US" altLang="zh-CN" sz="2000" dirty="0">
                <a:solidFill>
                  <a:schemeClr val="tx1">
                    <a:lumMod val="50000"/>
                    <a:lumOff val="50000"/>
                  </a:schemeClr>
                </a:solidFill>
              </a:rPr>
              <a:t>//d</a:t>
            </a:r>
            <a:r>
              <a:rPr lang="zh-CN" altLang="en-US" sz="2000" dirty="0">
                <a:solidFill>
                  <a:schemeClr val="tx1">
                    <a:lumMod val="50000"/>
                    <a:lumOff val="50000"/>
                  </a:schemeClr>
                </a:solidFill>
              </a:rPr>
              <a:t>未初始化，执行</a:t>
            </a:r>
            <a:r>
              <a:rPr lang="zh-CN" altLang="en-US" sz="2000" dirty="0" smtClean="0">
                <a:solidFill>
                  <a:schemeClr val="tx1">
                    <a:lumMod val="50000"/>
                    <a:lumOff val="50000"/>
                  </a:schemeClr>
                </a:solidFill>
              </a:rPr>
              <a:t>函数</a:t>
            </a:r>
            <a:r>
              <a:rPr lang="en-US" altLang="zh-CN" sz="2000" dirty="0" err="1" smtClean="0">
                <a:solidFill>
                  <a:schemeClr val="tx1">
                    <a:lumMod val="50000"/>
                    <a:lumOff val="50000"/>
                  </a:schemeClr>
                </a:solidFill>
              </a:rPr>
              <a:t>d.getElement</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时导致程序终止</a:t>
            </a:r>
          </a:p>
          <a:p>
            <a:pPr marL="358775" indent="-250825">
              <a:spcBef>
                <a:spcPct val="0"/>
              </a:spcBef>
              <a:buFont typeface="Wingdings" panose="05000000000000000000" pitchFamily="2" charset="2"/>
              <a:buNone/>
            </a:pPr>
            <a:r>
              <a:rPr lang="zh-CN" altLang="en-US" sz="2000" dirty="0"/>
              <a:t>	</a:t>
            </a:r>
            <a:r>
              <a:rPr lang="en-US" altLang="zh-CN" sz="2000" dirty="0"/>
              <a:t>return 0;</a:t>
            </a:r>
          </a:p>
          <a:p>
            <a:pPr marL="358775" indent="-250825">
              <a:spcBef>
                <a:spcPct val="0"/>
              </a:spcBef>
              <a:buFont typeface="Wingdings" panose="05000000000000000000" pitchFamily="2" charset="2"/>
              <a:buNone/>
            </a:pPr>
            <a:r>
              <a:rPr lang="en-US" altLang="zh-CN" sz="2000" dirty="0" smtClean="0"/>
              <a:t>}</a:t>
            </a:r>
            <a:endParaRPr lang="en-US" altLang="zh-CN" sz="2000" dirty="0"/>
          </a:p>
        </p:txBody>
      </p:sp>
      <p:sp>
        <p:nvSpPr>
          <p:cNvPr id="2" name="AutoShape 2"/>
          <p:cNvSpPr>
            <a:spLocks/>
          </p:cNvSpPr>
          <p:nvPr/>
        </p:nvSpPr>
        <p:spPr bwMode="auto">
          <a:xfrm>
            <a:off x="7681763" y="4429855"/>
            <a:ext cx="4176464" cy="2088232"/>
          </a:xfrm>
          <a:prstGeom prst="borderCallout2">
            <a:avLst>
              <a:gd name="adj1" fmla="val 6324"/>
              <a:gd name="adj2" fmla="val -3259"/>
              <a:gd name="adj3" fmla="val 6324"/>
              <a:gd name="adj4" fmla="val -49704"/>
              <a:gd name="adj5" fmla="val -39220"/>
              <a:gd name="adj6" fmla="val -12184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70C0"/>
                </a:solidFill>
                <a:effectLst/>
                <a:latin typeface="Consolas" panose="020B0609020204030204" pitchFamily="49" charset="0"/>
                <a:ea typeface="微软雅黑" panose="020B0503020204020204" pitchFamily="34" charset="-122"/>
              </a:rPr>
              <a:t>class Store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70C0"/>
                </a:solidFill>
                <a:effectLst/>
                <a:latin typeface="Consolas" panose="020B0609020204030204" pitchFamily="49" charset="0"/>
                <a:ea typeface="微软雅黑" panose="020B0503020204020204" pitchFamily="34" charset="-122"/>
              </a:rPr>
              <a:t>private: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a:solidFill>
                  <a:srgbClr val="0070C0"/>
                </a:solidFill>
                <a:latin typeface="Consolas" panose="020B0609020204030204" pitchFamily="49" charset="0"/>
                <a:ea typeface="微软雅黑" panose="020B0503020204020204" pitchFamily="34" charset="-122"/>
              </a:rPr>
              <a:t>    </a:t>
            </a:r>
            <a:r>
              <a:rPr kumimoji="0" lang="en-US" altLang="zh-CN" sz="1600" b="0" i="0" u="none" strike="noStrike" cap="none" normalizeH="0" baseline="0">
                <a:ln>
                  <a:noFill/>
                </a:ln>
                <a:solidFill>
                  <a:srgbClr val="0070C0"/>
                </a:solidFill>
                <a:effectLst/>
                <a:latin typeface="Consolas" panose="020B0609020204030204" pitchFamily="49" charset="0"/>
                <a:ea typeface="微软雅黑" panose="020B0503020204020204" pitchFamily="34" charset="-122"/>
              </a:rPr>
              <a:t>Student item;  bool haveValue;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70C0"/>
                </a:solidFill>
                <a:effectLst/>
                <a:latin typeface="Consolas" panose="020B0609020204030204" pitchFamily="49" charset="0"/>
                <a:ea typeface="微软雅黑" panose="020B0503020204020204" pitchFamily="34" charset="-122"/>
              </a:rPr>
              <a:t>public:</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70C0"/>
                </a:solidFill>
                <a:effectLst/>
                <a:latin typeface="Consolas" panose="020B0609020204030204" pitchFamily="49" charset="0"/>
                <a:ea typeface="微软雅黑" panose="020B0503020204020204" pitchFamily="34" charset="-122"/>
              </a:rPr>
              <a:t>    Store();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70C0"/>
                </a:solidFill>
                <a:effectLst/>
                <a:latin typeface="Consolas" panose="020B0609020204030204" pitchFamily="49" charset="0"/>
                <a:ea typeface="微软雅黑" panose="020B0503020204020204" pitchFamily="34" charset="-122"/>
              </a:rPr>
              <a:t>    Student &amp;getElem();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70C0"/>
                </a:solidFill>
                <a:effectLst/>
                <a:latin typeface="Consolas" panose="020B0609020204030204" pitchFamily="49" charset="0"/>
                <a:ea typeface="微软雅黑" panose="020B0503020204020204" pitchFamily="34" charset="-122"/>
              </a:rPr>
              <a:t>    void putElem(const Student &amp;x);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70C0"/>
                </a:solidFill>
                <a:effectLst/>
                <a:latin typeface="Consolas" panose="020B0609020204030204" pitchFamily="49" charset="0"/>
                <a:ea typeface="微软雅黑" panose="020B0503020204020204" pitchFamily="34" charset="-122"/>
              </a:rPr>
              <a:t>};</a:t>
            </a:r>
          </a:p>
        </p:txBody>
      </p:sp>
      <p:sp>
        <p:nvSpPr>
          <p:cNvPr id="3" name="AutoShape 3"/>
          <p:cNvSpPr>
            <a:spLocks/>
          </p:cNvSpPr>
          <p:nvPr/>
        </p:nvSpPr>
        <p:spPr bwMode="auto">
          <a:xfrm>
            <a:off x="8341042" y="1124744"/>
            <a:ext cx="3733209" cy="2016224"/>
          </a:xfrm>
          <a:prstGeom prst="borderCallout2">
            <a:avLst>
              <a:gd name="adj1" fmla="val 6847"/>
              <a:gd name="adj2" fmla="val -3606"/>
              <a:gd name="adj3" fmla="val 6847"/>
              <a:gd name="adj4" fmla="val -35296"/>
              <a:gd name="adj5" fmla="val 16179"/>
              <a:gd name="adj6" fmla="val -10228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dirty="0">
                <a:ln>
                  <a:noFill/>
                </a:ln>
                <a:solidFill>
                  <a:srgbClr val="C00000"/>
                </a:solidFill>
                <a:effectLst/>
                <a:latin typeface="Consolas" panose="020B0609020204030204" pitchFamily="49" charset="0"/>
                <a:ea typeface="微软雅黑" panose="020B0503020204020204" pitchFamily="34" charset="-122"/>
              </a:rPr>
              <a:t>class Store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dirty="0">
                <a:ln>
                  <a:noFill/>
                </a:ln>
                <a:solidFill>
                  <a:srgbClr val="C00000"/>
                </a:solidFill>
                <a:effectLst/>
                <a:latin typeface="Consolas" panose="020B0609020204030204" pitchFamily="49" charset="0"/>
                <a:ea typeface="微软雅黑" panose="020B0503020204020204" pitchFamily="34" charset="-122"/>
              </a:rPr>
              <a:t>private: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dirty="0">
                <a:ln>
                  <a:noFill/>
                </a:ln>
                <a:solidFill>
                  <a:srgbClr val="C00000"/>
                </a:solidFill>
                <a:effectLst/>
                <a:latin typeface="Consolas" panose="020B0609020204030204" pitchFamily="49" charset="0"/>
                <a:ea typeface="微软雅黑" panose="020B0503020204020204" pitchFamily="34" charset="-122"/>
              </a:rPr>
              <a:t>    int item;  bool </a:t>
            </a:r>
            <a:r>
              <a:rPr kumimoji="0" lang="en-US" altLang="zh-CN" sz="1600" b="0" i="0" u="none" strike="noStrike" cap="none" normalizeH="0" dirty="0" err="1">
                <a:ln>
                  <a:noFill/>
                </a:ln>
                <a:solidFill>
                  <a:srgbClr val="C00000"/>
                </a:solidFill>
                <a:effectLst/>
                <a:latin typeface="Consolas" panose="020B0609020204030204" pitchFamily="49" charset="0"/>
                <a:ea typeface="微软雅黑" panose="020B0503020204020204" pitchFamily="34" charset="-122"/>
              </a:rPr>
              <a:t>haveValue</a:t>
            </a:r>
            <a:r>
              <a:rPr kumimoji="0" lang="en-US" altLang="zh-CN" sz="1600" b="0" i="0" u="none" strike="noStrike" cap="none" normalizeH="0" dirty="0">
                <a:ln>
                  <a:noFill/>
                </a:ln>
                <a:solidFill>
                  <a:srgbClr val="C00000"/>
                </a:solidFill>
                <a:effectLst/>
                <a:latin typeface="Consolas" panose="020B0609020204030204" pitchFamily="49" charset="0"/>
                <a:ea typeface="微软雅黑" panose="020B0503020204020204" pitchFamily="34" charset="-122"/>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dirty="0">
                <a:ln>
                  <a:noFill/>
                </a:ln>
                <a:solidFill>
                  <a:srgbClr val="C00000"/>
                </a:solidFill>
                <a:effectLst/>
                <a:latin typeface="Consolas" panose="020B0609020204030204" pitchFamily="49" charset="0"/>
                <a:ea typeface="微软雅黑" panose="020B0503020204020204" pitchFamily="34" charset="-122"/>
              </a:rPr>
              <a:t>public:</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dirty="0">
                <a:ln>
                  <a:noFill/>
                </a:ln>
                <a:solidFill>
                  <a:srgbClr val="C00000"/>
                </a:solidFill>
                <a:effectLst/>
                <a:latin typeface="Consolas" panose="020B0609020204030204" pitchFamily="49" charset="0"/>
                <a:ea typeface="微软雅黑" panose="020B0503020204020204" pitchFamily="34" charset="-122"/>
              </a:rPr>
              <a:t>    Store();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dirty="0">
                <a:ln>
                  <a:noFill/>
                </a:ln>
                <a:solidFill>
                  <a:srgbClr val="C00000"/>
                </a:solidFill>
                <a:effectLst/>
                <a:latin typeface="Consolas" panose="020B0609020204030204" pitchFamily="49" charset="0"/>
                <a:ea typeface="微软雅黑" panose="020B0503020204020204" pitchFamily="34" charset="-122"/>
              </a:rPr>
              <a:t>    int &amp;</a:t>
            </a:r>
            <a:r>
              <a:rPr kumimoji="0" lang="en-US" altLang="zh-CN" sz="1600" b="0" i="0" u="none" strike="noStrike" cap="none" normalizeH="0" dirty="0" err="1">
                <a:ln>
                  <a:noFill/>
                </a:ln>
                <a:solidFill>
                  <a:srgbClr val="C00000"/>
                </a:solidFill>
                <a:effectLst/>
                <a:latin typeface="Consolas" panose="020B0609020204030204" pitchFamily="49" charset="0"/>
                <a:ea typeface="微软雅黑" panose="020B0503020204020204" pitchFamily="34" charset="-122"/>
              </a:rPr>
              <a:t>getElem</a:t>
            </a:r>
            <a:r>
              <a:rPr kumimoji="0" lang="en-US" altLang="zh-CN" sz="1600" b="0" i="0" u="none" strike="noStrike" cap="none" normalizeH="0" dirty="0">
                <a:ln>
                  <a:noFill/>
                </a:ln>
                <a:solidFill>
                  <a:srgbClr val="C00000"/>
                </a:solidFill>
                <a:effectLst/>
                <a:latin typeface="Consolas" panose="020B0609020204030204" pitchFamily="49" charset="0"/>
                <a:ea typeface="微软雅黑" panose="020B0503020204020204" pitchFamily="34" charset="-122"/>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dirty="0">
                <a:ln>
                  <a:noFill/>
                </a:ln>
                <a:solidFill>
                  <a:srgbClr val="C00000"/>
                </a:solidFill>
                <a:effectLst/>
                <a:latin typeface="Consolas" panose="020B0609020204030204" pitchFamily="49" charset="0"/>
                <a:ea typeface="微软雅黑" panose="020B0503020204020204" pitchFamily="34" charset="-122"/>
              </a:rPr>
              <a:t>    void </a:t>
            </a:r>
            <a:r>
              <a:rPr kumimoji="0" lang="en-US" altLang="zh-CN" sz="1600" b="0" i="0" u="none" strike="noStrike" cap="none" normalizeH="0" dirty="0" err="1">
                <a:ln>
                  <a:noFill/>
                </a:ln>
                <a:solidFill>
                  <a:srgbClr val="C00000"/>
                </a:solidFill>
                <a:effectLst/>
                <a:latin typeface="Consolas" panose="020B0609020204030204" pitchFamily="49" charset="0"/>
                <a:ea typeface="微软雅黑" panose="020B0503020204020204" pitchFamily="34" charset="-122"/>
              </a:rPr>
              <a:t>putElem</a:t>
            </a:r>
            <a:r>
              <a:rPr kumimoji="0" lang="en-US" altLang="zh-CN" sz="1600" b="0" i="0" u="none" strike="noStrike" cap="none" normalizeH="0" dirty="0">
                <a:ln>
                  <a:noFill/>
                </a:ln>
                <a:solidFill>
                  <a:srgbClr val="C00000"/>
                </a:solidFill>
                <a:effectLst/>
                <a:latin typeface="Consolas" panose="020B0609020204030204" pitchFamily="49" charset="0"/>
                <a:ea typeface="微软雅黑" panose="020B0503020204020204" pitchFamily="34" charset="-122"/>
              </a:rPr>
              <a:t>(const int &amp;x);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dirty="0">
                <a:ln>
                  <a:noFill/>
                </a:ln>
                <a:solidFill>
                  <a:srgbClr val="C00000"/>
                </a:solidFill>
                <a:effectLst/>
                <a:latin typeface="Consolas" panose="020B0609020204030204" pitchFamily="49" charset="0"/>
                <a:ea typeface="微软雅黑" panose="020B0503020204020204" pitchFamily="34" charset="-122"/>
              </a:rPr>
              <a:t>};</a:t>
            </a:r>
          </a:p>
        </p:txBody>
      </p:sp>
      <p:sp>
        <p:nvSpPr>
          <p:cNvPr id="4" name="灯片编号占位符 3"/>
          <p:cNvSpPr>
            <a:spLocks noGrp="1"/>
          </p:cNvSpPr>
          <p:nvPr>
            <p:ph type="sldNum" sz="quarter" idx="4"/>
          </p:nvPr>
        </p:nvSpPr>
        <p:spPr/>
        <p:txBody>
          <a:bodyPr/>
          <a:lstStyle/>
          <a:p>
            <a:fld id="{3C78E73C-4E04-4768-88B5-584E1AE9973D}" type="slidenum">
              <a:rPr lang="zh-CN" altLang="en-US" smtClean="0"/>
              <a:pPr/>
              <a:t>18</a:t>
            </a:fld>
            <a:endParaRPr lang="zh-CN"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线性群体的概念</a:t>
            </a:r>
          </a:p>
        </p:txBody>
      </p:sp>
      <p:sp>
        <p:nvSpPr>
          <p:cNvPr id="3" name="文本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 xmlns:a16="http://schemas.microsoft.com/office/drawing/2014/main" id="{C21E5F69-10F9-4CC4-9CC2-3A1E084CC751}"/>
              </a:ext>
            </a:extLst>
          </p:cNvPr>
          <p:cNvSpPr>
            <a:spLocks noGrp="1"/>
          </p:cNvSpPr>
          <p:nvPr>
            <p:ph type="sldNum" sz="quarter" idx="12"/>
          </p:nvPr>
        </p:nvSpPr>
        <p:spPr/>
        <p:txBody>
          <a:bodyPr/>
          <a:lstStyle/>
          <a:p>
            <a:pPr>
              <a:defRPr/>
            </a:pPr>
            <a:fld id="{43DBC970-2AB4-4F66-9048-09903CE5118A}" type="slidenum">
              <a:rPr lang="en-US" altLang="zh-CN" smtClean="0"/>
              <a:pPr>
                <a:defRPr/>
              </a:pPr>
              <a:t>19</a:t>
            </a:fld>
            <a:endParaRPr lang="en-US" altLang="zh-CN"/>
          </a:p>
        </p:txBody>
      </p:sp>
    </p:spTree>
    <p:extLst>
      <p:ext uri="{BB962C8B-B14F-4D97-AF65-F5344CB8AC3E}">
        <p14:creationId xmlns:p14="http://schemas.microsoft.com/office/powerpoint/2010/main" val="3899836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r>
              <a:rPr lang="zh-CN" altLang="en-US"/>
              <a:t>目录</a:t>
            </a:r>
          </a:p>
        </p:txBody>
      </p:sp>
      <p:sp>
        <p:nvSpPr>
          <p:cNvPr id="17411" name="Rectangle 5"/>
          <p:cNvSpPr>
            <a:spLocks noGrp="1" noChangeArrowheads="1"/>
          </p:cNvSpPr>
          <p:nvPr>
            <p:ph idx="1"/>
          </p:nvPr>
        </p:nvSpPr>
        <p:spPr/>
        <p:txBody>
          <a:bodyPr/>
          <a:lstStyle/>
          <a:p>
            <a:r>
              <a:rPr lang="zh-CN" altLang="en-US"/>
              <a:t>函数模板与类模板</a:t>
            </a:r>
          </a:p>
          <a:p>
            <a:r>
              <a:rPr lang="zh-CN" altLang="en-US"/>
              <a:t>线性群体</a:t>
            </a:r>
          </a:p>
          <a:p>
            <a:r>
              <a:rPr lang="zh-CN" altLang="en-US"/>
              <a:t>群体数据的组织</a:t>
            </a:r>
            <a:endParaRPr lang="en-US" altLang="zh-CN" dirty="0"/>
          </a:p>
        </p:txBody>
      </p:sp>
      <p:sp>
        <p:nvSpPr>
          <p:cNvPr id="5" name="灯片编号占位符 4">
            <a:extLst>
              <a:ext uri="{FF2B5EF4-FFF2-40B4-BE49-F238E27FC236}">
                <a16:creationId xmlns="" xmlns:a16="http://schemas.microsoft.com/office/drawing/2014/main" id="{F96455EE-FD36-4D59-AF22-F49EF4A51CFC}"/>
              </a:ext>
            </a:extLst>
          </p:cNvPr>
          <p:cNvSpPr>
            <a:spLocks noGrp="1"/>
          </p:cNvSpPr>
          <p:nvPr>
            <p:ph type="sldNum" sz="quarter" idx="12"/>
          </p:nvPr>
        </p:nvSpPr>
        <p:spPr/>
        <p:txBody>
          <a:bodyPr/>
          <a:lstStyle/>
          <a:p>
            <a:pPr>
              <a:defRPr/>
            </a:pPr>
            <a:fld id="{CE1FE2A4-74F4-47C4-8584-9852550605CF}" type="slidenum">
              <a:rPr lang="en-US" altLang="zh-CN"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609600" y="1504950"/>
            <a:ext cx="3416300" cy="1066800"/>
          </a:xfrm>
        </p:spPr>
        <p:txBody>
          <a:bodyPr/>
          <a:lstStyle/>
          <a:p>
            <a:pPr eaLnBrk="1" hangingPunct="1"/>
            <a:r>
              <a:rPr lang="zh-CN" altLang="en-US"/>
              <a:t>群体的概念</a:t>
            </a:r>
          </a:p>
        </p:txBody>
      </p:sp>
      <p:sp>
        <p:nvSpPr>
          <p:cNvPr id="36867" name="内容占位符 2"/>
          <p:cNvSpPr>
            <a:spLocks noGrp="1"/>
          </p:cNvSpPr>
          <p:nvPr>
            <p:ph idx="1"/>
          </p:nvPr>
        </p:nvSpPr>
        <p:spPr>
          <a:xfrm>
            <a:off x="609600" y="3000375"/>
            <a:ext cx="10672763" cy="2928938"/>
          </a:xfrm>
        </p:spPr>
        <p:txBody>
          <a:bodyPr/>
          <a:lstStyle/>
          <a:p>
            <a:pPr eaLnBrk="1" hangingPunct="1">
              <a:spcAft>
                <a:spcPts val="1200"/>
              </a:spcAft>
            </a:pPr>
            <a:r>
              <a:rPr lang="zh-CN" altLang="en-US">
                <a:solidFill>
                  <a:srgbClr val="0070C0"/>
                </a:solidFill>
                <a:latin typeface="宋体" panose="02010600030101010101" pitchFamily="2" charset="-122"/>
              </a:rPr>
              <a:t>群体</a:t>
            </a:r>
            <a:r>
              <a:rPr lang="zh-CN" altLang="en-US">
                <a:latin typeface="宋体" panose="02010600030101010101" pitchFamily="2" charset="-122"/>
              </a:rPr>
              <a:t>是指由多个数据元素组成的集合体。群体可以分为两个大类：</a:t>
            </a:r>
            <a:r>
              <a:rPr lang="zh-CN" altLang="en-US">
                <a:solidFill>
                  <a:srgbClr val="0070C0"/>
                </a:solidFill>
                <a:latin typeface="宋体" panose="02010600030101010101" pitchFamily="2" charset="-122"/>
              </a:rPr>
              <a:t>线性群体</a:t>
            </a:r>
            <a:r>
              <a:rPr lang="zh-CN" altLang="en-US">
                <a:latin typeface="宋体" panose="02010600030101010101" pitchFamily="2" charset="-122"/>
              </a:rPr>
              <a:t>和</a:t>
            </a:r>
            <a:r>
              <a:rPr lang="zh-CN" altLang="en-US">
                <a:solidFill>
                  <a:srgbClr val="0070C0"/>
                </a:solidFill>
                <a:latin typeface="宋体" panose="02010600030101010101" pitchFamily="2" charset="-122"/>
              </a:rPr>
              <a:t>非线性群体</a:t>
            </a:r>
            <a:r>
              <a:rPr lang="zh-CN" altLang="en-US">
                <a:latin typeface="宋体" panose="02010600030101010101" pitchFamily="2" charset="-122"/>
              </a:rPr>
              <a:t>。</a:t>
            </a:r>
          </a:p>
          <a:p>
            <a:pPr eaLnBrk="1" hangingPunct="1">
              <a:spcAft>
                <a:spcPts val="1200"/>
              </a:spcAft>
            </a:pPr>
            <a:r>
              <a:rPr lang="zh-CN" altLang="en-US">
                <a:latin typeface="宋体" panose="02010600030101010101" pitchFamily="2" charset="-122"/>
              </a:rPr>
              <a:t>线性群体中的元素按位置排列有序，可以区分为第一个元素、第二个元素等。</a:t>
            </a:r>
          </a:p>
          <a:p>
            <a:pPr eaLnBrk="1" hangingPunct="1">
              <a:spcAft>
                <a:spcPts val="1200"/>
              </a:spcAft>
            </a:pPr>
            <a:r>
              <a:rPr lang="zh-CN" altLang="en-US">
                <a:latin typeface="宋体" panose="02010600030101010101" pitchFamily="2" charset="-122"/>
              </a:rPr>
              <a:t>非线性群体不用位置顺序来标识元素。</a:t>
            </a:r>
          </a:p>
        </p:txBody>
      </p:sp>
      <p:sp>
        <p:nvSpPr>
          <p:cNvPr id="3" name="灯片编号占位符 2">
            <a:extLst>
              <a:ext uri="{FF2B5EF4-FFF2-40B4-BE49-F238E27FC236}">
                <a16:creationId xmlns="" xmlns:a16="http://schemas.microsoft.com/office/drawing/2014/main" id="{0B6058C4-8753-4EE4-AE52-96E31FAA8211}"/>
              </a:ext>
            </a:extLst>
          </p:cNvPr>
          <p:cNvSpPr>
            <a:spLocks noGrp="1"/>
          </p:cNvSpPr>
          <p:nvPr>
            <p:ph type="sldNum" sz="quarter" idx="12"/>
          </p:nvPr>
        </p:nvSpPr>
        <p:spPr/>
        <p:txBody>
          <a:bodyPr/>
          <a:lstStyle/>
          <a:p>
            <a:pPr>
              <a:defRPr/>
            </a:pPr>
            <a:fld id="{CE1FE2A4-74F4-47C4-8584-9852550605CF}" type="slidenum">
              <a:rPr lang="en-US" altLang="zh-CN" smtClean="0"/>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t>线性群体</a:t>
            </a:r>
          </a:p>
        </p:txBody>
      </p:sp>
      <p:sp>
        <p:nvSpPr>
          <p:cNvPr id="38915" name="内容占位符 2"/>
          <p:cNvSpPr>
            <a:spLocks noGrp="1"/>
          </p:cNvSpPr>
          <p:nvPr>
            <p:ph idx="1"/>
          </p:nvPr>
        </p:nvSpPr>
        <p:spPr/>
        <p:txBody>
          <a:bodyPr/>
          <a:lstStyle/>
          <a:p>
            <a:r>
              <a:rPr lang="zh-CN" altLang="en-US"/>
              <a:t>线性群体中的元素次序与其逻辑位置关系是对应的。在线性群体中，又可按照访问元素的不同方法分为直接访问、顺序访问和索引访问。</a:t>
            </a:r>
          </a:p>
          <a:p>
            <a:r>
              <a:rPr lang="zh-CN" altLang="en-US"/>
              <a:t>在本章我们只介绍直接访问和顺序访问。</a:t>
            </a:r>
          </a:p>
        </p:txBody>
      </p:sp>
      <p:grpSp>
        <p:nvGrpSpPr>
          <p:cNvPr id="38918" name="Group 18"/>
          <p:cNvGrpSpPr>
            <a:grpSpLocks/>
          </p:cNvGrpSpPr>
          <p:nvPr/>
        </p:nvGrpSpPr>
        <p:grpSpPr bwMode="auto">
          <a:xfrm>
            <a:off x="954088" y="4652963"/>
            <a:ext cx="6291262" cy="561975"/>
            <a:chOff x="845" y="2874"/>
            <a:chExt cx="4483" cy="534"/>
          </a:xfrm>
        </p:grpSpPr>
        <p:sp>
          <p:nvSpPr>
            <p:cNvPr id="38919" name="Oval 9"/>
            <p:cNvSpPr>
              <a:spLocks noChangeArrowheads="1"/>
            </p:cNvSpPr>
            <p:nvPr/>
          </p:nvSpPr>
          <p:spPr bwMode="auto">
            <a:xfrm>
              <a:off x="947"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38920" name="Oval 10"/>
            <p:cNvSpPr>
              <a:spLocks noChangeArrowheads="1"/>
            </p:cNvSpPr>
            <p:nvPr/>
          </p:nvSpPr>
          <p:spPr bwMode="auto">
            <a:xfrm>
              <a:off x="1960"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38921" name="Oval 11"/>
            <p:cNvSpPr>
              <a:spLocks noChangeArrowheads="1"/>
            </p:cNvSpPr>
            <p:nvPr/>
          </p:nvSpPr>
          <p:spPr bwMode="auto">
            <a:xfrm>
              <a:off x="2973"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38922" name="Oval 12"/>
            <p:cNvSpPr>
              <a:spLocks noChangeArrowheads="1"/>
            </p:cNvSpPr>
            <p:nvPr/>
          </p:nvSpPr>
          <p:spPr bwMode="auto">
            <a:xfrm>
              <a:off x="4471"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38923" name="Text Box 13"/>
            <p:cNvSpPr txBox="1">
              <a:spLocks noChangeArrowheads="1"/>
            </p:cNvSpPr>
            <p:nvPr/>
          </p:nvSpPr>
          <p:spPr bwMode="auto">
            <a:xfrm>
              <a:off x="3763" y="2874"/>
              <a:ext cx="59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a:t>
              </a:r>
            </a:p>
          </p:txBody>
        </p:sp>
        <p:sp>
          <p:nvSpPr>
            <p:cNvPr id="38924" name="Text Box 14"/>
            <p:cNvSpPr txBox="1">
              <a:spLocks noChangeArrowheads="1"/>
            </p:cNvSpPr>
            <p:nvPr/>
          </p:nvSpPr>
          <p:spPr bwMode="auto">
            <a:xfrm>
              <a:off x="845" y="3144"/>
              <a:ext cx="8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600">
                  <a:latin typeface="Times New Roman" panose="02020603050405020304" pitchFamily="18" charset="0"/>
                  <a:ea typeface="宋体" panose="02010600030101010101" pitchFamily="2" charset="-122"/>
                </a:rPr>
                <a:t>第一个元素</a:t>
              </a:r>
            </a:p>
          </p:txBody>
        </p:sp>
        <p:sp>
          <p:nvSpPr>
            <p:cNvPr id="38925" name="Text Box 15"/>
            <p:cNvSpPr txBox="1">
              <a:spLocks noChangeArrowheads="1"/>
            </p:cNvSpPr>
            <p:nvPr/>
          </p:nvSpPr>
          <p:spPr bwMode="auto">
            <a:xfrm>
              <a:off x="1861" y="3144"/>
              <a:ext cx="88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600">
                  <a:latin typeface="Times New Roman" panose="02020603050405020304" pitchFamily="18" charset="0"/>
                  <a:ea typeface="宋体" panose="02010600030101010101" pitchFamily="2" charset="-122"/>
                </a:rPr>
                <a:t>第二个元素</a:t>
              </a:r>
            </a:p>
          </p:txBody>
        </p:sp>
        <p:sp>
          <p:nvSpPr>
            <p:cNvPr id="38926" name="Text Box 16"/>
            <p:cNvSpPr txBox="1">
              <a:spLocks noChangeArrowheads="1"/>
            </p:cNvSpPr>
            <p:nvPr/>
          </p:nvSpPr>
          <p:spPr bwMode="auto">
            <a:xfrm>
              <a:off x="2880" y="3144"/>
              <a:ext cx="88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600">
                  <a:latin typeface="Times New Roman" panose="02020603050405020304" pitchFamily="18" charset="0"/>
                  <a:ea typeface="宋体" panose="02010600030101010101" pitchFamily="2" charset="-122"/>
                </a:rPr>
                <a:t>第三个元素</a:t>
              </a:r>
            </a:p>
          </p:txBody>
        </p:sp>
        <p:sp>
          <p:nvSpPr>
            <p:cNvPr id="38927" name="Text Box 17"/>
            <p:cNvSpPr txBox="1">
              <a:spLocks noChangeArrowheads="1"/>
            </p:cNvSpPr>
            <p:nvPr/>
          </p:nvSpPr>
          <p:spPr bwMode="auto">
            <a:xfrm>
              <a:off x="4340" y="3144"/>
              <a:ext cx="98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600">
                  <a:latin typeface="Times New Roman" panose="02020603050405020304" pitchFamily="18" charset="0"/>
                  <a:ea typeface="宋体" panose="02010600030101010101" pitchFamily="2" charset="-122"/>
                </a:rPr>
                <a:t>最后一个元素</a:t>
              </a:r>
            </a:p>
          </p:txBody>
        </p:sp>
      </p:grpSp>
      <p:sp>
        <p:nvSpPr>
          <p:cNvPr id="5" name="灯片编号占位符 4">
            <a:extLst>
              <a:ext uri="{FF2B5EF4-FFF2-40B4-BE49-F238E27FC236}">
                <a16:creationId xmlns="" xmlns:a16="http://schemas.microsoft.com/office/drawing/2014/main" id="{DE979677-4FEC-471C-90CF-29B3DA3FF6FE}"/>
              </a:ext>
            </a:extLst>
          </p:cNvPr>
          <p:cNvSpPr>
            <a:spLocks noGrp="1"/>
          </p:cNvSpPr>
          <p:nvPr>
            <p:ph type="sldNum" sz="quarter" idx="12"/>
          </p:nvPr>
        </p:nvSpPr>
        <p:spPr/>
        <p:txBody>
          <a:bodyPr/>
          <a:lstStyle/>
          <a:p>
            <a:pPr>
              <a:defRPr/>
            </a:pPr>
            <a:fld id="{CE1FE2A4-74F4-47C4-8584-9852550605CF}" type="slidenum">
              <a:rPr lang="en-US" altLang="zh-CN" smtClean="0"/>
              <a:pPr>
                <a:defRPr/>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直接访问的线性群体</a:t>
            </a:r>
            <a:r>
              <a:rPr lang="en-US" altLang="zh-CN"/>
              <a:t>——</a:t>
            </a:r>
            <a:r>
              <a:rPr lang="zh-CN" altLang="en-US"/>
              <a:t>数组类</a:t>
            </a:r>
          </a:p>
        </p:txBody>
      </p:sp>
      <p:sp>
        <p:nvSpPr>
          <p:cNvPr id="3" name="文本占位符 2"/>
          <p:cNvSpPr>
            <a:spLocks noGrp="1"/>
          </p:cNvSpPr>
          <p:nvPr>
            <p:ph type="body" idx="1"/>
          </p:nvPr>
        </p:nvSpPr>
        <p:spPr/>
        <p:txBody>
          <a:bodyPr/>
          <a:lstStyle/>
          <a:p>
            <a:endParaRPr lang="en-US" altLang="zh-CN" dirty="0"/>
          </a:p>
        </p:txBody>
      </p:sp>
      <p:sp>
        <p:nvSpPr>
          <p:cNvPr id="5" name="灯片编号占位符 4">
            <a:extLst>
              <a:ext uri="{FF2B5EF4-FFF2-40B4-BE49-F238E27FC236}">
                <a16:creationId xmlns="" xmlns:a16="http://schemas.microsoft.com/office/drawing/2014/main" id="{2F46F9FE-0601-4CB1-AF97-3A9FFB00E59F}"/>
              </a:ext>
            </a:extLst>
          </p:cNvPr>
          <p:cNvSpPr>
            <a:spLocks noGrp="1"/>
          </p:cNvSpPr>
          <p:nvPr>
            <p:ph type="sldNum" sz="quarter" idx="12"/>
          </p:nvPr>
        </p:nvSpPr>
        <p:spPr/>
        <p:txBody>
          <a:bodyPr/>
          <a:lstStyle/>
          <a:p>
            <a:pPr>
              <a:defRPr/>
            </a:pPr>
            <a:fld id="{43DBC970-2AB4-4F66-9048-09903CE5118A}" type="slidenum">
              <a:rPr lang="en-US" altLang="zh-CN" smtClean="0"/>
              <a:pPr>
                <a:defRPr/>
              </a:pPr>
              <a:t>22</a:t>
            </a:fld>
            <a:endParaRPr lang="en-US" altLang="zh-CN"/>
          </a:p>
        </p:txBody>
      </p:sp>
    </p:spTree>
    <p:extLst>
      <p:ext uri="{BB962C8B-B14F-4D97-AF65-F5344CB8AC3E}">
        <p14:creationId xmlns:p14="http://schemas.microsoft.com/office/powerpoint/2010/main" val="616809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609600" y="1076325"/>
            <a:ext cx="11585575" cy="1066800"/>
          </a:xfrm>
        </p:spPr>
        <p:txBody>
          <a:bodyPr/>
          <a:lstStyle/>
          <a:p>
            <a:pPr eaLnBrk="1" hangingPunct="1"/>
            <a:r>
              <a:rPr lang="zh-CN" altLang="en-US"/>
              <a:t>直接访问的线性群体</a:t>
            </a:r>
            <a:r>
              <a:rPr lang="en-US" altLang="zh-CN"/>
              <a:t>——</a:t>
            </a:r>
            <a:r>
              <a:rPr lang="zh-CN" altLang="en-US"/>
              <a:t>数组类</a:t>
            </a:r>
          </a:p>
        </p:txBody>
      </p:sp>
      <p:sp>
        <p:nvSpPr>
          <p:cNvPr id="39939" name="内容占位符 2"/>
          <p:cNvSpPr>
            <a:spLocks noGrp="1"/>
          </p:cNvSpPr>
          <p:nvPr>
            <p:ph idx="1"/>
          </p:nvPr>
        </p:nvSpPr>
        <p:spPr>
          <a:xfrm>
            <a:off x="609600" y="2143125"/>
            <a:ext cx="10672763" cy="4500563"/>
          </a:xfrm>
        </p:spPr>
        <p:txBody>
          <a:bodyPr/>
          <a:lstStyle/>
          <a:p>
            <a:pPr eaLnBrk="1" hangingPunct="1">
              <a:spcAft>
                <a:spcPts val="1200"/>
              </a:spcAft>
            </a:pPr>
            <a:r>
              <a:rPr lang="zh-CN" altLang="en-US" dirty="0">
                <a:latin typeface="宋体" panose="02010600030101010101" pitchFamily="2" charset="-122"/>
              </a:rPr>
              <a:t>静态数组是具有固定元素个数的群体，其中的元素可以通过下标直接访问。</a:t>
            </a:r>
          </a:p>
          <a:p>
            <a:pPr lvl="1" eaLnBrk="1" hangingPunct="1">
              <a:spcAft>
                <a:spcPts val="1200"/>
              </a:spcAft>
            </a:pPr>
            <a:r>
              <a:rPr lang="zh-CN" altLang="en-US" sz="2400" dirty="0">
                <a:latin typeface="宋体" panose="02010600030101010101" pitchFamily="2" charset="-122"/>
              </a:rPr>
              <a:t>缺点：大小在编译时就已经确定，在运行时无法修改。</a:t>
            </a:r>
          </a:p>
          <a:p>
            <a:pPr eaLnBrk="1" hangingPunct="1">
              <a:spcAft>
                <a:spcPts val="1200"/>
              </a:spcAft>
            </a:pPr>
            <a:r>
              <a:rPr lang="zh-CN" altLang="en-US" dirty="0">
                <a:latin typeface="宋体" panose="02010600030101010101" pitchFamily="2" charset="-122"/>
              </a:rPr>
              <a:t>动态数组由一系列位置连续的，任意数量相同类型的元素组成。</a:t>
            </a:r>
          </a:p>
          <a:p>
            <a:pPr lvl="1" eaLnBrk="1" hangingPunct="1">
              <a:spcAft>
                <a:spcPts val="1200"/>
              </a:spcAft>
            </a:pPr>
            <a:r>
              <a:rPr lang="zh-CN" altLang="en-US" sz="2400" dirty="0">
                <a:latin typeface="宋体" panose="02010600030101010101" pitchFamily="2" charset="-122"/>
              </a:rPr>
              <a:t>优点：其元素个数可在程序运行时改变。</a:t>
            </a:r>
            <a:endParaRPr lang="en-US" altLang="zh-CN" sz="2400" dirty="0">
              <a:latin typeface="宋体" panose="02010600030101010101" pitchFamily="2" charset="-122"/>
            </a:endParaRPr>
          </a:p>
          <a:p>
            <a:pPr eaLnBrk="1" hangingPunct="1">
              <a:spcAft>
                <a:spcPts val="1200"/>
              </a:spcAft>
            </a:pPr>
            <a:r>
              <a:rPr lang="en-US" altLang="zh-CN" sz="2600" dirty="0"/>
              <a:t>vector</a:t>
            </a:r>
            <a:r>
              <a:rPr lang="zh-CN" altLang="en-US" sz="2600" dirty="0">
                <a:latin typeface="宋体" panose="02010600030101010101" pitchFamily="2" charset="-122"/>
              </a:rPr>
              <a:t>就是用类模板实现的动态数组。</a:t>
            </a:r>
          </a:p>
        </p:txBody>
      </p:sp>
      <p:sp>
        <p:nvSpPr>
          <p:cNvPr id="3" name="灯片编号占位符 2">
            <a:extLst>
              <a:ext uri="{FF2B5EF4-FFF2-40B4-BE49-F238E27FC236}">
                <a16:creationId xmlns="" xmlns:a16="http://schemas.microsoft.com/office/drawing/2014/main" id="{1AB600BC-3961-4C92-99DA-C9DCE59A2332}"/>
              </a:ext>
            </a:extLst>
          </p:cNvPr>
          <p:cNvSpPr>
            <a:spLocks noGrp="1"/>
          </p:cNvSpPr>
          <p:nvPr>
            <p:ph type="sldNum" sz="quarter" idx="12"/>
          </p:nvPr>
        </p:nvSpPr>
        <p:spPr/>
        <p:txBody>
          <a:bodyPr/>
          <a:lstStyle/>
          <a:p>
            <a:pPr>
              <a:defRPr/>
            </a:pPr>
            <a:fld id="{CE1FE2A4-74F4-47C4-8584-9852550605CF}" type="slidenum">
              <a:rPr lang="en-US" altLang="zh-CN" smtClean="0"/>
              <a:pPr>
                <a:defRPr/>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标题 1"/>
          <p:cNvSpPr>
            <a:spLocks noGrp="1"/>
          </p:cNvSpPr>
          <p:nvPr>
            <p:ph type="title"/>
          </p:nvPr>
        </p:nvSpPr>
        <p:spPr/>
        <p:txBody>
          <a:bodyPr/>
          <a:lstStyle/>
          <a:p>
            <a:r>
              <a:rPr lang="zh-CN" altLang="en-US"/>
              <a:t>例</a:t>
            </a:r>
            <a:r>
              <a:rPr lang="en-US" altLang="zh-CN"/>
              <a:t>9-3 </a:t>
            </a:r>
            <a:r>
              <a:rPr lang="zh-CN" altLang="en-US"/>
              <a:t>动态数组类模板程序</a:t>
            </a:r>
          </a:p>
        </p:txBody>
      </p:sp>
      <p:sp>
        <p:nvSpPr>
          <p:cNvPr id="41989" name="内容占位符 2"/>
          <p:cNvSpPr>
            <a:spLocks noGrp="1"/>
          </p:cNvSpPr>
          <p:nvPr>
            <p:ph idx="1"/>
          </p:nvPr>
        </p:nvSpPr>
        <p:spPr>
          <a:xfrm>
            <a:off x="2425179" y="1124744"/>
            <a:ext cx="9160396" cy="5449094"/>
          </a:xfrm>
        </p:spPr>
        <p:txBody>
          <a:bodyPr/>
          <a:lstStyle/>
          <a:p>
            <a:r>
              <a:rPr lang="en-US" altLang="zh-CN" sz="2000" dirty="0"/>
              <a:t>#</a:t>
            </a:r>
            <a:r>
              <a:rPr lang="en-US" altLang="zh-CN" sz="2000" dirty="0" err="1"/>
              <a:t>ifndef</a:t>
            </a:r>
            <a:r>
              <a:rPr lang="en-US" altLang="zh-CN" sz="2000" dirty="0"/>
              <a:t> ARRAY_H</a:t>
            </a:r>
          </a:p>
          <a:p>
            <a:r>
              <a:rPr lang="en-US" altLang="zh-CN" sz="2000" dirty="0"/>
              <a:t>#define ARRAY_H</a:t>
            </a:r>
          </a:p>
          <a:p>
            <a:r>
              <a:rPr lang="en-US" altLang="zh-CN" sz="2000" dirty="0"/>
              <a:t>#include &lt;</a:t>
            </a:r>
            <a:r>
              <a:rPr lang="en-US" altLang="zh-CN" sz="2000" dirty="0" err="1"/>
              <a:t>cassert</a:t>
            </a:r>
            <a:r>
              <a:rPr lang="en-US" altLang="zh-CN" sz="2000" dirty="0"/>
              <a:t>&gt;</a:t>
            </a:r>
          </a:p>
          <a:p>
            <a:endParaRPr lang="en-US" altLang="zh-CN" sz="2000" dirty="0"/>
          </a:p>
          <a:p>
            <a:r>
              <a:rPr lang="en-US" altLang="zh-CN" sz="2000" dirty="0"/>
              <a:t>template &lt;class T&gt;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数组类模板定义</a:t>
            </a:r>
          </a:p>
          <a:p>
            <a:r>
              <a:rPr lang="en-US" altLang="zh-CN" sz="2000" dirty="0"/>
              <a:t>class Array {</a:t>
            </a:r>
          </a:p>
          <a:p>
            <a:r>
              <a:rPr lang="en-US" altLang="zh-CN" sz="2000" dirty="0"/>
              <a:t>private:</a:t>
            </a:r>
          </a:p>
          <a:p>
            <a:r>
              <a:rPr lang="en-US" altLang="zh-CN" sz="2000" dirty="0"/>
              <a:t>	T* list;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用于存放动态分配的数组内存首地址</a:t>
            </a:r>
          </a:p>
          <a:p>
            <a:r>
              <a:rPr lang="zh-CN" altLang="en-US" sz="2000" dirty="0"/>
              <a:t>	</a:t>
            </a:r>
            <a:r>
              <a:rPr lang="en-US" altLang="zh-CN" sz="2000" dirty="0"/>
              <a:t>int size;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数组大小（元素个数）</a:t>
            </a:r>
          </a:p>
          <a:p>
            <a:r>
              <a:rPr lang="en-US" altLang="zh-CN" sz="2000" dirty="0"/>
              <a:t>public:</a:t>
            </a:r>
          </a:p>
          <a:p>
            <a:r>
              <a:rPr lang="en-US" altLang="zh-CN" sz="2000" dirty="0"/>
              <a:t>	Array(int </a:t>
            </a:r>
            <a:r>
              <a:rPr lang="en-US" altLang="zh-CN" sz="2000" dirty="0" err="1"/>
              <a:t>sz</a:t>
            </a:r>
            <a:r>
              <a:rPr lang="en-US" altLang="zh-CN" sz="2000" dirty="0"/>
              <a:t> = 50);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构造函数</a:t>
            </a:r>
          </a:p>
          <a:p>
            <a:r>
              <a:rPr lang="zh-CN" altLang="en-US" sz="2000" dirty="0"/>
              <a:t>	</a:t>
            </a:r>
            <a:r>
              <a:rPr lang="en-US" altLang="zh-CN" sz="2000" dirty="0"/>
              <a:t>Array(const Array&lt;T&gt; &amp;a);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复制构造函数</a:t>
            </a:r>
          </a:p>
          <a:p>
            <a:r>
              <a:rPr lang="zh-CN" altLang="en-US" sz="2000" dirty="0"/>
              <a:t>	</a:t>
            </a:r>
            <a:r>
              <a:rPr lang="en-US" altLang="zh-CN" sz="2000" dirty="0"/>
              <a:t>~Array();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析构函数</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24</a:t>
            </a:fld>
            <a:endParaRPr lang="zh-CN"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标题 1"/>
          <p:cNvSpPr>
            <a:spLocks noGrp="1"/>
          </p:cNvSpPr>
          <p:nvPr>
            <p:ph type="title"/>
          </p:nvPr>
        </p:nvSpPr>
        <p:spPr/>
        <p:txBody>
          <a:bodyPr/>
          <a:lstStyle/>
          <a:p>
            <a:r>
              <a:rPr lang="zh-CN" altLang="en-US" dirty="0"/>
              <a:t>例</a:t>
            </a:r>
            <a:r>
              <a:rPr lang="en-US" altLang="zh-CN" dirty="0"/>
              <a:t>9-3 </a:t>
            </a:r>
            <a:r>
              <a:rPr lang="zh-CN" altLang="en-US" dirty="0"/>
              <a:t>动态数组类模板程序</a:t>
            </a:r>
            <a:endParaRPr kumimoji="1" lang="zh-CN" altLang="en-US" dirty="0"/>
          </a:p>
        </p:txBody>
      </p:sp>
      <p:sp>
        <p:nvSpPr>
          <p:cNvPr id="31749" name="内容占位符 2"/>
          <p:cNvSpPr>
            <a:spLocks noGrp="1"/>
          </p:cNvSpPr>
          <p:nvPr>
            <p:ph idx="1"/>
          </p:nvPr>
        </p:nvSpPr>
        <p:spPr>
          <a:xfrm>
            <a:off x="1633091" y="1052736"/>
            <a:ext cx="9448428" cy="5521102"/>
          </a:xfrm>
        </p:spPr>
        <p:txBody>
          <a:bodyPr/>
          <a:lstStyle/>
          <a:p>
            <a:pPr marL="358775" indent="-250825">
              <a:defRPr/>
            </a:pPr>
            <a:r>
              <a:rPr lang="zh-CN" altLang="en-US" sz="2000" dirty="0"/>
              <a:t>	</a:t>
            </a:r>
            <a:r>
              <a:rPr lang="en-US" altLang="zh-CN" sz="2000" dirty="0"/>
              <a:t>Array&lt;T&gt; </a:t>
            </a:r>
            <a:r>
              <a:rPr lang="en-US" altLang="zh-CN" sz="2000" dirty="0">
                <a:solidFill>
                  <a:srgbClr val="C00000"/>
                </a:solidFill>
              </a:rPr>
              <a:t>&amp;</a:t>
            </a:r>
            <a:r>
              <a:rPr lang="en-US" altLang="zh-CN" sz="2000" dirty="0"/>
              <a:t> operator = (const Array&lt;T&gt; &amp;</a:t>
            </a:r>
            <a:r>
              <a:rPr lang="en-US" altLang="zh-CN" sz="2000" dirty="0" err="1"/>
              <a:t>rhs</a:t>
            </a: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重载</a:t>
            </a:r>
            <a:r>
              <a:rPr lang="en-US" altLang="zh-CN" sz="2000" dirty="0">
                <a:solidFill>
                  <a:schemeClr val="tx1">
                    <a:lumMod val="50000"/>
                    <a:lumOff val="50000"/>
                  </a:schemeClr>
                </a:solidFill>
              </a:rPr>
              <a:t>"="</a:t>
            </a:r>
          </a:p>
          <a:p>
            <a:pPr marL="358775" indent="-250825">
              <a:defRPr/>
            </a:pPr>
            <a:r>
              <a:rPr lang="en-US" altLang="zh-CN" sz="2000" dirty="0"/>
              <a:t>	T </a:t>
            </a:r>
            <a:r>
              <a:rPr lang="en-US" altLang="zh-CN" sz="2000" dirty="0">
                <a:solidFill>
                  <a:srgbClr val="C00000"/>
                </a:solidFill>
              </a:rPr>
              <a:t>&amp;</a:t>
            </a:r>
            <a:r>
              <a:rPr lang="en-US" altLang="zh-CN" sz="2000" dirty="0"/>
              <a:t> operator [] (int </a:t>
            </a:r>
            <a:r>
              <a:rPr lang="en-US" altLang="zh-CN" sz="2000" dirty="0" err="1"/>
              <a:t>i</a:t>
            </a:r>
            <a:r>
              <a:rPr lang="en-US" altLang="zh-CN" sz="2000" dirty="0"/>
              <a:t>);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重载</a:t>
            </a:r>
            <a:r>
              <a:rPr lang="en-US" altLang="zh-CN" sz="2000" dirty="0" smtClean="0">
                <a:solidFill>
                  <a:schemeClr val="tx1">
                    <a:lumMod val="50000"/>
                    <a:lumOff val="50000"/>
                  </a:schemeClr>
                </a:solidFill>
              </a:rPr>
              <a:t>"[]"</a:t>
            </a:r>
            <a:endParaRPr lang="en-US" altLang="zh-CN" sz="2000" dirty="0">
              <a:solidFill>
                <a:schemeClr val="tx1">
                  <a:lumMod val="50000"/>
                  <a:lumOff val="50000"/>
                </a:schemeClr>
              </a:solidFill>
            </a:endParaRPr>
          </a:p>
          <a:p>
            <a:pPr marL="358775" indent="-250825">
              <a:defRPr/>
            </a:pPr>
            <a:r>
              <a:rPr lang="en-US" altLang="zh-CN" sz="2000" dirty="0"/>
              <a:t>	const T </a:t>
            </a:r>
            <a:r>
              <a:rPr lang="en-US" altLang="zh-CN" sz="2000" dirty="0">
                <a:solidFill>
                  <a:srgbClr val="C00000"/>
                </a:solidFill>
              </a:rPr>
              <a:t>&amp;</a:t>
            </a:r>
            <a:r>
              <a:rPr lang="en-US" altLang="zh-CN" sz="2000" dirty="0"/>
              <a:t> operator [] (int </a:t>
            </a:r>
            <a:r>
              <a:rPr lang="en-US" altLang="zh-CN" sz="2000" dirty="0" err="1"/>
              <a:t>i</a:t>
            </a:r>
            <a:r>
              <a:rPr lang="en-US" altLang="zh-CN" sz="2000" dirty="0"/>
              <a:t>) const;	</a:t>
            </a:r>
            <a:r>
              <a:rPr lang="zh-CN" altLang="en-US"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重载</a:t>
            </a: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常</a:t>
            </a:r>
            <a:r>
              <a:rPr lang="zh-CN" altLang="en-US" sz="2000" dirty="0">
                <a:solidFill>
                  <a:schemeClr val="tx1">
                    <a:lumMod val="50000"/>
                    <a:lumOff val="50000"/>
                  </a:schemeClr>
                </a:solidFill>
              </a:rPr>
              <a:t>函数</a:t>
            </a:r>
            <a:endParaRPr lang="en-US" altLang="zh-CN" sz="2000" dirty="0">
              <a:solidFill>
                <a:schemeClr val="tx1">
                  <a:lumMod val="50000"/>
                  <a:lumOff val="50000"/>
                </a:schemeClr>
              </a:solidFill>
            </a:endParaRPr>
          </a:p>
          <a:p>
            <a:pPr marL="358775" indent="-250825">
              <a:spcBef>
                <a:spcPts val="0"/>
              </a:spcBef>
              <a:buFont typeface="Wingdings" pitchFamily="2" charset="2"/>
              <a:buNone/>
              <a:defRPr/>
            </a:pPr>
            <a:r>
              <a:rPr lang="en-US" altLang="zh-CN" sz="2000" dirty="0"/>
              <a:t>	operator T * ();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重载到</a:t>
            </a:r>
            <a:r>
              <a:rPr lang="en-US" altLang="zh-CN" sz="2000" dirty="0">
                <a:solidFill>
                  <a:schemeClr val="tx1">
                    <a:lumMod val="50000"/>
                    <a:lumOff val="50000"/>
                  </a:schemeClr>
                </a:solidFill>
              </a:rPr>
              <a:t>T*</a:t>
            </a:r>
            <a:r>
              <a:rPr lang="zh-CN" altLang="en-US" sz="2000" dirty="0">
                <a:solidFill>
                  <a:schemeClr val="tx1">
                    <a:lumMod val="50000"/>
                    <a:lumOff val="50000"/>
                  </a:schemeClr>
                </a:solidFill>
              </a:rPr>
              <a:t>类型的转换</a:t>
            </a:r>
          </a:p>
          <a:p>
            <a:pPr marL="358775" indent="-250825">
              <a:spcBef>
                <a:spcPts val="0"/>
              </a:spcBef>
              <a:buFont typeface="Wingdings" pitchFamily="2" charset="2"/>
              <a:buNone/>
              <a:defRPr/>
            </a:pPr>
            <a:r>
              <a:rPr lang="zh-CN" altLang="en-US" sz="2000" dirty="0"/>
              <a:t>	</a:t>
            </a:r>
            <a:r>
              <a:rPr lang="en-US" altLang="zh-CN" sz="2000" dirty="0"/>
              <a:t>operator const T * () </a:t>
            </a:r>
            <a:r>
              <a:rPr lang="en-US" altLang="zh-CN" sz="2000" dirty="0" err="1"/>
              <a:t>const</a:t>
            </a:r>
            <a:r>
              <a:rPr lang="en-US" altLang="zh-CN" sz="2000" dirty="0" smtClean="0"/>
              <a:t>;	</a:t>
            </a:r>
            <a:r>
              <a:rPr lang="en-US" altLang="zh-CN" sz="2000" dirty="0" smtClean="0">
                <a:solidFill>
                  <a:schemeClr val="bg1">
                    <a:lumMod val="50000"/>
                  </a:schemeClr>
                </a:solidFill>
              </a:rPr>
              <a:t>//</a:t>
            </a:r>
            <a:r>
              <a:rPr lang="zh-CN" altLang="en-US" sz="2000" dirty="0" smtClean="0">
                <a:solidFill>
                  <a:srgbClr val="C00000"/>
                </a:solidFill>
              </a:rPr>
              <a:t>转换运算符前面不允许标注返回类型</a:t>
            </a:r>
            <a:endParaRPr lang="en-US" altLang="zh-CN" sz="2000" dirty="0">
              <a:solidFill>
                <a:srgbClr val="C00000"/>
              </a:solidFill>
            </a:endParaRPr>
          </a:p>
          <a:p>
            <a:pPr marL="358775" indent="-250825">
              <a:spcBef>
                <a:spcPts val="0"/>
              </a:spcBef>
              <a:buFont typeface="Wingdings" pitchFamily="2" charset="2"/>
              <a:buNone/>
              <a:defRPr/>
            </a:pPr>
            <a:r>
              <a:rPr lang="en-US" altLang="zh-CN" sz="2000" dirty="0"/>
              <a:t>	int </a:t>
            </a:r>
            <a:r>
              <a:rPr lang="en-US" altLang="zh-CN" sz="2000" dirty="0" err="1"/>
              <a:t>getSize</a:t>
            </a:r>
            <a:r>
              <a:rPr lang="en-US" altLang="zh-CN" sz="2000" dirty="0"/>
              <a:t>() const;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取数组的大小</a:t>
            </a:r>
          </a:p>
          <a:p>
            <a:pPr marL="358775" indent="-250825">
              <a:spcBef>
                <a:spcPts val="0"/>
              </a:spcBef>
              <a:buFont typeface="Wingdings" pitchFamily="2" charset="2"/>
              <a:buNone/>
              <a:defRPr/>
            </a:pPr>
            <a:r>
              <a:rPr lang="zh-CN" altLang="en-US" sz="2000" dirty="0"/>
              <a:t>	</a:t>
            </a:r>
            <a:r>
              <a:rPr lang="en-US" altLang="zh-CN" sz="2000" dirty="0"/>
              <a:t>void resize(int </a:t>
            </a:r>
            <a:r>
              <a:rPr lang="en-US" altLang="zh-CN" sz="2000" dirty="0" err="1"/>
              <a:t>sz</a:t>
            </a: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修改数组的大小</a:t>
            </a:r>
          </a:p>
          <a:p>
            <a:pPr marL="358775" indent="-250825">
              <a:spcBef>
                <a:spcPts val="0"/>
              </a:spcBef>
              <a:buFont typeface="Wingdings" pitchFamily="2" charset="2"/>
              <a:buNone/>
              <a:defRPr/>
            </a:pPr>
            <a:r>
              <a:rPr lang="en-US" altLang="zh-CN" sz="2000" dirty="0"/>
              <a:t>};</a:t>
            </a:r>
          </a:p>
          <a:p>
            <a:pPr marL="358775" indent="-250825">
              <a:spcBef>
                <a:spcPts val="0"/>
              </a:spcBef>
              <a:buFont typeface="Wingdings" pitchFamily="2" charset="2"/>
              <a:buNone/>
              <a:defRPr/>
            </a:pPr>
            <a:endParaRPr lang="en-US" altLang="zh-CN" sz="2000" dirty="0"/>
          </a:p>
          <a:p>
            <a:pPr>
              <a:spcBef>
                <a:spcPts val="0"/>
              </a:spcBef>
              <a:buFont typeface="Georgia" panose="02040502050405020303" pitchFamily="18" charset="0"/>
              <a:buNone/>
              <a:defRPr/>
            </a:pPr>
            <a:r>
              <a:rPr lang="en-US" altLang="zh-CN" sz="2000" dirty="0"/>
              <a:t>template &lt;class T&gt; Array&lt;T&gt;::Array(int </a:t>
            </a:r>
            <a:r>
              <a:rPr lang="en-US" altLang="zh-CN" sz="2000" dirty="0" err="1"/>
              <a:t>sz</a:t>
            </a:r>
            <a:r>
              <a:rPr lang="en-US" altLang="zh-CN" sz="2000" dirty="0"/>
              <a:t>)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构造函数</a:t>
            </a:r>
            <a:endParaRPr lang="en-US" altLang="zh-CN" sz="2000" dirty="0">
              <a:solidFill>
                <a:schemeClr val="tx1">
                  <a:lumMod val="50000"/>
                  <a:lumOff val="50000"/>
                </a:schemeClr>
              </a:solidFill>
            </a:endParaRPr>
          </a:p>
          <a:p>
            <a:pPr>
              <a:spcBef>
                <a:spcPts val="0"/>
              </a:spcBef>
              <a:buFont typeface="Georgia" panose="02040502050405020303" pitchFamily="18" charset="0"/>
              <a:buNone/>
              <a:defRPr/>
            </a:pPr>
            <a:r>
              <a:rPr lang="en-US" altLang="zh-CN" sz="2000" dirty="0"/>
              <a:t>	assert(</a:t>
            </a:r>
            <a:r>
              <a:rPr lang="en-US" altLang="zh-CN" sz="2000" dirty="0" err="1"/>
              <a:t>sz</a:t>
            </a:r>
            <a:r>
              <a:rPr lang="en-US" altLang="zh-CN" sz="2000" dirty="0"/>
              <a:t> &gt;= 0</a:t>
            </a:r>
            <a:r>
              <a:rPr lang="en-US" altLang="zh-CN" sz="2000" dirty="0" smtClean="0"/>
              <a:t>);	</a:t>
            </a:r>
            <a:r>
              <a:rPr lang="en-US" altLang="zh-CN" sz="2000" dirty="0" smtClean="0">
                <a:solidFill>
                  <a:schemeClr val="tx1">
                    <a:lumMod val="50000"/>
                    <a:lumOff val="50000"/>
                  </a:schemeClr>
                </a:solidFill>
              </a:rPr>
              <a:t>//</a:t>
            </a:r>
            <a:r>
              <a:rPr lang="en-US" altLang="zh-CN" sz="2000" dirty="0" err="1">
                <a:solidFill>
                  <a:schemeClr val="tx1">
                    <a:lumMod val="50000"/>
                    <a:lumOff val="50000"/>
                  </a:schemeClr>
                </a:solidFill>
              </a:rPr>
              <a:t>sz</a:t>
            </a:r>
            <a:r>
              <a:rPr lang="zh-CN" altLang="en-US" sz="2000" dirty="0">
                <a:solidFill>
                  <a:schemeClr val="tx1">
                    <a:lumMod val="50000"/>
                    <a:lumOff val="50000"/>
                  </a:schemeClr>
                </a:solidFill>
              </a:rPr>
              <a:t>为数组大小（元素个数），应当非负</a:t>
            </a:r>
          </a:p>
          <a:p>
            <a:pPr>
              <a:spcBef>
                <a:spcPts val="0"/>
              </a:spcBef>
              <a:buFont typeface="Georgia" panose="02040502050405020303" pitchFamily="18" charset="0"/>
              <a:buNone/>
              <a:defRPr/>
            </a:pPr>
            <a:r>
              <a:rPr lang="zh-CN" altLang="en-US" sz="2000" dirty="0"/>
              <a:t>	</a:t>
            </a:r>
            <a:r>
              <a:rPr lang="en-US" altLang="zh-CN" sz="2000" dirty="0"/>
              <a:t>size = </a:t>
            </a:r>
            <a:r>
              <a:rPr lang="en-US" altLang="zh-CN" sz="2000" dirty="0" err="1"/>
              <a:t>sz</a:t>
            </a:r>
            <a:r>
              <a:rPr lang="en-US" altLang="zh-CN" sz="2000" dirty="0"/>
              <a:t>;	</a:t>
            </a:r>
            <a:r>
              <a:rPr lang="en-US" altLang="zh-CN" sz="2000" dirty="0" smtClean="0"/>
              <a:t>	</a:t>
            </a:r>
            <a:r>
              <a:rPr lang="en-US" altLang="zh-CN" sz="2000" dirty="0" smtClean="0">
                <a:solidFill>
                  <a:schemeClr val="tx1">
                    <a:lumMod val="50000"/>
                    <a:lumOff val="50000"/>
                  </a:schemeClr>
                </a:solidFill>
              </a:rPr>
              <a:t>// </a:t>
            </a:r>
            <a:r>
              <a:rPr lang="zh-CN" altLang="en-US" sz="2000" dirty="0">
                <a:solidFill>
                  <a:schemeClr val="tx1">
                    <a:lumMod val="50000"/>
                    <a:lumOff val="50000"/>
                  </a:schemeClr>
                </a:solidFill>
              </a:rPr>
              <a:t>将元素个数赋值给变量</a:t>
            </a:r>
            <a:r>
              <a:rPr lang="en-US" altLang="zh-CN" sz="2000" dirty="0">
                <a:solidFill>
                  <a:schemeClr val="tx1">
                    <a:lumMod val="50000"/>
                    <a:lumOff val="50000"/>
                  </a:schemeClr>
                </a:solidFill>
              </a:rPr>
              <a:t>size</a:t>
            </a:r>
          </a:p>
          <a:p>
            <a:pPr>
              <a:spcBef>
                <a:spcPts val="0"/>
              </a:spcBef>
              <a:buFont typeface="Georgia" panose="02040502050405020303" pitchFamily="18" charset="0"/>
              <a:buNone/>
              <a:defRPr/>
            </a:pPr>
            <a:r>
              <a:rPr lang="en-US" altLang="zh-CN" sz="2000" dirty="0"/>
              <a:t>	list = new T [size];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动态分配</a:t>
            </a:r>
            <a:r>
              <a:rPr lang="en-US" altLang="zh-CN" sz="2000" dirty="0">
                <a:solidFill>
                  <a:schemeClr val="tx1">
                    <a:lumMod val="50000"/>
                    <a:lumOff val="50000"/>
                  </a:schemeClr>
                </a:solidFill>
              </a:rPr>
              <a:t>size</a:t>
            </a:r>
            <a:r>
              <a:rPr lang="zh-CN" altLang="en-US" sz="2000" dirty="0">
                <a:solidFill>
                  <a:schemeClr val="tx1">
                    <a:lumMod val="50000"/>
                    <a:lumOff val="50000"/>
                  </a:schemeClr>
                </a:solidFill>
              </a:rPr>
              <a:t>个</a:t>
            </a:r>
            <a:r>
              <a:rPr lang="en-US" altLang="zh-CN" sz="2000" dirty="0">
                <a:solidFill>
                  <a:schemeClr val="tx1">
                    <a:lumMod val="50000"/>
                    <a:lumOff val="50000"/>
                  </a:schemeClr>
                </a:solidFill>
              </a:rPr>
              <a:t>T</a:t>
            </a:r>
            <a:r>
              <a:rPr lang="zh-CN" altLang="en-US" sz="2000" dirty="0">
                <a:solidFill>
                  <a:schemeClr val="tx1">
                    <a:lumMod val="50000"/>
                    <a:lumOff val="50000"/>
                  </a:schemeClr>
                </a:solidFill>
              </a:rPr>
              <a:t>类型的元素空间</a:t>
            </a:r>
          </a:p>
          <a:p>
            <a:pPr>
              <a:spcBef>
                <a:spcPts val="0"/>
              </a:spcBef>
              <a:buFont typeface="Georgia" panose="02040502050405020303" pitchFamily="18" charset="0"/>
              <a:buNone/>
              <a:defRPr/>
            </a:pPr>
            <a:r>
              <a:rPr lang="en-US" altLang="zh-CN" sz="2000" dirty="0"/>
              <a:t>}</a:t>
            </a:r>
          </a:p>
          <a:p>
            <a:pPr>
              <a:spcBef>
                <a:spcPts val="0"/>
              </a:spcBef>
              <a:buFont typeface="Georgia" panose="02040502050405020303" pitchFamily="18" charset="0"/>
              <a:buNone/>
              <a:defRPr/>
            </a:pPr>
            <a:r>
              <a:rPr lang="en-US" altLang="zh-CN" sz="2000" dirty="0"/>
              <a:t>template &lt;class T&gt; Array&lt;T&gt;::~Array() {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析构函数</a:t>
            </a:r>
            <a:endParaRPr lang="en-US" altLang="zh-CN" sz="2000" dirty="0">
              <a:solidFill>
                <a:schemeClr val="tx1">
                  <a:lumMod val="50000"/>
                  <a:lumOff val="50000"/>
                </a:schemeClr>
              </a:solidFill>
            </a:endParaRPr>
          </a:p>
          <a:p>
            <a:pPr>
              <a:spcBef>
                <a:spcPts val="0"/>
              </a:spcBef>
              <a:buFont typeface="Georgia" panose="02040502050405020303" pitchFamily="18" charset="0"/>
              <a:buNone/>
              <a:defRPr/>
            </a:pPr>
            <a:r>
              <a:rPr lang="en-US" altLang="zh-CN" sz="2000" dirty="0"/>
              <a:t>	delete [] list;</a:t>
            </a:r>
          </a:p>
          <a:p>
            <a:pPr>
              <a:spcBef>
                <a:spcPts val="0"/>
              </a:spcBef>
              <a:buFont typeface="Georgia" panose="02040502050405020303" pitchFamily="18" charset="0"/>
              <a:buNone/>
              <a:defRPr/>
            </a:pPr>
            <a:r>
              <a:rPr lang="en-US" altLang="zh-CN" sz="2000" dirty="0" smtClean="0"/>
              <a:t>}</a:t>
            </a:r>
            <a:endParaRPr lang="en-US" altLang="zh-CN" sz="2000" dirty="0"/>
          </a:p>
        </p:txBody>
      </p:sp>
      <p:sp>
        <p:nvSpPr>
          <p:cNvPr id="2" name="椭圆形标注 1">
            <a:hlinkClick r:id="rId3" action="ppaction://hlinksldjump"/>
          </p:cNvPr>
          <p:cNvSpPr/>
          <p:nvPr/>
        </p:nvSpPr>
        <p:spPr>
          <a:xfrm>
            <a:off x="9697987" y="1556792"/>
            <a:ext cx="2088232" cy="792088"/>
          </a:xfrm>
          <a:prstGeom prst="wedgeEllipseCallout">
            <a:avLst>
              <a:gd name="adj1" fmla="val -82080"/>
              <a:gd name="adj2" fmla="val -4329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为什么返回引用</a:t>
            </a:r>
          </a:p>
        </p:txBody>
      </p:sp>
      <p:sp>
        <p:nvSpPr>
          <p:cNvPr id="3" name="灯片编号占位符 2"/>
          <p:cNvSpPr>
            <a:spLocks noGrp="1"/>
          </p:cNvSpPr>
          <p:nvPr>
            <p:ph type="sldNum" sz="quarter" idx="4"/>
          </p:nvPr>
        </p:nvSpPr>
        <p:spPr/>
        <p:txBody>
          <a:bodyPr/>
          <a:lstStyle/>
          <a:p>
            <a:fld id="{3C78E73C-4E04-4768-88B5-584E1AE9973D}" type="slidenum">
              <a:rPr lang="zh-CN" altLang="en-US" smtClean="0"/>
              <a:pPr/>
              <a:t>25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a:t>为什么有的函数返回引用</a:t>
            </a:r>
          </a:p>
        </p:txBody>
      </p:sp>
      <p:sp>
        <p:nvSpPr>
          <p:cNvPr id="55299" name="内容占位符 2"/>
          <p:cNvSpPr>
            <a:spLocks noGrp="1"/>
          </p:cNvSpPr>
          <p:nvPr>
            <p:ph idx="1"/>
          </p:nvPr>
        </p:nvSpPr>
        <p:spPr/>
        <p:txBody>
          <a:bodyPr/>
          <a:lstStyle/>
          <a:p>
            <a:r>
              <a:rPr lang="zh-CN" altLang="en-US"/>
              <a:t>如果一个函数的返回值是一个对象的值，就是右值，不能成为左值。</a:t>
            </a:r>
          </a:p>
          <a:p>
            <a:r>
              <a:rPr lang="zh-CN" altLang="en-US"/>
              <a:t>如果返回值为引用。由于引用是对象的别名，通过引用可以改变对象的值，因此是左值。</a:t>
            </a:r>
            <a:endParaRPr lang="zh-CN" altLang="en-US" dirty="0"/>
          </a:p>
        </p:txBody>
      </p:sp>
      <p:sp>
        <p:nvSpPr>
          <p:cNvPr id="2" name="左箭头 1">
            <a:hlinkClick r:id="rId2" action="ppaction://hlinksldjump"/>
          </p:cNvPr>
          <p:cNvSpPr/>
          <p:nvPr/>
        </p:nvSpPr>
        <p:spPr>
          <a:xfrm>
            <a:off x="10778107" y="5643563"/>
            <a:ext cx="864618" cy="5217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pPr>
              <a:defRPr/>
            </a:pPr>
            <a:fld id="{CE1FE2A4-74F4-47C4-8584-9852550605CF}" type="slidenum">
              <a:rPr lang="en-US" altLang="zh-CN" smtClean="0"/>
              <a:pPr>
                <a:defRPr/>
              </a:pPr>
              <a:t>26</a:t>
            </a:fld>
            <a:endParaRPr lang="en-US" altLang="zh-CN"/>
          </a:p>
        </p:txBody>
      </p:sp>
    </p:spTree>
    <p:extLst>
      <p:ext uri="{BB962C8B-B14F-4D97-AF65-F5344CB8AC3E}">
        <p14:creationId xmlns:p14="http://schemas.microsoft.com/office/powerpoint/2010/main" val="4073997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标题 1"/>
          <p:cNvSpPr>
            <a:spLocks noGrp="1"/>
          </p:cNvSpPr>
          <p:nvPr>
            <p:ph type="title"/>
          </p:nvPr>
        </p:nvSpPr>
        <p:spPr/>
        <p:txBody>
          <a:bodyPr/>
          <a:lstStyle/>
          <a:p>
            <a:r>
              <a:rPr lang="zh-CN" altLang="en-US" dirty="0"/>
              <a:t>例</a:t>
            </a:r>
            <a:r>
              <a:rPr lang="en-US" altLang="zh-CN" dirty="0"/>
              <a:t>9-3 </a:t>
            </a:r>
            <a:r>
              <a:rPr lang="zh-CN" altLang="en-US" dirty="0"/>
              <a:t>动态数组类模板程序</a:t>
            </a:r>
          </a:p>
        </p:txBody>
      </p:sp>
      <p:sp>
        <p:nvSpPr>
          <p:cNvPr id="46083" name="内容占位符 2"/>
          <p:cNvSpPr>
            <a:spLocks noGrp="1"/>
          </p:cNvSpPr>
          <p:nvPr>
            <p:ph idx="1"/>
          </p:nvPr>
        </p:nvSpPr>
        <p:spPr>
          <a:xfrm>
            <a:off x="1057027" y="980728"/>
            <a:ext cx="10528548" cy="2276135"/>
          </a:xfrm>
        </p:spPr>
        <p:txBody>
          <a:bodyPr/>
          <a:lstStyle/>
          <a:p>
            <a:pPr>
              <a:buNone/>
            </a:pPr>
            <a:r>
              <a:rPr lang="en-US" altLang="zh-CN" sz="2000" dirty="0"/>
              <a:t>template &lt;class T&gt; </a:t>
            </a:r>
          </a:p>
          <a:p>
            <a:pPr>
              <a:buNone/>
            </a:pPr>
            <a:r>
              <a:rPr lang="en-US" altLang="zh-CN" sz="2000" dirty="0"/>
              <a:t>Array&lt;T&gt;::Array(const Array&lt;T&gt; &amp;a)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复制构造函数</a:t>
            </a:r>
          </a:p>
          <a:p>
            <a:pPr>
              <a:buFont typeface="Georgia" panose="02040502050405020303" pitchFamily="18" charset="0"/>
              <a:buNone/>
            </a:pPr>
            <a:r>
              <a:rPr lang="zh-CN" altLang="en-US" sz="2000" dirty="0"/>
              <a:t>	</a:t>
            </a:r>
            <a:r>
              <a:rPr lang="en-US" altLang="zh-CN" sz="2000" dirty="0"/>
              <a:t>size = </a:t>
            </a:r>
            <a:r>
              <a:rPr lang="en-US" altLang="zh-CN" sz="2000" dirty="0" err="1"/>
              <a:t>a.size</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从对象</a:t>
            </a:r>
            <a:r>
              <a:rPr lang="en-US" altLang="zh-CN" sz="2000" dirty="0">
                <a:solidFill>
                  <a:schemeClr val="tx1">
                    <a:lumMod val="50000"/>
                    <a:lumOff val="50000"/>
                  </a:schemeClr>
                </a:solidFill>
              </a:rPr>
              <a:t>x</a:t>
            </a:r>
            <a:r>
              <a:rPr lang="zh-CN" altLang="en-US" sz="2000" dirty="0">
                <a:solidFill>
                  <a:schemeClr val="tx1">
                    <a:lumMod val="50000"/>
                    <a:lumOff val="50000"/>
                  </a:schemeClr>
                </a:solidFill>
              </a:rPr>
              <a:t>取得数组大小，并赋值给当前对象的成员</a:t>
            </a:r>
            <a:endParaRPr lang="en-US" altLang="zh-CN" sz="2000" dirty="0">
              <a:solidFill>
                <a:schemeClr val="tx1">
                  <a:lumMod val="50000"/>
                  <a:lumOff val="50000"/>
                </a:schemeClr>
              </a:solidFill>
            </a:endParaRPr>
          </a:p>
          <a:p>
            <a:pPr>
              <a:buFont typeface="Georgia" panose="02040502050405020303" pitchFamily="18" charset="0"/>
              <a:buNone/>
            </a:pPr>
            <a:r>
              <a:rPr lang="zh-CN" altLang="en-US" sz="2000" dirty="0"/>
              <a:t>	</a:t>
            </a:r>
            <a:r>
              <a:rPr lang="en-US" altLang="zh-CN" sz="2000" dirty="0"/>
              <a:t>list = new T[size</a:t>
            </a:r>
            <a:r>
              <a:rPr lang="en-US" altLang="zh-CN" sz="2000" dirty="0" smtClean="0"/>
              <a:t>];	</a:t>
            </a: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动态分配</a:t>
            </a:r>
            <a:r>
              <a:rPr lang="en-US" altLang="zh-CN" sz="2000" dirty="0">
                <a:solidFill>
                  <a:schemeClr val="tx1">
                    <a:lumMod val="50000"/>
                    <a:lumOff val="50000"/>
                  </a:schemeClr>
                </a:solidFill>
              </a:rPr>
              <a:t>n</a:t>
            </a:r>
            <a:r>
              <a:rPr lang="zh-CN" altLang="en-US" sz="2000" dirty="0">
                <a:solidFill>
                  <a:schemeClr val="tx1">
                    <a:lumMod val="50000"/>
                    <a:lumOff val="50000"/>
                  </a:schemeClr>
                </a:solidFill>
              </a:rPr>
              <a:t>个</a:t>
            </a:r>
            <a:r>
              <a:rPr lang="en-US" altLang="zh-CN" sz="2000" dirty="0">
                <a:solidFill>
                  <a:schemeClr val="tx1">
                    <a:lumMod val="50000"/>
                    <a:lumOff val="50000"/>
                  </a:schemeClr>
                </a:solidFill>
              </a:rPr>
              <a:t>T</a:t>
            </a:r>
            <a:r>
              <a:rPr lang="zh-CN" altLang="en-US" sz="2000" dirty="0">
                <a:solidFill>
                  <a:schemeClr val="tx1">
                    <a:lumMod val="50000"/>
                    <a:lumOff val="50000"/>
                  </a:schemeClr>
                </a:solidFill>
              </a:rPr>
              <a:t>类型的元素空间</a:t>
            </a:r>
          </a:p>
          <a:p>
            <a:pPr>
              <a:buFont typeface="Georgia" panose="02040502050405020303" pitchFamily="18" charset="0"/>
              <a:buNone/>
            </a:pPr>
            <a:r>
              <a:rPr lang="zh-CN" altLang="en-US" sz="2000" dirty="0"/>
              <a:t>	</a:t>
            </a:r>
            <a:r>
              <a:rPr lang="en-US" altLang="zh-CN" sz="2000" dirty="0"/>
              <a:t>for (int </a:t>
            </a:r>
            <a:r>
              <a:rPr lang="en-US" altLang="zh-CN" sz="2000" dirty="0" err="1"/>
              <a:t>i</a:t>
            </a:r>
            <a:r>
              <a:rPr lang="en-US" altLang="zh-CN" sz="2000" dirty="0"/>
              <a:t> = 0; </a:t>
            </a:r>
            <a:r>
              <a:rPr lang="en-US" altLang="zh-CN" sz="2000" dirty="0" err="1"/>
              <a:t>i</a:t>
            </a:r>
            <a:r>
              <a:rPr lang="en-US" altLang="zh-CN" sz="2000" dirty="0"/>
              <a:t> &lt; size; </a:t>
            </a:r>
            <a:r>
              <a:rPr lang="en-US" altLang="zh-CN" sz="2000" dirty="0" err="1"/>
              <a:t>i</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从对象</a:t>
            </a:r>
            <a:r>
              <a:rPr lang="en-US" altLang="zh-CN" sz="2000" dirty="0">
                <a:solidFill>
                  <a:schemeClr val="tx1">
                    <a:lumMod val="50000"/>
                    <a:lumOff val="50000"/>
                  </a:schemeClr>
                </a:solidFill>
              </a:rPr>
              <a:t>X</a:t>
            </a:r>
            <a:r>
              <a:rPr lang="zh-CN" altLang="en-US" sz="2000" dirty="0">
                <a:solidFill>
                  <a:schemeClr val="tx1">
                    <a:lumMod val="50000"/>
                    <a:lumOff val="50000"/>
                  </a:schemeClr>
                </a:solidFill>
              </a:rPr>
              <a:t>复制数组元素到本对象 </a:t>
            </a:r>
            <a:endParaRPr lang="en-US" altLang="zh-CN" sz="2000" dirty="0">
              <a:solidFill>
                <a:schemeClr val="tx1">
                  <a:lumMod val="50000"/>
                  <a:lumOff val="50000"/>
                </a:schemeClr>
              </a:solidFill>
            </a:endParaRPr>
          </a:p>
          <a:p>
            <a:pPr>
              <a:buFont typeface="Georgia" panose="02040502050405020303" pitchFamily="18" charset="0"/>
              <a:buNone/>
            </a:pPr>
            <a:r>
              <a:rPr lang="en-US" altLang="zh-CN" sz="2000" dirty="0"/>
              <a:t>		list[</a:t>
            </a:r>
            <a:r>
              <a:rPr lang="en-US" altLang="zh-CN" sz="2000" dirty="0" err="1"/>
              <a:t>i</a:t>
            </a:r>
            <a:r>
              <a:rPr lang="en-US" altLang="zh-CN" sz="2000" dirty="0"/>
              <a:t>] = </a:t>
            </a:r>
            <a:r>
              <a:rPr lang="en-US" altLang="zh-CN" sz="2000" dirty="0" err="1"/>
              <a:t>a.list</a:t>
            </a:r>
            <a:r>
              <a:rPr lang="en-US" altLang="zh-CN" sz="2000" dirty="0"/>
              <a:t>[</a:t>
            </a:r>
            <a:r>
              <a:rPr lang="en-US" altLang="zh-CN" sz="2000" dirty="0" err="1"/>
              <a:t>i</a:t>
            </a:r>
            <a:r>
              <a:rPr lang="en-US" altLang="zh-CN" sz="2000" dirty="0"/>
              <a:t>];</a:t>
            </a:r>
          </a:p>
          <a:p>
            <a:pPr>
              <a:buFont typeface="Georgia" panose="02040502050405020303" pitchFamily="18" charset="0"/>
              <a:buNone/>
            </a:pPr>
            <a:r>
              <a:rPr lang="en-US" altLang="zh-CN" sz="2000" dirty="0"/>
              <a:t>}</a:t>
            </a:r>
          </a:p>
        </p:txBody>
      </p:sp>
      <p:grpSp>
        <p:nvGrpSpPr>
          <p:cNvPr id="2" name="组合 1"/>
          <p:cNvGrpSpPr/>
          <p:nvPr/>
        </p:nvGrpSpPr>
        <p:grpSpPr>
          <a:xfrm>
            <a:off x="1785219" y="2800644"/>
            <a:ext cx="9136904" cy="3811045"/>
            <a:chOff x="1345059" y="2800644"/>
            <a:chExt cx="9136904" cy="3811045"/>
          </a:xfrm>
        </p:grpSpPr>
        <p:sp>
          <p:nvSpPr>
            <p:cNvPr id="7" name="Text Box 1030"/>
            <p:cNvSpPr txBox="1">
              <a:spLocks noChangeArrowheads="1"/>
            </p:cNvSpPr>
            <p:nvPr/>
          </p:nvSpPr>
          <p:spPr bwMode="auto">
            <a:xfrm>
              <a:off x="1831609" y="4044953"/>
              <a:ext cx="950053" cy="694951"/>
            </a:xfrm>
            <a:prstGeom prst="rect">
              <a:avLst/>
            </a:prstGeom>
            <a:noFill/>
            <a:ln w="9525">
              <a:solidFill>
                <a:schemeClr val="accent3">
                  <a:lumMod val="75000"/>
                </a:schemeClr>
              </a:solidFill>
              <a:miter lim="800000"/>
              <a:headEnd/>
              <a:tailEnd/>
            </a:ln>
          </p:spPr>
          <p:txBody>
            <a:bodyPr lIns="0" rIns="0"/>
            <a:lstStyle>
              <a:lvl1pPr eaLnBrk="0" hangingPunct="0">
                <a:defRPr sz="2400" b="1">
                  <a:solidFill>
                    <a:schemeClr val="bg2"/>
                  </a:solidFill>
                  <a:latin typeface="Times New Roman" pitchFamily="18" charset="0"/>
                  <a:ea typeface="宋体" charset="-122"/>
                </a:defRPr>
              </a:lvl1pPr>
              <a:lvl2pPr marL="742950" indent="-285750" eaLnBrk="0" hangingPunct="0">
                <a:defRPr sz="2400" b="1">
                  <a:solidFill>
                    <a:schemeClr val="bg2"/>
                  </a:solidFill>
                  <a:latin typeface="Times New Roman" pitchFamily="18" charset="0"/>
                  <a:ea typeface="宋体" charset="-122"/>
                </a:defRPr>
              </a:lvl2pPr>
              <a:lvl3pPr marL="1143000" indent="-228600" eaLnBrk="0" hangingPunct="0">
                <a:defRPr sz="2400" b="1">
                  <a:solidFill>
                    <a:schemeClr val="bg2"/>
                  </a:solidFill>
                  <a:latin typeface="Times New Roman" pitchFamily="18" charset="0"/>
                  <a:ea typeface="宋体" charset="-122"/>
                </a:defRPr>
              </a:lvl3pPr>
              <a:lvl4pPr marL="1600200" indent="-228600" eaLnBrk="0" hangingPunct="0">
                <a:defRPr sz="2400" b="1">
                  <a:solidFill>
                    <a:schemeClr val="bg2"/>
                  </a:solidFill>
                  <a:latin typeface="Times New Roman" pitchFamily="18" charset="0"/>
                  <a:ea typeface="宋体" charset="-122"/>
                </a:defRPr>
              </a:lvl4pPr>
              <a:lvl5pPr marL="2057400" indent="-228600" eaLnBrk="0" hangingPunct="0">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defRPr sz="2400" b="1">
                  <a:solidFill>
                    <a:schemeClr val="bg2"/>
                  </a:solidFill>
                  <a:latin typeface="Times New Roman" pitchFamily="18" charset="0"/>
                  <a:ea typeface="宋体" charset="-122"/>
                </a:defRPr>
              </a:lvl9pPr>
            </a:lstStyle>
            <a:p>
              <a:pPr algn="just">
                <a:defRPr/>
              </a:pPr>
              <a:r>
                <a:rPr lang="en-US" altLang="zh-CN" sz="2000" b="0" dirty="0">
                  <a:solidFill>
                    <a:schemeClr val="tx1"/>
                  </a:solidFill>
                  <a:latin typeface="微软雅黑" panose="020B0503020204020204" pitchFamily="34" charset="-122"/>
                  <a:ea typeface="微软雅黑" panose="020B0503020204020204" pitchFamily="34" charset="-122"/>
                </a:rPr>
                <a:t> list</a:t>
              </a:r>
            </a:p>
            <a:p>
              <a:pPr algn="just">
                <a:defRPr/>
              </a:pPr>
              <a:r>
                <a:rPr lang="en-US" altLang="zh-CN" sz="2000" b="0" dirty="0">
                  <a:solidFill>
                    <a:schemeClr val="tx1"/>
                  </a:solidFill>
                  <a:latin typeface="微软雅黑" panose="020B0503020204020204" pitchFamily="34" charset="-122"/>
                  <a:ea typeface="微软雅黑" panose="020B0503020204020204" pitchFamily="34" charset="-122"/>
                </a:rPr>
                <a:t> size</a:t>
              </a:r>
            </a:p>
          </p:txBody>
        </p:sp>
        <p:sp>
          <p:nvSpPr>
            <p:cNvPr id="8" name="Text Box 1031"/>
            <p:cNvSpPr txBox="1">
              <a:spLocks noChangeArrowheads="1"/>
            </p:cNvSpPr>
            <p:nvPr/>
          </p:nvSpPr>
          <p:spPr bwMode="auto">
            <a:xfrm>
              <a:off x="1345059" y="4002835"/>
              <a:ext cx="353389" cy="20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2000">
                  <a:latin typeface="微软雅黑" panose="020B0503020204020204" pitchFamily="34" charset="-122"/>
                  <a:ea typeface="微软雅黑" panose="020B0503020204020204" pitchFamily="34" charset="-122"/>
                </a:rPr>
                <a:t>a</a:t>
              </a:r>
            </a:p>
          </p:txBody>
        </p:sp>
        <p:grpSp>
          <p:nvGrpSpPr>
            <p:cNvPr id="9" name="Group 1032"/>
            <p:cNvGrpSpPr>
              <a:grpSpLocks/>
            </p:cNvGrpSpPr>
            <p:nvPr/>
          </p:nvGrpSpPr>
          <p:grpSpPr bwMode="auto">
            <a:xfrm>
              <a:off x="3754761" y="4238202"/>
              <a:ext cx="1546716" cy="1026942"/>
              <a:chOff x="3915" y="8565"/>
              <a:chExt cx="420" cy="2385"/>
            </a:xfrm>
          </p:grpSpPr>
          <p:sp>
            <p:nvSpPr>
              <p:cNvPr id="46" name="Rectangle 1033"/>
              <p:cNvSpPr>
                <a:spLocks noChangeArrowheads="1"/>
              </p:cNvSpPr>
              <p:nvPr/>
            </p:nvSpPr>
            <p:spPr bwMode="auto">
              <a:xfrm>
                <a:off x="3915" y="8565"/>
                <a:ext cx="420" cy="2385"/>
              </a:xfrm>
              <a:prstGeom prst="rect">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7" name="Line 1034"/>
              <p:cNvSpPr>
                <a:spLocks noChangeShapeType="1"/>
              </p:cNvSpPr>
              <p:nvPr/>
            </p:nvSpPr>
            <p:spPr bwMode="auto">
              <a:xfrm>
                <a:off x="3915" y="880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8" name="Line 1035"/>
              <p:cNvSpPr>
                <a:spLocks noChangeShapeType="1"/>
              </p:cNvSpPr>
              <p:nvPr/>
            </p:nvSpPr>
            <p:spPr bwMode="auto">
              <a:xfrm>
                <a:off x="3915" y="904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9" name="Line 1036"/>
              <p:cNvSpPr>
                <a:spLocks noChangeShapeType="1"/>
              </p:cNvSpPr>
              <p:nvPr/>
            </p:nvSpPr>
            <p:spPr bwMode="auto">
              <a:xfrm>
                <a:off x="3915" y="9284"/>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0" name="Line 1037"/>
              <p:cNvSpPr>
                <a:spLocks noChangeShapeType="1"/>
              </p:cNvSpPr>
              <p:nvPr/>
            </p:nvSpPr>
            <p:spPr bwMode="auto">
              <a:xfrm>
                <a:off x="3915" y="9528"/>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1" name="Line 1038"/>
              <p:cNvSpPr>
                <a:spLocks noChangeShapeType="1"/>
              </p:cNvSpPr>
              <p:nvPr/>
            </p:nvSpPr>
            <p:spPr bwMode="auto">
              <a:xfrm>
                <a:off x="3915" y="976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2" name="Line 1039"/>
              <p:cNvSpPr>
                <a:spLocks noChangeShapeType="1"/>
              </p:cNvSpPr>
              <p:nvPr/>
            </p:nvSpPr>
            <p:spPr bwMode="auto">
              <a:xfrm>
                <a:off x="3915" y="1000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3" name="Line 1040"/>
              <p:cNvSpPr>
                <a:spLocks noChangeShapeType="1"/>
              </p:cNvSpPr>
              <p:nvPr/>
            </p:nvSpPr>
            <p:spPr bwMode="auto">
              <a:xfrm>
                <a:off x="3915" y="1024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4" name="Line 1041"/>
              <p:cNvSpPr>
                <a:spLocks noChangeShapeType="1"/>
              </p:cNvSpPr>
              <p:nvPr/>
            </p:nvSpPr>
            <p:spPr bwMode="auto">
              <a:xfrm>
                <a:off x="3915" y="1048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5" name="Line 1042"/>
              <p:cNvSpPr>
                <a:spLocks noChangeShapeType="1"/>
              </p:cNvSpPr>
              <p:nvPr/>
            </p:nvSpPr>
            <p:spPr bwMode="auto">
              <a:xfrm>
                <a:off x="3915" y="1072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grpSp>
        <p:sp>
          <p:nvSpPr>
            <p:cNvPr id="11" name="Text Box 1043"/>
            <p:cNvSpPr txBox="1">
              <a:spLocks noChangeArrowheads="1"/>
            </p:cNvSpPr>
            <p:nvPr/>
          </p:nvSpPr>
          <p:spPr bwMode="auto">
            <a:xfrm>
              <a:off x="3754761" y="3651062"/>
              <a:ext cx="1659391" cy="56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1800">
                  <a:latin typeface="微软雅黑" panose="020B0503020204020204" pitchFamily="34" charset="-122"/>
                  <a:ea typeface="微软雅黑" panose="020B0503020204020204" pitchFamily="34" charset="-122"/>
                </a:rPr>
                <a:t>a</a:t>
              </a:r>
              <a:r>
                <a:rPr lang="zh-CN" altLang="en-US" sz="1800">
                  <a:latin typeface="微软雅黑" panose="020B0503020204020204" pitchFamily="34" charset="-122"/>
                  <a:ea typeface="微软雅黑" panose="020B0503020204020204" pitchFamily="34" charset="-122"/>
                </a:rPr>
                <a:t>的数组元素</a:t>
              </a:r>
            </a:p>
            <a:p>
              <a:pPr algn="just">
                <a:spcBef>
                  <a:spcPct val="0"/>
                </a:spcBef>
                <a:buClrTx/>
                <a:buFontTx/>
                <a:buNone/>
              </a:pPr>
              <a:r>
                <a:rPr lang="zh-CN" altLang="en-US" sz="1800">
                  <a:latin typeface="微软雅黑" panose="020B0503020204020204" pitchFamily="34" charset="-122"/>
                  <a:ea typeface="微软雅黑" panose="020B0503020204020204" pitchFamily="34" charset="-122"/>
                </a:rPr>
                <a:t>占用的内存</a:t>
              </a:r>
            </a:p>
          </p:txBody>
        </p:sp>
        <p:sp>
          <p:nvSpPr>
            <p:cNvPr id="12" name="Line 1044"/>
            <p:cNvSpPr>
              <a:spLocks noChangeShapeType="1"/>
            </p:cNvSpPr>
            <p:nvPr/>
          </p:nvSpPr>
          <p:spPr bwMode="auto">
            <a:xfrm flipV="1">
              <a:off x="2273051" y="4255544"/>
              <a:ext cx="1481710" cy="0"/>
            </a:xfrm>
            <a:prstGeom prst="line">
              <a:avLst/>
            </a:prstGeom>
            <a:noFill/>
            <a:ln w="9525">
              <a:solidFill>
                <a:schemeClr val="accent3">
                  <a:lumMod val="75000"/>
                </a:schemeClr>
              </a:solidFill>
              <a:round/>
              <a:headEnd/>
              <a:tailEnd type="triangle" w="sm" len="lg"/>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3" name="Text Box 1045"/>
            <p:cNvSpPr txBox="1">
              <a:spLocks noChangeArrowheads="1"/>
            </p:cNvSpPr>
            <p:nvPr/>
          </p:nvSpPr>
          <p:spPr bwMode="auto">
            <a:xfrm>
              <a:off x="2051837" y="6229546"/>
              <a:ext cx="2389216" cy="382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zh-CN" altLang="en-US" sz="2000">
                  <a:latin typeface="微软雅黑" panose="020B0503020204020204" pitchFamily="34" charset="-122"/>
                  <a:ea typeface="微软雅黑" panose="020B0503020204020204" pitchFamily="34" charset="-122"/>
                </a:rPr>
                <a:t>复制前</a:t>
              </a:r>
            </a:p>
          </p:txBody>
        </p:sp>
        <p:sp>
          <p:nvSpPr>
            <p:cNvPr id="14" name="Text Box 1047"/>
            <p:cNvSpPr txBox="1">
              <a:spLocks noChangeArrowheads="1"/>
            </p:cNvSpPr>
            <p:nvPr/>
          </p:nvSpPr>
          <p:spPr bwMode="auto">
            <a:xfrm>
              <a:off x="6656145" y="3254617"/>
              <a:ext cx="952613" cy="694951"/>
            </a:xfrm>
            <a:prstGeom prst="rect">
              <a:avLst/>
            </a:prstGeom>
            <a:noFill/>
            <a:ln w="9525">
              <a:solidFill>
                <a:schemeClr val="accent3">
                  <a:lumMod val="75000"/>
                </a:schemeClr>
              </a:solidFill>
              <a:miter lim="800000"/>
              <a:headEnd/>
              <a:tailEnd/>
            </a:ln>
          </p:spPr>
          <p:txBody>
            <a:bodyPr lIns="0" rIns="0"/>
            <a:lstStyle>
              <a:defPPr>
                <a:defRPr lang="zh-CN"/>
              </a:defPPr>
              <a:lvl1pPr algn="just" eaLnBrk="0" hangingPunct="0">
                <a:defRPr sz="1600">
                  <a:ea typeface="宋体" charset="-122"/>
                </a:defRPr>
              </a:lvl1pPr>
            </a:lstStyle>
            <a:p>
              <a:pPr>
                <a:defRPr/>
              </a:pPr>
              <a:r>
                <a:rPr lang="en-US" altLang="zh-CN" sz="2000" dirty="0">
                  <a:latin typeface="微软雅黑" panose="020B0503020204020204" pitchFamily="34" charset="-122"/>
                  <a:ea typeface="微软雅黑" panose="020B0503020204020204" pitchFamily="34" charset="-122"/>
                </a:rPr>
                <a:t> list</a:t>
              </a:r>
            </a:p>
            <a:p>
              <a:pPr>
                <a:defRPr/>
              </a:pPr>
              <a:r>
                <a:rPr lang="en-US" altLang="zh-CN" sz="2000" dirty="0">
                  <a:latin typeface="微软雅黑" panose="020B0503020204020204" pitchFamily="34" charset="-122"/>
                  <a:ea typeface="微软雅黑" panose="020B0503020204020204" pitchFamily="34" charset="-122"/>
                </a:rPr>
                <a:t> size</a:t>
              </a:r>
            </a:p>
          </p:txBody>
        </p:sp>
        <p:sp>
          <p:nvSpPr>
            <p:cNvPr id="15" name="Text Box 1048"/>
            <p:cNvSpPr txBox="1">
              <a:spLocks noChangeArrowheads="1"/>
            </p:cNvSpPr>
            <p:nvPr/>
          </p:nvSpPr>
          <p:spPr bwMode="auto">
            <a:xfrm>
              <a:off x="6169595" y="3211260"/>
              <a:ext cx="353389" cy="20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2000">
                  <a:latin typeface="微软雅黑" panose="020B0503020204020204" pitchFamily="34" charset="-122"/>
                  <a:ea typeface="微软雅黑" panose="020B0503020204020204" pitchFamily="34" charset="-122"/>
                </a:rPr>
                <a:t>a</a:t>
              </a:r>
            </a:p>
          </p:txBody>
        </p:sp>
        <p:grpSp>
          <p:nvGrpSpPr>
            <p:cNvPr id="16" name="Group 1049"/>
            <p:cNvGrpSpPr>
              <a:grpSpLocks/>
            </p:cNvGrpSpPr>
            <p:nvPr/>
          </p:nvGrpSpPr>
          <p:grpSpPr bwMode="auto">
            <a:xfrm>
              <a:off x="8579297" y="3446626"/>
              <a:ext cx="1549277" cy="1015793"/>
              <a:chOff x="3915" y="8565"/>
              <a:chExt cx="420" cy="2385"/>
            </a:xfrm>
          </p:grpSpPr>
          <p:sp>
            <p:nvSpPr>
              <p:cNvPr id="36" name="Rectangle 1050"/>
              <p:cNvSpPr>
                <a:spLocks noChangeArrowheads="1"/>
              </p:cNvSpPr>
              <p:nvPr/>
            </p:nvSpPr>
            <p:spPr bwMode="auto">
              <a:xfrm>
                <a:off x="3915" y="8564"/>
                <a:ext cx="420" cy="2385"/>
              </a:xfrm>
              <a:prstGeom prst="rect">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7" name="Line 1051"/>
              <p:cNvSpPr>
                <a:spLocks noChangeShapeType="1"/>
              </p:cNvSpPr>
              <p:nvPr/>
            </p:nvSpPr>
            <p:spPr bwMode="auto">
              <a:xfrm>
                <a:off x="3915" y="880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8" name="Line 1052"/>
              <p:cNvSpPr>
                <a:spLocks noChangeShapeType="1"/>
              </p:cNvSpPr>
              <p:nvPr/>
            </p:nvSpPr>
            <p:spPr bwMode="auto">
              <a:xfrm>
                <a:off x="3915" y="904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9" name="Line 1053"/>
              <p:cNvSpPr>
                <a:spLocks noChangeShapeType="1"/>
              </p:cNvSpPr>
              <p:nvPr/>
            </p:nvSpPr>
            <p:spPr bwMode="auto">
              <a:xfrm>
                <a:off x="3915" y="9283"/>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0" name="Line 1054"/>
              <p:cNvSpPr>
                <a:spLocks noChangeShapeType="1"/>
              </p:cNvSpPr>
              <p:nvPr/>
            </p:nvSpPr>
            <p:spPr bwMode="auto">
              <a:xfrm>
                <a:off x="3915" y="952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1" name="Line 1055"/>
              <p:cNvSpPr>
                <a:spLocks noChangeShapeType="1"/>
              </p:cNvSpPr>
              <p:nvPr/>
            </p:nvSpPr>
            <p:spPr bwMode="auto">
              <a:xfrm>
                <a:off x="3915" y="9764"/>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2" name="Line 1056"/>
              <p:cNvSpPr>
                <a:spLocks noChangeShapeType="1"/>
              </p:cNvSpPr>
              <p:nvPr/>
            </p:nvSpPr>
            <p:spPr bwMode="auto">
              <a:xfrm>
                <a:off x="3915" y="10003"/>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3" name="Line 1057"/>
              <p:cNvSpPr>
                <a:spLocks noChangeShapeType="1"/>
              </p:cNvSpPr>
              <p:nvPr/>
            </p:nvSpPr>
            <p:spPr bwMode="auto">
              <a:xfrm>
                <a:off x="3915" y="1024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4" name="Line 1058"/>
              <p:cNvSpPr>
                <a:spLocks noChangeShapeType="1"/>
              </p:cNvSpPr>
              <p:nvPr/>
            </p:nvSpPr>
            <p:spPr bwMode="auto">
              <a:xfrm>
                <a:off x="3915" y="10484"/>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5" name="Line 1059"/>
              <p:cNvSpPr>
                <a:spLocks noChangeShapeType="1"/>
              </p:cNvSpPr>
              <p:nvPr/>
            </p:nvSpPr>
            <p:spPr bwMode="auto">
              <a:xfrm>
                <a:off x="3915" y="1072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grpSp>
        <p:sp>
          <p:nvSpPr>
            <p:cNvPr id="17" name="Text Box 1060"/>
            <p:cNvSpPr txBox="1">
              <a:spLocks noChangeArrowheads="1"/>
            </p:cNvSpPr>
            <p:nvPr/>
          </p:nvSpPr>
          <p:spPr bwMode="auto">
            <a:xfrm>
              <a:off x="8579297" y="2800644"/>
              <a:ext cx="1659391" cy="62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1800">
                  <a:latin typeface="微软雅黑" panose="020B0503020204020204" pitchFamily="34" charset="-122"/>
                  <a:ea typeface="微软雅黑" panose="020B0503020204020204" pitchFamily="34" charset="-122"/>
                </a:rPr>
                <a:t>a</a:t>
              </a:r>
              <a:r>
                <a:rPr lang="zh-CN" altLang="en-US" sz="1800">
                  <a:latin typeface="微软雅黑" panose="020B0503020204020204" pitchFamily="34" charset="-122"/>
                  <a:ea typeface="微软雅黑" panose="020B0503020204020204" pitchFamily="34" charset="-122"/>
                </a:rPr>
                <a:t>的数组元素</a:t>
              </a:r>
            </a:p>
            <a:p>
              <a:pPr algn="just">
                <a:spcBef>
                  <a:spcPct val="0"/>
                </a:spcBef>
                <a:buClrTx/>
                <a:buFontTx/>
                <a:buNone/>
              </a:pPr>
              <a:r>
                <a:rPr lang="zh-CN" altLang="en-US" sz="1800">
                  <a:latin typeface="微软雅黑" panose="020B0503020204020204" pitchFamily="34" charset="-122"/>
                  <a:ea typeface="微软雅黑" panose="020B0503020204020204" pitchFamily="34" charset="-122"/>
                </a:rPr>
                <a:t>占用的内存</a:t>
              </a:r>
            </a:p>
          </p:txBody>
        </p:sp>
        <p:sp>
          <p:nvSpPr>
            <p:cNvPr id="18" name="Line 1061"/>
            <p:cNvSpPr>
              <a:spLocks noChangeShapeType="1"/>
            </p:cNvSpPr>
            <p:nvPr/>
          </p:nvSpPr>
          <p:spPr bwMode="auto">
            <a:xfrm>
              <a:off x="7169595" y="3457775"/>
              <a:ext cx="1414823" cy="0"/>
            </a:xfrm>
            <a:prstGeom prst="line">
              <a:avLst/>
            </a:prstGeom>
            <a:noFill/>
            <a:ln w="9525">
              <a:solidFill>
                <a:schemeClr val="accent3">
                  <a:lumMod val="75000"/>
                </a:schemeClr>
              </a:solidFill>
              <a:round/>
              <a:headEnd/>
              <a:tailEnd type="triangle" w="sm" len="lg"/>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9" name="Text Box 1062"/>
            <p:cNvSpPr txBox="1">
              <a:spLocks noChangeArrowheads="1"/>
            </p:cNvSpPr>
            <p:nvPr/>
          </p:nvSpPr>
          <p:spPr bwMode="auto">
            <a:xfrm>
              <a:off x="6017467" y="6229546"/>
              <a:ext cx="2386655" cy="382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zh-CN" altLang="en-US" sz="2000">
                  <a:latin typeface="微软雅黑" panose="020B0503020204020204" pitchFamily="34" charset="-122"/>
                  <a:ea typeface="微软雅黑" panose="020B0503020204020204" pitchFamily="34" charset="-122"/>
                </a:rPr>
                <a:t>复制后</a:t>
              </a:r>
            </a:p>
          </p:txBody>
        </p:sp>
        <p:sp>
          <p:nvSpPr>
            <p:cNvPr id="20" name="Text Box 1064"/>
            <p:cNvSpPr txBox="1">
              <a:spLocks noChangeArrowheads="1"/>
            </p:cNvSpPr>
            <p:nvPr/>
          </p:nvSpPr>
          <p:spPr bwMode="auto">
            <a:xfrm>
              <a:off x="6656145" y="4537984"/>
              <a:ext cx="952613" cy="693712"/>
            </a:xfrm>
            <a:prstGeom prst="rect">
              <a:avLst/>
            </a:prstGeom>
            <a:noFill/>
            <a:ln w="9525">
              <a:solidFill>
                <a:schemeClr val="accent3">
                  <a:lumMod val="75000"/>
                </a:schemeClr>
              </a:solidFill>
              <a:miter lim="800000"/>
              <a:headEnd/>
              <a:tailEnd/>
            </a:ln>
          </p:spPr>
          <p:txBody>
            <a:bodyPr lIns="0" rIns="0"/>
            <a:lstStyle>
              <a:defPPr>
                <a:defRPr lang="zh-CN"/>
              </a:defPPr>
              <a:lvl1pPr algn="just" eaLnBrk="0" hangingPunct="0">
                <a:defRPr sz="1600">
                  <a:ea typeface="宋体" charset="-122"/>
                </a:defRPr>
              </a:lvl1pPr>
            </a:lstStyle>
            <a:p>
              <a:pPr>
                <a:defRPr/>
              </a:pPr>
              <a:r>
                <a:rPr lang="en-US" altLang="zh-CN" sz="2000" dirty="0">
                  <a:latin typeface="微软雅黑" panose="020B0503020204020204" pitchFamily="34" charset="-122"/>
                  <a:ea typeface="微软雅黑" panose="020B0503020204020204" pitchFamily="34" charset="-122"/>
                </a:rPr>
                <a:t> list</a:t>
              </a:r>
            </a:p>
            <a:p>
              <a:pPr>
                <a:defRPr/>
              </a:pPr>
              <a:r>
                <a:rPr lang="en-US" altLang="zh-CN" sz="2000" dirty="0">
                  <a:latin typeface="微软雅黑" panose="020B0503020204020204" pitchFamily="34" charset="-122"/>
                  <a:ea typeface="微软雅黑" panose="020B0503020204020204" pitchFamily="34" charset="-122"/>
                </a:rPr>
                <a:t> size</a:t>
              </a:r>
            </a:p>
          </p:txBody>
        </p:sp>
        <p:sp>
          <p:nvSpPr>
            <p:cNvPr id="21" name="Text Box 1065"/>
            <p:cNvSpPr txBox="1">
              <a:spLocks noChangeArrowheads="1"/>
            </p:cNvSpPr>
            <p:nvPr/>
          </p:nvSpPr>
          <p:spPr bwMode="auto">
            <a:xfrm>
              <a:off x="6169595" y="4494627"/>
              <a:ext cx="353389" cy="20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2000">
                  <a:latin typeface="微软雅黑" panose="020B0503020204020204" pitchFamily="34" charset="-122"/>
                  <a:ea typeface="微软雅黑" panose="020B0503020204020204" pitchFamily="34" charset="-122"/>
                </a:rPr>
                <a:t>b</a:t>
              </a:r>
            </a:p>
          </p:txBody>
        </p:sp>
        <p:grpSp>
          <p:nvGrpSpPr>
            <p:cNvPr id="22" name="Group 1067"/>
            <p:cNvGrpSpPr>
              <a:grpSpLocks/>
            </p:cNvGrpSpPr>
            <p:nvPr/>
          </p:nvGrpSpPr>
          <p:grpSpPr bwMode="auto">
            <a:xfrm>
              <a:off x="8579297" y="4751053"/>
              <a:ext cx="1549277" cy="1015793"/>
              <a:chOff x="3915" y="8565"/>
              <a:chExt cx="420" cy="2385"/>
            </a:xfrm>
          </p:grpSpPr>
          <p:sp>
            <p:nvSpPr>
              <p:cNvPr id="26" name="Rectangle 1068"/>
              <p:cNvSpPr>
                <a:spLocks noChangeArrowheads="1"/>
              </p:cNvSpPr>
              <p:nvPr/>
            </p:nvSpPr>
            <p:spPr bwMode="auto">
              <a:xfrm>
                <a:off x="3915" y="8565"/>
                <a:ext cx="420" cy="2385"/>
              </a:xfrm>
              <a:prstGeom prst="rect">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27" name="Line 1069"/>
              <p:cNvSpPr>
                <a:spLocks noChangeShapeType="1"/>
              </p:cNvSpPr>
              <p:nvPr/>
            </p:nvSpPr>
            <p:spPr bwMode="auto">
              <a:xfrm>
                <a:off x="3915" y="880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28" name="Line 1070"/>
              <p:cNvSpPr>
                <a:spLocks noChangeShapeType="1"/>
              </p:cNvSpPr>
              <p:nvPr/>
            </p:nvSpPr>
            <p:spPr bwMode="auto">
              <a:xfrm>
                <a:off x="3915" y="904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29" name="Line 1071"/>
              <p:cNvSpPr>
                <a:spLocks noChangeShapeType="1"/>
              </p:cNvSpPr>
              <p:nvPr/>
            </p:nvSpPr>
            <p:spPr bwMode="auto">
              <a:xfrm>
                <a:off x="3915" y="928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0" name="Line 1072"/>
              <p:cNvSpPr>
                <a:spLocks noChangeShapeType="1"/>
              </p:cNvSpPr>
              <p:nvPr/>
            </p:nvSpPr>
            <p:spPr bwMode="auto">
              <a:xfrm>
                <a:off x="3915" y="952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1" name="Line 1073"/>
              <p:cNvSpPr>
                <a:spLocks noChangeShapeType="1"/>
              </p:cNvSpPr>
              <p:nvPr/>
            </p:nvSpPr>
            <p:spPr bwMode="auto">
              <a:xfrm>
                <a:off x="3915" y="976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2" name="Line 1074"/>
              <p:cNvSpPr>
                <a:spLocks noChangeShapeType="1"/>
              </p:cNvSpPr>
              <p:nvPr/>
            </p:nvSpPr>
            <p:spPr bwMode="auto">
              <a:xfrm>
                <a:off x="3915" y="10004"/>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3" name="Line 1075"/>
              <p:cNvSpPr>
                <a:spLocks noChangeShapeType="1"/>
              </p:cNvSpPr>
              <p:nvPr/>
            </p:nvSpPr>
            <p:spPr bwMode="auto">
              <a:xfrm>
                <a:off x="3915" y="1024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4" name="Line 1076"/>
              <p:cNvSpPr>
                <a:spLocks noChangeShapeType="1"/>
              </p:cNvSpPr>
              <p:nvPr/>
            </p:nvSpPr>
            <p:spPr bwMode="auto">
              <a:xfrm>
                <a:off x="3915" y="1048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5" name="Line 1077"/>
              <p:cNvSpPr>
                <a:spLocks noChangeShapeType="1"/>
              </p:cNvSpPr>
              <p:nvPr/>
            </p:nvSpPr>
            <p:spPr bwMode="auto">
              <a:xfrm>
                <a:off x="3915" y="1072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grpSp>
        <p:sp>
          <p:nvSpPr>
            <p:cNvPr id="23" name="Text Box 1078"/>
            <p:cNvSpPr txBox="1">
              <a:spLocks noChangeArrowheads="1"/>
            </p:cNvSpPr>
            <p:nvPr/>
          </p:nvSpPr>
          <p:spPr bwMode="auto">
            <a:xfrm>
              <a:off x="8579297" y="5831263"/>
              <a:ext cx="1659391" cy="595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1800">
                  <a:latin typeface="微软雅黑" panose="020B0503020204020204" pitchFamily="34" charset="-122"/>
                  <a:ea typeface="微软雅黑" panose="020B0503020204020204" pitchFamily="34" charset="-122"/>
                </a:rPr>
                <a:t>b</a:t>
              </a:r>
              <a:r>
                <a:rPr lang="zh-CN" altLang="en-US" sz="1800">
                  <a:latin typeface="微软雅黑" panose="020B0503020204020204" pitchFamily="34" charset="-122"/>
                  <a:ea typeface="微软雅黑" panose="020B0503020204020204" pitchFamily="34" charset="-122"/>
                </a:rPr>
                <a:t>的数组元素</a:t>
              </a:r>
            </a:p>
            <a:p>
              <a:pPr algn="just">
                <a:spcBef>
                  <a:spcPct val="0"/>
                </a:spcBef>
                <a:buClrTx/>
                <a:buFontTx/>
                <a:buNone/>
              </a:pPr>
              <a:r>
                <a:rPr lang="zh-CN" altLang="en-US" sz="1800">
                  <a:latin typeface="微软雅黑" panose="020B0503020204020204" pitchFamily="34" charset="-122"/>
                  <a:ea typeface="微软雅黑" panose="020B0503020204020204" pitchFamily="34" charset="-122"/>
                </a:rPr>
                <a:t>占用的内存</a:t>
              </a:r>
            </a:p>
          </p:txBody>
        </p:sp>
        <p:sp>
          <p:nvSpPr>
            <p:cNvPr id="24" name="Line 1079"/>
            <p:cNvSpPr>
              <a:spLocks noChangeShapeType="1"/>
            </p:cNvSpPr>
            <p:nvPr/>
          </p:nvSpPr>
          <p:spPr bwMode="auto">
            <a:xfrm flipV="1">
              <a:off x="7169595" y="4751053"/>
              <a:ext cx="1414823" cy="0"/>
            </a:xfrm>
            <a:prstGeom prst="line">
              <a:avLst/>
            </a:prstGeom>
            <a:noFill/>
            <a:ln w="9525">
              <a:solidFill>
                <a:schemeClr val="accent3">
                  <a:lumMod val="75000"/>
                </a:schemeClr>
              </a:solidFill>
              <a:round/>
              <a:headEnd/>
              <a:tailEnd type="triangle" w="sm" len="lg"/>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25" name="AutoShape 1080"/>
            <p:cNvSpPr>
              <a:spLocks noChangeArrowheads="1"/>
            </p:cNvSpPr>
            <p:nvPr/>
          </p:nvSpPr>
          <p:spPr bwMode="auto">
            <a:xfrm>
              <a:off x="10128574" y="4365795"/>
              <a:ext cx="353389" cy="557447"/>
            </a:xfrm>
            <a:prstGeom prst="curvedLeftArrow">
              <a:avLst>
                <a:gd name="adj1" fmla="val 65072"/>
                <a:gd name="adj2" fmla="val 130145"/>
                <a:gd name="adj3" fmla="val 33333"/>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grpSp>
      <p:sp>
        <p:nvSpPr>
          <p:cNvPr id="3" name="文本框 2"/>
          <p:cNvSpPr txBox="1"/>
          <p:nvPr/>
        </p:nvSpPr>
        <p:spPr>
          <a:xfrm>
            <a:off x="935077" y="3752429"/>
            <a:ext cx="553998" cy="1479267"/>
          </a:xfrm>
          <a:prstGeom prst="rect">
            <a:avLst/>
          </a:prstGeom>
          <a:noFill/>
        </p:spPr>
        <p:txBody>
          <a:bodyPr vert="eaVert" wrap="square" rtlCol="0">
            <a:spAutoFit/>
          </a:bodyPr>
          <a:lstStyle/>
          <a:p>
            <a:r>
              <a:rPr lang="zh-CN" altLang="en-US">
                <a:latin typeface="微软雅黑" panose="020B0503020204020204" pitchFamily="34" charset="-122"/>
                <a:ea typeface="微软雅黑" panose="020B0503020204020204" pitchFamily="34" charset="-122"/>
              </a:rPr>
              <a:t>深层复制</a:t>
            </a:r>
          </a:p>
        </p:txBody>
      </p:sp>
      <p:sp>
        <p:nvSpPr>
          <p:cNvPr id="4" name="灯片编号占位符 3"/>
          <p:cNvSpPr>
            <a:spLocks noGrp="1"/>
          </p:cNvSpPr>
          <p:nvPr>
            <p:ph type="sldNum" sz="quarter" idx="4"/>
          </p:nvPr>
        </p:nvSpPr>
        <p:spPr/>
        <p:txBody>
          <a:bodyPr/>
          <a:lstStyle/>
          <a:p>
            <a:fld id="{3C78E73C-4E04-4768-88B5-584E1AE9973D}"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标题 1"/>
          <p:cNvSpPr>
            <a:spLocks noGrp="1"/>
          </p:cNvSpPr>
          <p:nvPr>
            <p:ph type="title"/>
          </p:nvPr>
        </p:nvSpPr>
        <p:spPr/>
        <p:txBody>
          <a:bodyPr/>
          <a:lstStyle/>
          <a:p>
            <a:r>
              <a:rPr lang="zh-CN" altLang="en-US"/>
              <a:t>例</a:t>
            </a:r>
            <a:r>
              <a:rPr lang="en-US" altLang="zh-CN"/>
              <a:t>9-3 </a:t>
            </a:r>
            <a:r>
              <a:rPr lang="zh-CN" altLang="en-US"/>
              <a:t>动态数组类模板程序</a:t>
            </a:r>
          </a:p>
        </p:txBody>
      </p:sp>
      <p:sp>
        <p:nvSpPr>
          <p:cNvPr id="47107" name="内容占位符 2"/>
          <p:cNvSpPr>
            <a:spLocks noGrp="1"/>
          </p:cNvSpPr>
          <p:nvPr>
            <p:ph idx="1"/>
          </p:nvPr>
        </p:nvSpPr>
        <p:spPr>
          <a:xfrm>
            <a:off x="1163851" y="1124744"/>
            <a:ext cx="10478352" cy="5233070"/>
          </a:xfrm>
        </p:spPr>
        <p:txBody>
          <a:bodyPr/>
          <a:lstStyle/>
          <a:p>
            <a:r>
              <a:rPr lang="en-US" altLang="zh-CN" sz="2000" dirty="0">
                <a:solidFill>
                  <a:schemeClr val="tx1">
                    <a:lumMod val="50000"/>
                    <a:lumOff val="50000"/>
                  </a:schemeClr>
                </a:solidFill>
              </a:rPr>
              <a:t>//</a:t>
            </a:r>
            <a:r>
              <a:rPr lang="zh-CN" altLang="en-US" sz="2000" dirty="0">
                <a:solidFill>
                  <a:schemeClr val="tx1">
                    <a:lumMod val="50000"/>
                    <a:lumOff val="50000"/>
                  </a:schemeClr>
                </a:solidFill>
              </a:rPr>
              <a:t>重载</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运算符，将对象</a:t>
            </a:r>
            <a:r>
              <a:rPr lang="en-US" altLang="zh-CN" sz="2000" dirty="0" err="1">
                <a:solidFill>
                  <a:schemeClr val="tx1">
                    <a:lumMod val="50000"/>
                    <a:lumOff val="50000"/>
                  </a:schemeClr>
                </a:solidFill>
              </a:rPr>
              <a:t>rhs</a:t>
            </a:r>
            <a:r>
              <a:rPr lang="zh-CN" altLang="en-US" sz="2000" dirty="0">
                <a:solidFill>
                  <a:schemeClr val="tx1">
                    <a:lumMod val="50000"/>
                    <a:lumOff val="50000"/>
                  </a:schemeClr>
                </a:solidFill>
              </a:rPr>
              <a:t>赋值给本对象。实现对象之间的整体赋值</a:t>
            </a:r>
          </a:p>
          <a:p>
            <a:r>
              <a:rPr lang="en-US" altLang="zh-CN" sz="2000" dirty="0"/>
              <a:t>template &lt;class T&gt;</a:t>
            </a:r>
          </a:p>
          <a:p>
            <a:r>
              <a:rPr lang="en-US" altLang="zh-CN" sz="2000" dirty="0"/>
              <a:t>Array&lt;T&gt; &amp;Array&lt;T&gt;::operator = (const Array&lt;T&gt;&amp; </a:t>
            </a:r>
            <a:r>
              <a:rPr lang="en-US" altLang="zh-CN" sz="2000" dirty="0" err="1"/>
              <a:t>rhs</a:t>
            </a:r>
            <a:r>
              <a:rPr lang="en-US" altLang="zh-CN" sz="2000" dirty="0"/>
              <a:t>) {</a:t>
            </a:r>
          </a:p>
          <a:p>
            <a:r>
              <a:rPr lang="en-US" altLang="zh-CN" sz="2000" dirty="0"/>
              <a:t>	if (&amp;</a:t>
            </a:r>
            <a:r>
              <a:rPr lang="en-US" altLang="zh-CN" sz="2000" dirty="0" err="1"/>
              <a:t>rhs</a:t>
            </a:r>
            <a:r>
              <a:rPr lang="en-US" altLang="zh-CN" sz="2000" dirty="0"/>
              <a:t> != this) {</a:t>
            </a:r>
          </a:p>
          <a:p>
            <a:r>
              <a:rPr lang="en-US" altLang="zh-CN" sz="2000" dirty="0" smtClean="0">
                <a:solidFill>
                  <a:schemeClr val="tx1">
                    <a:lumMod val="50000"/>
                    <a:lumOff val="50000"/>
                  </a:schemeClr>
                </a:solidFill>
              </a:rPr>
              <a:t>		//</a:t>
            </a:r>
            <a:r>
              <a:rPr lang="zh-CN" altLang="en-US" sz="2000" dirty="0">
                <a:solidFill>
                  <a:schemeClr val="tx1">
                    <a:lumMod val="50000"/>
                    <a:lumOff val="50000"/>
                  </a:schemeClr>
                </a:solidFill>
              </a:rPr>
              <a:t>如果本对象中数组大小与</a:t>
            </a:r>
            <a:r>
              <a:rPr lang="en-US" altLang="zh-CN" sz="2000" dirty="0" err="1">
                <a:solidFill>
                  <a:schemeClr val="tx1">
                    <a:lumMod val="50000"/>
                    <a:lumOff val="50000"/>
                  </a:schemeClr>
                </a:solidFill>
              </a:rPr>
              <a:t>rhs</a:t>
            </a:r>
            <a:r>
              <a:rPr lang="zh-CN" altLang="en-US" sz="2000" dirty="0">
                <a:solidFill>
                  <a:schemeClr val="tx1">
                    <a:lumMod val="50000"/>
                    <a:lumOff val="50000"/>
                  </a:schemeClr>
                </a:solidFill>
              </a:rPr>
              <a:t>不同，则删除数组原有内存，然后重新分配</a:t>
            </a:r>
          </a:p>
          <a:p>
            <a:r>
              <a:rPr lang="zh-CN" altLang="en-US" sz="2000" dirty="0"/>
              <a:t>		</a:t>
            </a:r>
            <a:r>
              <a:rPr lang="en-US" altLang="zh-CN" sz="2000" dirty="0"/>
              <a:t>if (size != </a:t>
            </a:r>
            <a:r>
              <a:rPr lang="en-US" altLang="zh-CN" sz="2000" dirty="0" err="1"/>
              <a:t>rhs.size</a:t>
            </a:r>
            <a:r>
              <a:rPr lang="en-US" altLang="zh-CN" sz="2000" dirty="0"/>
              <a:t>) {</a:t>
            </a:r>
          </a:p>
          <a:p>
            <a:r>
              <a:rPr lang="en-US" altLang="zh-CN" sz="2000" dirty="0"/>
              <a:t>			delete [] list;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删除数组原有内存</a:t>
            </a:r>
          </a:p>
          <a:p>
            <a:r>
              <a:rPr lang="zh-CN" altLang="en-US" sz="2000" dirty="0"/>
              <a:t>			</a:t>
            </a:r>
            <a:r>
              <a:rPr lang="en-US" altLang="zh-CN" sz="2000" dirty="0"/>
              <a:t>size = </a:t>
            </a:r>
            <a:r>
              <a:rPr lang="en-US" altLang="zh-CN" sz="2000" dirty="0" err="1"/>
              <a:t>rhs.size</a:t>
            </a: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设置本对象的数组大小</a:t>
            </a:r>
          </a:p>
          <a:p>
            <a:r>
              <a:rPr lang="zh-CN" altLang="en-US" sz="2000" dirty="0"/>
              <a:t>			</a:t>
            </a:r>
            <a:r>
              <a:rPr lang="en-US" altLang="zh-CN" sz="2000" dirty="0"/>
              <a:t>list = new T[size</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重新分配</a:t>
            </a:r>
            <a:r>
              <a:rPr lang="en-US" altLang="zh-CN" sz="2000" dirty="0">
                <a:solidFill>
                  <a:schemeClr val="tx1">
                    <a:lumMod val="50000"/>
                    <a:lumOff val="50000"/>
                  </a:schemeClr>
                </a:solidFill>
              </a:rPr>
              <a:t>size</a:t>
            </a:r>
            <a:r>
              <a:rPr lang="zh-CN" altLang="en-US" sz="2000" dirty="0">
                <a:solidFill>
                  <a:schemeClr val="tx1">
                    <a:lumMod val="50000"/>
                    <a:lumOff val="50000"/>
                  </a:schemeClr>
                </a:solidFill>
              </a:rPr>
              <a:t>个元素的内存</a:t>
            </a:r>
          </a:p>
          <a:p>
            <a:r>
              <a:rPr lang="zh-CN" altLang="en-US" sz="2000" dirty="0"/>
              <a:t>		</a:t>
            </a:r>
            <a:r>
              <a:rPr lang="en-US" altLang="zh-CN" sz="2000" dirty="0"/>
              <a:t>}</a:t>
            </a:r>
          </a:p>
          <a:p>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从对象</a:t>
            </a:r>
            <a:r>
              <a:rPr lang="en-US" altLang="zh-CN" sz="2000" dirty="0">
                <a:solidFill>
                  <a:schemeClr val="tx1">
                    <a:lumMod val="50000"/>
                    <a:lumOff val="50000"/>
                  </a:schemeClr>
                </a:solidFill>
              </a:rPr>
              <a:t>X</a:t>
            </a:r>
            <a:r>
              <a:rPr lang="zh-CN" altLang="en-US" sz="2000" dirty="0">
                <a:solidFill>
                  <a:schemeClr val="tx1">
                    <a:lumMod val="50000"/>
                    <a:lumOff val="50000"/>
                  </a:schemeClr>
                </a:solidFill>
              </a:rPr>
              <a:t>复制数组元素到本</a:t>
            </a:r>
            <a:r>
              <a:rPr lang="zh-CN" altLang="en-US" sz="2000" dirty="0" smtClean="0">
                <a:solidFill>
                  <a:schemeClr val="tx1">
                    <a:lumMod val="50000"/>
                    <a:lumOff val="50000"/>
                  </a:schemeClr>
                </a:solidFill>
              </a:rPr>
              <a:t>对象</a:t>
            </a:r>
            <a:endParaRPr lang="zh-CN" altLang="en-US" sz="2000" dirty="0">
              <a:solidFill>
                <a:schemeClr val="tx1">
                  <a:lumMod val="50000"/>
                  <a:lumOff val="50000"/>
                </a:schemeClr>
              </a:solidFill>
            </a:endParaRPr>
          </a:p>
          <a:p>
            <a:r>
              <a:rPr lang="zh-CN" altLang="en-US" sz="2000" dirty="0"/>
              <a:t>		</a:t>
            </a:r>
            <a:r>
              <a:rPr lang="en-US" altLang="zh-CN" sz="2000" dirty="0"/>
              <a:t>for (int </a:t>
            </a:r>
            <a:r>
              <a:rPr lang="en-US" altLang="zh-CN" sz="2000" dirty="0" err="1"/>
              <a:t>i</a:t>
            </a:r>
            <a:r>
              <a:rPr lang="en-US" altLang="zh-CN" sz="2000" dirty="0"/>
              <a:t> = 0; </a:t>
            </a:r>
            <a:r>
              <a:rPr lang="en-US" altLang="zh-CN" sz="2000" dirty="0" err="1"/>
              <a:t>i</a:t>
            </a:r>
            <a:r>
              <a:rPr lang="en-US" altLang="zh-CN" sz="2000" dirty="0"/>
              <a:t> &lt; size; </a:t>
            </a:r>
            <a:r>
              <a:rPr lang="en-US" altLang="zh-CN" sz="2000" dirty="0" err="1"/>
              <a:t>i</a:t>
            </a:r>
            <a:r>
              <a:rPr lang="en-US" altLang="zh-CN" sz="2000" dirty="0"/>
              <a:t>++)</a:t>
            </a:r>
          </a:p>
          <a:p>
            <a:r>
              <a:rPr lang="en-US" altLang="zh-CN" sz="2000" dirty="0"/>
              <a:t>			list[</a:t>
            </a:r>
            <a:r>
              <a:rPr lang="en-US" altLang="zh-CN" sz="2000" dirty="0" err="1"/>
              <a:t>i</a:t>
            </a:r>
            <a:r>
              <a:rPr lang="en-US" altLang="zh-CN" sz="2000" dirty="0"/>
              <a:t>] = </a:t>
            </a:r>
            <a:r>
              <a:rPr lang="en-US" altLang="zh-CN" sz="2000" dirty="0" err="1"/>
              <a:t>rhs.list</a:t>
            </a:r>
            <a:r>
              <a:rPr lang="en-US" altLang="zh-CN" sz="2000" dirty="0"/>
              <a:t>[</a:t>
            </a:r>
            <a:r>
              <a:rPr lang="en-US" altLang="zh-CN" sz="2000" dirty="0" err="1"/>
              <a:t>i</a:t>
            </a:r>
            <a:r>
              <a:rPr lang="en-US" altLang="zh-CN" sz="2000" dirty="0"/>
              <a:t>];</a:t>
            </a:r>
          </a:p>
          <a:p>
            <a:r>
              <a:rPr lang="en-US" altLang="zh-CN" sz="2000" dirty="0"/>
              <a:t>	}</a:t>
            </a:r>
          </a:p>
          <a:p>
            <a:r>
              <a:rPr lang="en-US" altLang="zh-CN" sz="2000" dirty="0"/>
              <a:t>	return *this;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返回当前对象的引用</a:t>
            </a:r>
          </a:p>
          <a:p>
            <a:r>
              <a:rPr lang="en-US" altLang="zh-CN" sz="2000" dirty="0"/>
              <a:t>}</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标题 1"/>
          <p:cNvSpPr>
            <a:spLocks noGrp="1"/>
          </p:cNvSpPr>
          <p:nvPr>
            <p:ph type="title"/>
          </p:nvPr>
        </p:nvSpPr>
        <p:spPr/>
        <p:txBody>
          <a:bodyPr/>
          <a:lstStyle/>
          <a:p>
            <a:r>
              <a:rPr lang="zh-CN" altLang="en-US"/>
              <a:t>例</a:t>
            </a:r>
            <a:r>
              <a:rPr lang="en-US" altLang="zh-CN"/>
              <a:t>9-3 </a:t>
            </a:r>
            <a:r>
              <a:rPr lang="zh-CN" altLang="en-US"/>
              <a:t>动态数组类模板程序</a:t>
            </a:r>
          </a:p>
        </p:txBody>
      </p:sp>
      <p:sp>
        <p:nvSpPr>
          <p:cNvPr id="48131" name="内容占位符 2"/>
          <p:cNvSpPr>
            <a:spLocks noGrp="1"/>
          </p:cNvSpPr>
          <p:nvPr>
            <p:ph idx="1"/>
          </p:nvPr>
        </p:nvSpPr>
        <p:spPr>
          <a:xfrm>
            <a:off x="1561083" y="1340768"/>
            <a:ext cx="10024492" cy="5233070"/>
          </a:xfrm>
        </p:spPr>
        <p:txBody>
          <a:bodyPr/>
          <a:lstStyle/>
          <a:p>
            <a:r>
              <a:rPr lang="en-US" altLang="zh-CN" sz="2000" dirty="0">
                <a:solidFill>
                  <a:schemeClr val="tx1">
                    <a:lumMod val="50000"/>
                    <a:lumOff val="50000"/>
                  </a:schemeClr>
                </a:solidFill>
              </a:rPr>
              <a:t>//</a:t>
            </a:r>
            <a:r>
              <a:rPr lang="zh-CN" altLang="en-US" sz="2000" dirty="0">
                <a:solidFill>
                  <a:schemeClr val="tx1">
                    <a:lumMod val="50000"/>
                    <a:lumOff val="50000"/>
                  </a:schemeClr>
                </a:solidFill>
              </a:rPr>
              <a:t>重载下标运算符，实现与普通数组一样通过下标访问元素，具有越界检查功能</a:t>
            </a:r>
          </a:p>
          <a:p>
            <a:r>
              <a:rPr lang="en-US" altLang="zh-CN" sz="2000" dirty="0"/>
              <a:t>template &lt;class T&gt;</a:t>
            </a:r>
          </a:p>
          <a:p>
            <a:r>
              <a:rPr lang="en-US" altLang="zh-CN" sz="2000" dirty="0"/>
              <a:t>T &amp;Array&lt;T&gt;::operator[] (int n) {</a:t>
            </a:r>
          </a:p>
          <a:p>
            <a:r>
              <a:rPr lang="en-US" altLang="zh-CN" sz="2000" dirty="0"/>
              <a:t>	assert(n &gt;= 0 &amp;&amp; n &lt; size</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检查下标是否越界</a:t>
            </a:r>
          </a:p>
          <a:p>
            <a:r>
              <a:rPr lang="zh-CN" altLang="en-US" sz="2000" dirty="0"/>
              <a:t>	</a:t>
            </a:r>
            <a:r>
              <a:rPr lang="en-US" altLang="zh-CN" sz="2000" dirty="0"/>
              <a:t>return list[n</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返回下标为</a:t>
            </a:r>
            <a:r>
              <a:rPr lang="en-US" altLang="zh-CN" sz="2000" dirty="0">
                <a:solidFill>
                  <a:schemeClr val="tx1">
                    <a:lumMod val="50000"/>
                    <a:lumOff val="50000"/>
                  </a:schemeClr>
                </a:solidFill>
              </a:rPr>
              <a:t>n</a:t>
            </a:r>
            <a:r>
              <a:rPr lang="zh-CN" altLang="en-US" sz="2000" dirty="0">
                <a:solidFill>
                  <a:schemeClr val="tx1">
                    <a:lumMod val="50000"/>
                    <a:lumOff val="50000"/>
                  </a:schemeClr>
                </a:solidFill>
              </a:rPr>
              <a:t>的数组元素</a:t>
            </a:r>
          </a:p>
          <a:p>
            <a:r>
              <a:rPr lang="en-US" altLang="zh-CN" sz="2000" dirty="0"/>
              <a:t>}</a:t>
            </a:r>
          </a:p>
          <a:p>
            <a:r>
              <a:rPr lang="en-US" altLang="zh-CN" sz="2000" dirty="0"/>
              <a:t>template &lt;class T&gt;</a:t>
            </a:r>
          </a:p>
          <a:p>
            <a:r>
              <a:rPr lang="en-US" altLang="zh-CN" sz="2000" dirty="0"/>
              <a:t>const T &amp;Array&lt;T&gt;::operator[] (int n) const {</a:t>
            </a:r>
          </a:p>
          <a:p>
            <a:r>
              <a:rPr lang="en-US" altLang="zh-CN" sz="2000" dirty="0"/>
              <a:t>	assert(n &gt;= 0 &amp;&amp; n &lt; size</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检查下标是否越界</a:t>
            </a:r>
          </a:p>
          <a:p>
            <a:r>
              <a:rPr lang="zh-CN" altLang="en-US" sz="2000" dirty="0"/>
              <a:t>	</a:t>
            </a:r>
            <a:r>
              <a:rPr lang="en-US" altLang="zh-CN" sz="2000" dirty="0"/>
              <a:t>return list[n];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返回下标为</a:t>
            </a:r>
            <a:r>
              <a:rPr lang="en-US" altLang="zh-CN" sz="2000" dirty="0">
                <a:solidFill>
                  <a:schemeClr val="tx1">
                    <a:lumMod val="50000"/>
                    <a:lumOff val="50000"/>
                  </a:schemeClr>
                </a:solidFill>
              </a:rPr>
              <a:t>n</a:t>
            </a:r>
            <a:r>
              <a:rPr lang="zh-CN" altLang="en-US" sz="2000" dirty="0">
                <a:solidFill>
                  <a:schemeClr val="tx1">
                    <a:lumMod val="50000"/>
                    <a:lumOff val="50000"/>
                  </a:schemeClr>
                </a:solidFill>
              </a:rPr>
              <a:t>的数组元素</a:t>
            </a:r>
          </a:p>
          <a:p>
            <a:r>
              <a:rPr lang="en-US" altLang="zh-CN" sz="2000" dirty="0" smtClean="0"/>
              <a:t>}</a:t>
            </a:r>
            <a:endParaRPr lang="en-US" altLang="zh-CN" sz="2000" dirty="0"/>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文本占位符 2"/>
          <p:cNvSpPr>
            <a:spLocks noGrp="1"/>
          </p:cNvSpPr>
          <p:nvPr>
            <p:ph type="body" idx="1"/>
          </p:nvPr>
        </p:nvSpPr>
        <p:spPr>
          <a:xfrm>
            <a:off x="963334" y="3367088"/>
            <a:ext cx="10365899" cy="2006128"/>
          </a:xfrm>
        </p:spPr>
        <p:txBody>
          <a:bodyPr/>
          <a:lstStyle/>
          <a:p>
            <a:r>
              <a:rPr lang="zh-CN" altLang="en-US" dirty="0"/>
              <a:t>思考：</a:t>
            </a:r>
            <a:r>
              <a:rPr lang="zh-CN" altLang="en-US" dirty="0">
                <a:solidFill>
                  <a:srgbClr val="0000FF"/>
                </a:solidFill>
              </a:rPr>
              <a:t>如果重载的函数，其解决问题的逻辑是一致的、函数体语句相同，只是处理的数据类型不同，那么写多个相同的函数体，是重复劳动，而且还可能因为代码的冗余造成不一致性。</a:t>
            </a:r>
          </a:p>
          <a:p>
            <a:r>
              <a:rPr lang="zh-CN" altLang="en-US" dirty="0"/>
              <a:t>解决：使用模板</a:t>
            </a:r>
          </a:p>
        </p:txBody>
      </p:sp>
      <p:sp>
        <p:nvSpPr>
          <p:cNvPr id="5" name="灯片编号占位符 4">
            <a:extLst>
              <a:ext uri="{FF2B5EF4-FFF2-40B4-BE49-F238E27FC236}">
                <a16:creationId xmlns="" xmlns:a16="http://schemas.microsoft.com/office/drawing/2014/main" id="{9375818A-3345-4891-AEE0-86362EA50BED}"/>
              </a:ext>
            </a:extLst>
          </p:cNvPr>
          <p:cNvSpPr>
            <a:spLocks noGrp="1"/>
          </p:cNvSpPr>
          <p:nvPr>
            <p:ph type="sldNum" sz="quarter" idx="12"/>
          </p:nvPr>
        </p:nvSpPr>
        <p:spPr/>
        <p:txBody>
          <a:bodyPr/>
          <a:lstStyle/>
          <a:p>
            <a:pPr>
              <a:defRPr/>
            </a:pPr>
            <a:fld id="{43DBC970-2AB4-4F66-9048-09903CE5118A}" type="slidenum">
              <a:rPr lang="en-US" altLang="zh-CN" smtClean="0"/>
              <a:pPr>
                <a:defRPr/>
              </a:pPr>
              <a:t>3</a:t>
            </a:fld>
            <a:endParaRPr lang="en-US" altLang="zh-CN"/>
          </a:p>
        </p:txBody>
      </p:sp>
    </p:spTree>
    <p:extLst>
      <p:ext uri="{BB962C8B-B14F-4D97-AF65-F5344CB8AC3E}">
        <p14:creationId xmlns:p14="http://schemas.microsoft.com/office/powerpoint/2010/main" val="941734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标题 1"/>
          <p:cNvSpPr>
            <a:spLocks noGrp="1"/>
          </p:cNvSpPr>
          <p:nvPr>
            <p:ph type="title"/>
          </p:nvPr>
        </p:nvSpPr>
        <p:spPr/>
        <p:txBody>
          <a:bodyPr/>
          <a:lstStyle/>
          <a:p>
            <a:r>
              <a:rPr lang="zh-CN" altLang="en-US"/>
              <a:t>例</a:t>
            </a:r>
            <a:r>
              <a:rPr lang="en-US" altLang="zh-CN"/>
              <a:t>9-3 </a:t>
            </a:r>
            <a:r>
              <a:rPr lang="zh-CN" altLang="en-US"/>
              <a:t>动态数组类模板程序</a:t>
            </a:r>
          </a:p>
        </p:txBody>
      </p:sp>
      <p:sp>
        <p:nvSpPr>
          <p:cNvPr id="49155" name="内容占位符 2"/>
          <p:cNvSpPr>
            <a:spLocks noGrp="1"/>
          </p:cNvSpPr>
          <p:nvPr>
            <p:ph idx="1"/>
          </p:nvPr>
        </p:nvSpPr>
        <p:spPr>
          <a:xfrm>
            <a:off x="1993131" y="1340768"/>
            <a:ext cx="9592444" cy="5233070"/>
          </a:xfrm>
        </p:spPr>
        <p:txBody>
          <a:bodyPr/>
          <a:lstStyle/>
          <a:p>
            <a:r>
              <a:rPr lang="en-US" altLang="zh-CN" sz="2000" dirty="0">
                <a:solidFill>
                  <a:schemeClr val="tx1">
                    <a:lumMod val="50000"/>
                    <a:lumOff val="50000"/>
                  </a:schemeClr>
                </a:solidFill>
              </a:rPr>
              <a:t>//</a:t>
            </a:r>
            <a:r>
              <a:rPr lang="zh-CN" altLang="en-US" sz="2000" dirty="0">
                <a:solidFill>
                  <a:schemeClr val="tx1">
                    <a:lumMod val="50000"/>
                    <a:lumOff val="50000"/>
                  </a:schemeClr>
                </a:solidFill>
              </a:rPr>
              <a:t>重载指针转换运算符，将</a:t>
            </a:r>
            <a:r>
              <a:rPr lang="en-US" altLang="zh-CN" sz="2000" dirty="0">
                <a:solidFill>
                  <a:schemeClr val="tx1">
                    <a:lumMod val="50000"/>
                    <a:lumOff val="50000"/>
                  </a:schemeClr>
                </a:solidFill>
              </a:rPr>
              <a:t>Array</a:t>
            </a:r>
            <a:r>
              <a:rPr lang="zh-CN" altLang="en-US" sz="2000" dirty="0">
                <a:solidFill>
                  <a:schemeClr val="tx1">
                    <a:lumMod val="50000"/>
                    <a:lumOff val="50000"/>
                  </a:schemeClr>
                </a:solidFill>
              </a:rPr>
              <a:t>类的对象名转换为</a:t>
            </a:r>
            <a:r>
              <a:rPr lang="en-US" altLang="zh-CN" sz="2000" dirty="0">
                <a:solidFill>
                  <a:schemeClr val="tx1">
                    <a:lumMod val="50000"/>
                    <a:lumOff val="50000"/>
                  </a:schemeClr>
                </a:solidFill>
              </a:rPr>
              <a:t>T</a:t>
            </a:r>
            <a:r>
              <a:rPr lang="zh-CN" altLang="en-US" sz="2000" dirty="0">
                <a:solidFill>
                  <a:schemeClr val="tx1">
                    <a:lumMod val="50000"/>
                    <a:lumOff val="50000"/>
                  </a:schemeClr>
                </a:solidFill>
              </a:rPr>
              <a:t>类型的</a:t>
            </a:r>
            <a:r>
              <a:rPr lang="zh-CN" altLang="en-US" sz="2000" dirty="0" smtClean="0">
                <a:solidFill>
                  <a:schemeClr val="tx1">
                    <a:lumMod val="50000"/>
                    <a:lumOff val="50000"/>
                  </a:schemeClr>
                </a:solidFill>
              </a:rPr>
              <a:t>指针，</a:t>
            </a:r>
            <a:r>
              <a:rPr lang="en-US" altLang="zh-CN" sz="2000" dirty="0" smtClean="0">
                <a:solidFill>
                  <a:schemeClr val="tx1">
                    <a:lumMod val="50000"/>
                    <a:lumOff val="50000"/>
                  </a:schemeClr>
                </a:solidFill>
              </a:rPr>
              <a:t>(T*)(</a:t>
            </a:r>
            <a:r>
              <a:rPr lang="en-US" altLang="zh-CN" sz="2000" dirty="0" err="1" smtClean="0">
                <a:solidFill>
                  <a:schemeClr val="tx1">
                    <a:lumMod val="50000"/>
                    <a:lumOff val="50000"/>
                  </a:schemeClr>
                </a:solidFill>
              </a:rPr>
              <a:t>obj</a:t>
            </a:r>
            <a:r>
              <a:rPr lang="en-US" altLang="zh-CN" sz="2000" dirty="0" smtClean="0">
                <a:solidFill>
                  <a:schemeClr val="tx1">
                    <a:lumMod val="50000"/>
                    <a:lumOff val="50000"/>
                  </a:schemeClr>
                </a:solidFill>
              </a:rPr>
              <a:t>)</a:t>
            </a:r>
            <a:endParaRPr lang="zh-CN" altLang="en-US" sz="2000" dirty="0">
              <a:solidFill>
                <a:schemeClr val="tx1">
                  <a:lumMod val="50000"/>
                  <a:lumOff val="50000"/>
                </a:schemeClr>
              </a:solidFill>
            </a:endParaRPr>
          </a:p>
          <a:p>
            <a:r>
              <a:rPr lang="en-US" altLang="zh-CN" sz="2000" dirty="0"/>
              <a:t>template &lt;class T&gt;</a:t>
            </a:r>
          </a:p>
          <a:p>
            <a:r>
              <a:rPr lang="en-US" altLang="zh-CN" sz="2000" dirty="0"/>
              <a:t>Array&lt;T&gt;::operator T * () {</a:t>
            </a:r>
          </a:p>
          <a:p>
            <a:r>
              <a:rPr lang="en-US" altLang="zh-CN" sz="2000" dirty="0"/>
              <a:t>	return list</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返回当前对象中私有数组的首地址</a:t>
            </a:r>
          </a:p>
          <a:p>
            <a:r>
              <a:rPr lang="en-US" altLang="zh-CN" sz="2000" dirty="0"/>
              <a:t>}</a:t>
            </a:r>
          </a:p>
          <a:p>
            <a:endParaRPr lang="en-US" altLang="zh-CN" sz="2000" dirty="0"/>
          </a:p>
          <a:p>
            <a:r>
              <a:rPr lang="en-US" altLang="zh-CN" sz="2000" dirty="0">
                <a:solidFill>
                  <a:schemeClr val="tx1">
                    <a:lumMod val="50000"/>
                    <a:lumOff val="50000"/>
                  </a:schemeClr>
                </a:solidFill>
              </a:rPr>
              <a:t>//</a:t>
            </a:r>
            <a:r>
              <a:rPr lang="zh-CN" altLang="en-US" sz="2000" dirty="0">
                <a:solidFill>
                  <a:schemeClr val="tx1">
                    <a:lumMod val="50000"/>
                    <a:lumOff val="50000"/>
                  </a:schemeClr>
                </a:solidFill>
              </a:rPr>
              <a:t>取当前数组的大小</a:t>
            </a:r>
          </a:p>
          <a:p>
            <a:r>
              <a:rPr lang="en-US" altLang="zh-CN" sz="2000" dirty="0"/>
              <a:t>template &lt;class T&gt;</a:t>
            </a:r>
          </a:p>
          <a:p>
            <a:r>
              <a:rPr lang="en-US" altLang="zh-CN" sz="2000" dirty="0"/>
              <a:t>int Array&lt;T&gt;::</a:t>
            </a:r>
            <a:r>
              <a:rPr lang="en-US" altLang="zh-CN" sz="2000" dirty="0" err="1"/>
              <a:t>getSize</a:t>
            </a:r>
            <a:r>
              <a:rPr lang="en-US" altLang="zh-CN" sz="2000" dirty="0"/>
              <a:t>() const {</a:t>
            </a:r>
          </a:p>
          <a:p>
            <a:r>
              <a:rPr lang="en-US" altLang="zh-CN" sz="2000" dirty="0"/>
              <a:t>	return size;</a:t>
            </a:r>
          </a:p>
          <a:p>
            <a:r>
              <a:rPr lang="en-US" altLang="zh-CN" sz="2000" dirty="0" smtClean="0"/>
              <a:t>}</a:t>
            </a:r>
            <a:endParaRPr lang="en-US" altLang="zh-CN" sz="2000" dirty="0"/>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标题 1"/>
          <p:cNvSpPr>
            <a:spLocks noGrp="1"/>
          </p:cNvSpPr>
          <p:nvPr>
            <p:ph type="title"/>
          </p:nvPr>
        </p:nvSpPr>
        <p:spPr/>
        <p:txBody>
          <a:bodyPr/>
          <a:lstStyle/>
          <a:p>
            <a:r>
              <a:rPr lang="zh-CN" altLang="en-US" dirty="0"/>
              <a:t>指针转换运算符的作用</a:t>
            </a:r>
          </a:p>
        </p:txBody>
      </p:sp>
      <p:sp>
        <p:nvSpPr>
          <p:cNvPr id="15" name="内容占位符 2">
            <a:extLst>
              <a:ext uri="{FF2B5EF4-FFF2-40B4-BE49-F238E27FC236}">
                <a16:creationId xmlns="" xmlns:a16="http://schemas.microsoft.com/office/drawing/2014/main" id="{3F7C4619-BBDE-4EED-AC02-778230FA3380}"/>
              </a:ext>
            </a:extLst>
          </p:cNvPr>
          <p:cNvSpPr>
            <a:spLocks noGrp="1"/>
          </p:cNvSpPr>
          <p:nvPr>
            <p:ph sz="half" idx="1"/>
          </p:nvPr>
        </p:nvSpPr>
        <p:spPr>
          <a:xfrm>
            <a:off x="897632" y="1340768"/>
            <a:ext cx="4551883" cy="5040982"/>
          </a:xfrm>
        </p:spPr>
        <p:txBody>
          <a:bodyPr/>
          <a:lstStyle/>
          <a:p>
            <a:pPr marL="358775" indent="-250825">
              <a:spcBef>
                <a:spcPct val="0"/>
              </a:spcBef>
              <a:buFont typeface="Wingdings" panose="05000000000000000000" pitchFamily="2" charset="2"/>
              <a:buNone/>
            </a:pPr>
            <a:r>
              <a:rPr lang="en-US" altLang="zh-CN" sz="2000" dirty="0"/>
              <a:t>#include &lt;</a:t>
            </a:r>
            <a:r>
              <a:rPr lang="en-US" altLang="zh-CN" sz="2000" dirty="0" err="1"/>
              <a:t>iostream</a:t>
            </a:r>
            <a:r>
              <a:rPr lang="en-US" altLang="zh-CN" sz="2000" dirty="0"/>
              <a:t>&gt;</a:t>
            </a:r>
          </a:p>
          <a:p>
            <a:pPr marL="358775" indent="-250825">
              <a:spcBef>
                <a:spcPct val="0"/>
              </a:spcBef>
              <a:buFont typeface="Wingdings" panose="05000000000000000000" pitchFamily="2" charset="2"/>
              <a:buNone/>
            </a:pPr>
            <a:r>
              <a:rPr lang="en-US" altLang="zh-CN" sz="2000" dirty="0"/>
              <a:t>using namespace </a:t>
            </a:r>
            <a:r>
              <a:rPr lang="en-US" altLang="zh-CN" sz="2000" dirty="0" err="1"/>
              <a:t>std</a:t>
            </a:r>
            <a:r>
              <a:rPr lang="en-US" altLang="zh-CN" sz="2000" dirty="0"/>
              <a:t>;</a:t>
            </a:r>
          </a:p>
          <a:p>
            <a:pPr marL="358775" indent="-250825">
              <a:spcBef>
                <a:spcPct val="0"/>
              </a:spcBef>
              <a:buFont typeface="Wingdings" panose="05000000000000000000" pitchFamily="2" charset="2"/>
              <a:buNone/>
            </a:pPr>
            <a:endParaRPr lang="en-US" altLang="zh-CN" sz="2000" dirty="0" smtClean="0"/>
          </a:p>
          <a:p>
            <a:pPr marL="358775" indent="-250825">
              <a:spcBef>
                <a:spcPct val="0"/>
              </a:spcBef>
              <a:buFont typeface="Wingdings" panose="05000000000000000000" pitchFamily="2" charset="2"/>
              <a:buNone/>
            </a:pPr>
            <a:endParaRPr lang="en-US" altLang="zh-CN" sz="2000" dirty="0"/>
          </a:p>
          <a:p>
            <a:pPr marL="358775" indent="-250825">
              <a:spcBef>
                <a:spcPct val="0"/>
              </a:spcBef>
              <a:buFont typeface="Wingdings" panose="05000000000000000000" pitchFamily="2" charset="2"/>
              <a:buNone/>
            </a:pPr>
            <a:r>
              <a:rPr lang="en-US" altLang="zh-CN" sz="2000" dirty="0"/>
              <a:t>void read(</a:t>
            </a:r>
            <a:r>
              <a:rPr lang="en-US" altLang="zh-CN" sz="2000" dirty="0" err="1">
                <a:solidFill>
                  <a:srgbClr val="0070C0"/>
                </a:solidFill>
              </a:rPr>
              <a:t>int</a:t>
            </a:r>
            <a:r>
              <a:rPr lang="en-US" altLang="zh-CN" sz="2000" dirty="0">
                <a:solidFill>
                  <a:srgbClr val="0070C0"/>
                </a:solidFill>
              </a:rPr>
              <a:t> *p</a:t>
            </a:r>
            <a:r>
              <a:rPr lang="en-US" altLang="zh-CN" sz="2000" dirty="0"/>
              <a:t>, </a:t>
            </a:r>
            <a:r>
              <a:rPr lang="en-US" altLang="zh-CN" sz="2000" dirty="0" err="1"/>
              <a:t>int</a:t>
            </a:r>
            <a:r>
              <a:rPr lang="en-US" altLang="zh-CN" sz="2000" dirty="0"/>
              <a:t> n) {</a:t>
            </a:r>
          </a:p>
          <a:p>
            <a:pPr marL="358775" indent="-250825">
              <a:spcBef>
                <a:spcPct val="0"/>
              </a:spcBef>
              <a:buFont typeface="Wingdings" panose="05000000000000000000" pitchFamily="2" charset="2"/>
              <a:buNone/>
            </a:pPr>
            <a:r>
              <a:rPr lang="en-US" altLang="zh-CN" sz="2000" dirty="0" smtClean="0"/>
              <a:t>	for </a:t>
            </a:r>
            <a:r>
              <a:rPr lang="en-US" altLang="zh-CN" sz="2000" dirty="0"/>
              <a:t>(</a:t>
            </a:r>
            <a:r>
              <a:rPr lang="en-US" altLang="zh-CN" sz="2000" dirty="0" err="1"/>
              <a:t>int</a:t>
            </a:r>
            <a:r>
              <a:rPr lang="en-US" altLang="zh-CN" sz="2000" dirty="0"/>
              <a:t> </a:t>
            </a:r>
            <a:r>
              <a:rPr lang="en-US" altLang="zh-CN" sz="2000" dirty="0" err="1"/>
              <a:t>i</a:t>
            </a:r>
            <a:r>
              <a:rPr lang="en-US" altLang="zh-CN" sz="2000" dirty="0"/>
              <a:t> = 0; </a:t>
            </a:r>
            <a:r>
              <a:rPr lang="en-US" altLang="zh-CN" sz="2000" dirty="0" err="1"/>
              <a:t>i</a:t>
            </a:r>
            <a:r>
              <a:rPr lang="en-US" altLang="zh-CN" sz="2000" dirty="0"/>
              <a:t> &lt; n; </a:t>
            </a:r>
            <a:r>
              <a:rPr lang="en-US" altLang="zh-CN" sz="2000" dirty="0" err="1"/>
              <a:t>i</a:t>
            </a:r>
            <a:r>
              <a:rPr lang="en-US" altLang="zh-CN" sz="2000" dirty="0"/>
              <a:t>++)</a:t>
            </a:r>
          </a:p>
          <a:p>
            <a:pPr marL="358775" indent="-250825">
              <a:spcBef>
                <a:spcPct val="0"/>
              </a:spcBef>
              <a:buFont typeface="Wingdings" panose="05000000000000000000" pitchFamily="2" charset="2"/>
              <a:buNone/>
            </a:pPr>
            <a:r>
              <a:rPr lang="en-US" altLang="zh-CN" sz="2000" dirty="0" smtClean="0"/>
              <a:t>		</a:t>
            </a:r>
            <a:r>
              <a:rPr lang="en-US" altLang="zh-CN" sz="2000" dirty="0" err="1" smtClean="0"/>
              <a:t>cin</a:t>
            </a:r>
            <a:r>
              <a:rPr lang="en-US" altLang="zh-CN" sz="2000" dirty="0" smtClean="0"/>
              <a:t> </a:t>
            </a:r>
            <a:r>
              <a:rPr lang="en-US" altLang="zh-CN" sz="2000" dirty="0"/>
              <a:t>&gt;&gt; p[</a:t>
            </a:r>
            <a:r>
              <a:rPr lang="en-US" altLang="zh-CN" sz="2000" dirty="0" err="1"/>
              <a:t>i</a:t>
            </a:r>
            <a:r>
              <a:rPr lang="en-US" altLang="zh-CN" sz="2000" dirty="0"/>
              <a:t>];</a:t>
            </a:r>
          </a:p>
          <a:p>
            <a:pPr marL="358775" indent="-250825">
              <a:spcBef>
                <a:spcPct val="0"/>
              </a:spcBef>
              <a:buFont typeface="Wingdings" panose="05000000000000000000" pitchFamily="2" charset="2"/>
              <a:buNone/>
            </a:pPr>
            <a:r>
              <a:rPr lang="en-US" altLang="zh-CN" sz="2000" dirty="0"/>
              <a:t>}</a:t>
            </a:r>
          </a:p>
          <a:p>
            <a:pPr marL="358775" indent="-250825">
              <a:spcBef>
                <a:spcPct val="0"/>
              </a:spcBef>
              <a:buFont typeface="Wingdings" panose="05000000000000000000" pitchFamily="2" charset="2"/>
              <a:buNone/>
            </a:pPr>
            <a:r>
              <a:rPr lang="en-US" altLang="zh-CN" sz="2000" dirty="0" err="1"/>
              <a:t>int</a:t>
            </a:r>
            <a:r>
              <a:rPr lang="en-US" altLang="zh-CN" sz="2000" dirty="0"/>
              <a:t> main() {</a:t>
            </a:r>
          </a:p>
          <a:p>
            <a:pPr marL="358775" indent="-250825">
              <a:spcBef>
                <a:spcPct val="0"/>
              </a:spcBef>
              <a:buFont typeface="Wingdings" panose="05000000000000000000" pitchFamily="2" charset="2"/>
              <a:buNone/>
            </a:pPr>
            <a:r>
              <a:rPr lang="en-US" altLang="zh-CN" sz="2000" dirty="0" smtClean="0">
                <a:solidFill>
                  <a:srgbClr val="0070C0"/>
                </a:solidFill>
              </a:rPr>
              <a:t>	</a:t>
            </a:r>
            <a:r>
              <a:rPr lang="en-US" altLang="zh-CN" sz="2000" dirty="0" err="1" smtClean="0">
                <a:solidFill>
                  <a:srgbClr val="0070C0"/>
                </a:solidFill>
              </a:rPr>
              <a:t>int</a:t>
            </a:r>
            <a:r>
              <a:rPr lang="en-US" altLang="zh-CN" sz="2000" dirty="0" smtClean="0">
                <a:solidFill>
                  <a:srgbClr val="0070C0"/>
                </a:solidFill>
              </a:rPr>
              <a:t> </a:t>
            </a:r>
            <a:r>
              <a:rPr lang="en-US" altLang="zh-CN" sz="2000" dirty="0">
                <a:solidFill>
                  <a:srgbClr val="0070C0"/>
                </a:solidFill>
              </a:rPr>
              <a:t>a[10];</a:t>
            </a:r>
          </a:p>
          <a:p>
            <a:pPr marL="358775" indent="-250825">
              <a:spcBef>
                <a:spcPct val="0"/>
              </a:spcBef>
              <a:buFont typeface="Wingdings" panose="05000000000000000000" pitchFamily="2" charset="2"/>
              <a:buNone/>
            </a:pPr>
            <a:r>
              <a:rPr lang="en-US" altLang="zh-CN" sz="2000" dirty="0" smtClean="0"/>
              <a:t>	read(</a:t>
            </a:r>
            <a:r>
              <a:rPr lang="en-US" altLang="zh-CN" sz="2000" dirty="0" smtClean="0">
                <a:solidFill>
                  <a:srgbClr val="0070C0"/>
                </a:solidFill>
              </a:rPr>
              <a:t>a</a:t>
            </a:r>
            <a:r>
              <a:rPr lang="en-US" altLang="zh-CN" sz="2000" dirty="0"/>
              <a:t>, 10);</a:t>
            </a:r>
          </a:p>
          <a:p>
            <a:pPr marL="358775" indent="-250825">
              <a:spcBef>
                <a:spcPct val="0"/>
              </a:spcBef>
              <a:buFont typeface="Wingdings" panose="05000000000000000000" pitchFamily="2" charset="2"/>
              <a:buNone/>
            </a:pPr>
            <a:r>
              <a:rPr lang="en-US" altLang="zh-CN" sz="2000" dirty="0" smtClean="0"/>
              <a:t>	return </a:t>
            </a:r>
            <a:r>
              <a:rPr lang="en-US" altLang="zh-CN" sz="2000" dirty="0"/>
              <a:t>0;</a:t>
            </a:r>
          </a:p>
          <a:p>
            <a:pPr marL="358775" indent="-250825">
              <a:spcBef>
                <a:spcPct val="0"/>
              </a:spcBef>
              <a:buFont typeface="Wingdings" panose="05000000000000000000" pitchFamily="2" charset="2"/>
              <a:buNone/>
            </a:pPr>
            <a:r>
              <a:rPr lang="en-US" altLang="zh-CN" sz="2000" dirty="0"/>
              <a:t>}</a:t>
            </a:r>
          </a:p>
        </p:txBody>
      </p:sp>
      <p:sp>
        <p:nvSpPr>
          <p:cNvPr id="16" name="内容占位符 3">
            <a:extLst>
              <a:ext uri="{FF2B5EF4-FFF2-40B4-BE49-F238E27FC236}">
                <a16:creationId xmlns="" xmlns:a16="http://schemas.microsoft.com/office/drawing/2014/main" id="{61E0C81F-3546-4FF5-8A0F-2E59B98061BA}"/>
              </a:ext>
            </a:extLst>
          </p:cNvPr>
          <p:cNvSpPr txBox="1">
            <a:spLocks/>
          </p:cNvSpPr>
          <p:nvPr/>
        </p:nvSpPr>
        <p:spPr>
          <a:xfrm>
            <a:off x="6385619" y="1340768"/>
            <a:ext cx="4650927" cy="4392488"/>
          </a:xfrm>
          <a:prstGeom prst="rect">
            <a:avLst/>
          </a:prstGeom>
        </p:spPr>
        <p:txBody>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a:spcBef>
                <a:spcPct val="0"/>
              </a:spcBef>
              <a:buFont typeface="Wingdings" panose="05000000000000000000" pitchFamily="2" charset="2"/>
              <a:buNone/>
            </a:pPr>
            <a:r>
              <a:rPr kumimoji="0" lang="en-US" altLang="zh-CN" sz="2000" dirty="0">
                <a:latin typeface="Consolas" panose="020B0609020204030204" pitchFamily="49" charset="0"/>
              </a:rPr>
              <a:t>#include "</a:t>
            </a:r>
            <a:r>
              <a:rPr kumimoji="0" lang="en-US" altLang="zh-CN" sz="2000" dirty="0" err="1">
                <a:latin typeface="Consolas" panose="020B0609020204030204" pitchFamily="49" charset="0"/>
              </a:rPr>
              <a:t>Array.h</a:t>
            </a:r>
            <a:r>
              <a:rPr kumimoji="0" lang="en-US" altLang="zh-CN" sz="2000" dirty="0">
                <a:latin typeface="Consolas" panose="020B0609020204030204" pitchFamily="49" charset="0"/>
              </a:rPr>
              <a:t>"</a:t>
            </a:r>
          </a:p>
          <a:p>
            <a:pPr marL="358775" indent="-250825">
              <a:spcBef>
                <a:spcPct val="0"/>
              </a:spcBef>
              <a:buFont typeface="Wingdings" panose="05000000000000000000" pitchFamily="2" charset="2"/>
              <a:buNone/>
            </a:pPr>
            <a:r>
              <a:rPr kumimoji="0" lang="en-US" altLang="zh-CN" sz="2000" dirty="0">
                <a:latin typeface="Consolas" panose="020B0609020204030204" pitchFamily="49" charset="0"/>
              </a:rPr>
              <a:t>#include &lt;</a:t>
            </a:r>
            <a:r>
              <a:rPr kumimoji="0" lang="en-US" altLang="zh-CN" sz="2000" dirty="0" err="1">
                <a:latin typeface="Consolas" panose="020B0609020204030204" pitchFamily="49" charset="0"/>
              </a:rPr>
              <a:t>iostream</a:t>
            </a:r>
            <a:r>
              <a:rPr kumimoji="0" lang="en-US" altLang="zh-CN" sz="2000" dirty="0">
                <a:latin typeface="Consolas" panose="020B0609020204030204" pitchFamily="49" charset="0"/>
              </a:rPr>
              <a:t>&gt;</a:t>
            </a:r>
          </a:p>
          <a:p>
            <a:pPr marL="358775" indent="-250825">
              <a:spcBef>
                <a:spcPct val="0"/>
              </a:spcBef>
              <a:buFont typeface="Wingdings" panose="05000000000000000000" pitchFamily="2" charset="2"/>
              <a:buNone/>
            </a:pPr>
            <a:r>
              <a:rPr kumimoji="0" lang="en-US" altLang="zh-CN" sz="2000" dirty="0">
                <a:latin typeface="Consolas" panose="020B0609020204030204" pitchFamily="49" charset="0"/>
              </a:rPr>
              <a:t>using namespace </a:t>
            </a:r>
            <a:r>
              <a:rPr kumimoji="0" lang="en-US" altLang="zh-CN" sz="2000" dirty="0" err="1">
                <a:latin typeface="Consolas" panose="020B0609020204030204" pitchFamily="49" charset="0"/>
              </a:rPr>
              <a:t>std</a:t>
            </a:r>
            <a:r>
              <a:rPr kumimoji="0" lang="en-US" altLang="zh-CN" sz="2000" dirty="0">
                <a:latin typeface="Consolas" panose="020B0609020204030204" pitchFamily="49" charset="0"/>
              </a:rPr>
              <a:t>;</a:t>
            </a:r>
          </a:p>
          <a:p>
            <a:pPr marL="358775" indent="-250825">
              <a:spcBef>
                <a:spcPct val="0"/>
              </a:spcBef>
              <a:buFont typeface="Wingdings" panose="05000000000000000000" pitchFamily="2" charset="2"/>
              <a:buNone/>
            </a:pPr>
            <a:endParaRPr kumimoji="0" lang="en-US" altLang="zh-CN" sz="2000" dirty="0">
              <a:latin typeface="Consolas" panose="020B0609020204030204" pitchFamily="49" charset="0"/>
            </a:endParaRPr>
          </a:p>
          <a:p>
            <a:pPr marL="358775" indent="-250825">
              <a:spcBef>
                <a:spcPct val="0"/>
              </a:spcBef>
              <a:buFont typeface="Wingdings" panose="05000000000000000000" pitchFamily="2" charset="2"/>
              <a:buNone/>
            </a:pPr>
            <a:r>
              <a:rPr kumimoji="0" lang="en-US" altLang="zh-CN" sz="2000" dirty="0">
                <a:latin typeface="Consolas" panose="020B0609020204030204" pitchFamily="49" charset="0"/>
              </a:rPr>
              <a:t>void read(</a:t>
            </a:r>
            <a:r>
              <a:rPr kumimoji="0" lang="en-US" altLang="zh-CN" sz="2000" dirty="0" err="1">
                <a:solidFill>
                  <a:srgbClr val="0070C0"/>
                </a:solidFill>
                <a:latin typeface="Consolas" panose="020B0609020204030204" pitchFamily="49" charset="0"/>
              </a:rPr>
              <a:t>int</a:t>
            </a:r>
            <a:r>
              <a:rPr kumimoji="0" lang="en-US" altLang="zh-CN" sz="2000" dirty="0">
                <a:solidFill>
                  <a:srgbClr val="0070C0"/>
                </a:solidFill>
                <a:latin typeface="Consolas" panose="020B0609020204030204" pitchFamily="49" charset="0"/>
              </a:rPr>
              <a:t> *p</a:t>
            </a:r>
            <a:r>
              <a:rPr kumimoji="0" lang="en-US" altLang="zh-CN" sz="2000" dirty="0">
                <a:latin typeface="Consolas" panose="020B0609020204030204" pitchFamily="49" charset="0"/>
              </a:rPr>
              <a:t>, </a:t>
            </a:r>
            <a:r>
              <a:rPr kumimoji="0" lang="en-US" altLang="zh-CN" sz="2000" dirty="0" err="1">
                <a:latin typeface="Consolas" panose="020B0609020204030204" pitchFamily="49" charset="0"/>
              </a:rPr>
              <a:t>int</a:t>
            </a:r>
            <a:r>
              <a:rPr kumimoji="0" lang="en-US" altLang="zh-CN" sz="2000" dirty="0">
                <a:latin typeface="Consolas" panose="020B0609020204030204" pitchFamily="49" charset="0"/>
              </a:rPr>
              <a:t> n) {</a:t>
            </a:r>
          </a:p>
          <a:p>
            <a:pPr marL="358775" indent="-250825">
              <a:spcBef>
                <a:spcPct val="0"/>
              </a:spcBef>
              <a:buFont typeface="Wingdings" panose="05000000000000000000" pitchFamily="2" charset="2"/>
              <a:buNone/>
            </a:pPr>
            <a:r>
              <a:rPr kumimoji="0" lang="en-US" altLang="zh-CN" sz="2000" dirty="0" smtClean="0">
                <a:latin typeface="Consolas" panose="020B0609020204030204" pitchFamily="49" charset="0"/>
              </a:rPr>
              <a:t>	for </a:t>
            </a:r>
            <a:r>
              <a:rPr kumimoji="0" lang="en-US" altLang="zh-CN" sz="2000" dirty="0">
                <a:latin typeface="Consolas" panose="020B0609020204030204" pitchFamily="49" charset="0"/>
              </a:rPr>
              <a:t>(</a:t>
            </a:r>
            <a:r>
              <a:rPr kumimoji="0" lang="en-US" altLang="zh-CN" sz="2000" dirty="0" err="1">
                <a:latin typeface="Consolas" panose="020B0609020204030204" pitchFamily="49" charset="0"/>
              </a:rPr>
              <a:t>int</a:t>
            </a:r>
            <a:r>
              <a:rPr kumimoji="0" lang="en-US" altLang="zh-CN" sz="2000" dirty="0">
                <a:latin typeface="Consolas" panose="020B0609020204030204" pitchFamily="49" charset="0"/>
              </a:rPr>
              <a:t> </a:t>
            </a:r>
            <a:r>
              <a:rPr kumimoji="0" lang="en-US" altLang="zh-CN" sz="2000" dirty="0" err="1">
                <a:latin typeface="Consolas" panose="020B0609020204030204" pitchFamily="49" charset="0"/>
              </a:rPr>
              <a:t>i</a:t>
            </a:r>
            <a:r>
              <a:rPr kumimoji="0" lang="en-US" altLang="zh-CN" sz="2000" dirty="0">
                <a:latin typeface="Consolas" panose="020B0609020204030204" pitchFamily="49" charset="0"/>
              </a:rPr>
              <a:t> = 0; </a:t>
            </a:r>
            <a:r>
              <a:rPr kumimoji="0" lang="en-US" altLang="zh-CN" sz="2000" dirty="0" err="1">
                <a:latin typeface="Consolas" panose="020B0609020204030204" pitchFamily="49" charset="0"/>
              </a:rPr>
              <a:t>i</a:t>
            </a:r>
            <a:r>
              <a:rPr kumimoji="0" lang="en-US" altLang="zh-CN" sz="2000" dirty="0">
                <a:latin typeface="Consolas" panose="020B0609020204030204" pitchFamily="49" charset="0"/>
              </a:rPr>
              <a:t> &lt; n; </a:t>
            </a:r>
            <a:r>
              <a:rPr kumimoji="0" lang="en-US" altLang="zh-CN" sz="2000" dirty="0" err="1">
                <a:latin typeface="Consolas" panose="020B0609020204030204" pitchFamily="49" charset="0"/>
              </a:rPr>
              <a:t>i</a:t>
            </a:r>
            <a:r>
              <a:rPr kumimoji="0" lang="en-US" altLang="zh-CN" sz="2000" dirty="0">
                <a:latin typeface="Consolas" panose="020B0609020204030204" pitchFamily="49" charset="0"/>
              </a:rPr>
              <a:t>++)</a:t>
            </a:r>
          </a:p>
          <a:p>
            <a:pPr marL="358775" indent="-250825">
              <a:spcBef>
                <a:spcPct val="0"/>
              </a:spcBef>
              <a:buFont typeface="Wingdings" panose="05000000000000000000" pitchFamily="2" charset="2"/>
              <a:buNone/>
            </a:pPr>
            <a:r>
              <a:rPr kumimoji="0" lang="en-US" altLang="zh-CN" sz="2000" dirty="0">
                <a:latin typeface="Consolas" panose="020B0609020204030204" pitchFamily="49" charset="0"/>
              </a:rPr>
              <a:t>	</a:t>
            </a:r>
            <a:r>
              <a:rPr kumimoji="0" lang="en-US" altLang="zh-CN" sz="2000" dirty="0" smtClean="0">
                <a:latin typeface="Consolas" panose="020B0609020204030204" pitchFamily="49" charset="0"/>
              </a:rPr>
              <a:t>	</a:t>
            </a:r>
            <a:r>
              <a:rPr kumimoji="0" lang="en-US" altLang="zh-CN" sz="2000" dirty="0" err="1" smtClean="0">
                <a:latin typeface="Consolas" panose="020B0609020204030204" pitchFamily="49" charset="0"/>
              </a:rPr>
              <a:t>cin</a:t>
            </a:r>
            <a:r>
              <a:rPr kumimoji="0" lang="en-US" altLang="zh-CN" sz="2000" dirty="0" smtClean="0">
                <a:latin typeface="Consolas" panose="020B0609020204030204" pitchFamily="49" charset="0"/>
              </a:rPr>
              <a:t> </a:t>
            </a:r>
            <a:r>
              <a:rPr kumimoji="0" lang="en-US" altLang="zh-CN" sz="2000" dirty="0">
                <a:latin typeface="Consolas" panose="020B0609020204030204" pitchFamily="49" charset="0"/>
              </a:rPr>
              <a:t>&gt;&gt; p[</a:t>
            </a:r>
            <a:r>
              <a:rPr kumimoji="0" lang="en-US" altLang="zh-CN" sz="2000" dirty="0" err="1">
                <a:latin typeface="Consolas" panose="020B0609020204030204" pitchFamily="49" charset="0"/>
              </a:rPr>
              <a:t>i</a:t>
            </a:r>
            <a:r>
              <a:rPr kumimoji="0" lang="en-US" altLang="zh-CN" sz="2000" dirty="0">
                <a:latin typeface="Consolas" panose="020B0609020204030204" pitchFamily="49" charset="0"/>
              </a:rPr>
              <a:t>];</a:t>
            </a:r>
          </a:p>
          <a:p>
            <a:pPr marL="358775" indent="-250825">
              <a:spcBef>
                <a:spcPct val="0"/>
              </a:spcBef>
              <a:buFont typeface="Wingdings" panose="05000000000000000000" pitchFamily="2" charset="2"/>
              <a:buNone/>
            </a:pPr>
            <a:r>
              <a:rPr kumimoji="0" lang="en-US" altLang="zh-CN" sz="2000" dirty="0">
                <a:latin typeface="Consolas" panose="020B0609020204030204" pitchFamily="49" charset="0"/>
              </a:rPr>
              <a:t>}</a:t>
            </a:r>
          </a:p>
          <a:p>
            <a:pPr marL="358775" indent="-250825">
              <a:spcBef>
                <a:spcPct val="0"/>
              </a:spcBef>
              <a:buFont typeface="Wingdings" panose="05000000000000000000" pitchFamily="2" charset="2"/>
              <a:buNone/>
            </a:pPr>
            <a:r>
              <a:rPr kumimoji="0" lang="en-US" altLang="zh-CN" sz="2000" dirty="0" err="1">
                <a:latin typeface="Consolas" panose="020B0609020204030204" pitchFamily="49" charset="0"/>
              </a:rPr>
              <a:t>int</a:t>
            </a:r>
            <a:r>
              <a:rPr kumimoji="0" lang="en-US" altLang="zh-CN" sz="2000" dirty="0">
                <a:latin typeface="Consolas" panose="020B0609020204030204" pitchFamily="49" charset="0"/>
              </a:rPr>
              <a:t> main() {</a:t>
            </a:r>
          </a:p>
          <a:p>
            <a:pPr marL="358775" indent="-250825">
              <a:spcBef>
                <a:spcPct val="0"/>
              </a:spcBef>
              <a:buFont typeface="Wingdings" panose="05000000000000000000" pitchFamily="2" charset="2"/>
              <a:buNone/>
            </a:pPr>
            <a:r>
              <a:rPr kumimoji="0" lang="en-US" altLang="zh-CN" sz="2000" dirty="0" smtClean="0">
                <a:solidFill>
                  <a:srgbClr val="FF0000"/>
                </a:solidFill>
                <a:latin typeface="Consolas" panose="020B0609020204030204" pitchFamily="49" charset="0"/>
              </a:rPr>
              <a:t>	Array&lt;</a:t>
            </a:r>
            <a:r>
              <a:rPr kumimoji="0" lang="en-US" altLang="zh-CN" sz="2000" dirty="0" err="1" smtClean="0">
                <a:solidFill>
                  <a:srgbClr val="FF0000"/>
                </a:solidFill>
                <a:latin typeface="Consolas" panose="020B0609020204030204" pitchFamily="49" charset="0"/>
              </a:rPr>
              <a:t>int</a:t>
            </a:r>
            <a:r>
              <a:rPr kumimoji="0" lang="en-US" altLang="zh-CN" sz="2000" dirty="0">
                <a:solidFill>
                  <a:srgbClr val="FF0000"/>
                </a:solidFill>
                <a:latin typeface="Consolas" panose="020B0609020204030204" pitchFamily="49" charset="0"/>
              </a:rPr>
              <a:t>&gt; a(10);</a:t>
            </a:r>
          </a:p>
          <a:p>
            <a:pPr marL="358775" indent="-250825">
              <a:spcBef>
                <a:spcPct val="0"/>
              </a:spcBef>
              <a:buFont typeface="Wingdings" panose="05000000000000000000" pitchFamily="2" charset="2"/>
              <a:buNone/>
            </a:pPr>
            <a:r>
              <a:rPr kumimoji="0" lang="en-US" altLang="zh-CN" sz="2000" dirty="0" smtClean="0">
                <a:latin typeface="Consolas" panose="020B0609020204030204" pitchFamily="49" charset="0"/>
              </a:rPr>
              <a:t>	read(</a:t>
            </a:r>
            <a:r>
              <a:rPr kumimoji="0" lang="en-US" altLang="zh-CN" sz="2000" dirty="0" smtClean="0">
                <a:solidFill>
                  <a:srgbClr val="FF0000"/>
                </a:solidFill>
                <a:latin typeface="Consolas" panose="020B0609020204030204" pitchFamily="49" charset="0"/>
              </a:rPr>
              <a:t>a</a:t>
            </a:r>
            <a:r>
              <a:rPr kumimoji="0" lang="en-US" altLang="zh-CN" sz="2000" dirty="0">
                <a:latin typeface="Consolas" panose="020B0609020204030204" pitchFamily="49" charset="0"/>
              </a:rPr>
              <a:t>, 10</a:t>
            </a:r>
            <a:r>
              <a:rPr kumimoji="0" lang="en-US" altLang="zh-CN" sz="2000" dirty="0" smtClean="0">
                <a:latin typeface="Consolas" panose="020B0609020204030204" pitchFamily="49" charset="0"/>
              </a:rPr>
              <a:t>);	</a:t>
            </a:r>
            <a:r>
              <a:rPr kumimoji="0" lang="en-US" altLang="zh-CN" sz="2000" dirty="0" smtClean="0">
                <a:solidFill>
                  <a:schemeClr val="tx1">
                    <a:lumMod val="50000"/>
                    <a:lumOff val="50000"/>
                  </a:schemeClr>
                </a:solidFill>
                <a:latin typeface="Consolas" panose="020B0609020204030204" pitchFamily="49" charset="0"/>
              </a:rPr>
              <a:t>//(</a:t>
            </a:r>
            <a:r>
              <a:rPr kumimoji="0" lang="en-US" altLang="zh-CN" sz="2000" dirty="0" err="1" smtClean="0">
                <a:solidFill>
                  <a:schemeClr val="tx1">
                    <a:lumMod val="50000"/>
                    <a:lumOff val="50000"/>
                  </a:schemeClr>
                </a:solidFill>
                <a:latin typeface="Consolas" panose="020B0609020204030204" pitchFamily="49" charset="0"/>
              </a:rPr>
              <a:t>int</a:t>
            </a:r>
            <a:r>
              <a:rPr kumimoji="0" lang="en-US" altLang="zh-CN" sz="2000" dirty="0" smtClean="0">
                <a:solidFill>
                  <a:schemeClr val="tx1">
                    <a:lumMod val="50000"/>
                    <a:lumOff val="50000"/>
                  </a:schemeClr>
                </a:solidFill>
                <a:latin typeface="Consolas" panose="020B0609020204030204" pitchFamily="49" charset="0"/>
              </a:rPr>
              <a:t>*)(a)</a:t>
            </a:r>
            <a:endParaRPr kumimoji="0" lang="en-US" altLang="zh-CN" sz="2000" dirty="0">
              <a:solidFill>
                <a:schemeClr val="tx1">
                  <a:lumMod val="50000"/>
                  <a:lumOff val="50000"/>
                </a:schemeClr>
              </a:solidFill>
              <a:latin typeface="Consolas" panose="020B0609020204030204" pitchFamily="49" charset="0"/>
            </a:endParaRPr>
          </a:p>
          <a:p>
            <a:pPr marL="358775" indent="-250825">
              <a:spcBef>
                <a:spcPct val="0"/>
              </a:spcBef>
              <a:buFont typeface="Wingdings" panose="05000000000000000000" pitchFamily="2" charset="2"/>
              <a:buNone/>
            </a:pPr>
            <a:r>
              <a:rPr kumimoji="0" lang="en-US" altLang="zh-CN" sz="2000" dirty="0" smtClean="0">
                <a:latin typeface="Consolas" panose="020B0609020204030204" pitchFamily="49" charset="0"/>
              </a:rPr>
              <a:t>	return </a:t>
            </a:r>
            <a:r>
              <a:rPr kumimoji="0" lang="en-US" altLang="zh-CN" sz="2000" dirty="0">
                <a:latin typeface="Consolas" panose="020B0609020204030204" pitchFamily="49" charset="0"/>
              </a:rPr>
              <a:t>0;</a:t>
            </a:r>
          </a:p>
          <a:p>
            <a:pPr marL="358775" indent="-250825">
              <a:spcBef>
                <a:spcPct val="0"/>
              </a:spcBef>
              <a:buFont typeface="Wingdings" panose="05000000000000000000" pitchFamily="2" charset="2"/>
              <a:buNone/>
            </a:pPr>
            <a:r>
              <a:rPr kumimoji="0" lang="en-US" altLang="zh-CN" sz="2000" dirty="0">
                <a:latin typeface="Consolas" panose="020B0609020204030204" pitchFamily="49" charset="0"/>
              </a:rPr>
              <a:t>}</a:t>
            </a:r>
          </a:p>
        </p:txBody>
      </p:sp>
      <p:sp>
        <p:nvSpPr>
          <p:cNvPr id="17" name="Line 5">
            <a:extLst>
              <a:ext uri="{FF2B5EF4-FFF2-40B4-BE49-F238E27FC236}">
                <a16:creationId xmlns="" xmlns:a16="http://schemas.microsoft.com/office/drawing/2014/main" id="{24737E4B-732F-495F-AE24-971345B0FA5D}"/>
              </a:ext>
            </a:extLst>
          </p:cNvPr>
          <p:cNvSpPr>
            <a:spLocks noChangeShapeType="1"/>
          </p:cNvSpPr>
          <p:nvPr/>
        </p:nvSpPr>
        <p:spPr bwMode="auto">
          <a:xfrm>
            <a:off x="5881563" y="1340768"/>
            <a:ext cx="0" cy="4608512"/>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31</a:t>
            </a:fld>
            <a:endParaRPr lang="zh-CN"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标题 1"/>
          <p:cNvSpPr>
            <a:spLocks noGrp="1"/>
          </p:cNvSpPr>
          <p:nvPr>
            <p:ph type="title"/>
          </p:nvPr>
        </p:nvSpPr>
        <p:spPr/>
        <p:txBody>
          <a:bodyPr/>
          <a:lstStyle/>
          <a:p>
            <a:r>
              <a:rPr lang="zh-CN" altLang="en-US"/>
              <a:t>例</a:t>
            </a:r>
            <a:r>
              <a:rPr lang="en-US" altLang="zh-CN"/>
              <a:t>9-3 </a:t>
            </a:r>
            <a:r>
              <a:rPr lang="zh-CN" altLang="en-US"/>
              <a:t>动态数组类模板程序</a:t>
            </a:r>
          </a:p>
        </p:txBody>
      </p:sp>
      <p:sp>
        <p:nvSpPr>
          <p:cNvPr id="52227" name="内容占位符 2"/>
          <p:cNvSpPr>
            <a:spLocks noGrp="1"/>
          </p:cNvSpPr>
          <p:nvPr>
            <p:ph idx="1"/>
          </p:nvPr>
        </p:nvSpPr>
        <p:spPr>
          <a:xfrm>
            <a:off x="1345059" y="1124744"/>
            <a:ext cx="10240516" cy="5184576"/>
          </a:xfrm>
        </p:spPr>
        <p:txBody>
          <a:bodyPr/>
          <a:lstStyle/>
          <a:p>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将</a:t>
            </a:r>
            <a:r>
              <a:rPr lang="zh-CN" altLang="en-US" sz="2000" dirty="0">
                <a:solidFill>
                  <a:schemeClr val="tx1">
                    <a:lumMod val="50000"/>
                    <a:lumOff val="50000"/>
                  </a:schemeClr>
                </a:solidFill>
              </a:rPr>
              <a:t>数组大小修改为</a:t>
            </a:r>
            <a:r>
              <a:rPr lang="en-US" altLang="zh-CN" sz="2000" dirty="0" err="1">
                <a:solidFill>
                  <a:schemeClr val="tx1">
                    <a:lumMod val="50000"/>
                    <a:lumOff val="50000"/>
                  </a:schemeClr>
                </a:solidFill>
              </a:rPr>
              <a:t>sz</a:t>
            </a:r>
            <a:endParaRPr lang="en-US" altLang="zh-CN" sz="2000" dirty="0">
              <a:solidFill>
                <a:schemeClr val="tx1">
                  <a:lumMod val="50000"/>
                  <a:lumOff val="50000"/>
                </a:schemeClr>
              </a:solidFill>
            </a:endParaRPr>
          </a:p>
          <a:p>
            <a:r>
              <a:rPr lang="en-US" altLang="zh-CN" sz="2000" dirty="0"/>
              <a:t>template &lt;class T&gt;</a:t>
            </a:r>
          </a:p>
          <a:p>
            <a:r>
              <a:rPr lang="en-US" altLang="zh-CN" sz="2000" dirty="0"/>
              <a:t>void Array&lt;T&gt;::resize(int </a:t>
            </a:r>
            <a:r>
              <a:rPr lang="en-US" altLang="zh-CN" sz="2000" dirty="0" err="1"/>
              <a:t>sz</a:t>
            </a:r>
            <a:r>
              <a:rPr lang="en-US" altLang="zh-CN" sz="2000" dirty="0"/>
              <a:t>) {</a:t>
            </a:r>
          </a:p>
          <a:p>
            <a:r>
              <a:rPr lang="en-US" altLang="zh-CN" sz="2000" dirty="0"/>
              <a:t>	assert(</a:t>
            </a:r>
            <a:r>
              <a:rPr lang="en-US" altLang="zh-CN" sz="2000" dirty="0" err="1"/>
              <a:t>sz</a:t>
            </a:r>
            <a:r>
              <a:rPr lang="en-US" altLang="zh-CN" sz="2000" dirty="0"/>
              <a:t> &gt;= 0);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检查</a:t>
            </a:r>
            <a:r>
              <a:rPr lang="en-US" altLang="zh-CN" sz="2000" dirty="0" err="1">
                <a:solidFill>
                  <a:schemeClr val="tx1">
                    <a:lumMod val="50000"/>
                    <a:lumOff val="50000"/>
                  </a:schemeClr>
                </a:solidFill>
              </a:rPr>
              <a:t>sz</a:t>
            </a:r>
            <a:r>
              <a:rPr lang="zh-CN" altLang="en-US" sz="2000" dirty="0">
                <a:solidFill>
                  <a:schemeClr val="tx1">
                    <a:lumMod val="50000"/>
                    <a:lumOff val="50000"/>
                  </a:schemeClr>
                </a:solidFill>
              </a:rPr>
              <a:t>是否非负</a:t>
            </a:r>
          </a:p>
          <a:p>
            <a:r>
              <a:rPr lang="zh-CN" altLang="en-US" sz="2000" dirty="0"/>
              <a:t>	</a:t>
            </a:r>
            <a:r>
              <a:rPr lang="en-US" altLang="zh-CN" sz="2000" dirty="0"/>
              <a:t>if (</a:t>
            </a:r>
            <a:r>
              <a:rPr lang="en-US" altLang="zh-CN" sz="2000" dirty="0" err="1"/>
              <a:t>sz</a:t>
            </a:r>
            <a:r>
              <a:rPr lang="en-US" altLang="zh-CN" sz="2000" dirty="0"/>
              <a:t> == size)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如果指定的大小与原有大小一样，什么也不做</a:t>
            </a:r>
          </a:p>
          <a:p>
            <a:r>
              <a:rPr lang="zh-CN" altLang="en-US" sz="2000" dirty="0"/>
              <a:t>		</a:t>
            </a:r>
            <a:r>
              <a:rPr lang="en-US" altLang="zh-CN" sz="2000" dirty="0"/>
              <a:t>return;</a:t>
            </a:r>
          </a:p>
          <a:p>
            <a:r>
              <a:rPr lang="en-US" altLang="zh-CN" sz="2000" dirty="0"/>
              <a:t>	T* </a:t>
            </a:r>
            <a:r>
              <a:rPr lang="en-US" altLang="zh-CN" sz="2000" dirty="0" err="1"/>
              <a:t>newList</a:t>
            </a:r>
            <a:r>
              <a:rPr lang="en-US" altLang="zh-CN" sz="2000" dirty="0"/>
              <a:t> = new T [</a:t>
            </a:r>
            <a:r>
              <a:rPr lang="en-US" altLang="zh-CN" sz="2000" dirty="0" err="1"/>
              <a:t>sz</a:t>
            </a: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申请新的数组内存</a:t>
            </a:r>
          </a:p>
          <a:p>
            <a:r>
              <a:rPr lang="zh-CN" altLang="en-US" sz="2000" dirty="0"/>
              <a:t>	</a:t>
            </a:r>
            <a:r>
              <a:rPr lang="en-US" altLang="zh-CN" sz="2000" dirty="0"/>
              <a:t>int n = (</a:t>
            </a:r>
            <a:r>
              <a:rPr lang="en-US" altLang="zh-CN" sz="2000" dirty="0" err="1"/>
              <a:t>sz</a:t>
            </a:r>
            <a:r>
              <a:rPr lang="en-US" altLang="zh-CN" sz="2000" dirty="0"/>
              <a:t> &lt; size) ? </a:t>
            </a:r>
            <a:r>
              <a:rPr lang="en-US" altLang="zh-CN" sz="2000" dirty="0" err="1"/>
              <a:t>sz</a:t>
            </a:r>
            <a:r>
              <a:rPr lang="en-US" altLang="zh-CN" sz="2000" dirty="0"/>
              <a:t> : size;</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将</a:t>
            </a:r>
            <a:r>
              <a:rPr lang="en-US" altLang="zh-CN" sz="2000" dirty="0" err="1">
                <a:solidFill>
                  <a:schemeClr val="tx1">
                    <a:lumMod val="50000"/>
                    <a:lumOff val="50000"/>
                  </a:schemeClr>
                </a:solidFill>
              </a:rPr>
              <a:t>sz</a:t>
            </a:r>
            <a:r>
              <a:rPr lang="zh-CN" altLang="en-US" sz="2000" dirty="0">
                <a:solidFill>
                  <a:schemeClr val="tx1">
                    <a:lumMod val="50000"/>
                    <a:lumOff val="50000"/>
                  </a:schemeClr>
                </a:solidFill>
              </a:rPr>
              <a:t>与</a:t>
            </a:r>
            <a:r>
              <a:rPr lang="en-US" altLang="zh-CN" sz="2000" dirty="0">
                <a:solidFill>
                  <a:schemeClr val="tx1">
                    <a:lumMod val="50000"/>
                    <a:lumOff val="50000"/>
                  </a:schemeClr>
                </a:solidFill>
              </a:rPr>
              <a:t>size</a:t>
            </a:r>
            <a:r>
              <a:rPr lang="zh-CN" altLang="en-US" sz="2000" dirty="0">
                <a:solidFill>
                  <a:schemeClr val="tx1">
                    <a:lumMod val="50000"/>
                    <a:lumOff val="50000"/>
                  </a:schemeClr>
                </a:solidFill>
              </a:rPr>
              <a:t>中较小的一个赋值给</a:t>
            </a:r>
            <a:r>
              <a:rPr lang="en-US" altLang="zh-CN" sz="2000" dirty="0">
                <a:solidFill>
                  <a:schemeClr val="tx1">
                    <a:lumMod val="50000"/>
                    <a:lumOff val="50000"/>
                  </a:schemeClr>
                </a:solidFill>
              </a:rPr>
              <a:t>n</a:t>
            </a:r>
          </a:p>
          <a:p>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将原有数组中前</a:t>
            </a:r>
            <a:r>
              <a:rPr lang="en-US" altLang="zh-CN" sz="2000" dirty="0">
                <a:solidFill>
                  <a:schemeClr val="tx1">
                    <a:lumMod val="50000"/>
                    <a:lumOff val="50000"/>
                  </a:schemeClr>
                </a:solidFill>
              </a:rPr>
              <a:t>n</a:t>
            </a:r>
            <a:r>
              <a:rPr lang="zh-CN" altLang="en-US" sz="2000" dirty="0">
                <a:solidFill>
                  <a:schemeClr val="tx1">
                    <a:lumMod val="50000"/>
                    <a:lumOff val="50000"/>
                  </a:schemeClr>
                </a:solidFill>
              </a:rPr>
              <a:t>个元素复制到新数组中</a:t>
            </a:r>
          </a:p>
          <a:p>
            <a:r>
              <a:rPr lang="zh-CN" altLang="en-US" sz="2000" dirty="0"/>
              <a:t>	</a:t>
            </a:r>
            <a:r>
              <a:rPr lang="en-US" altLang="zh-CN" sz="2000" dirty="0"/>
              <a:t>for (int </a:t>
            </a:r>
            <a:r>
              <a:rPr lang="en-US" altLang="zh-CN" sz="2000" dirty="0" err="1"/>
              <a:t>i</a:t>
            </a:r>
            <a:r>
              <a:rPr lang="en-US" altLang="zh-CN" sz="2000" dirty="0"/>
              <a:t> = 0; </a:t>
            </a:r>
            <a:r>
              <a:rPr lang="en-US" altLang="zh-CN" sz="2000" dirty="0" err="1"/>
              <a:t>i</a:t>
            </a:r>
            <a:r>
              <a:rPr lang="en-US" altLang="zh-CN" sz="2000" dirty="0"/>
              <a:t> &lt; n; </a:t>
            </a:r>
            <a:r>
              <a:rPr lang="en-US" altLang="zh-CN" sz="2000" dirty="0" err="1"/>
              <a:t>i</a:t>
            </a:r>
            <a:r>
              <a:rPr lang="en-US" altLang="zh-CN" sz="2000" dirty="0"/>
              <a:t>++)</a:t>
            </a:r>
          </a:p>
          <a:p>
            <a:r>
              <a:rPr lang="en-US" altLang="zh-CN" sz="2000" dirty="0"/>
              <a:t>		</a:t>
            </a:r>
            <a:r>
              <a:rPr lang="en-US" altLang="zh-CN" sz="2000" dirty="0" err="1"/>
              <a:t>newList</a:t>
            </a:r>
            <a:r>
              <a:rPr lang="en-US" altLang="zh-CN" sz="2000" dirty="0"/>
              <a:t>[</a:t>
            </a:r>
            <a:r>
              <a:rPr lang="en-US" altLang="zh-CN" sz="2000" dirty="0" err="1"/>
              <a:t>i</a:t>
            </a:r>
            <a:r>
              <a:rPr lang="en-US" altLang="zh-CN" sz="2000" dirty="0"/>
              <a:t>] = list[</a:t>
            </a:r>
            <a:r>
              <a:rPr lang="en-US" altLang="zh-CN" sz="2000" dirty="0" err="1"/>
              <a:t>i</a:t>
            </a:r>
            <a:r>
              <a:rPr lang="en-US" altLang="zh-CN" sz="2000" dirty="0"/>
              <a:t>];</a:t>
            </a:r>
          </a:p>
          <a:p>
            <a:r>
              <a:rPr lang="en-US" altLang="zh-CN" sz="2000" dirty="0"/>
              <a:t>	delete[] list;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删除原数组</a:t>
            </a:r>
          </a:p>
          <a:p>
            <a:r>
              <a:rPr lang="zh-CN" altLang="en-US" sz="2000" dirty="0"/>
              <a:t>	</a:t>
            </a:r>
            <a:r>
              <a:rPr lang="en-US" altLang="zh-CN" sz="2000" dirty="0"/>
              <a:t>list = </a:t>
            </a:r>
            <a:r>
              <a:rPr lang="en-US" altLang="zh-CN" sz="2000" dirty="0" err="1"/>
              <a:t>newList</a:t>
            </a:r>
            <a:r>
              <a:rPr lang="en-US" altLang="zh-CN" sz="2000" dirty="0"/>
              <a:t>;	</a:t>
            </a: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使</a:t>
            </a:r>
            <a:r>
              <a:rPr lang="en-US" altLang="zh-CN" sz="2000" dirty="0">
                <a:solidFill>
                  <a:schemeClr val="tx1">
                    <a:lumMod val="50000"/>
                    <a:lumOff val="50000"/>
                  </a:schemeClr>
                </a:solidFill>
              </a:rPr>
              <a:t>list</a:t>
            </a:r>
            <a:r>
              <a:rPr lang="zh-CN" altLang="en-US" sz="2000" dirty="0">
                <a:solidFill>
                  <a:schemeClr val="tx1">
                    <a:lumMod val="50000"/>
                    <a:lumOff val="50000"/>
                  </a:schemeClr>
                </a:solidFill>
              </a:rPr>
              <a:t>指向新数组</a:t>
            </a:r>
          </a:p>
          <a:p>
            <a:r>
              <a:rPr lang="zh-CN" altLang="en-US" sz="2000" dirty="0"/>
              <a:t>	</a:t>
            </a:r>
            <a:r>
              <a:rPr lang="en-US" altLang="zh-CN" sz="2000" dirty="0"/>
              <a:t>size = </a:t>
            </a:r>
            <a:r>
              <a:rPr lang="en-US" altLang="zh-CN" sz="2000" dirty="0" err="1"/>
              <a:t>sz</a:t>
            </a: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更新</a:t>
            </a:r>
            <a:r>
              <a:rPr lang="en-US" altLang="zh-CN" sz="2000" dirty="0">
                <a:solidFill>
                  <a:schemeClr val="tx1">
                    <a:lumMod val="50000"/>
                    <a:lumOff val="50000"/>
                  </a:schemeClr>
                </a:solidFill>
              </a:rPr>
              <a:t>size</a:t>
            </a:r>
          </a:p>
          <a:p>
            <a:r>
              <a:rPr lang="en-US" altLang="zh-CN" sz="2000" dirty="0"/>
              <a:t>}</a:t>
            </a:r>
          </a:p>
          <a:p>
            <a:r>
              <a:rPr lang="en-US" altLang="zh-CN" sz="2000" dirty="0"/>
              <a:t>#endif  </a:t>
            </a:r>
            <a:r>
              <a:rPr lang="en-US" altLang="zh-CN" sz="2000" dirty="0">
                <a:solidFill>
                  <a:schemeClr val="tx1">
                    <a:lumMod val="50000"/>
                    <a:lumOff val="50000"/>
                  </a:schemeClr>
                </a:solidFill>
              </a:rPr>
              <a:t>//</a:t>
            </a:r>
            <a:r>
              <a:rPr lang="en-US" altLang="zh-CN" sz="2000" dirty="0" smtClean="0">
                <a:solidFill>
                  <a:schemeClr val="tx1">
                    <a:lumMod val="50000"/>
                    <a:lumOff val="50000"/>
                  </a:schemeClr>
                </a:solidFill>
              </a:rPr>
              <a:t>ARRAY_H</a:t>
            </a:r>
            <a:endParaRPr lang="en-US" altLang="zh-CN" sz="2000" dirty="0">
              <a:solidFill>
                <a:schemeClr val="tx1">
                  <a:lumMod val="50000"/>
                  <a:lumOff val="50000"/>
                </a:schemeClr>
              </a:solidFill>
            </a:endParaRP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a:t>例</a:t>
            </a:r>
            <a:r>
              <a:rPr lang="en-US" altLang="zh-CN"/>
              <a:t>9-4 Array</a:t>
            </a:r>
            <a:r>
              <a:rPr lang="zh-CN" altLang="en-US"/>
              <a:t>类的应用</a:t>
            </a:r>
          </a:p>
        </p:txBody>
      </p:sp>
      <p:sp>
        <p:nvSpPr>
          <p:cNvPr id="56323" name="内容占位符 2"/>
          <p:cNvSpPr>
            <a:spLocks noGrp="1"/>
          </p:cNvSpPr>
          <p:nvPr>
            <p:ph idx="1"/>
          </p:nvPr>
        </p:nvSpPr>
        <p:spPr/>
        <p:txBody>
          <a:bodyPr/>
          <a:lstStyle/>
          <a:p>
            <a:r>
              <a:rPr lang="zh-CN" altLang="en-US"/>
              <a:t>求范围</a:t>
            </a:r>
            <a:r>
              <a:rPr lang="en-US" altLang="zh-CN"/>
              <a:t>2~N</a:t>
            </a:r>
            <a:r>
              <a:rPr lang="zh-CN" altLang="en-US"/>
              <a:t>中的质数，</a:t>
            </a:r>
            <a:r>
              <a:rPr lang="en-US" altLang="zh-CN"/>
              <a:t>N</a:t>
            </a:r>
            <a:r>
              <a:rPr lang="zh-CN" altLang="en-US"/>
              <a:t>在程序运行时由键盘输入。</a:t>
            </a:r>
          </a:p>
        </p:txBody>
      </p:sp>
      <p:sp>
        <p:nvSpPr>
          <p:cNvPr id="2" name="灯片编号占位符 1">
            <a:extLst>
              <a:ext uri="{FF2B5EF4-FFF2-40B4-BE49-F238E27FC236}">
                <a16:creationId xmlns="" xmlns:a16="http://schemas.microsoft.com/office/drawing/2014/main" id="{4A8167B6-084B-4F2F-AD26-A0736FF58AEE}"/>
              </a:ext>
            </a:extLst>
          </p:cNvPr>
          <p:cNvSpPr>
            <a:spLocks noGrp="1"/>
          </p:cNvSpPr>
          <p:nvPr>
            <p:ph type="sldNum" sz="quarter" idx="12"/>
          </p:nvPr>
        </p:nvSpPr>
        <p:spPr/>
        <p:txBody>
          <a:bodyPr/>
          <a:lstStyle/>
          <a:p>
            <a:fld id="{CE1FE2A4-74F4-47C4-8584-9852550605CF}" type="slidenum">
              <a:rPr lang="en-US" altLang="zh-CN" smtClean="0"/>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3" name="标题 1"/>
          <p:cNvSpPr>
            <a:spLocks noGrp="1"/>
          </p:cNvSpPr>
          <p:nvPr>
            <p:ph type="title"/>
          </p:nvPr>
        </p:nvSpPr>
        <p:spPr/>
        <p:txBody>
          <a:bodyPr/>
          <a:lstStyle/>
          <a:p>
            <a:r>
              <a:rPr lang="zh-CN" altLang="en-US"/>
              <a:t>例</a:t>
            </a:r>
            <a:r>
              <a:rPr lang="en-US" altLang="zh-CN"/>
              <a:t>9-4</a:t>
            </a:r>
            <a:r>
              <a:rPr lang="zh-CN" altLang="en-US"/>
              <a:t> </a:t>
            </a:r>
            <a:r>
              <a:rPr lang="en-US" altLang="zh-CN"/>
              <a:t>Array</a:t>
            </a:r>
            <a:r>
              <a:rPr lang="zh-CN" altLang="en-US"/>
              <a:t>类的应用</a:t>
            </a:r>
          </a:p>
        </p:txBody>
      </p:sp>
      <p:sp>
        <p:nvSpPr>
          <p:cNvPr id="58371" name="内容占位符 2"/>
          <p:cNvSpPr>
            <a:spLocks noGrp="1"/>
          </p:cNvSpPr>
          <p:nvPr>
            <p:ph idx="1"/>
          </p:nvPr>
        </p:nvSpPr>
        <p:spPr>
          <a:xfrm>
            <a:off x="913011" y="1340768"/>
            <a:ext cx="10672564" cy="5233070"/>
          </a:xfrm>
        </p:spPr>
        <p:txBody>
          <a:bodyPr/>
          <a:lstStyle/>
          <a:p>
            <a:r>
              <a:rPr lang="en-US" altLang="zh-CN" sz="2000" dirty="0"/>
              <a:t>#include &lt;iostream&gt;</a:t>
            </a:r>
          </a:p>
          <a:p>
            <a:r>
              <a:rPr lang="en-US" altLang="zh-CN" sz="2000" dirty="0"/>
              <a:t>#include &lt;</a:t>
            </a:r>
            <a:r>
              <a:rPr lang="en-US" altLang="zh-CN" sz="2000" dirty="0" err="1"/>
              <a:t>iomanip</a:t>
            </a:r>
            <a:r>
              <a:rPr lang="en-US" altLang="zh-CN" sz="2000" dirty="0"/>
              <a:t>&gt;</a:t>
            </a:r>
          </a:p>
          <a:p>
            <a:r>
              <a:rPr lang="en-US" altLang="zh-CN" sz="2000" dirty="0"/>
              <a:t>#include "</a:t>
            </a:r>
            <a:r>
              <a:rPr lang="en-US" altLang="zh-CN" sz="2000" dirty="0" err="1"/>
              <a:t>Array.h</a:t>
            </a:r>
            <a:r>
              <a:rPr lang="en-US" altLang="zh-CN" sz="2000" dirty="0"/>
              <a:t>"</a:t>
            </a:r>
          </a:p>
          <a:p>
            <a:r>
              <a:rPr lang="en-US" altLang="zh-CN" sz="2000" dirty="0"/>
              <a:t>using namespace std;</a:t>
            </a:r>
          </a:p>
          <a:p>
            <a:r>
              <a:rPr lang="en-US" altLang="zh-CN" sz="2000" dirty="0"/>
              <a:t>int main() {</a:t>
            </a:r>
          </a:p>
          <a:p>
            <a:r>
              <a:rPr lang="en-US" altLang="zh-CN" sz="2000" dirty="0"/>
              <a:t>	</a:t>
            </a:r>
            <a:r>
              <a:rPr lang="en-US" altLang="zh-CN" sz="2000" dirty="0">
                <a:solidFill>
                  <a:schemeClr val="tx1">
                    <a:lumMod val="50000"/>
                    <a:lumOff val="50000"/>
                  </a:schemeClr>
                </a:solidFill>
              </a:rPr>
              <a:t>// </a:t>
            </a:r>
            <a:r>
              <a:rPr lang="zh-CN" altLang="en-US" sz="2000" dirty="0">
                <a:solidFill>
                  <a:schemeClr val="tx1">
                    <a:lumMod val="50000"/>
                    <a:lumOff val="50000"/>
                  </a:schemeClr>
                </a:solidFill>
              </a:rPr>
              <a:t>用来存放质数的数组，初始状态有</a:t>
            </a:r>
            <a:r>
              <a:rPr lang="en-US" altLang="zh-CN" sz="2000" dirty="0">
                <a:solidFill>
                  <a:schemeClr val="tx1">
                    <a:lumMod val="50000"/>
                    <a:lumOff val="50000"/>
                  </a:schemeClr>
                </a:solidFill>
              </a:rPr>
              <a:t>10</a:t>
            </a:r>
            <a:r>
              <a:rPr lang="zh-CN" altLang="en-US" sz="2000" dirty="0">
                <a:solidFill>
                  <a:schemeClr val="tx1">
                    <a:lumMod val="50000"/>
                    <a:lumOff val="50000"/>
                  </a:schemeClr>
                </a:solidFill>
              </a:rPr>
              <a:t>个元素</a:t>
            </a:r>
            <a:endParaRPr lang="en-US" altLang="zh-CN" sz="2000" dirty="0">
              <a:solidFill>
                <a:schemeClr val="tx1">
                  <a:lumMod val="50000"/>
                  <a:lumOff val="50000"/>
                </a:schemeClr>
              </a:solidFill>
            </a:endParaRPr>
          </a:p>
          <a:p>
            <a:r>
              <a:rPr lang="en-US" altLang="zh-CN" sz="2000" dirty="0" smtClean="0"/>
              <a:t>	Array&lt;</a:t>
            </a:r>
            <a:r>
              <a:rPr lang="en-US" altLang="zh-CN" sz="2000" dirty="0" err="1" smtClean="0"/>
              <a:t>int</a:t>
            </a:r>
            <a:r>
              <a:rPr lang="en-US" altLang="zh-CN" sz="2000" dirty="0"/>
              <a:t>&gt; a(10);</a:t>
            </a:r>
            <a:endParaRPr lang="zh-CN" altLang="en-US" sz="2000" dirty="0"/>
          </a:p>
          <a:p>
            <a:r>
              <a:rPr lang="zh-CN" altLang="en-US" sz="2000" dirty="0"/>
              <a:t>	</a:t>
            </a:r>
            <a:r>
              <a:rPr lang="en-US" altLang="zh-CN" sz="2000" dirty="0"/>
              <a:t>int n, count = 0;</a:t>
            </a:r>
          </a:p>
          <a:p>
            <a:r>
              <a:rPr lang="en-US" altLang="zh-CN" sz="2000" dirty="0"/>
              <a:t>	</a:t>
            </a:r>
            <a:r>
              <a:rPr lang="en-US" altLang="zh-CN" sz="2000" dirty="0" err="1"/>
              <a:t>cout</a:t>
            </a:r>
            <a:r>
              <a:rPr lang="en-US" altLang="zh-CN" sz="2000" dirty="0"/>
              <a:t> &lt;&lt; "Enter a value &gt;= 2 as upper limit for prime numbers: ";</a:t>
            </a:r>
          </a:p>
          <a:p>
            <a:r>
              <a:rPr lang="en-US" altLang="zh-CN" sz="2000" dirty="0"/>
              <a:t>	</a:t>
            </a:r>
            <a:r>
              <a:rPr lang="en-US" altLang="zh-CN" sz="2000" dirty="0" err="1"/>
              <a:t>cin</a:t>
            </a:r>
            <a:r>
              <a:rPr lang="en-US" altLang="zh-CN" sz="2000" dirty="0"/>
              <a:t> &gt;&gt; n;</a:t>
            </a:r>
          </a:p>
          <a:p>
            <a:endParaRPr lang="en-US" altLang="zh-CN" sz="2000" dirty="0"/>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34</a:t>
            </a:fld>
            <a:endParaRPr lang="zh-CN"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21" name="标题 1"/>
          <p:cNvSpPr>
            <a:spLocks noGrp="1"/>
          </p:cNvSpPr>
          <p:nvPr>
            <p:ph type="title"/>
          </p:nvPr>
        </p:nvSpPr>
        <p:spPr/>
        <p:txBody>
          <a:bodyPr/>
          <a:lstStyle/>
          <a:p>
            <a:r>
              <a:rPr lang="zh-CN" altLang="en-US"/>
              <a:t>例</a:t>
            </a:r>
            <a:r>
              <a:rPr lang="en-US" altLang="zh-CN"/>
              <a:t>9-4</a:t>
            </a:r>
            <a:r>
              <a:rPr lang="zh-CN" altLang="en-US"/>
              <a:t> </a:t>
            </a:r>
            <a:r>
              <a:rPr lang="en-US" altLang="zh-CN"/>
              <a:t>Array</a:t>
            </a:r>
            <a:r>
              <a:rPr lang="zh-CN" altLang="en-US"/>
              <a:t>类的应用</a:t>
            </a:r>
          </a:p>
        </p:txBody>
      </p:sp>
      <p:sp>
        <p:nvSpPr>
          <p:cNvPr id="60419" name="内容占位符 2"/>
          <p:cNvSpPr>
            <a:spLocks noGrp="1"/>
          </p:cNvSpPr>
          <p:nvPr>
            <p:ph idx="1"/>
          </p:nvPr>
        </p:nvSpPr>
        <p:spPr>
          <a:xfrm>
            <a:off x="1273051" y="1052736"/>
            <a:ext cx="10312524" cy="5521102"/>
          </a:xfrm>
        </p:spPr>
        <p:txBody>
          <a:bodyPr/>
          <a:lstStyle/>
          <a:p>
            <a:r>
              <a:rPr lang="en-US" altLang="zh-CN" sz="2000" dirty="0"/>
              <a:t>	for (int </a:t>
            </a:r>
            <a:r>
              <a:rPr lang="en-US" altLang="zh-CN" sz="2000" dirty="0" err="1"/>
              <a:t>i</a:t>
            </a:r>
            <a:r>
              <a:rPr lang="en-US" altLang="zh-CN" sz="2000" dirty="0"/>
              <a:t> = 2; </a:t>
            </a:r>
            <a:r>
              <a:rPr lang="en-US" altLang="zh-CN" sz="2000" dirty="0" err="1"/>
              <a:t>i</a:t>
            </a:r>
            <a:r>
              <a:rPr lang="en-US" altLang="zh-CN" sz="2000" dirty="0"/>
              <a:t> &lt;= n; </a:t>
            </a:r>
            <a:r>
              <a:rPr lang="en-US" altLang="zh-CN" sz="2000" dirty="0" err="1"/>
              <a:t>i</a:t>
            </a:r>
            <a:r>
              <a:rPr lang="en-US" altLang="zh-CN" sz="2000" dirty="0"/>
              <a:t>++)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检查</a:t>
            </a:r>
            <a:r>
              <a:rPr lang="en-US" altLang="zh-CN" sz="2000" dirty="0" err="1">
                <a:solidFill>
                  <a:schemeClr val="tx1">
                    <a:lumMod val="50000"/>
                    <a:lumOff val="50000"/>
                  </a:schemeClr>
                </a:solidFill>
              </a:rPr>
              <a:t>i</a:t>
            </a:r>
            <a:r>
              <a:rPr lang="zh-CN" altLang="en-US" sz="2000" dirty="0">
                <a:solidFill>
                  <a:schemeClr val="tx1">
                    <a:lumMod val="50000"/>
                    <a:lumOff val="50000"/>
                  </a:schemeClr>
                </a:solidFill>
              </a:rPr>
              <a:t>是否能被比它小的质数整除</a:t>
            </a:r>
            <a:endParaRPr lang="en-US" altLang="zh-CN" sz="2000" dirty="0">
              <a:solidFill>
                <a:schemeClr val="tx1">
                  <a:lumMod val="50000"/>
                  <a:lumOff val="50000"/>
                </a:schemeClr>
              </a:solidFill>
            </a:endParaRPr>
          </a:p>
          <a:p>
            <a:r>
              <a:rPr lang="en-US" altLang="zh-CN" sz="2000" dirty="0"/>
              <a:t>	</a:t>
            </a:r>
            <a:r>
              <a:rPr lang="en-US" altLang="zh-CN" sz="2000" dirty="0" smtClean="0"/>
              <a:t>	</a:t>
            </a:r>
            <a:r>
              <a:rPr lang="en-US" altLang="zh-CN" sz="2000" dirty="0" err="1" smtClean="0"/>
              <a:t>bool</a:t>
            </a:r>
            <a:r>
              <a:rPr lang="en-US" altLang="zh-CN" sz="2000" dirty="0" smtClean="0"/>
              <a:t> </a:t>
            </a:r>
            <a:r>
              <a:rPr lang="en-US" altLang="zh-CN" sz="2000" dirty="0" err="1"/>
              <a:t>isPrime</a:t>
            </a:r>
            <a:r>
              <a:rPr lang="en-US" altLang="zh-CN" sz="2000" dirty="0"/>
              <a:t> = true;</a:t>
            </a:r>
          </a:p>
          <a:p>
            <a:r>
              <a:rPr lang="en-US" altLang="zh-CN" sz="2000" dirty="0"/>
              <a:t>	</a:t>
            </a:r>
            <a:r>
              <a:rPr lang="en-US" altLang="zh-CN" sz="2000" dirty="0" smtClean="0"/>
              <a:t>	for </a:t>
            </a:r>
            <a:r>
              <a:rPr lang="en-US" altLang="zh-CN" sz="2000" dirty="0"/>
              <a:t>(int j = 0; j &lt; count; j++)</a:t>
            </a:r>
          </a:p>
          <a:p>
            <a:r>
              <a:rPr lang="en-US" altLang="zh-CN" sz="2000" dirty="0"/>
              <a:t>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若</a:t>
            </a:r>
            <a:r>
              <a:rPr lang="en-US" altLang="zh-CN" sz="2000" dirty="0" err="1">
                <a:solidFill>
                  <a:schemeClr val="tx1">
                    <a:lumMod val="50000"/>
                    <a:lumOff val="50000"/>
                  </a:schemeClr>
                </a:solidFill>
              </a:rPr>
              <a:t>i</a:t>
            </a:r>
            <a:r>
              <a:rPr lang="zh-CN" altLang="en-US" sz="2000" dirty="0">
                <a:solidFill>
                  <a:schemeClr val="tx1">
                    <a:lumMod val="50000"/>
                    <a:lumOff val="50000"/>
                  </a:schemeClr>
                </a:solidFill>
              </a:rPr>
              <a:t>被</a:t>
            </a:r>
            <a:r>
              <a:rPr lang="en-US" altLang="zh-CN" sz="2000" dirty="0">
                <a:solidFill>
                  <a:schemeClr val="tx1">
                    <a:lumMod val="50000"/>
                    <a:lumOff val="50000"/>
                  </a:schemeClr>
                </a:solidFill>
              </a:rPr>
              <a:t>a[j]</a:t>
            </a:r>
            <a:r>
              <a:rPr lang="zh-CN" altLang="en-US" sz="2000" dirty="0">
                <a:solidFill>
                  <a:schemeClr val="tx1">
                    <a:lumMod val="50000"/>
                    <a:lumOff val="50000"/>
                  </a:schemeClr>
                </a:solidFill>
              </a:rPr>
              <a:t>整除，说明</a:t>
            </a:r>
            <a:r>
              <a:rPr lang="en-US" altLang="zh-CN" sz="2000" dirty="0" err="1">
                <a:solidFill>
                  <a:schemeClr val="tx1">
                    <a:lumMod val="50000"/>
                    <a:lumOff val="50000"/>
                  </a:schemeClr>
                </a:solidFill>
              </a:rPr>
              <a:t>i</a:t>
            </a:r>
            <a:r>
              <a:rPr lang="zh-CN" altLang="en-US" sz="2000" dirty="0">
                <a:solidFill>
                  <a:schemeClr val="tx1">
                    <a:lumMod val="50000"/>
                    <a:lumOff val="50000"/>
                  </a:schemeClr>
                </a:solidFill>
              </a:rPr>
              <a:t>不是质数</a:t>
            </a:r>
            <a:endParaRPr lang="en-US" altLang="zh-CN" sz="2000" dirty="0">
              <a:solidFill>
                <a:schemeClr val="tx1">
                  <a:lumMod val="50000"/>
                  <a:lumOff val="50000"/>
                </a:schemeClr>
              </a:solidFill>
            </a:endParaRPr>
          </a:p>
          <a:p>
            <a:r>
              <a:rPr lang="en-US" altLang="zh-CN" sz="2000" dirty="0" smtClean="0"/>
              <a:t>			if </a:t>
            </a:r>
            <a:r>
              <a:rPr lang="en-US" altLang="zh-CN" sz="2000" dirty="0"/>
              <a:t>(</a:t>
            </a:r>
            <a:r>
              <a:rPr lang="en-US" altLang="zh-CN" sz="2000" dirty="0" err="1"/>
              <a:t>i</a:t>
            </a:r>
            <a:r>
              <a:rPr lang="en-US" altLang="zh-CN" sz="2000" dirty="0"/>
              <a:t> % a[j] == 0) {	</a:t>
            </a:r>
            <a:endParaRPr lang="zh-CN" altLang="en-US" sz="2000" dirty="0"/>
          </a:p>
          <a:p>
            <a:r>
              <a:rPr lang="zh-CN" altLang="en-US" sz="2000" dirty="0"/>
              <a:t>		</a:t>
            </a:r>
            <a:r>
              <a:rPr lang="en-US" altLang="zh-CN" sz="2000" dirty="0" smtClean="0"/>
              <a:t>		</a:t>
            </a:r>
            <a:r>
              <a:rPr lang="en-US" altLang="zh-CN" sz="2000" dirty="0" err="1" smtClean="0"/>
              <a:t>isPrime</a:t>
            </a:r>
            <a:r>
              <a:rPr lang="en-US" altLang="zh-CN" sz="2000" dirty="0" smtClean="0"/>
              <a:t> </a:t>
            </a:r>
            <a:r>
              <a:rPr lang="en-US" altLang="zh-CN" sz="2000" dirty="0"/>
              <a:t>= false; break;</a:t>
            </a:r>
          </a:p>
          <a:p>
            <a:r>
              <a:rPr lang="en-US" altLang="zh-CN" sz="2000" dirty="0"/>
              <a:t>		</a:t>
            </a:r>
            <a:r>
              <a:rPr lang="en-US" altLang="zh-CN" sz="2000" dirty="0" smtClean="0"/>
              <a:t>	}</a:t>
            </a:r>
            <a:endParaRPr lang="en-US" altLang="zh-CN" sz="2000" dirty="0"/>
          </a:p>
          <a:p>
            <a:r>
              <a:rPr lang="en-US" altLang="zh-CN" sz="2000" dirty="0"/>
              <a:t>	</a:t>
            </a:r>
            <a:r>
              <a:rPr lang="en-US" altLang="zh-CN" sz="2000" dirty="0" smtClean="0"/>
              <a:t>	if </a:t>
            </a:r>
            <a:r>
              <a:rPr lang="en-US" altLang="zh-CN" sz="2000" dirty="0"/>
              <a:t>(</a:t>
            </a:r>
            <a:r>
              <a:rPr lang="en-US" altLang="zh-CN" sz="2000" dirty="0" err="1"/>
              <a:t>isPrime</a:t>
            </a:r>
            <a:r>
              <a:rPr lang="en-US" altLang="zh-CN" sz="2000" dirty="0"/>
              <a:t>) { </a:t>
            </a:r>
          </a:p>
          <a:p>
            <a:r>
              <a:rPr lang="en-US" altLang="zh-CN" sz="2000" dirty="0"/>
              <a:t>		</a:t>
            </a:r>
            <a:r>
              <a:rPr lang="en-US" altLang="zh-CN" sz="2000" dirty="0" smtClean="0"/>
              <a:t>	if </a:t>
            </a:r>
            <a:r>
              <a:rPr lang="en-US" altLang="zh-CN" sz="2000" dirty="0"/>
              <a:t>(count == </a:t>
            </a:r>
            <a:r>
              <a:rPr lang="en-US" altLang="zh-CN" sz="2000" dirty="0" err="1"/>
              <a:t>a.getSize</a:t>
            </a:r>
            <a:r>
              <a:rPr lang="en-US" altLang="zh-CN" sz="2000" dirty="0"/>
              <a:t>())</a:t>
            </a:r>
          </a:p>
          <a:p>
            <a:r>
              <a:rPr lang="en-US" altLang="zh-CN" sz="2000" dirty="0" smtClean="0"/>
              <a:t>				</a:t>
            </a:r>
            <a:r>
              <a:rPr lang="en-US" altLang="zh-CN" sz="2000" dirty="0" err="1" smtClean="0"/>
              <a:t>a.resize</a:t>
            </a:r>
            <a:r>
              <a:rPr lang="en-US" altLang="zh-CN" sz="2000" dirty="0" smtClean="0"/>
              <a:t>(count </a:t>
            </a:r>
            <a:r>
              <a:rPr lang="en-US" altLang="zh-CN" sz="2000" dirty="0"/>
              <a:t>* 2);</a:t>
            </a:r>
          </a:p>
          <a:p>
            <a:r>
              <a:rPr lang="en-US" altLang="zh-CN" sz="2000" dirty="0"/>
              <a:t>		</a:t>
            </a:r>
            <a:r>
              <a:rPr lang="en-US" altLang="zh-CN" sz="2000" dirty="0" smtClean="0"/>
              <a:t>	a[count</a:t>
            </a:r>
            <a:r>
              <a:rPr lang="en-US" altLang="zh-CN" sz="2000" dirty="0"/>
              <a:t>++] = </a:t>
            </a:r>
            <a:r>
              <a:rPr lang="en-US" altLang="zh-CN" sz="2000" dirty="0" err="1"/>
              <a:t>i</a:t>
            </a:r>
            <a:r>
              <a:rPr lang="en-US" altLang="zh-CN" sz="2000" dirty="0"/>
              <a:t>;</a:t>
            </a:r>
          </a:p>
          <a:p>
            <a:r>
              <a:rPr lang="en-US" altLang="zh-CN" sz="2000" dirty="0"/>
              <a:t>	</a:t>
            </a:r>
            <a:r>
              <a:rPr lang="en-US" altLang="zh-CN" sz="2000" dirty="0" smtClean="0"/>
              <a:t>	}</a:t>
            </a:r>
            <a:endParaRPr lang="en-US" altLang="zh-CN" sz="2000" dirty="0"/>
          </a:p>
          <a:p>
            <a:r>
              <a:rPr lang="en-US" altLang="zh-CN" sz="2000" dirty="0"/>
              <a:t>	</a:t>
            </a:r>
            <a:r>
              <a:rPr lang="en-US" altLang="zh-CN" sz="2000" dirty="0" smtClean="0"/>
              <a:t>}</a:t>
            </a:r>
            <a:endParaRPr lang="en-US" altLang="zh-CN" sz="2000" dirty="0"/>
          </a:p>
          <a:p>
            <a:r>
              <a:rPr lang="en-US" altLang="zh-CN" sz="2000" dirty="0"/>
              <a:t>	</a:t>
            </a:r>
            <a:r>
              <a:rPr lang="en-US" altLang="zh-CN" sz="2000" dirty="0" smtClean="0"/>
              <a:t>for </a:t>
            </a:r>
            <a:r>
              <a:rPr lang="en-US" altLang="zh-CN" sz="2000" dirty="0"/>
              <a:t>(int </a:t>
            </a:r>
            <a:r>
              <a:rPr lang="en-US" altLang="zh-CN" sz="2000" dirty="0" err="1"/>
              <a:t>i</a:t>
            </a:r>
            <a:r>
              <a:rPr lang="en-US" altLang="zh-CN" sz="2000" dirty="0"/>
              <a:t> = 0; </a:t>
            </a:r>
            <a:r>
              <a:rPr lang="en-US" altLang="zh-CN" sz="2000" dirty="0" err="1"/>
              <a:t>i</a:t>
            </a:r>
            <a:r>
              <a:rPr lang="en-US" altLang="zh-CN" sz="2000" dirty="0"/>
              <a:t> &lt; count; </a:t>
            </a:r>
            <a:r>
              <a:rPr lang="en-US" altLang="zh-CN" sz="2000" dirty="0" err="1"/>
              <a:t>i</a:t>
            </a:r>
            <a:r>
              <a:rPr lang="en-US" altLang="zh-CN" sz="2000" dirty="0" smtClean="0"/>
              <a:t>++) </a:t>
            </a:r>
            <a:r>
              <a:rPr lang="en-US" altLang="zh-CN" sz="2000" dirty="0" err="1" smtClean="0"/>
              <a:t>cout</a:t>
            </a:r>
            <a:r>
              <a:rPr lang="en-US" altLang="zh-CN" sz="2000" dirty="0" smtClean="0"/>
              <a:t> </a:t>
            </a:r>
            <a:r>
              <a:rPr lang="en-US" altLang="zh-CN" sz="2000" dirty="0"/>
              <a:t>&lt;&lt; </a:t>
            </a:r>
            <a:r>
              <a:rPr lang="en-US" altLang="zh-CN" sz="2000" dirty="0" err="1"/>
              <a:t>setw</a:t>
            </a:r>
            <a:r>
              <a:rPr lang="en-US" altLang="zh-CN" sz="2000" dirty="0"/>
              <a:t>(8) &lt;&lt; a[</a:t>
            </a:r>
            <a:r>
              <a:rPr lang="en-US" altLang="zh-CN" sz="2000" dirty="0" err="1"/>
              <a:t>i</a:t>
            </a:r>
            <a:r>
              <a:rPr lang="en-US" altLang="zh-CN" sz="2000" dirty="0"/>
              <a:t>];</a:t>
            </a:r>
          </a:p>
          <a:p>
            <a:r>
              <a:rPr lang="en-US" altLang="zh-CN" sz="2000" dirty="0"/>
              <a:t>	</a:t>
            </a:r>
            <a:r>
              <a:rPr lang="en-US" altLang="zh-CN" sz="2000" dirty="0" err="1" smtClean="0"/>
              <a:t>cout</a:t>
            </a:r>
            <a:r>
              <a:rPr lang="en-US" altLang="zh-CN" sz="2000" dirty="0" smtClean="0"/>
              <a:t> </a:t>
            </a:r>
            <a:r>
              <a:rPr lang="en-US" altLang="zh-CN" sz="2000" dirty="0"/>
              <a:t>&lt;&lt; </a:t>
            </a:r>
            <a:r>
              <a:rPr lang="en-US" altLang="zh-CN" sz="2000" dirty="0" err="1"/>
              <a:t>endl</a:t>
            </a:r>
            <a:r>
              <a:rPr lang="en-US" altLang="zh-CN" sz="2000" dirty="0"/>
              <a:t>;</a:t>
            </a:r>
          </a:p>
          <a:p>
            <a:r>
              <a:rPr lang="en-US" altLang="zh-CN" sz="2000" dirty="0"/>
              <a:t>	</a:t>
            </a:r>
            <a:r>
              <a:rPr lang="en-US" altLang="zh-CN" sz="2000" dirty="0" smtClean="0"/>
              <a:t>return </a:t>
            </a:r>
            <a:r>
              <a:rPr lang="en-US" altLang="zh-CN" sz="2000" dirty="0"/>
              <a:t>0;</a:t>
            </a:r>
          </a:p>
          <a:p>
            <a:r>
              <a:rPr lang="en-US" altLang="zh-CN" sz="2000" dirty="0" smtClean="0"/>
              <a:t>}</a:t>
            </a:r>
            <a:endParaRPr lang="en-US" altLang="zh-CN" sz="2000" dirty="0"/>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35</a:t>
            </a:fld>
            <a:endParaRPr lang="zh-CN"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顺序访问的线性群体</a:t>
            </a:r>
            <a:r>
              <a:rPr lang="en-US" altLang="zh-CN"/>
              <a:t>——</a:t>
            </a:r>
            <a:r>
              <a:rPr lang="zh-CN" altLang="en-US"/>
              <a:t>链表类</a:t>
            </a:r>
          </a:p>
        </p:txBody>
      </p:sp>
      <p:sp>
        <p:nvSpPr>
          <p:cNvPr id="3" name="文本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 xmlns:a16="http://schemas.microsoft.com/office/drawing/2014/main" id="{AA87AAF1-4332-4034-A4D9-5177DCE2A75C}"/>
              </a:ext>
            </a:extLst>
          </p:cNvPr>
          <p:cNvSpPr>
            <a:spLocks noGrp="1"/>
          </p:cNvSpPr>
          <p:nvPr>
            <p:ph type="sldNum" sz="quarter" idx="12"/>
          </p:nvPr>
        </p:nvSpPr>
        <p:spPr/>
        <p:txBody>
          <a:bodyPr/>
          <a:lstStyle/>
          <a:p>
            <a:pPr>
              <a:defRPr/>
            </a:pPr>
            <a:fld id="{43DBC970-2AB4-4F66-9048-09903CE5118A}" type="slidenum">
              <a:rPr lang="en-US" altLang="zh-CN" smtClean="0"/>
              <a:pPr>
                <a:defRPr/>
              </a:pPr>
              <a:t>36</a:t>
            </a:fld>
            <a:endParaRPr lang="en-US" altLang="zh-CN"/>
          </a:p>
        </p:txBody>
      </p:sp>
    </p:spTree>
    <p:extLst>
      <p:ext uri="{BB962C8B-B14F-4D97-AF65-F5344CB8AC3E}">
        <p14:creationId xmlns:p14="http://schemas.microsoft.com/office/powerpoint/2010/main" val="1442384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609600" y="1290638"/>
            <a:ext cx="11250613" cy="1066800"/>
          </a:xfrm>
        </p:spPr>
        <p:txBody>
          <a:bodyPr/>
          <a:lstStyle/>
          <a:p>
            <a:pPr eaLnBrk="1" hangingPunct="1"/>
            <a:r>
              <a:rPr lang="zh-CN" altLang="en-US"/>
              <a:t>顺序访问的线性群体</a:t>
            </a:r>
            <a:r>
              <a:rPr lang="en-US" altLang="zh-CN"/>
              <a:t>——</a:t>
            </a:r>
            <a:r>
              <a:rPr lang="zh-CN" altLang="en-US"/>
              <a:t>链表类</a:t>
            </a:r>
          </a:p>
        </p:txBody>
      </p:sp>
      <p:sp>
        <p:nvSpPr>
          <p:cNvPr id="62467" name="内容占位符 2"/>
          <p:cNvSpPr>
            <a:spLocks noGrp="1"/>
          </p:cNvSpPr>
          <p:nvPr>
            <p:ph idx="1"/>
          </p:nvPr>
        </p:nvSpPr>
        <p:spPr>
          <a:xfrm>
            <a:off x="609600" y="2643188"/>
            <a:ext cx="10817225" cy="3643312"/>
          </a:xfrm>
        </p:spPr>
        <p:txBody>
          <a:bodyPr/>
          <a:lstStyle/>
          <a:p>
            <a:pPr eaLnBrk="1" hangingPunct="1">
              <a:spcAft>
                <a:spcPts val="1200"/>
              </a:spcAft>
            </a:pPr>
            <a:r>
              <a:rPr lang="zh-CN" altLang="en-US">
                <a:latin typeface="宋体" panose="02010600030101010101" pitchFamily="2" charset="-122"/>
              </a:rPr>
              <a:t>链表是一种动态数据结构，可以用来表示顺序访问的线性群体。</a:t>
            </a:r>
          </a:p>
          <a:p>
            <a:pPr eaLnBrk="1" hangingPunct="1">
              <a:spcAft>
                <a:spcPts val="1200"/>
              </a:spcAft>
            </a:pPr>
            <a:r>
              <a:rPr lang="zh-CN" altLang="en-US">
                <a:latin typeface="宋体" panose="02010600030101010101" pitchFamily="2" charset="-122"/>
              </a:rPr>
              <a:t>链表是由系列</a:t>
            </a:r>
            <a:r>
              <a:rPr lang="zh-CN" altLang="en-US" b="1">
                <a:latin typeface="宋体" panose="02010600030101010101" pitchFamily="2" charset="-122"/>
              </a:rPr>
              <a:t>结点</a:t>
            </a:r>
            <a:r>
              <a:rPr lang="zh-CN" altLang="en-US">
                <a:latin typeface="宋体" panose="02010600030101010101" pitchFamily="2" charset="-122"/>
              </a:rPr>
              <a:t>组成的，结点可以在运行时动态生成。</a:t>
            </a:r>
          </a:p>
          <a:p>
            <a:pPr eaLnBrk="1" hangingPunct="1">
              <a:spcAft>
                <a:spcPts val="1200"/>
              </a:spcAft>
            </a:pPr>
            <a:r>
              <a:rPr lang="zh-CN" altLang="en-US">
                <a:latin typeface="宋体" panose="02010600030101010101" pitchFamily="2" charset="-122"/>
              </a:rPr>
              <a:t>每一个结点包括</a:t>
            </a:r>
            <a:r>
              <a:rPr lang="zh-CN" altLang="en-US" b="1">
                <a:latin typeface="宋体" panose="02010600030101010101" pitchFamily="2" charset="-122"/>
              </a:rPr>
              <a:t>数据域</a:t>
            </a:r>
            <a:r>
              <a:rPr lang="zh-CN" altLang="en-US">
                <a:latin typeface="宋体" panose="02010600030101010101" pitchFamily="2" charset="-122"/>
              </a:rPr>
              <a:t>和指向链表中下一个结点的</a:t>
            </a:r>
            <a:r>
              <a:rPr lang="zh-CN" altLang="en-US" b="1">
                <a:latin typeface="宋体" panose="02010600030101010101" pitchFamily="2" charset="-122"/>
              </a:rPr>
              <a:t>指针</a:t>
            </a:r>
            <a:r>
              <a:rPr lang="zh-CN" altLang="en-US">
                <a:latin typeface="宋体" panose="02010600030101010101" pitchFamily="2" charset="-122"/>
              </a:rPr>
              <a:t>（即下一个结点的地址）。如果链表每个结点中只有一个指向后继结点的指针，则该链表称为单链表。</a:t>
            </a:r>
          </a:p>
        </p:txBody>
      </p:sp>
      <p:sp>
        <p:nvSpPr>
          <p:cNvPr id="2" name="灯片编号占位符 1">
            <a:extLst>
              <a:ext uri="{FF2B5EF4-FFF2-40B4-BE49-F238E27FC236}">
                <a16:creationId xmlns="" xmlns:a16="http://schemas.microsoft.com/office/drawing/2014/main" id="{132B8188-AC7A-4210-8D6F-B72E262E17E8}"/>
              </a:ext>
            </a:extLst>
          </p:cNvPr>
          <p:cNvSpPr>
            <a:spLocks noGrp="1"/>
          </p:cNvSpPr>
          <p:nvPr>
            <p:ph type="sldNum" sz="quarter" idx="12"/>
          </p:nvPr>
        </p:nvSpPr>
        <p:spPr/>
        <p:txBody>
          <a:bodyPr/>
          <a:lstStyle/>
          <a:p>
            <a:pPr>
              <a:defRPr/>
            </a:pPr>
            <a:fld id="{CE1FE2A4-74F4-47C4-8584-9852550605CF}" type="slidenum">
              <a:rPr lang="en-US" altLang="zh-CN" smtClean="0"/>
              <a:pPr>
                <a:defRPr/>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标题 1"/>
          <p:cNvSpPr>
            <a:spLocks noGrp="1"/>
          </p:cNvSpPr>
          <p:nvPr>
            <p:ph type="title"/>
          </p:nvPr>
        </p:nvSpPr>
        <p:spPr>
          <a:xfrm>
            <a:off x="609600" y="1504950"/>
            <a:ext cx="10975975" cy="1066800"/>
          </a:xfrm>
        </p:spPr>
        <p:txBody>
          <a:bodyPr/>
          <a:lstStyle/>
          <a:p>
            <a:r>
              <a:rPr lang="zh-CN" altLang="en-US"/>
              <a:t>单链表</a:t>
            </a:r>
            <a:endParaRPr kumimoji="1" lang="zh-CN" altLang="en-US"/>
          </a:p>
        </p:txBody>
      </p:sp>
      <p:grpSp>
        <p:nvGrpSpPr>
          <p:cNvPr id="64517" name="Group 27"/>
          <p:cNvGrpSpPr>
            <a:grpSpLocks/>
          </p:cNvGrpSpPr>
          <p:nvPr/>
        </p:nvGrpSpPr>
        <p:grpSpPr bwMode="auto">
          <a:xfrm>
            <a:off x="882650" y="3341688"/>
            <a:ext cx="9712184" cy="1944687"/>
            <a:chOff x="768" y="1223"/>
            <a:chExt cx="4587" cy="1225"/>
          </a:xfrm>
        </p:grpSpPr>
        <p:grpSp>
          <p:nvGrpSpPr>
            <p:cNvPr id="64518" name="Group 6"/>
            <p:cNvGrpSpPr>
              <a:grpSpLocks/>
            </p:cNvGrpSpPr>
            <p:nvPr/>
          </p:nvGrpSpPr>
          <p:grpSpPr bwMode="auto">
            <a:xfrm>
              <a:off x="930" y="1259"/>
              <a:ext cx="1023" cy="438"/>
              <a:chOff x="2505" y="2775"/>
              <a:chExt cx="1515" cy="360"/>
            </a:xfrm>
          </p:grpSpPr>
          <p:sp>
            <p:nvSpPr>
              <p:cNvPr id="64536" name="Text Box 7"/>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 data1</a:t>
                </a:r>
              </a:p>
            </p:txBody>
          </p:sp>
          <p:sp>
            <p:nvSpPr>
              <p:cNvPr id="64537" name="Line 8"/>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64538" name="Line 9"/>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grpSp>
        <p:grpSp>
          <p:nvGrpSpPr>
            <p:cNvPr id="64519" name="Group 10"/>
            <p:cNvGrpSpPr>
              <a:grpSpLocks/>
            </p:cNvGrpSpPr>
            <p:nvPr/>
          </p:nvGrpSpPr>
          <p:grpSpPr bwMode="auto">
            <a:xfrm>
              <a:off x="1963" y="1259"/>
              <a:ext cx="1023" cy="438"/>
              <a:chOff x="2505" y="2775"/>
              <a:chExt cx="1515" cy="360"/>
            </a:xfrm>
          </p:grpSpPr>
          <p:sp>
            <p:nvSpPr>
              <p:cNvPr id="64533" name="Text Box 11"/>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 data2</a:t>
                </a:r>
              </a:p>
            </p:txBody>
          </p:sp>
          <p:sp>
            <p:nvSpPr>
              <p:cNvPr id="64534" name="Line 12"/>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64535" name="Line 13"/>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grpSp>
        <p:grpSp>
          <p:nvGrpSpPr>
            <p:cNvPr id="64520" name="Group 14"/>
            <p:cNvGrpSpPr>
              <a:grpSpLocks/>
            </p:cNvGrpSpPr>
            <p:nvPr/>
          </p:nvGrpSpPr>
          <p:grpSpPr bwMode="auto">
            <a:xfrm>
              <a:off x="2986" y="1259"/>
              <a:ext cx="1023" cy="438"/>
              <a:chOff x="2505" y="2775"/>
              <a:chExt cx="1515" cy="360"/>
            </a:xfrm>
          </p:grpSpPr>
          <p:sp>
            <p:nvSpPr>
              <p:cNvPr id="64530" name="Text Box 15"/>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 data3</a:t>
                </a:r>
              </a:p>
            </p:txBody>
          </p:sp>
          <p:sp>
            <p:nvSpPr>
              <p:cNvPr id="64531" name="Line 16"/>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64532" name="Line 17"/>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grpSp>
        <p:grpSp>
          <p:nvGrpSpPr>
            <p:cNvPr id="64521" name="Group 18"/>
            <p:cNvGrpSpPr>
              <a:grpSpLocks/>
            </p:cNvGrpSpPr>
            <p:nvPr/>
          </p:nvGrpSpPr>
          <p:grpSpPr bwMode="auto">
            <a:xfrm>
              <a:off x="4609" y="1259"/>
              <a:ext cx="746" cy="438"/>
              <a:chOff x="8237" y="2910"/>
              <a:chExt cx="886" cy="360"/>
            </a:xfrm>
          </p:grpSpPr>
          <p:sp>
            <p:nvSpPr>
              <p:cNvPr id="64528" name="Text Box 19"/>
              <p:cNvSpPr txBox="1">
                <a:spLocks noChangeArrowheads="1"/>
              </p:cNvSpPr>
              <p:nvPr/>
            </p:nvSpPr>
            <p:spPr bwMode="auto">
              <a:xfrm>
                <a:off x="8237" y="2910"/>
                <a:ext cx="886"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 datan   NULL</a:t>
                </a:r>
              </a:p>
            </p:txBody>
          </p:sp>
          <p:sp>
            <p:nvSpPr>
              <p:cNvPr id="64529" name="Line 20"/>
              <p:cNvSpPr>
                <a:spLocks noChangeShapeType="1"/>
              </p:cNvSpPr>
              <p:nvPr/>
            </p:nvSpPr>
            <p:spPr bwMode="auto">
              <a:xfrm>
                <a:off x="8702" y="2910"/>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grpSp>
        <p:sp>
          <p:nvSpPr>
            <p:cNvPr id="64522" name="Text Box 21"/>
            <p:cNvSpPr txBox="1">
              <a:spLocks noChangeArrowheads="1"/>
            </p:cNvSpPr>
            <p:nvPr/>
          </p:nvSpPr>
          <p:spPr bwMode="auto">
            <a:xfrm>
              <a:off x="3936" y="1223"/>
              <a:ext cx="425"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a:t>
              </a:r>
            </a:p>
          </p:txBody>
        </p:sp>
        <p:sp>
          <p:nvSpPr>
            <p:cNvPr id="64523" name="Line 22"/>
            <p:cNvSpPr>
              <a:spLocks noChangeShapeType="1"/>
            </p:cNvSpPr>
            <p:nvPr/>
          </p:nvSpPr>
          <p:spPr bwMode="auto">
            <a:xfrm>
              <a:off x="4272" y="1496"/>
              <a:ext cx="28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524" name="Text Box 23"/>
            <p:cNvSpPr txBox="1">
              <a:spLocks noChangeArrowheads="1"/>
            </p:cNvSpPr>
            <p:nvPr/>
          </p:nvSpPr>
          <p:spPr bwMode="auto">
            <a:xfrm>
              <a:off x="768" y="2103"/>
              <a:ext cx="50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head</a:t>
              </a:r>
            </a:p>
          </p:txBody>
        </p:sp>
        <p:sp>
          <p:nvSpPr>
            <p:cNvPr id="64525" name="Text Box 24"/>
            <p:cNvSpPr txBox="1">
              <a:spLocks noChangeArrowheads="1"/>
            </p:cNvSpPr>
            <p:nvPr/>
          </p:nvSpPr>
          <p:spPr bwMode="auto">
            <a:xfrm>
              <a:off x="4596" y="2103"/>
              <a:ext cx="50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rear</a:t>
              </a:r>
            </a:p>
          </p:txBody>
        </p:sp>
        <p:sp>
          <p:nvSpPr>
            <p:cNvPr id="64526" name="Line 25"/>
            <p:cNvSpPr>
              <a:spLocks noChangeShapeType="1"/>
            </p:cNvSpPr>
            <p:nvPr/>
          </p:nvSpPr>
          <p:spPr bwMode="auto">
            <a:xfrm flipV="1">
              <a:off x="930" y="1733"/>
              <a:ext cx="223" cy="4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527" name="Line 26"/>
            <p:cNvSpPr>
              <a:spLocks noChangeShapeType="1"/>
            </p:cNvSpPr>
            <p:nvPr/>
          </p:nvSpPr>
          <p:spPr bwMode="auto">
            <a:xfrm flipV="1">
              <a:off x="4727" y="1733"/>
              <a:ext cx="223" cy="4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2" name="灯片编号占位符 1">
            <a:extLst>
              <a:ext uri="{FF2B5EF4-FFF2-40B4-BE49-F238E27FC236}">
                <a16:creationId xmlns="" xmlns:a16="http://schemas.microsoft.com/office/drawing/2014/main" id="{7DBB04FA-BA85-49C3-B4CF-42AAB1A9B698}"/>
              </a:ext>
            </a:extLst>
          </p:cNvPr>
          <p:cNvSpPr>
            <a:spLocks noGrp="1"/>
          </p:cNvSpPr>
          <p:nvPr>
            <p:ph type="sldNum" sz="quarter" idx="12"/>
          </p:nvPr>
        </p:nvSpPr>
        <p:spPr/>
        <p:txBody>
          <a:bodyPr/>
          <a:lstStyle/>
          <a:p>
            <a:pPr>
              <a:defRPr/>
            </a:pPr>
            <a:fld id="{CE1FE2A4-74F4-47C4-8584-9852550605CF}" type="slidenum">
              <a:rPr lang="en-US" altLang="zh-CN" smtClean="0"/>
              <a:pPr>
                <a:defRPr/>
              </a:pPr>
              <a:t>38</a:t>
            </a:fld>
            <a:endParaRPr lang="en-US" altLang="zh-CN"/>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4" name="标题 1"/>
          <p:cNvSpPr>
            <a:spLocks noGrp="1"/>
          </p:cNvSpPr>
          <p:nvPr>
            <p:ph type="title"/>
          </p:nvPr>
        </p:nvSpPr>
        <p:spPr/>
        <p:txBody>
          <a:bodyPr/>
          <a:lstStyle/>
          <a:p>
            <a:r>
              <a:rPr lang="zh-CN" altLang="en-US"/>
              <a:t>单链表的结点类模板</a:t>
            </a:r>
          </a:p>
        </p:txBody>
      </p:sp>
      <p:sp>
        <p:nvSpPr>
          <p:cNvPr id="66565" name="内容占位符 2"/>
          <p:cNvSpPr>
            <a:spLocks noGrp="1"/>
          </p:cNvSpPr>
          <p:nvPr>
            <p:ph idx="1"/>
          </p:nvPr>
        </p:nvSpPr>
        <p:spPr/>
        <p:txBody>
          <a:bodyPr/>
          <a:lstStyle/>
          <a:p>
            <a:r>
              <a:rPr lang="en-US" altLang="zh-CN" dirty="0"/>
              <a:t>template &lt;class T&gt;</a:t>
            </a:r>
          </a:p>
          <a:p>
            <a:r>
              <a:rPr lang="en-US" altLang="zh-CN" dirty="0"/>
              <a:t>class Node {</a:t>
            </a:r>
          </a:p>
          <a:p>
            <a:r>
              <a:rPr lang="en-US" altLang="zh-CN" dirty="0"/>
              <a:t>private:</a:t>
            </a:r>
          </a:p>
          <a:p>
            <a:r>
              <a:rPr lang="en-US" altLang="zh-CN" dirty="0"/>
              <a:t>  Node&lt;T&gt; *next;</a:t>
            </a:r>
          </a:p>
          <a:p>
            <a:r>
              <a:rPr lang="en-US" altLang="zh-CN" dirty="0"/>
              <a:t>public:</a:t>
            </a:r>
          </a:p>
          <a:p>
            <a:r>
              <a:rPr lang="en-US" altLang="zh-CN" dirty="0"/>
              <a:t>  T data; </a:t>
            </a:r>
          </a:p>
          <a:p>
            <a:r>
              <a:rPr lang="en-US" altLang="zh-CN" dirty="0"/>
              <a:t>  Node(</a:t>
            </a:r>
            <a:r>
              <a:rPr lang="en-US" altLang="zh-CN" dirty="0" err="1"/>
              <a:t>const</a:t>
            </a:r>
            <a:r>
              <a:rPr lang="en-US" altLang="zh-CN" dirty="0"/>
              <a:t> T&amp; item</a:t>
            </a:r>
            <a:r>
              <a:rPr lang="en-US" altLang="zh-CN" dirty="0" smtClean="0"/>
              <a:t>, Node&lt;T</a:t>
            </a:r>
            <a:r>
              <a:rPr lang="en-US" altLang="zh-CN" dirty="0"/>
              <a:t>&gt;* next = 0);</a:t>
            </a:r>
          </a:p>
          <a:p>
            <a:r>
              <a:rPr lang="en-US" altLang="zh-CN" dirty="0"/>
              <a:t>  void </a:t>
            </a:r>
            <a:r>
              <a:rPr lang="en-US" altLang="zh-CN" dirty="0" err="1"/>
              <a:t>insertAfter</a:t>
            </a:r>
            <a:r>
              <a:rPr lang="en-US" altLang="zh-CN" dirty="0"/>
              <a:t>(Node&lt;T&gt; *p);</a:t>
            </a:r>
          </a:p>
          <a:p>
            <a:r>
              <a:rPr lang="en-US" altLang="zh-CN" dirty="0"/>
              <a:t>  Node&lt;T&gt; *</a:t>
            </a:r>
            <a:r>
              <a:rPr lang="en-US" altLang="zh-CN" dirty="0" err="1"/>
              <a:t>deleteAfter</a:t>
            </a:r>
            <a:r>
              <a:rPr lang="en-US" altLang="zh-CN" dirty="0"/>
              <a:t>();</a:t>
            </a:r>
          </a:p>
          <a:p>
            <a:r>
              <a:rPr lang="en-US" altLang="zh-CN" dirty="0"/>
              <a:t>  Node&lt;T&gt; *</a:t>
            </a:r>
            <a:r>
              <a:rPr lang="en-US" altLang="zh-CN" dirty="0" err="1"/>
              <a:t>nextNode</a:t>
            </a:r>
            <a:r>
              <a:rPr lang="en-US" altLang="zh-CN" dirty="0"/>
              <a:t>() </a:t>
            </a:r>
            <a:r>
              <a:rPr lang="en-US" altLang="zh-CN" dirty="0" err="1"/>
              <a:t>const</a:t>
            </a:r>
            <a:r>
              <a:rPr lang="en-US" altLang="zh-CN" dirty="0"/>
              <a:t>;</a:t>
            </a:r>
          </a:p>
          <a:p>
            <a:r>
              <a:rPr lang="en-US" altLang="zh-CN" dirty="0" smtClean="0"/>
              <a:t>};</a:t>
            </a:r>
            <a:endParaRPr lang="en-US" altLang="zh-CN" dirty="0"/>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39</a:t>
            </a:fld>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例：求绝对值函数的模板</a:t>
            </a:r>
          </a:p>
        </p:txBody>
      </p:sp>
      <p:sp>
        <p:nvSpPr>
          <p:cNvPr id="16" name="内容占位符 2">
            <a:extLst>
              <a:ext uri="{FF2B5EF4-FFF2-40B4-BE49-F238E27FC236}">
                <a16:creationId xmlns="" xmlns:a16="http://schemas.microsoft.com/office/drawing/2014/main" id="{4A5FB511-FC77-48DB-AC8D-0B1AF373B989}"/>
              </a:ext>
            </a:extLst>
          </p:cNvPr>
          <p:cNvSpPr>
            <a:spLocks noGrp="1"/>
          </p:cNvSpPr>
          <p:nvPr>
            <p:ph sz="half" idx="1"/>
          </p:nvPr>
        </p:nvSpPr>
        <p:spPr>
          <a:xfrm>
            <a:off x="609759" y="1700808"/>
            <a:ext cx="5386203" cy="4786549"/>
          </a:xfrm>
        </p:spPr>
        <p:txBody>
          <a:bodyPr/>
          <a:lstStyle/>
          <a:p>
            <a:r>
              <a:rPr lang="zh-CN" altLang="en-US" sz="2400" dirty="0"/>
              <a:t>问题：整数类型和浮点数类型求绝对值的算法，需要写两种重载函数吗？</a:t>
            </a:r>
            <a:endParaRPr lang="en-US" altLang="zh-CN" sz="2400" dirty="0"/>
          </a:p>
          <a:p>
            <a:pPr marL="411162" lvl="1" indent="0">
              <a:buNone/>
            </a:pPr>
            <a:r>
              <a:rPr lang="en-US" altLang="zh-CN" sz="2000" dirty="0">
                <a:solidFill>
                  <a:srgbClr val="C00000"/>
                </a:solidFill>
              </a:rPr>
              <a:t>int</a:t>
            </a:r>
            <a:r>
              <a:rPr lang="en-US" altLang="zh-CN" sz="2000" dirty="0"/>
              <a:t> abs(</a:t>
            </a:r>
            <a:r>
              <a:rPr lang="en-US" altLang="zh-CN" sz="2000" dirty="0">
                <a:solidFill>
                  <a:srgbClr val="C00000"/>
                </a:solidFill>
              </a:rPr>
              <a:t>int</a:t>
            </a:r>
            <a:r>
              <a:rPr lang="en-US" altLang="zh-CN" sz="2000" dirty="0"/>
              <a:t> x) {</a:t>
            </a:r>
          </a:p>
          <a:p>
            <a:pPr marL="411162" lvl="1" indent="0">
              <a:buNone/>
            </a:pPr>
            <a:r>
              <a:rPr lang="en-US" altLang="zh-CN" sz="2000" dirty="0"/>
              <a:t>	return x &lt; 0? -x : x;</a:t>
            </a:r>
          </a:p>
          <a:p>
            <a:pPr marL="411162" lvl="1" indent="0">
              <a:buNone/>
            </a:pPr>
            <a:r>
              <a:rPr lang="en-US" altLang="zh-CN" sz="2000" dirty="0"/>
              <a:t>}</a:t>
            </a:r>
          </a:p>
          <a:p>
            <a:pPr marL="411162" lvl="1" indent="0">
              <a:buNone/>
            </a:pPr>
            <a:endParaRPr lang="en-US" altLang="zh-CN" sz="2000" dirty="0"/>
          </a:p>
          <a:p>
            <a:pPr marL="411162" lvl="1" indent="0">
              <a:buNone/>
            </a:pPr>
            <a:r>
              <a:rPr lang="en-US" altLang="zh-CN" sz="2000" dirty="0">
                <a:solidFill>
                  <a:srgbClr val="C00000"/>
                </a:solidFill>
              </a:rPr>
              <a:t>double</a:t>
            </a:r>
            <a:r>
              <a:rPr lang="en-US" altLang="zh-CN" sz="2000" dirty="0"/>
              <a:t> abs(</a:t>
            </a:r>
            <a:r>
              <a:rPr lang="en-US" altLang="zh-CN" sz="2000" dirty="0">
                <a:solidFill>
                  <a:srgbClr val="C00000"/>
                </a:solidFill>
              </a:rPr>
              <a:t>double</a:t>
            </a:r>
            <a:r>
              <a:rPr lang="en-US" altLang="zh-CN" sz="2000" dirty="0"/>
              <a:t> x) {</a:t>
            </a:r>
          </a:p>
          <a:p>
            <a:pPr marL="411162" lvl="1" indent="0">
              <a:buNone/>
            </a:pPr>
            <a:r>
              <a:rPr lang="en-US" altLang="zh-CN" sz="2000" dirty="0"/>
              <a:t>	return x &lt; 0? -x : x;</a:t>
            </a:r>
          </a:p>
          <a:p>
            <a:pPr marL="411162" lvl="1" indent="0">
              <a:buNone/>
            </a:pPr>
            <a:r>
              <a:rPr lang="en-US" altLang="zh-CN" sz="2000" dirty="0"/>
              <a:t>}</a:t>
            </a:r>
          </a:p>
        </p:txBody>
      </p:sp>
      <p:sp>
        <p:nvSpPr>
          <p:cNvPr id="17" name="内容占位符 4">
            <a:extLst>
              <a:ext uri="{FF2B5EF4-FFF2-40B4-BE49-F238E27FC236}">
                <a16:creationId xmlns="" xmlns:a16="http://schemas.microsoft.com/office/drawing/2014/main" id="{0189C10D-0110-40C4-8004-182A194038A9}"/>
              </a:ext>
            </a:extLst>
          </p:cNvPr>
          <p:cNvSpPr txBox="1">
            <a:spLocks/>
          </p:cNvSpPr>
          <p:nvPr/>
        </p:nvSpPr>
        <p:spPr>
          <a:xfrm>
            <a:off x="6199214" y="1700808"/>
            <a:ext cx="5386203" cy="4786549"/>
          </a:xfrm>
          <a:prstGeom prst="rect">
            <a:avLst/>
          </a:prstGeom>
        </p:spPr>
        <p:txBody>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kumimoji="0" lang="zh-CN" altLang="en-US" dirty="0">
                <a:latin typeface="Consolas" panose="020B0609020204030204" pitchFamily="49" charset="0"/>
              </a:rPr>
              <a:t>解决：函数模板</a:t>
            </a:r>
            <a:endParaRPr kumimoji="0" lang="en-US" altLang="zh-CN" dirty="0">
              <a:latin typeface="Consolas" panose="020B0609020204030204" pitchFamily="49" charset="0"/>
            </a:endParaRPr>
          </a:p>
          <a:p>
            <a:pPr lvl="1"/>
            <a:r>
              <a:rPr kumimoji="0" lang="zh-CN" altLang="en-US" sz="2000" dirty="0">
                <a:latin typeface="Consolas" panose="020B0609020204030204" pitchFamily="49" charset="0"/>
              </a:rPr>
              <a:t>创建一个通用功能的函数；</a:t>
            </a:r>
          </a:p>
          <a:p>
            <a:pPr lvl="1"/>
            <a:r>
              <a:rPr kumimoji="0" lang="zh-CN" altLang="en-US" sz="2000" dirty="0">
                <a:latin typeface="Consolas" panose="020B0609020204030204" pitchFamily="49" charset="0"/>
              </a:rPr>
              <a:t>支持多种不同形参；</a:t>
            </a:r>
          </a:p>
          <a:p>
            <a:pPr lvl="1"/>
            <a:r>
              <a:rPr kumimoji="0" lang="zh-CN" altLang="en-US" sz="2000" dirty="0">
                <a:latin typeface="Consolas" panose="020B0609020204030204" pitchFamily="49" charset="0"/>
              </a:rPr>
              <a:t>简化重载函数的函数体设计。</a:t>
            </a:r>
            <a:endParaRPr kumimoji="0" lang="fr-FR" altLang="zh-CN" sz="2000" dirty="0">
              <a:latin typeface="Consolas" panose="020B0609020204030204" pitchFamily="49" charset="0"/>
            </a:endParaRPr>
          </a:p>
          <a:p>
            <a:pPr marL="411162" lvl="1" indent="0">
              <a:buFont typeface="Georgia" panose="02040502050405020303" pitchFamily="18" charset="0"/>
              <a:buNone/>
            </a:pPr>
            <a:endParaRPr kumimoji="0" lang="fr-FR" altLang="zh-CN" sz="2000" dirty="0">
              <a:latin typeface="Consolas" panose="020B0609020204030204" pitchFamily="49" charset="0"/>
            </a:endParaRPr>
          </a:p>
          <a:p>
            <a:pPr marL="411162" lvl="1" indent="0">
              <a:buFont typeface="Georgia" panose="02040502050405020303" pitchFamily="18" charset="0"/>
              <a:buNone/>
            </a:pPr>
            <a:r>
              <a:rPr kumimoji="0" lang="fr-FR" altLang="zh-CN" sz="2000" dirty="0">
                <a:latin typeface="Consolas" panose="020B0609020204030204" pitchFamily="49" charset="0"/>
              </a:rPr>
              <a:t>template&lt;</a:t>
            </a:r>
            <a:r>
              <a:rPr kumimoji="0" lang="fr-FR" altLang="zh-CN" sz="2000" dirty="0">
                <a:solidFill>
                  <a:srgbClr val="C00000"/>
                </a:solidFill>
                <a:latin typeface="Consolas" panose="020B0609020204030204" pitchFamily="49" charset="0"/>
              </a:rPr>
              <a:t>typename T</a:t>
            </a:r>
            <a:r>
              <a:rPr kumimoji="0" lang="fr-FR" altLang="zh-CN" sz="2000" dirty="0">
                <a:latin typeface="Consolas" panose="020B0609020204030204" pitchFamily="49" charset="0"/>
              </a:rPr>
              <a:t>&gt;</a:t>
            </a:r>
          </a:p>
          <a:p>
            <a:pPr marL="411162" lvl="1" indent="0">
              <a:buFont typeface="Georgia" panose="02040502050405020303" pitchFamily="18" charset="0"/>
              <a:buNone/>
            </a:pPr>
            <a:r>
              <a:rPr kumimoji="0" lang="fr-FR" altLang="zh-CN" sz="2000" dirty="0">
                <a:solidFill>
                  <a:srgbClr val="C00000"/>
                </a:solidFill>
                <a:latin typeface="Consolas" panose="020B0609020204030204" pitchFamily="49" charset="0"/>
              </a:rPr>
              <a:t>T</a:t>
            </a:r>
            <a:r>
              <a:rPr kumimoji="0" lang="fr-FR" altLang="zh-CN" sz="2000" dirty="0">
                <a:latin typeface="Consolas" panose="020B0609020204030204" pitchFamily="49" charset="0"/>
              </a:rPr>
              <a:t> abs(</a:t>
            </a:r>
            <a:r>
              <a:rPr kumimoji="0" lang="fr-FR" altLang="zh-CN" sz="2000" dirty="0">
                <a:solidFill>
                  <a:srgbClr val="C00000"/>
                </a:solidFill>
                <a:latin typeface="Consolas" panose="020B0609020204030204" pitchFamily="49" charset="0"/>
              </a:rPr>
              <a:t>T</a:t>
            </a:r>
            <a:r>
              <a:rPr kumimoji="0" lang="fr-FR" altLang="zh-CN" sz="2000" dirty="0">
                <a:latin typeface="Consolas" panose="020B0609020204030204" pitchFamily="49" charset="0"/>
              </a:rPr>
              <a:t> x) {</a:t>
            </a:r>
          </a:p>
          <a:p>
            <a:pPr marL="411162" lvl="1" indent="0">
              <a:buFont typeface="Georgia" panose="02040502050405020303" pitchFamily="18" charset="0"/>
              <a:buNone/>
            </a:pPr>
            <a:r>
              <a:rPr kumimoji="0" lang="fr-FR" altLang="zh-CN" sz="2000" dirty="0">
                <a:latin typeface="Consolas" panose="020B0609020204030204" pitchFamily="49" charset="0"/>
              </a:rPr>
              <a:t>	return x &lt; 0? -x : x;</a:t>
            </a:r>
          </a:p>
          <a:p>
            <a:pPr marL="411162" lvl="1" indent="0">
              <a:buFont typeface="Georgia" panose="02040502050405020303" pitchFamily="18" charset="0"/>
              <a:buNone/>
            </a:pPr>
            <a:r>
              <a:rPr kumimoji="0" lang="fr-FR" altLang="zh-CN" sz="2000" dirty="0">
                <a:latin typeface="Consolas" panose="020B0609020204030204" pitchFamily="49" charset="0"/>
              </a:rPr>
              <a:t>}</a:t>
            </a:r>
          </a:p>
        </p:txBody>
      </p:sp>
      <p:cxnSp>
        <p:nvCxnSpPr>
          <p:cNvPr id="18" name="直接箭头连接符 17">
            <a:extLst>
              <a:ext uri="{FF2B5EF4-FFF2-40B4-BE49-F238E27FC236}">
                <a16:creationId xmlns="" xmlns:a16="http://schemas.microsoft.com/office/drawing/2014/main" id="{558D1FBC-452E-467F-BF2F-FA06538EBE6D}"/>
              </a:ext>
            </a:extLst>
          </p:cNvPr>
          <p:cNvCxnSpPr/>
          <p:nvPr/>
        </p:nvCxnSpPr>
        <p:spPr>
          <a:xfrm>
            <a:off x="3289275" y="3140968"/>
            <a:ext cx="3312368" cy="763104"/>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 xmlns:a16="http://schemas.microsoft.com/office/drawing/2014/main" id="{A6D16073-6390-4BB7-9B79-B679A3A4E869}"/>
              </a:ext>
            </a:extLst>
          </p:cNvPr>
          <p:cNvCxnSpPr/>
          <p:nvPr/>
        </p:nvCxnSpPr>
        <p:spPr>
          <a:xfrm flipV="1">
            <a:off x="4585419" y="4050435"/>
            <a:ext cx="2016224" cy="9864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4"/>
          </p:nvPr>
        </p:nvSpPr>
        <p:spPr/>
        <p:txBody>
          <a:bodyPr/>
          <a:lstStyle/>
          <a:p>
            <a:fld id="{3C78E73C-4E04-4768-88B5-584E1AE9973D}" type="slidenum">
              <a:rPr lang="zh-CN" altLang="en-US" smtClean="0"/>
              <a:pPr/>
              <a:t>4</a:t>
            </a:fld>
            <a:endParaRPr lang="zh-CN" altLang="en-US"/>
          </a:p>
        </p:txBody>
      </p:sp>
    </p:spTree>
    <p:extLst>
      <p:ext uri="{BB962C8B-B14F-4D97-AF65-F5344CB8AC3E}">
        <p14:creationId xmlns:p14="http://schemas.microsoft.com/office/powerpoint/2010/main" val="2346902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标题 1"/>
          <p:cNvSpPr>
            <a:spLocks noGrp="1"/>
          </p:cNvSpPr>
          <p:nvPr>
            <p:ph type="title"/>
          </p:nvPr>
        </p:nvSpPr>
        <p:spPr/>
        <p:txBody>
          <a:bodyPr/>
          <a:lstStyle/>
          <a:p>
            <a:r>
              <a:rPr lang="zh-CN" altLang="en-US">
                <a:solidFill>
                  <a:schemeClr val="tx1"/>
                </a:solidFill>
              </a:rPr>
              <a:t>在结点之后插入一个结点</a:t>
            </a:r>
            <a:endParaRPr kumimoji="1" lang="zh-CN" altLang="en-US">
              <a:solidFill>
                <a:schemeClr val="tx1"/>
              </a:solidFill>
            </a:endParaRPr>
          </a:p>
        </p:txBody>
      </p:sp>
      <p:sp>
        <p:nvSpPr>
          <p:cNvPr id="27" name="Text Box 7">
            <a:extLst>
              <a:ext uri="{FF2B5EF4-FFF2-40B4-BE49-F238E27FC236}">
                <a16:creationId xmlns="" xmlns:a16="http://schemas.microsoft.com/office/drawing/2014/main" id="{DB857991-435D-4C0D-9313-E1FD78FD1922}"/>
              </a:ext>
            </a:extLst>
          </p:cNvPr>
          <p:cNvSpPr txBox="1">
            <a:spLocks noChangeArrowheads="1"/>
          </p:cNvSpPr>
          <p:nvPr/>
        </p:nvSpPr>
        <p:spPr bwMode="auto">
          <a:xfrm>
            <a:off x="2565647" y="1796629"/>
            <a:ext cx="2132012"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 data1</a:t>
            </a:r>
          </a:p>
        </p:txBody>
      </p:sp>
      <p:sp>
        <p:nvSpPr>
          <p:cNvPr id="28" name="Line 8">
            <a:extLst>
              <a:ext uri="{FF2B5EF4-FFF2-40B4-BE49-F238E27FC236}">
                <a16:creationId xmlns="" xmlns:a16="http://schemas.microsoft.com/office/drawing/2014/main" id="{B3442426-B749-4CE8-9826-6CE753E0FA81}"/>
              </a:ext>
            </a:extLst>
          </p:cNvPr>
          <p:cNvSpPr>
            <a:spLocks noChangeShapeType="1"/>
          </p:cNvSpPr>
          <p:nvPr/>
        </p:nvSpPr>
        <p:spPr bwMode="auto">
          <a:xfrm>
            <a:off x="3630859" y="1796629"/>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9">
            <a:extLst>
              <a:ext uri="{FF2B5EF4-FFF2-40B4-BE49-F238E27FC236}">
                <a16:creationId xmlns="" xmlns:a16="http://schemas.microsoft.com/office/drawing/2014/main" id="{3D672BDA-403A-4A82-AE5C-0C424EBF790E}"/>
              </a:ext>
            </a:extLst>
          </p:cNvPr>
          <p:cNvSpPr>
            <a:spLocks noChangeShapeType="1"/>
          </p:cNvSpPr>
          <p:nvPr/>
        </p:nvSpPr>
        <p:spPr bwMode="auto">
          <a:xfrm>
            <a:off x="4697659" y="2071266"/>
            <a:ext cx="26654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30" name="Group 10">
            <a:extLst>
              <a:ext uri="{FF2B5EF4-FFF2-40B4-BE49-F238E27FC236}">
                <a16:creationId xmlns="" xmlns:a16="http://schemas.microsoft.com/office/drawing/2014/main" id="{22FB5348-865B-48D6-92FE-358F4D89B063}"/>
              </a:ext>
            </a:extLst>
          </p:cNvPr>
          <p:cNvGrpSpPr>
            <a:grpSpLocks/>
          </p:cNvGrpSpPr>
          <p:nvPr/>
        </p:nvGrpSpPr>
        <p:grpSpPr bwMode="auto">
          <a:xfrm>
            <a:off x="7332909" y="1796629"/>
            <a:ext cx="2943225" cy="504825"/>
            <a:chOff x="2505" y="2775"/>
            <a:chExt cx="1572" cy="360"/>
          </a:xfrm>
        </p:grpSpPr>
        <p:sp>
          <p:nvSpPr>
            <p:cNvPr id="31" name="Text Box 11">
              <a:extLst>
                <a:ext uri="{FF2B5EF4-FFF2-40B4-BE49-F238E27FC236}">
                  <a16:creationId xmlns="" xmlns:a16="http://schemas.microsoft.com/office/drawing/2014/main" id="{5E4640F1-08C0-4783-807F-92699DE8511D}"/>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Consolas" panose="020B0609020204030204" pitchFamily="49" charset="0"/>
                  <a:ea typeface="宋体" panose="02010600030101010101" pitchFamily="2" charset="-122"/>
                </a:rPr>
                <a:t> </a:t>
              </a:r>
              <a:r>
                <a:rPr lang="en-US" altLang="zh-CN" sz="2000">
                  <a:latin typeface="微软雅黑" panose="020B0503020204020204" pitchFamily="34" charset="-122"/>
                  <a:ea typeface="微软雅黑" panose="020B0503020204020204" pitchFamily="34" charset="-122"/>
                </a:rPr>
                <a:t>data2</a:t>
              </a:r>
            </a:p>
          </p:txBody>
        </p:sp>
        <p:sp>
          <p:nvSpPr>
            <p:cNvPr id="32" name="Line 12">
              <a:extLst>
                <a:ext uri="{FF2B5EF4-FFF2-40B4-BE49-F238E27FC236}">
                  <a16:creationId xmlns="" xmlns:a16="http://schemas.microsoft.com/office/drawing/2014/main" id="{E1B507A5-A647-4421-B9CB-0385C67DF3CE}"/>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3">
              <a:extLst>
                <a:ext uri="{FF2B5EF4-FFF2-40B4-BE49-F238E27FC236}">
                  <a16:creationId xmlns="" xmlns:a16="http://schemas.microsoft.com/office/drawing/2014/main" id="{4C035B1F-AFC4-4A49-AC98-6B1CD6B21A1B}"/>
                </a:ext>
              </a:extLst>
            </p:cNvPr>
            <p:cNvSpPr>
              <a:spLocks noChangeShapeType="1"/>
            </p:cNvSpPr>
            <p:nvPr/>
          </p:nvSpPr>
          <p:spPr bwMode="auto">
            <a:xfrm>
              <a:off x="3645" y="2982"/>
              <a:ext cx="43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34" name="Text Box 14">
            <a:extLst>
              <a:ext uri="{FF2B5EF4-FFF2-40B4-BE49-F238E27FC236}">
                <a16:creationId xmlns="" xmlns:a16="http://schemas.microsoft.com/office/drawing/2014/main" id="{8D1BBE85-6B4A-4448-B21E-636560C97345}"/>
              </a:ext>
            </a:extLst>
          </p:cNvPr>
          <p:cNvSpPr txBox="1">
            <a:spLocks noChangeArrowheads="1"/>
          </p:cNvSpPr>
          <p:nvPr/>
        </p:nvSpPr>
        <p:spPr bwMode="auto">
          <a:xfrm>
            <a:off x="9960222" y="1772816"/>
            <a:ext cx="11779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a:t>
            </a:r>
          </a:p>
        </p:txBody>
      </p:sp>
      <p:sp>
        <p:nvSpPr>
          <p:cNvPr id="35" name="Text Box 15">
            <a:extLst>
              <a:ext uri="{FF2B5EF4-FFF2-40B4-BE49-F238E27FC236}">
                <a16:creationId xmlns="" xmlns:a16="http://schemas.microsoft.com/office/drawing/2014/main" id="{00DBDFE8-C51D-4276-8FD8-E9CF0F774B64}"/>
              </a:ext>
            </a:extLst>
          </p:cNvPr>
          <p:cNvSpPr txBox="1">
            <a:spLocks noChangeArrowheads="1"/>
          </p:cNvSpPr>
          <p:nvPr/>
        </p:nvSpPr>
        <p:spPr bwMode="auto">
          <a:xfrm>
            <a:off x="3054597" y="3109491"/>
            <a:ext cx="140176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   p</a:t>
            </a:r>
          </a:p>
        </p:txBody>
      </p:sp>
      <p:sp>
        <p:nvSpPr>
          <p:cNvPr id="36" name="Text Box 19">
            <a:extLst>
              <a:ext uri="{FF2B5EF4-FFF2-40B4-BE49-F238E27FC236}">
                <a16:creationId xmlns="" xmlns:a16="http://schemas.microsoft.com/office/drawing/2014/main" id="{979306E1-67BF-4597-9D45-5DEA3AEC307F}"/>
              </a:ext>
            </a:extLst>
          </p:cNvPr>
          <p:cNvSpPr txBox="1">
            <a:spLocks noChangeArrowheads="1"/>
          </p:cNvSpPr>
          <p:nvPr/>
        </p:nvSpPr>
        <p:spPr bwMode="auto">
          <a:xfrm>
            <a:off x="4921497" y="2995191"/>
            <a:ext cx="2132012"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Consolas" panose="020B0609020204030204" pitchFamily="49" charset="0"/>
                <a:ea typeface="宋体" panose="02010600030101010101" pitchFamily="2" charset="-122"/>
              </a:rPr>
              <a:t> </a:t>
            </a:r>
            <a:r>
              <a:rPr lang="en-US" altLang="zh-CN" sz="2000">
                <a:latin typeface="微软雅黑" panose="020B0503020204020204" pitchFamily="34" charset="-122"/>
                <a:ea typeface="微软雅黑" panose="020B0503020204020204" pitchFamily="34" charset="-122"/>
              </a:rPr>
              <a:t>data</a:t>
            </a:r>
          </a:p>
        </p:txBody>
      </p:sp>
      <p:sp>
        <p:nvSpPr>
          <p:cNvPr id="37" name="Line 20">
            <a:extLst>
              <a:ext uri="{FF2B5EF4-FFF2-40B4-BE49-F238E27FC236}">
                <a16:creationId xmlns="" xmlns:a16="http://schemas.microsoft.com/office/drawing/2014/main" id="{BC5290B7-C21E-40A2-A8D6-2363410A192F}"/>
              </a:ext>
            </a:extLst>
          </p:cNvPr>
          <p:cNvSpPr>
            <a:spLocks noChangeShapeType="1"/>
          </p:cNvSpPr>
          <p:nvPr/>
        </p:nvSpPr>
        <p:spPr bwMode="auto">
          <a:xfrm>
            <a:off x="5986709" y="2995191"/>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Freeform 21">
            <a:extLst>
              <a:ext uri="{FF2B5EF4-FFF2-40B4-BE49-F238E27FC236}">
                <a16:creationId xmlns="" xmlns:a16="http://schemas.microsoft.com/office/drawing/2014/main" id="{C37AC577-0FB3-4EB8-B5FB-759FA024D639}"/>
              </a:ext>
            </a:extLst>
          </p:cNvPr>
          <p:cNvSpPr>
            <a:spLocks/>
          </p:cNvSpPr>
          <p:nvPr/>
        </p:nvSpPr>
        <p:spPr bwMode="auto">
          <a:xfrm>
            <a:off x="7053509" y="2306216"/>
            <a:ext cx="504825" cy="966788"/>
          </a:xfrm>
          <a:custGeom>
            <a:avLst/>
            <a:gdLst>
              <a:gd name="T0" fmla="*/ 0 w 540"/>
              <a:gd name="T1" fmla="*/ 2147483646 h 690"/>
              <a:gd name="T2" fmla="*/ 2147483646 w 540"/>
              <a:gd name="T3" fmla="*/ 2147483646 h 690"/>
              <a:gd name="T4" fmla="*/ 2147483646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540" y="690"/>
                </a:lnTo>
                <a:lnTo>
                  <a:pt x="540" y="0"/>
                </a:lnTo>
              </a:path>
            </a:pathLst>
          </a:custGeom>
          <a:noFill/>
          <a:ln w="28575">
            <a:solidFill>
              <a:srgbClr val="C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24">
            <a:extLst>
              <a:ext uri="{FF2B5EF4-FFF2-40B4-BE49-F238E27FC236}">
                <a16:creationId xmlns="" xmlns:a16="http://schemas.microsoft.com/office/drawing/2014/main" id="{6DC64278-0A92-4DC7-92B6-2BA9F90F9C59}"/>
              </a:ext>
            </a:extLst>
          </p:cNvPr>
          <p:cNvSpPr>
            <a:spLocks/>
          </p:cNvSpPr>
          <p:nvPr/>
        </p:nvSpPr>
        <p:spPr bwMode="auto">
          <a:xfrm>
            <a:off x="4334122" y="2306216"/>
            <a:ext cx="587375" cy="946150"/>
          </a:xfrm>
          <a:custGeom>
            <a:avLst/>
            <a:gdLst>
              <a:gd name="T0" fmla="*/ 0 w 315"/>
              <a:gd name="T1" fmla="*/ 0 h 780"/>
              <a:gd name="T2" fmla="*/ 0 w 315"/>
              <a:gd name="T3" fmla="*/ 2147483646 h 780"/>
              <a:gd name="T4" fmla="*/ 2147483646 w 315"/>
              <a:gd name="T5" fmla="*/ 2147483646 h 780"/>
              <a:gd name="T6" fmla="*/ 0 60000 65536"/>
              <a:gd name="T7" fmla="*/ 0 60000 65536"/>
              <a:gd name="T8" fmla="*/ 0 60000 65536"/>
              <a:gd name="T9" fmla="*/ 0 w 315"/>
              <a:gd name="T10" fmla="*/ 0 h 780"/>
              <a:gd name="T11" fmla="*/ 315 w 315"/>
              <a:gd name="T12" fmla="*/ 780 h 780"/>
            </a:gdLst>
            <a:ahLst/>
            <a:cxnLst>
              <a:cxn ang="T6">
                <a:pos x="T0" y="T1"/>
              </a:cxn>
              <a:cxn ang="T7">
                <a:pos x="T2" y="T3"/>
              </a:cxn>
              <a:cxn ang="T8">
                <a:pos x="T4" y="T5"/>
              </a:cxn>
            </a:cxnLst>
            <a:rect l="T9" t="T10" r="T11" b="T12"/>
            <a:pathLst>
              <a:path w="315" h="780">
                <a:moveTo>
                  <a:pt x="0" y="0"/>
                </a:moveTo>
                <a:lnTo>
                  <a:pt x="0" y="780"/>
                </a:lnTo>
                <a:lnTo>
                  <a:pt x="315" y="780"/>
                </a:lnTo>
              </a:path>
            </a:pathLst>
          </a:custGeom>
          <a:noFill/>
          <a:ln w="28575">
            <a:solidFill>
              <a:srgbClr val="C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Line 27">
            <a:extLst>
              <a:ext uri="{FF2B5EF4-FFF2-40B4-BE49-F238E27FC236}">
                <a16:creationId xmlns="" xmlns:a16="http://schemas.microsoft.com/office/drawing/2014/main" id="{5FA7D0BB-5FD2-4F57-93FF-EAFF4D01E4BB}"/>
              </a:ext>
            </a:extLst>
          </p:cNvPr>
          <p:cNvSpPr>
            <a:spLocks noChangeShapeType="1"/>
          </p:cNvSpPr>
          <p:nvPr/>
        </p:nvSpPr>
        <p:spPr bwMode="auto">
          <a:xfrm>
            <a:off x="1695697" y="2087141"/>
            <a:ext cx="86995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1" name="Text Box 28">
            <a:extLst>
              <a:ext uri="{FF2B5EF4-FFF2-40B4-BE49-F238E27FC236}">
                <a16:creationId xmlns="" xmlns:a16="http://schemas.microsoft.com/office/drawing/2014/main" id="{E7868EC8-2CD8-43C5-8E69-50D1D076BEAC}"/>
              </a:ext>
            </a:extLst>
          </p:cNvPr>
          <p:cNvSpPr txBox="1">
            <a:spLocks noChangeArrowheads="1"/>
          </p:cNvSpPr>
          <p:nvPr/>
        </p:nvSpPr>
        <p:spPr bwMode="auto">
          <a:xfrm>
            <a:off x="1011484" y="1807741"/>
            <a:ext cx="81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a:t>
            </a:r>
          </a:p>
        </p:txBody>
      </p:sp>
      <p:grpSp>
        <p:nvGrpSpPr>
          <p:cNvPr id="42" name="Group 31">
            <a:extLst>
              <a:ext uri="{FF2B5EF4-FFF2-40B4-BE49-F238E27FC236}">
                <a16:creationId xmlns="" xmlns:a16="http://schemas.microsoft.com/office/drawing/2014/main" id="{0942013C-20F9-4B4B-8B3D-E5A094AC7E03}"/>
              </a:ext>
            </a:extLst>
          </p:cNvPr>
          <p:cNvGrpSpPr>
            <a:grpSpLocks/>
          </p:cNvGrpSpPr>
          <p:nvPr/>
        </p:nvGrpSpPr>
        <p:grpSpPr bwMode="auto">
          <a:xfrm>
            <a:off x="5675559" y="1831554"/>
            <a:ext cx="508000" cy="457200"/>
            <a:chOff x="2976" y="1824"/>
            <a:chExt cx="240" cy="288"/>
          </a:xfrm>
        </p:grpSpPr>
        <p:sp>
          <p:nvSpPr>
            <p:cNvPr id="43" name="Line 29">
              <a:extLst>
                <a:ext uri="{FF2B5EF4-FFF2-40B4-BE49-F238E27FC236}">
                  <a16:creationId xmlns="" xmlns:a16="http://schemas.microsoft.com/office/drawing/2014/main" id="{49246C68-D948-4A12-B09F-72E2649DF04D}"/>
                </a:ext>
              </a:extLst>
            </p:cNvPr>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30">
              <a:extLst>
                <a:ext uri="{FF2B5EF4-FFF2-40B4-BE49-F238E27FC236}">
                  <a16:creationId xmlns="" xmlns:a16="http://schemas.microsoft.com/office/drawing/2014/main" id="{C41B387E-4561-4BB8-A7C5-736C30F0EC07}"/>
                </a:ext>
              </a:extLst>
            </p:cNvPr>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 name="Line 33">
            <a:extLst>
              <a:ext uri="{FF2B5EF4-FFF2-40B4-BE49-F238E27FC236}">
                <a16:creationId xmlns="" xmlns:a16="http://schemas.microsoft.com/office/drawing/2014/main" id="{C551DF97-4FD6-44DB-8098-F483FECBE2D5}"/>
              </a:ext>
            </a:extLst>
          </p:cNvPr>
          <p:cNvSpPr>
            <a:spLocks noChangeShapeType="1"/>
          </p:cNvSpPr>
          <p:nvPr/>
        </p:nvSpPr>
        <p:spPr bwMode="auto">
          <a:xfrm>
            <a:off x="3586409" y="3431754"/>
            <a:ext cx="1320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Text Box 32">
            <a:extLst>
              <a:ext uri="{FF2B5EF4-FFF2-40B4-BE49-F238E27FC236}">
                <a16:creationId xmlns="" xmlns:a16="http://schemas.microsoft.com/office/drawing/2014/main" id="{EF28793C-BC69-4C86-86F7-D1635EA43F13}"/>
              </a:ext>
            </a:extLst>
          </p:cNvPr>
          <p:cNvSpPr txBox="1">
            <a:spLocks noChangeArrowheads="1"/>
          </p:cNvSpPr>
          <p:nvPr/>
        </p:nvSpPr>
        <p:spPr bwMode="auto">
          <a:xfrm>
            <a:off x="2565647" y="3865141"/>
            <a:ext cx="7276355" cy="2308324"/>
          </a:xfrm>
          <a:prstGeom prst="rect">
            <a:avLst/>
          </a:prstGeom>
          <a:noFill/>
          <a:ln>
            <a:noFill/>
          </a:ln>
        </p:spPr>
        <p:txBody>
          <a:bodyPr wrap="square">
            <a:spAutoFit/>
          </a:bodyPr>
          <a:lstStyle>
            <a:lvl1pPr eaLnBrk="0" hangingPunct="0">
              <a:defRPr sz="2400" b="1">
                <a:solidFill>
                  <a:schemeClr val="bg2"/>
                </a:solidFill>
                <a:latin typeface="Times New Roman" pitchFamily="18" charset="0"/>
                <a:ea typeface="宋体" charset="-122"/>
              </a:defRPr>
            </a:lvl1pPr>
            <a:lvl2pPr marL="742950" indent="-285750" eaLnBrk="0" hangingPunct="0">
              <a:defRPr sz="2400" b="1">
                <a:solidFill>
                  <a:schemeClr val="bg2"/>
                </a:solidFill>
                <a:latin typeface="Times New Roman" pitchFamily="18" charset="0"/>
                <a:ea typeface="宋体" charset="-122"/>
              </a:defRPr>
            </a:lvl2pPr>
            <a:lvl3pPr marL="1143000" indent="-228600" eaLnBrk="0" hangingPunct="0">
              <a:defRPr sz="2400" b="1">
                <a:solidFill>
                  <a:schemeClr val="bg2"/>
                </a:solidFill>
                <a:latin typeface="Times New Roman" pitchFamily="18" charset="0"/>
                <a:ea typeface="宋体" charset="-122"/>
              </a:defRPr>
            </a:lvl3pPr>
            <a:lvl4pPr marL="1600200" indent="-228600" eaLnBrk="0" hangingPunct="0">
              <a:defRPr sz="2400" b="1">
                <a:solidFill>
                  <a:schemeClr val="bg2"/>
                </a:solidFill>
                <a:latin typeface="Times New Roman" pitchFamily="18" charset="0"/>
                <a:ea typeface="宋体" charset="-122"/>
              </a:defRPr>
            </a:lvl4pPr>
            <a:lvl5pPr marL="2057400" indent="-228600" eaLnBrk="0" hangingPunct="0">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defRPr sz="2400" b="1">
                <a:solidFill>
                  <a:schemeClr val="bg2"/>
                </a:solidFill>
                <a:latin typeface="Times New Roman" pitchFamily="18" charset="0"/>
                <a:ea typeface="宋体" charset="-122"/>
              </a:defRPr>
            </a:lvl9pPr>
          </a:lstStyle>
          <a:p>
            <a:pPr eaLnBrk="1" hangingPunct="1">
              <a:buClr>
                <a:schemeClr val="accent2"/>
              </a:buClr>
              <a:buSzPct val="80000"/>
              <a:buFont typeface="Wingdings" pitchFamily="2" charset="2"/>
              <a:buNone/>
              <a:defRPr/>
            </a:pP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template &lt;class T&gt;</a:t>
            </a:r>
          </a:p>
          <a:p>
            <a:pPr eaLnBrk="1" hangingPunct="1">
              <a:buClr>
                <a:schemeClr val="accent2"/>
              </a:buClr>
              <a:buSzPct val="80000"/>
              <a:buFont typeface="Wingdings" pitchFamily="2" charset="2"/>
              <a:buNone/>
              <a:defRPr/>
            </a:pP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void Node&lt;T&gt;::</a:t>
            </a:r>
            <a:r>
              <a:rPr lang="en-US" altLang="zh-CN" dirty="0" err="1">
                <a:solidFill>
                  <a:srgbClr val="C00000"/>
                </a:solidFill>
                <a:latin typeface="Consolas" panose="020B0609020204030204" pitchFamily="49" charset="0"/>
                <a:ea typeface="微软雅黑" panose="020B0503020204020204" pitchFamily="34" charset="-122"/>
                <a:cs typeface="Consolas" pitchFamily="49" charset="0"/>
              </a:rPr>
              <a:t>insertAfter</a:t>
            </a: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(Node&lt;T&gt; *p) {</a:t>
            </a:r>
          </a:p>
          <a:p>
            <a:pPr eaLnBrk="1" hangingPunct="1">
              <a:buClr>
                <a:schemeClr val="accent2"/>
              </a:buClr>
              <a:buSzPct val="80000"/>
              <a:buFont typeface="Wingdings" pitchFamily="2" charset="2"/>
              <a:buNone/>
              <a:defRPr/>
            </a:pP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  </a:t>
            </a:r>
            <a:r>
              <a:rPr lang="en-US" altLang="zh-CN" b="0" dirty="0">
                <a:solidFill>
                  <a:schemeClr val="tx1">
                    <a:lumMod val="50000"/>
                    <a:lumOff val="50000"/>
                  </a:schemeClr>
                </a:solidFill>
                <a:latin typeface="Consolas" panose="020B0609020204030204" pitchFamily="49" charset="0"/>
                <a:ea typeface="微软雅黑" panose="020B0503020204020204" pitchFamily="34" charset="-122"/>
                <a:cs typeface="Consolas" pitchFamily="49" charset="0"/>
              </a:rPr>
              <a:t>//p</a:t>
            </a:r>
            <a:r>
              <a:rPr lang="zh-CN" altLang="en-US" b="0" dirty="0">
                <a:solidFill>
                  <a:schemeClr val="tx1">
                    <a:lumMod val="50000"/>
                    <a:lumOff val="50000"/>
                  </a:schemeClr>
                </a:solidFill>
                <a:latin typeface="Consolas" panose="020B0609020204030204" pitchFamily="49" charset="0"/>
                <a:ea typeface="微软雅黑" panose="020B0503020204020204" pitchFamily="34" charset="-122"/>
                <a:cs typeface="Consolas" pitchFamily="49" charset="0"/>
              </a:rPr>
              <a:t>节点指针域指向当前节点的后继节点</a:t>
            </a:r>
          </a:p>
          <a:p>
            <a:pPr eaLnBrk="1" hangingPunct="1">
              <a:buClr>
                <a:schemeClr val="accent2"/>
              </a:buClr>
              <a:buSzPct val="80000"/>
              <a:buFont typeface="Wingdings" pitchFamily="2" charset="2"/>
              <a:buNone/>
              <a:defRPr/>
            </a:pPr>
            <a:r>
              <a:rPr lang="zh-CN" altLang="en-US" b="0" dirty="0">
                <a:solidFill>
                  <a:schemeClr val="tx1"/>
                </a:solidFill>
                <a:latin typeface="Consolas" panose="020B0609020204030204" pitchFamily="49" charset="0"/>
                <a:ea typeface="微软雅黑" panose="020B0503020204020204" pitchFamily="34" charset="-122"/>
                <a:cs typeface="Consolas" pitchFamily="49" charset="0"/>
              </a:rPr>
              <a:t>  </a:t>
            </a: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p-&gt;next = next;     </a:t>
            </a:r>
          </a:p>
          <a:p>
            <a:pPr eaLnBrk="1" hangingPunct="1">
              <a:buClr>
                <a:schemeClr val="accent2"/>
              </a:buClr>
              <a:buSzPct val="80000"/>
              <a:buFont typeface="Wingdings" pitchFamily="2" charset="2"/>
              <a:buNone/>
              <a:defRPr/>
            </a:pP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  next = p; </a:t>
            </a:r>
            <a:r>
              <a:rPr lang="en-US" altLang="zh-CN" b="0" dirty="0">
                <a:solidFill>
                  <a:schemeClr val="tx1">
                    <a:lumMod val="50000"/>
                    <a:lumOff val="50000"/>
                  </a:schemeClr>
                </a:solidFill>
                <a:latin typeface="Consolas" panose="020B0609020204030204" pitchFamily="49" charset="0"/>
                <a:ea typeface="微软雅黑" panose="020B0503020204020204" pitchFamily="34" charset="-122"/>
                <a:cs typeface="Consolas" pitchFamily="49" charset="0"/>
              </a:rPr>
              <a:t>//</a:t>
            </a:r>
            <a:r>
              <a:rPr lang="zh-CN" altLang="en-US" b="0" dirty="0">
                <a:solidFill>
                  <a:schemeClr val="tx1">
                    <a:lumMod val="50000"/>
                    <a:lumOff val="50000"/>
                  </a:schemeClr>
                </a:solidFill>
                <a:latin typeface="Consolas" panose="020B0609020204030204" pitchFamily="49" charset="0"/>
                <a:ea typeface="微软雅黑" panose="020B0503020204020204" pitchFamily="34" charset="-122"/>
                <a:cs typeface="Consolas" pitchFamily="49" charset="0"/>
              </a:rPr>
              <a:t>当前节点的指针域指向</a:t>
            </a:r>
            <a:r>
              <a:rPr lang="en-US" altLang="zh-CN" b="0" dirty="0" smtClean="0">
                <a:solidFill>
                  <a:schemeClr val="tx1">
                    <a:lumMod val="50000"/>
                    <a:lumOff val="50000"/>
                  </a:schemeClr>
                </a:solidFill>
                <a:latin typeface="Consolas" panose="020B0609020204030204" pitchFamily="49" charset="0"/>
                <a:ea typeface="微软雅黑" panose="020B0503020204020204" pitchFamily="34" charset="-122"/>
                <a:cs typeface="Consolas" pitchFamily="49" charset="0"/>
              </a:rPr>
              <a:t>p</a:t>
            </a:r>
            <a:endParaRPr lang="en-US" altLang="zh-CN" b="0" dirty="0">
              <a:solidFill>
                <a:schemeClr val="tx1">
                  <a:lumMod val="50000"/>
                  <a:lumOff val="50000"/>
                </a:schemeClr>
              </a:solidFill>
              <a:latin typeface="Consolas" panose="020B0609020204030204" pitchFamily="49" charset="0"/>
              <a:ea typeface="微软雅黑" panose="020B0503020204020204" pitchFamily="34" charset="-122"/>
              <a:cs typeface="Consolas" pitchFamily="49" charset="0"/>
            </a:endParaRPr>
          </a:p>
          <a:p>
            <a:pPr eaLnBrk="1" hangingPunct="1">
              <a:buClr>
                <a:schemeClr val="accent2"/>
              </a:buClr>
              <a:buSzPct val="80000"/>
              <a:buFont typeface="Wingdings" pitchFamily="2" charset="2"/>
              <a:buNone/>
              <a:defRPr/>
            </a:pP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40</a:t>
            </a:fld>
            <a:endParaRPr lang="zh-CN"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标题 1"/>
          <p:cNvSpPr>
            <a:spLocks noGrp="1"/>
          </p:cNvSpPr>
          <p:nvPr>
            <p:ph type="title"/>
          </p:nvPr>
        </p:nvSpPr>
        <p:spPr/>
        <p:txBody>
          <a:bodyPr/>
          <a:lstStyle/>
          <a:p>
            <a:r>
              <a:rPr lang="en-US" altLang="zh-CN"/>
              <a:t> </a:t>
            </a:r>
            <a:r>
              <a:rPr lang="zh-CN" altLang="en-US"/>
              <a:t>删除结点之后的结点</a:t>
            </a:r>
          </a:p>
        </p:txBody>
      </p:sp>
      <p:sp>
        <p:nvSpPr>
          <p:cNvPr id="29" name="Text Box 8">
            <a:extLst>
              <a:ext uri="{FF2B5EF4-FFF2-40B4-BE49-F238E27FC236}">
                <a16:creationId xmlns="" xmlns:a16="http://schemas.microsoft.com/office/drawing/2014/main" id="{0459E1C6-364C-4FAF-989F-872908D73150}"/>
              </a:ext>
            </a:extLst>
          </p:cNvPr>
          <p:cNvSpPr txBox="1">
            <a:spLocks noChangeArrowheads="1"/>
          </p:cNvSpPr>
          <p:nvPr/>
        </p:nvSpPr>
        <p:spPr bwMode="auto">
          <a:xfrm>
            <a:off x="2694681" y="1556792"/>
            <a:ext cx="1763713" cy="714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 data1</a:t>
            </a:r>
          </a:p>
        </p:txBody>
      </p:sp>
      <p:sp>
        <p:nvSpPr>
          <p:cNvPr id="30" name="Line 9">
            <a:extLst>
              <a:ext uri="{FF2B5EF4-FFF2-40B4-BE49-F238E27FC236}">
                <a16:creationId xmlns="" xmlns:a16="http://schemas.microsoft.com/office/drawing/2014/main" id="{7080D7A1-9348-4DA7-A53F-5D354F6130A3}"/>
              </a:ext>
            </a:extLst>
          </p:cNvPr>
          <p:cNvSpPr>
            <a:spLocks noChangeShapeType="1"/>
          </p:cNvSpPr>
          <p:nvPr/>
        </p:nvSpPr>
        <p:spPr bwMode="auto">
          <a:xfrm>
            <a:off x="3577331" y="1556792"/>
            <a:ext cx="0" cy="714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Line 10">
            <a:extLst>
              <a:ext uri="{FF2B5EF4-FFF2-40B4-BE49-F238E27FC236}">
                <a16:creationId xmlns="" xmlns:a16="http://schemas.microsoft.com/office/drawing/2014/main" id="{9F5BD63E-885A-4013-8C97-16EBFACC8F83}"/>
              </a:ext>
            </a:extLst>
          </p:cNvPr>
          <p:cNvSpPr>
            <a:spLocks noChangeShapeType="1"/>
          </p:cNvSpPr>
          <p:nvPr/>
        </p:nvSpPr>
        <p:spPr bwMode="auto">
          <a:xfrm>
            <a:off x="4458394" y="1931442"/>
            <a:ext cx="102076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32" name="Group 11">
            <a:extLst>
              <a:ext uri="{FF2B5EF4-FFF2-40B4-BE49-F238E27FC236}">
                <a16:creationId xmlns="" xmlns:a16="http://schemas.microsoft.com/office/drawing/2014/main" id="{6873D99F-F567-4A63-A4EF-DE2DAE0E1669}"/>
              </a:ext>
            </a:extLst>
          </p:cNvPr>
          <p:cNvGrpSpPr>
            <a:grpSpLocks/>
          </p:cNvGrpSpPr>
          <p:nvPr/>
        </p:nvGrpSpPr>
        <p:grpSpPr bwMode="auto">
          <a:xfrm>
            <a:off x="5479156" y="1556792"/>
            <a:ext cx="2343150" cy="714375"/>
            <a:chOff x="2505" y="2775"/>
            <a:chExt cx="1515" cy="360"/>
          </a:xfrm>
        </p:grpSpPr>
        <p:sp>
          <p:nvSpPr>
            <p:cNvPr id="33" name="Text Box 12">
              <a:extLst>
                <a:ext uri="{FF2B5EF4-FFF2-40B4-BE49-F238E27FC236}">
                  <a16:creationId xmlns="" xmlns:a16="http://schemas.microsoft.com/office/drawing/2014/main" id="{6E790A53-7C75-4361-9A32-6BDB1C929031}"/>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 data2</a:t>
              </a:r>
            </a:p>
          </p:txBody>
        </p:sp>
        <p:sp>
          <p:nvSpPr>
            <p:cNvPr id="34" name="Line 13">
              <a:extLst>
                <a:ext uri="{FF2B5EF4-FFF2-40B4-BE49-F238E27FC236}">
                  <a16:creationId xmlns="" xmlns:a16="http://schemas.microsoft.com/office/drawing/2014/main" id="{A33EC744-A659-464C-8DC2-1F4910219174}"/>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Line 14">
              <a:extLst>
                <a:ext uri="{FF2B5EF4-FFF2-40B4-BE49-F238E27FC236}">
                  <a16:creationId xmlns="" xmlns:a16="http://schemas.microsoft.com/office/drawing/2014/main" id="{B599CA66-3968-4264-8F4D-593552822D92}"/>
                </a:ext>
              </a:extLst>
            </p:cNvPr>
            <p:cNvSpPr>
              <a:spLocks noChangeShapeType="1"/>
            </p:cNvSpPr>
            <p:nvPr/>
          </p:nvSpPr>
          <p:spPr bwMode="auto">
            <a:xfrm flipV="1">
              <a:off x="3645" y="2964"/>
              <a:ext cx="37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36" name="Group 15">
            <a:extLst>
              <a:ext uri="{FF2B5EF4-FFF2-40B4-BE49-F238E27FC236}">
                <a16:creationId xmlns="" xmlns:a16="http://schemas.microsoft.com/office/drawing/2014/main" id="{3C4E7F4D-87C7-4B3B-AA14-EBA94E14571D}"/>
              </a:ext>
            </a:extLst>
          </p:cNvPr>
          <p:cNvGrpSpPr>
            <a:grpSpLocks/>
          </p:cNvGrpSpPr>
          <p:nvPr/>
        </p:nvGrpSpPr>
        <p:grpSpPr bwMode="auto">
          <a:xfrm>
            <a:off x="7822306" y="1556792"/>
            <a:ext cx="2344738" cy="714375"/>
            <a:chOff x="2505" y="2775"/>
            <a:chExt cx="1515" cy="360"/>
          </a:xfrm>
        </p:grpSpPr>
        <p:sp>
          <p:nvSpPr>
            <p:cNvPr id="37" name="Text Box 16">
              <a:extLst>
                <a:ext uri="{FF2B5EF4-FFF2-40B4-BE49-F238E27FC236}">
                  <a16:creationId xmlns="" xmlns:a16="http://schemas.microsoft.com/office/drawing/2014/main" id="{24564B08-2B26-40D2-81D2-C05C0D13FE8F}"/>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 data3</a:t>
              </a:r>
            </a:p>
          </p:txBody>
        </p:sp>
        <p:sp>
          <p:nvSpPr>
            <p:cNvPr id="38" name="Line 17">
              <a:extLst>
                <a:ext uri="{FF2B5EF4-FFF2-40B4-BE49-F238E27FC236}">
                  <a16:creationId xmlns="" xmlns:a16="http://schemas.microsoft.com/office/drawing/2014/main" id="{ECC11029-69FC-4160-9354-82AA961A0DDF}"/>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9" name="Line 18">
              <a:extLst>
                <a:ext uri="{FF2B5EF4-FFF2-40B4-BE49-F238E27FC236}">
                  <a16:creationId xmlns="" xmlns:a16="http://schemas.microsoft.com/office/drawing/2014/main" id="{F043A5C3-ECF3-428C-8541-000BA8FF92D7}"/>
                </a:ext>
              </a:extLst>
            </p:cNvPr>
            <p:cNvSpPr>
              <a:spLocks noChangeShapeType="1"/>
            </p:cNvSpPr>
            <p:nvPr/>
          </p:nvSpPr>
          <p:spPr bwMode="auto">
            <a:xfrm flipV="1">
              <a:off x="3645" y="2964"/>
              <a:ext cx="37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40" name="Text Box 19">
            <a:extLst>
              <a:ext uri="{FF2B5EF4-FFF2-40B4-BE49-F238E27FC236}">
                <a16:creationId xmlns="" xmlns:a16="http://schemas.microsoft.com/office/drawing/2014/main" id="{0982B96E-A893-4F98-A0B4-6B683F4DF81B}"/>
              </a:ext>
            </a:extLst>
          </p:cNvPr>
          <p:cNvSpPr txBox="1">
            <a:spLocks noChangeArrowheads="1"/>
          </p:cNvSpPr>
          <p:nvPr/>
        </p:nvSpPr>
        <p:spPr bwMode="auto">
          <a:xfrm>
            <a:off x="10020994" y="1652042"/>
            <a:ext cx="973137"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a:t>
            </a:r>
          </a:p>
        </p:txBody>
      </p:sp>
      <p:sp>
        <p:nvSpPr>
          <p:cNvPr id="41" name="Freeform 25">
            <a:extLst>
              <a:ext uri="{FF2B5EF4-FFF2-40B4-BE49-F238E27FC236}">
                <a16:creationId xmlns="" xmlns:a16="http://schemas.microsoft.com/office/drawing/2014/main" id="{39436EB5-8803-4BBE-A329-2E5293F6D85A}"/>
              </a:ext>
            </a:extLst>
          </p:cNvPr>
          <p:cNvSpPr>
            <a:spLocks/>
          </p:cNvSpPr>
          <p:nvPr/>
        </p:nvSpPr>
        <p:spPr bwMode="auto">
          <a:xfrm>
            <a:off x="4142481" y="2279105"/>
            <a:ext cx="3990975" cy="808037"/>
          </a:xfrm>
          <a:custGeom>
            <a:avLst/>
            <a:gdLst>
              <a:gd name="T0" fmla="*/ 0 w 2580"/>
              <a:gd name="T1" fmla="*/ 0 h 525"/>
              <a:gd name="T2" fmla="*/ 0 w 2580"/>
              <a:gd name="T3" fmla="*/ 2147483646 h 525"/>
              <a:gd name="T4" fmla="*/ 2147483646 w 2580"/>
              <a:gd name="T5" fmla="*/ 2147483646 h 525"/>
              <a:gd name="T6" fmla="*/ 2147483646 w 2580"/>
              <a:gd name="T7" fmla="*/ 2147483646 h 525"/>
              <a:gd name="T8" fmla="*/ 0 60000 65536"/>
              <a:gd name="T9" fmla="*/ 0 60000 65536"/>
              <a:gd name="T10" fmla="*/ 0 60000 65536"/>
              <a:gd name="T11" fmla="*/ 0 60000 65536"/>
              <a:gd name="T12" fmla="*/ 0 w 2580"/>
              <a:gd name="T13" fmla="*/ 0 h 525"/>
              <a:gd name="T14" fmla="*/ 2580 w 2580"/>
              <a:gd name="T15" fmla="*/ 525 h 525"/>
            </a:gdLst>
            <a:ahLst/>
            <a:cxnLst>
              <a:cxn ang="T8">
                <a:pos x="T0" y="T1"/>
              </a:cxn>
              <a:cxn ang="T9">
                <a:pos x="T2" y="T3"/>
              </a:cxn>
              <a:cxn ang="T10">
                <a:pos x="T4" y="T5"/>
              </a:cxn>
              <a:cxn ang="T11">
                <a:pos x="T6" y="T7"/>
              </a:cxn>
            </a:cxnLst>
            <a:rect l="T12" t="T13" r="T14" b="T15"/>
            <a:pathLst>
              <a:path w="2580" h="525">
                <a:moveTo>
                  <a:pt x="0" y="0"/>
                </a:moveTo>
                <a:lnTo>
                  <a:pt x="0" y="525"/>
                </a:lnTo>
                <a:lnTo>
                  <a:pt x="2580" y="525"/>
                </a:lnTo>
                <a:lnTo>
                  <a:pt x="2580" y="120"/>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2" name="Line 29">
            <a:extLst>
              <a:ext uri="{FF2B5EF4-FFF2-40B4-BE49-F238E27FC236}">
                <a16:creationId xmlns="" xmlns:a16="http://schemas.microsoft.com/office/drawing/2014/main" id="{66CDEC26-1533-4E04-B19F-139413CF8B64}"/>
              </a:ext>
            </a:extLst>
          </p:cNvPr>
          <p:cNvSpPr>
            <a:spLocks noChangeShapeType="1"/>
          </p:cNvSpPr>
          <p:nvPr/>
        </p:nvSpPr>
        <p:spPr bwMode="auto">
          <a:xfrm>
            <a:off x="1953319" y="1931442"/>
            <a:ext cx="71755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43" name="Group 31">
            <a:extLst>
              <a:ext uri="{FF2B5EF4-FFF2-40B4-BE49-F238E27FC236}">
                <a16:creationId xmlns="" xmlns:a16="http://schemas.microsoft.com/office/drawing/2014/main" id="{A669B6BB-0B49-4363-910C-9E320F02C6FA}"/>
              </a:ext>
            </a:extLst>
          </p:cNvPr>
          <p:cNvGrpSpPr>
            <a:grpSpLocks/>
          </p:cNvGrpSpPr>
          <p:nvPr/>
        </p:nvGrpSpPr>
        <p:grpSpPr bwMode="auto">
          <a:xfrm>
            <a:off x="4736206" y="1739355"/>
            <a:ext cx="508000" cy="457200"/>
            <a:chOff x="2976" y="1824"/>
            <a:chExt cx="240" cy="288"/>
          </a:xfrm>
        </p:grpSpPr>
        <p:sp>
          <p:nvSpPr>
            <p:cNvPr id="44" name="Line 32">
              <a:extLst>
                <a:ext uri="{FF2B5EF4-FFF2-40B4-BE49-F238E27FC236}">
                  <a16:creationId xmlns="" xmlns:a16="http://schemas.microsoft.com/office/drawing/2014/main" id="{B4346AF4-9EA3-41AC-B9BD-6E9F197434F2}"/>
                </a:ext>
              </a:extLst>
            </p:cNvPr>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 name="Line 33">
              <a:extLst>
                <a:ext uri="{FF2B5EF4-FFF2-40B4-BE49-F238E27FC236}">
                  <a16:creationId xmlns="" xmlns:a16="http://schemas.microsoft.com/office/drawing/2014/main" id="{AB21BA97-69B5-47A1-808E-68B20F7709CD}"/>
                </a:ext>
              </a:extLst>
            </p:cNvPr>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46" name="Text Box 39">
            <a:extLst>
              <a:ext uri="{FF2B5EF4-FFF2-40B4-BE49-F238E27FC236}">
                <a16:creationId xmlns="" xmlns:a16="http://schemas.microsoft.com/office/drawing/2014/main" id="{39CDA504-A6A0-4718-8497-3385A9F552D7}"/>
              </a:ext>
            </a:extLst>
          </p:cNvPr>
          <p:cNvSpPr txBox="1">
            <a:spLocks noChangeArrowheads="1"/>
          </p:cNvSpPr>
          <p:nvPr/>
        </p:nvSpPr>
        <p:spPr bwMode="auto">
          <a:xfrm>
            <a:off x="5345806" y="2653755"/>
            <a:ext cx="132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50000"/>
              </a:spcBef>
              <a:buClrTx/>
              <a:buFontTx/>
              <a:buNone/>
            </a:pPr>
            <a:r>
              <a:rPr lang="en-US" altLang="zh-CN" sz="2000">
                <a:latin typeface="微软雅黑" panose="020B0503020204020204" pitchFamily="34" charset="-122"/>
                <a:ea typeface="微软雅黑" panose="020B0503020204020204" pitchFamily="34" charset="-122"/>
              </a:rPr>
              <a:t>tempPtr</a:t>
            </a:r>
          </a:p>
        </p:txBody>
      </p:sp>
      <p:sp>
        <p:nvSpPr>
          <p:cNvPr id="47" name="Line 41">
            <a:extLst>
              <a:ext uri="{FF2B5EF4-FFF2-40B4-BE49-F238E27FC236}">
                <a16:creationId xmlns="" xmlns:a16="http://schemas.microsoft.com/office/drawing/2014/main" id="{AB47CFDF-B4B1-4B27-AF61-64448B91418C}"/>
              </a:ext>
            </a:extLst>
          </p:cNvPr>
          <p:cNvSpPr>
            <a:spLocks noChangeShapeType="1"/>
          </p:cNvSpPr>
          <p:nvPr/>
        </p:nvSpPr>
        <p:spPr bwMode="auto">
          <a:xfrm flipV="1">
            <a:off x="6057006" y="2272755"/>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 name="Text Box 37">
            <a:extLst>
              <a:ext uri="{FF2B5EF4-FFF2-40B4-BE49-F238E27FC236}">
                <a16:creationId xmlns="" xmlns:a16="http://schemas.microsoft.com/office/drawing/2014/main" id="{368E61CA-5ABF-4DE1-A228-0130FFFC2C50}"/>
              </a:ext>
            </a:extLst>
          </p:cNvPr>
          <p:cNvSpPr txBox="1">
            <a:spLocks noChangeArrowheads="1"/>
          </p:cNvSpPr>
          <p:nvPr/>
        </p:nvSpPr>
        <p:spPr bwMode="auto">
          <a:xfrm>
            <a:off x="3073251" y="3539008"/>
            <a:ext cx="6840760" cy="2677656"/>
          </a:xfrm>
          <a:prstGeom prst="rect">
            <a:avLst/>
          </a:prstGeom>
          <a:noFill/>
          <a:ln>
            <a:noFill/>
          </a:ln>
        </p:spPr>
        <p:txBody>
          <a:bodyPr wrap="square">
            <a:spAutoFit/>
          </a:bodyPr>
          <a:lstStyle>
            <a:lvl1pPr eaLnBrk="0" hangingPunct="0">
              <a:tabLst>
                <a:tab pos="273050" algn="l"/>
                <a:tab pos="534988" algn="l"/>
              </a:tabLst>
              <a:defRPr sz="2400" b="1">
                <a:solidFill>
                  <a:schemeClr val="bg2"/>
                </a:solidFill>
                <a:latin typeface="Times New Roman" pitchFamily="18" charset="0"/>
                <a:ea typeface="宋体" charset="-122"/>
              </a:defRPr>
            </a:lvl1pPr>
            <a:lvl2pPr marL="742950" indent="-285750" eaLnBrk="0" hangingPunct="0">
              <a:tabLst>
                <a:tab pos="273050" algn="l"/>
                <a:tab pos="534988" algn="l"/>
              </a:tabLst>
              <a:defRPr sz="2400" b="1">
                <a:solidFill>
                  <a:schemeClr val="bg2"/>
                </a:solidFill>
                <a:latin typeface="Times New Roman" pitchFamily="18" charset="0"/>
                <a:ea typeface="宋体" charset="-122"/>
              </a:defRPr>
            </a:lvl2pPr>
            <a:lvl3pPr marL="1143000" indent="-228600" eaLnBrk="0" hangingPunct="0">
              <a:tabLst>
                <a:tab pos="273050" algn="l"/>
                <a:tab pos="534988" algn="l"/>
              </a:tabLst>
              <a:defRPr sz="2400" b="1">
                <a:solidFill>
                  <a:schemeClr val="bg2"/>
                </a:solidFill>
                <a:latin typeface="Times New Roman" pitchFamily="18" charset="0"/>
                <a:ea typeface="宋体" charset="-122"/>
              </a:defRPr>
            </a:lvl3pPr>
            <a:lvl4pPr marL="1600200" indent="-228600" eaLnBrk="0" hangingPunct="0">
              <a:tabLst>
                <a:tab pos="273050" algn="l"/>
                <a:tab pos="534988" algn="l"/>
              </a:tabLst>
              <a:defRPr sz="2400" b="1">
                <a:solidFill>
                  <a:schemeClr val="bg2"/>
                </a:solidFill>
                <a:latin typeface="Times New Roman" pitchFamily="18" charset="0"/>
                <a:ea typeface="宋体" charset="-122"/>
              </a:defRPr>
            </a:lvl4pPr>
            <a:lvl5pPr marL="2057400" indent="-228600" eaLnBrk="0" hangingPunct="0">
              <a:tabLst>
                <a:tab pos="273050" algn="l"/>
                <a:tab pos="534988" algn="l"/>
              </a:tabLst>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9pPr>
          </a:lstStyle>
          <a:p>
            <a:pPr eaLnBrk="1" hangingPunct="1">
              <a:buClr>
                <a:schemeClr val="accent2"/>
              </a:buClr>
              <a:buSzPct val="80000"/>
              <a:buFont typeface="Wingdings" pitchFamily="2" charset="2"/>
              <a:buNone/>
              <a:defRPr/>
            </a:pP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Node&lt;T&gt; *Node&lt;T&gt;::</a:t>
            </a:r>
            <a:r>
              <a:rPr lang="en-US" altLang="zh-CN" b="0" dirty="0" err="1">
                <a:solidFill>
                  <a:schemeClr val="tx1"/>
                </a:solidFill>
                <a:latin typeface="Consolas" panose="020B0609020204030204" pitchFamily="49" charset="0"/>
                <a:ea typeface="微软雅黑" panose="020B0503020204020204" pitchFamily="34" charset="-122"/>
                <a:cs typeface="Consolas" pitchFamily="49" charset="0"/>
              </a:rPr>
              <a:t>deleteAfter</a:t>
            </a: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(void) {</a:t>
            </a:r>
          </a:p>
          <a:p>
            <a:pPr eaLnBrk="1" hangingPunct="1">
              <a:buClr>
                <a:schemeClr val="accent2"/>
              </a:buClr>
              <a:buSzPct val="80000"/>
              <a:buFont typeface="Wingdings" pitchFamily="2" charset="2"/>
              <a:buNone/>
              <a:defRPr/>
            </a:pP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  Node&lt;T&gt; *</a:t>
            </a:r>
            <a:r>
              <a:rPr lang="en-US" altLang="zh-CN" b="0" dirty="0" err="1">
                <a:solidFill>
                  <a:schemeClr val="tx1"/>
                </a:solidFill>
                <a:latin typeface="Consolas" panose="020B0609020204030204" pitchFamily="49" charset="0"/>
                <a:ea typeface="微软雅黑" panose="020B0503020204020204" pitchFamily="34" charset="-122"/>
                <a:cs typeface="Consolas" pitchFamily="49" charset="0"/>
              </a:rPr>
              <a:t>tempPtr</a:t>
            </a: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 = next;  </a:t>
            </a:r>
          </a:p>
          <a:p>
            <a:pPr eaLnBrk="1" hangingPunct="1">
              <a:buClr>
                <a:schemeClr val="accent2"/>
              </a:buClr>
              <a:buSzPct val="80000"/>
              <a:buFont typeface="Wingdings" pitchFamily="2" charset="2"/>
              <a:buNone/>
              <a:defRPr/>
            </a:pP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  if (next == 0</a:t>
            </a:r>
            <a:r>
              <a:rPr lang="en-US" altLang="zh-CN" b="0" dirty="0" smtClean="0">
                <a:solidFill>
                  <a:schemeClr val="tx1"/>
                </a:solidFill>
                <a:latin typeface="Consolas" panose="020B0609020204030204" pitchFamily="49" charset="0"/>
                <a:ea typeface="微软雅黑" panose="020B0503020204020204" pitchFamily="34" charset="-122"/>
                <a:cs typeface="Consolas" pitchFamily="49" charset="0"/>
              </a:rPr>
              <a:t>)	</a:t>
            </a:r>
            <a:r>
              <a:rPr lang="en-US" altLang="zh-CN" b="0" dirty="0" smtClean="0">
                <a:solidFill>
                  <a:schemeClr val="tx1">
                    <a:lumMod val="50000"/>
                    <a:lumOff val="50000"/>
                  </a:schemeClr>
                </a:solidFill>
                <a:latin typeface="Consolas" panose="020B0609020204030204" pitchFamily="49" charset="0"/>
                <a:ea typeface="微软雅黑" panose="020B0503020204020204" pitchFamily="34" charset="-122"/>
                <a:cs typeface="Consolas" pitchFamily="49" charset="0"/>
              </a:rPr>
              <a:t>//</a:t>
            </a:r>
            <a:r>
              <a:rPr lang="zh-CN" altLang="en-US" b="0" dirty="0" smtClean="0">
                <a:solidFill>
                  <a:schemeClr val="tx1">
                    <a:lumMod val="50000"/>
                    <a:lumOff val="50000"/>
                  </a:schemeClr>
                </a:solidFill>
                <a:latin typeface="Consolas" panose="020B0609020204030204" pitchFamily="49" charset="0"/>
                <a:ea typeface="微软雅黑" panose="020B0503020204020204" pitchFamily="34" charset="-122"/>
                <a:cs typeface="Consolas" pitchFamily="49" charset="0"/>
              </a:rPr>
              <a:t>当前节点已是末节点</a:t>
            </a:r>
            <a:endParaRPr lang="en-US" altLang="zh-CN" b="0" dirty="0">
              <a:solidFill>
                <a:schemeClr val="tx1">
                  <a:lumMod val="50000"/>
                  <a:lumOff val="50000"/>
                </a:schemeClr>
              </a:solidFill>
              <a:latin typeface="Consolas" panose="020B0609020204030204" pitchFamily="49" charset="0"/>
              <a:ea typeface="微软雅黑" panose="020B0503020204020204" pitchFamily="34" charset="-122"/>
              <a:cs typeface="Consolas" pitchFamily="49" charset="0"/>
            </a:endParaRPr>
          </a:p>
          <a:p>
            <a:pPr eaLnBrk="1" hangingPunct="1">
              <a:buClr>
                <a:schemeClr val="accent2"/>
              </a:buClr>
              <a:buSzPct val="80000"/>
              <a:buFont typeface="Wingdings" pitchFamily="2" charset="2"/>
              <a:buNone/>
              <a:defRPr/>
            </a:pP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     return 0;</a:t>
            </a:r>
          </a:p>
          <a:p>
            <a:pPr eaLnBrk="1" hangingPunct="1">
              <a:buClr>
                <a:schemeClr val="accent2"/>
              </a:buClr>
              <a:buSzPct val="80000"/>
              <a:buFont typeface="Wingdings" pitchFamily="2" charset="2"/>
              <a:buNone/>
              <a:defRPr/>
            </a:pP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  next = </a:t>
            </a:r>
            <a:r>
              <a:rPr lang="en-US" altLang="zh-CN" b="0" dirty="0" err="1">
                <a:solidFill>
                  <a:schemeClr val="tx1"/>
                </a:solidFill>
                <a:latin typeface="Consolas" panose="020B0609020204030204" pitchFamily="49" charset="0"/>
                <a:ea typeface="微软雅黑" panose="020B0503020204020204" pitchFamily="34" charset="-122"/>
                <a:cs typeface="Consolas" pitchFamily="49" charset="0"/>
              </a:rPr>
              <a:t>tempPtr</a:t>
            </a: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-&gt;next; </a:t>
            </a:r>
          </a:p>
          <a:p>
            <a:pPr eaLnBrk="1" hangingPunct="1">
              <a:buClr>
                <a:schemeClr val="accent2"/>
              </a:buClr>
              <a:buSzPct val="80000"/>
              <a:buFont typeface="Wingdings" pitchFamily="2" charset="2"/>
              <a:buNone/>
              <a:defRPr/>
            </a:pP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  return </a:t>
            </a:r>
            <a:r>
              <a:rPr lang="en-US" altLang="zh-CN" b="0" dirty="0" err="1">
                <a:solidFill>
                  <a:schemeClr val="tx1"/>
                </a:solidFill>
                <a:latin typeface="Consolas" panose="020B0609020204030204" pitchFamily="49" charset="0"/>
                <a:ea typeface="微软雅黑" panose="020B0503020204020204" pitchFamily="34" charset="-122"/>
                <a:cs typeface="Consolas" pitchFamily="49" charset="0"/>
              </a:rPr>
              <a:t>tempPtr</a:t>
            </a: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   </a:t>
            </a:r>
          </a:p>
          <a:p>
            <a:pPr eaLnBrk="1" hangingPunct="1">
              <a:buClr>
                <a:schemeClr val="accent2"/>
              </a:buClr>
              <a:buSzPct val="80000"/>
              <a:buFont typeface="Wingdings" pitchFamily="2" charset="2"/>
              <a:buNone/>
              <a:defRPr/>
            </a:pPr>
            <a:r>
              <a:rPr lang="en-US" altLang="zh-CN" b="0" dirty="0">
                <a:solidFill>
                  <a:schemeClr val="tx1"/>
                </a:solidFill>
                <a:latin typeface="Consolas" panose="020B0609020204030204" pitchFamily="49" charset="0"/>
                <a:ea typeface="微软雅黑" panose="020B0503020204020204" pitchFamily="34" charset="-122"/>
                <a:cs typeface="Consolas" pitchFamily="49" charset="0"/>
              </a:rPr>
              <a:t>}</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41</a:t>
            </a:fld>
            <a:endParaRPr lang="zh-CN"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标题 1"/>
          <p:cNvSpPr>
            <a:spLocks noGrp="1"/>
          </p:cNvSpPr>
          <p:nvPr>
            <p:ph type="title"/>
          </p:nvPr>
        </p:nvSpPr>
        <p:spPr/>
        <p:txBody>
          <a:bodyPr/>
          <a:lstStyle/>
          <a:p>
            <a:r>
              <a:rPr lang="zh-CN" altLang="en-US" dirty="0"/>
              <a:t>例</a:t>
            </a:r>
            <a:r>
              <a:rPr lang="en-US" altLang="zh-CN" dirty="0"/>
              <a:t>9-5 </a:t>
            </a:r>
            <a:r>
              <a:rPr lang="zh-CN" altLang="en-US" dirty="0"/>
              <a:t>结点类模扳</a:t>
            </a:r>
          </a:p>
        </p:txBody>
      </p:sp>
      <p:sp>
        <p:nvSpPr>
          <p:cNvPr id="72708" name="内容占位符 2"/>
          <p:cNvSpPr>
            <a:spLocks noGrp="1"/>
          </p:cNvSpPr>
          <p:nvPr>
            <p:ph idx="1"/>
          </p:nvPr>
        </p:nvSpPr>
        <p:spPr>
          <a:xfrm>
            <a:off x="1921123" y="1124744"/>
            <a:ext cx="9664452" cy="5233070"/>
          </a:xfrm>
        </p:spPr>
        <p:txBody>
          <a:bodyPr/>
          <a:lstStyle/>
          <a:p>
            <a:pPr>
              <a:buFont typeface="Georgia" panose="02040502050405020303" pitchFamily="18" charset="0"/>
              <a:buNone/>
            </a:pPr>
            <a:r>
              <a:rPr lang="en-US" altLang="zh-CN" sz="2000" dirty="0">
                <a:solidFill>
                  <a:schemeClr val="tx1">
                    <a:lumMod val="50000"/>
                    <a:lumOff val="50000"/>
                  </a:schemeClr>
                </a:solidFill>
              </a:rPr>
              <a:t>//</a:t>
            </a:r>
            <a:r>
              <a:rPr lang="en-US" altLang="zh-CN" sz="2000" dirty="0" err="1">
                <a:solidFill>
                  <a:schemeClr val="tx1">
                    <a:lumMod val="50000"/>
                    <a:lumOff val="50000"/>
                  </a:schemeClr>
                </a:solidFill>
              </a:rPr>
              <a:t>Node.h</a:t>
            </a:r>
            <a:endParaRPr lang="en-US" altLang="zh-CN" sz="2000" dirty="0">
              <a:solidFill>
                <a:schemeClr val="tx1">
                  <a:lumMod val="50000"/>
                  <a:lumOff val="50000"/>
                </a:schemeClr>
              </a:solidFill>
            </a:endParaRPr>
          </a:p>
          <a:p>
            <a:pPr>
              <a:buFont typeface="Georgia" panose="02040502050405020303" pitchFamily="18" charset="0"/>
              <a:buNone/>
            </a:pPr>
            <a:r>
              <a:rPr lang="en-US" altLang="zh-CN" sz="2000" dirty="0"/>
              <a:t>#</a:t>
            </a:r>
            <a:r>
              <a:rPr lang="en-US" altLang="zh-CN" sz="2000" dirty="0" err="1"/>
              <a:t>ifndef</a:t>
            </a:r>
            <a:r>
              <a:rPr lang="en-US" altLang="zh-CN" sz="2000" dirty="0"/>
              <a:t> NODE_H</a:t>
            </a:r>
          </a:p>
          <a:p>
            <a:pPr>
              <a:buFont typeface="Georgia" panose="02040502050405020303" pitchFamily="18" charset="0"/>
              <a:buNone/>
            </a:pPr>
            <a:r>
              <a:rPr lang="en-US" altLang="zh-CN" sz="2000" dirty="0"/>
              <a:t>#define NODE_H</a:t>
            </a:r>
          </a:p>
          <a:p>
            <a:pPr>
              <a:buFont typeface="Georgia" panose="02040502050405020303" pitchFamily="18" charset="0"/>
              <a:buNone/>
            </a:pPr>
            <a:r>
              <a:rPr lang="en-US" altLang="zh-CN" sz="2000" dirty="0" smtClean="0"/>
              <a:t>template </a:t>
            </a:r>
            <a:r>
              <a:rPr lang="en-US" altLang="zh-CN" sz="2000" dirty="0"/>
              <a:t>&lt;class T&gt;</a:t>
            </a:r>
          </a:p>
          <a:p>
            <a:pPr>
              <a:buFont typeface="Georgia" panose="02040502050405020303" pitchFamily="18" charset="0"/>
              <a:buNone/>
            </a:pPr>
            <a:r>
              <a:rPr lang="en-US" altLang="zh-CN" sz="2000" dirty="0"/>
              <a:t>class Node {</a:t>
            </a:r>
          </a:p>
          <a:p>
            <a:pPr>
              <a:buFont typeface="Georgia" panose="02040502050405020303" pitchFamily="18" charset="0"/>
              <a:buNone/>
            </a:pPr>
            <a:r>
              <a:rPr lang="en-US" altLang="zh-CN" sz="2000" dirty="0"/>
              <a:t>private:</a:t>
            </a:r>
          </a:p>
          <a:p>
            <a:pPr>
              <a:buFont typeface="Georgia" panose="02040502050405020303" pitchFamily="18" charset="0"/>
              <a:buNone/>
            </a:pPr>
            <a:r>
              <a:rPr lang="en-US" altLang="zh-CN" sz="2000" dirty="0"/>
              <a:t>	Node&lt;T&gt; *next;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指向后继结点的指针</a:t>
            </a:r>
          </a:p>
          <a:p>
            <a:pPr>
              <a:buFont typeface="Georgia" panose="02040502050405020303" pitchFamily="18" charset="0"/>
              <a:buNone/>
            </a:pPr>
            <a:r>
              <a:rPr lang="en-US" altLang="zh-CN" sz="2000" dirty="0"/>
              <a:t>public:</a:t>
            </a:r>
          </a:p>
          <a:p>
            <a:pPr>
              <a:buFont typeface="Georgia" panose="02040502050405020303" pitchFamily="18" charset="0"/>
              <a:buNone/>
            </a:pPr>
            <a:r>
              <a:rPr lang="en-US" altLang="zh-CN" sz="2000" dirty="0"/>
              <a:t>	T data;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数据域</a:t>
            </a:r>
          </a:p>
          <a:p>
            <a:pPr>
              <a:buFont typeface="Georgia" panose="02040502050405020303" pitchFamily="18" charset="0"/>
              <a:buNone/>
            </a:pPr>
            <a:r>
              <a:rPr lang="zh-CN" altLang="en-US" sz="2000" dirty="0"/>
              <a:t>	</a:t>
            </a:r>
            <a:r>
              <a:rPr lang="en-US" altLang="zh-CN" sz="2000" dirty="0"/>
              <a:t>Node (const T &amp;data, Node&lt;T&gt; *next = 0</a:t>
            </a:r>
            <a:r>
              <a:rPr lang="en-US" altLang="zh-CN" sz="2000" dirty="0" smtClean="0"/>
              <a:t>);</a:t>
            </a:r>
            <a:endParaRPr lang="zh-CN" altLang="en-US" sz="2000" dirty="0"/>
          </a:p>
          <a:p>
            <a:pPr>
              <a:buFont typeface="Georgia" panose="02040502050405020303" pitchFamily="18" charset="0"/>
              <a:buNone/>
            </a:pPr>
            <a:r>
              <a:rPr lang="zh-CN" altLang="en-US" sz="2000" dirty="0"/>
              <a:t>	</a:t>
            </a:r>
            <a:r>
              <a:rPr lang="en-US" altLang="zh-CN" sz="2000" dirty="0"/>
              <a:t>void </a:t>
            </a:r>
            <a:r>
              <a:rPr lang="en-US" altLang="zh-CN" sz="2000" dirty="0" err="1"/>
              <a:t>insertAfter</a:t>
            </a:r>
            <a:r>
              <a:rPr lang="en-US" altLang="zh-CN" sz="2000" dirty="0"/>
              <a:t>(Node&lt;T&gt; *p</a:t>
            </a:r>
            <a:r>
              <a:rPr lang="en-US" altLang="zh-CN" sz="2000" dirty="0" smtClean="0"/>
              <a:t>);</a:t>
            </a:r>
            <a:endParaRPr lang="en-US" altLang="zh-CN" sz="2000" dirty="0"/>
          </a:p>
          <a:p>
            <a:pPr>
              <a:buFont typeface="Georgia" panose="02040502050405020303" pitchFamily="18" charset="0"/>
              <a:buNone/>
            </a:pPr>
            <a:r>
              <a:rPr lang="en-US" altLang="zh-CN" sz="2000" dirty="0"/>
              <a:t>	Node&lt;T&gt; *</a:t>
            </a:r>
            <a:r>
              <a:rPr lang="en-US" altLang="zh-CN" sz="2000" dirty="0" err="1"/>
              <a:t>deleteAfter</a:t>
            </a:r>
            <a:r>
              <a:rPr lang="en-US" altLang="zh-CN" sz="2000" dirty="0" smtClean="0"/>
              <a:t>();</a:t>
            </a:r>
            <a:endParaRPr lang="zh-CN" altLang="en-US" sz="2000" dirty="0"/>
          </a:p>
          <a:p>
            <a:pPr>
              <a:buFont typeface="Georgia" panose="02040502050405020303" pitchFamily="18" charset="0"/>
              <a:buNone/>
            </a:pPr>
            <a:r>
              <a:rPr lang="zh-CN" altLang="en-US" sz="2000" dirty="0"/>
              <a:t>	</a:t>
            </a:r>
            <a:r>
              <a:rPr lang="en-US" altLang="zh-CN" sz="2000" dirty="0"/>
              <a:t>Node&lt;T&gt; *</a:t>
            </a:r>
            <a:r>
              <a:rPr lang="en-US" altLang="zh-CN" sz="2000" dirty="0" err="1"/>
              <a:t>nextNode</a:t>
            </a:r>
            <a:r>
              <a:rPr lang="en-US" altLang="zh-CN" sz="2000" dirty="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获取后继结点的地址</a:t>
            </a:r>
          </a:p>
          <a:p>
            <a:pPr>
              <a:buFont typeface="Georgia" panose="02040502050405020303" pitchFamily="18" charset="0"/>
              <a:buNone/>
            </a:pPr>
            <a:r>
              <a:rPr lang="zh-CN" altLang="en-US" sz="2000" dirty="0"/>
              <a:t>	</a:t>
            </a:r>
            <a:r>
              <a:rPr lang="en-US" altLang="zh-CN" sz="2000" dirty="0"/>
              <a:t>const Node&lt;T&gt; *</a:t>
            </a:r>
            <a:r>
              <a:rPr lang="en-US" altLang="zh-CN" sz="2000" dirty="0" err="1"/>
              <a:t>nextNode</a:t>
            </a:r>
            <a:r>
              <a:rPr lang="en-US" altLang="zh-CN" sz="2000" dirty="0"/>
              <a:t>() </a:t>
            </a:r>
            <a:r>
              <a:rPr lang="en-US" altLang="zh-CN" sz="2000" dirty="0" err="1"/>
              <a:t>const</a:t>
            </a:r>
            <a:r>
              <a:rPr lang="en-US" altLang="zh-CN" sz="2000" dirty="0" smtClean="0"/>
              <a:t>;</a:t>
            </a:r>
            <a:endParaRPr lang="zh-CN" altLang="en-US" sz="2000" dirty="0"/>
          </a:p>
          <a:p>
            <a:pPr>
              <a:buFont typeface="Georgia" panose="02040502050405020303" pitchFamily="18" charset="0"/>
              <a:buNone/>
            </a:pPr>
            <a:r>
              <a:rPr lang="en-US" altLang="zh-CN" sz="2000" dirty="0" smtClean="0"/>
              <a:t>};</a:t>
            </a:r>
            <a:endParaRPr lang="en-US" altLang="zh-CN" sz="2000" dirty="0"/>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4" name="标题 1"/>
          <p:cNvSpPr>
            <a:spLocks noGrp="1"/>
          </p:cNvSpPr>
          <p:nvPr>
            <p:ph type="title"/>
          </p:nvPr>
        </p:nvSpPr>
        <p:spPr/>
        <p:txBody>
          <a:bodyPr/>
          <a:lstStyle/>
          <a:p>
            <a:r>
              <a:rPr lang="zh-CN" altLang="en-US" dirty="0"/>
              <a:t>例</a:t>
            </a:r>
            <a:r>
              <a:rPr lang="en-US" altLang="zh-CN" dirty="0"/>
              <a:t>9-5 </a:t>
            </a:r>
            <a:r>
              <a:rPr lang="zh-CN" altLang="en-US" dirty="0"/>
              <a:t>结点类模扳</a:t>
            </a:r>
          </a:p>
        </p:txBody>
      </p:sp>
      <p:sp>
        <p:nvSpPr>
          <p:cNvPr id="73731" name="内容占位符 2"/>
          <p:cNvSpPr>
            <a:spLocks noGrp="1"/>
          </p:cNvSpPr>
          <p:nvPr>
            <p:ph idx="1"/>
          </p:nvPr>
        </p:nvSpPr>
        <p:spPr>
          <a:xfrm>
            <a:off x="985019" y="1340768"/>
            <a:ext cx="10600556" cy="4968552"/>
          </a:xfrm>
        </p:spPr>
        <p:txBody>
          <a:bodyPr/>
          <a:lstStyle/>
          <a:p>
            <a:pPr>
              <a:buFont typeface="Georgia" panose="02040502050405020303" pitchFamily="18" charset="0"/>
              <a:buNone/>
            </a:pPr>
            <a:r>
              <a:rPr lang="en-US" altLang="zh-CN" sz="2000" dirty="0">
                <a:solidFill>
                  <a:schemeClr val="tx1">
                    <a:lumMod val="50000"/>
                    <a:lumOff val="50000"/>
                  </a:schemeClr>
                </a:solidFill>
              </a:rPr>
              <a:t>//</a:t>
            </a:r>
            <a:r>
              <a:rPr lang="zh-CN" altLang="en-US" sz="2000" dirty="0">
                <a:solidFill>
                  <a:schemeClr val="tx1">
                    <a:lumMod val="50000"/>
                    <a:lumOff val="50000"/>
                  </a:schemeClr>
                </a:solidFill>
              </a:rPr>
              <a:t>类的实现部分</a:t>
            </a:r>
          </a:p>
          <a:p>
            <a:pPr>
              <a:buFont typeface="Georgia" panose="02040502050405020303" pitchFamily="18" charset="0"/>
              <a:buNone/>
            </a:pPr>
            <a:r>
              <a:rPr lang="en-US" altLang="zh-CN" sz="2000" dirty="0">
                <a:solidFill>
                  <a:schemeClr val="tx1">
                    <a:lumMod val="50000"/>
                    <a:lumOff val="50000"/>
                  </a:schemeClr>
                </a:solidFill>
              </a:rPr>
              <a:t>//</a:t>
            </a:r>
            <a:r>
              <a:rPr lang="zh-CN" altLang="en-US" sz="2000" dirty="0">
                <a:solidFill>
                  <a:schemeClr val="tx1">
                    <a:lumMod val="50000"/>
                    <a:lumOff val="50000"/>
                  </a:schemeClr>
                </a:solidFill>
              </a:rPr>
              <a:t>构造函数，初始化数据和指针成员</a:t>
            </a:r>
          </a:p>
          <a:p>
            <a:pPr>
              <a:buFont typeface="Georgia" panose="02040502050405020303" pitchFamily="18" charset="0"/>
              <a:buNone/>
            </a:pPr>
            <a:r>
              <a:rPr lang="en-US" altLang="zh-CN" sz="2000" dirty="0"/>
              <a:t>template &lt;class T&gt;</a:t>
            </a:r>
          </a:p>
          <a:p>
            <a:pPr>
              <a:buFont typeface="Georgia" panose="02040502050405020303" pitchFamily="18" charset="0"/>
              <a:buNone/>
            </a:pPr>
            <a:r>
              <a:rPr lang="en-US" altLang="zh-CN" sz="2000" dirty="0"/>
              <a:t>Node&lt;T&gt;::Node(const T&amp; data, Node&lt;T&gt; *next = 0 </a:t>
            </a:r>
            <a:r>
              <a:rPr lang="en-US" altLang="zh-CN" sz="2000" dirty="0" smtClean="0"/>
              <a:t>):data(data</a:t>
            </a:r>
            <a:r>
              <a:rPr lang="en-US" altLang="zh-CN" sz="2000" dirty="0"/>
              <a:t>), next(next</a:t>
            </a:r>
            <a:r>
              <a:rPr lang="en-US" altLang="zh-CN" sz="2000" dirty="0" smtClean="0"/>
              <a:t>)</a:t>
            </a:r>
          </a:p>
          <a:p>
            <a:pPr>
              <a:buFont typeface="Georgia" panose="02040502050405020303" pitchFamily="18" charset="0"/>
              <a:buNone/>
            </a:pPr>
            <a:r>
              <a:rPr lang="en-US" altLang="zh-CN" sz="2000" dirty="0" smtClean="0"/>
              <a:t>{ </a:t>
            </a:r>
            <a:r>
              <a:rPr lang="en-US" altLang="zh-CN" sz="2000" dirty="0"/>
              <a:t>}</a:t>
            </a:r>
          </a:p>
          <a:p>
            <a:pPr>
              <a:buFont typeface="Georgia" panose="02040502050405020303" pitchFamily="18" charset="0"/>
              <a:buNone/>
            </a:pPr>
            <a:endParaRPr lang="zh-CN" altLang="en-US" sz="2000" dirty="0"/>
          </a:p>
          <a:p>
            <a:pPr>
              <a:buFont typeface="Georgia" panose="02040502050405020303" pitchFamily="18" charset="0"/>
              <a:buNone/>
            </a:pPr>
            <a:r>
              <a:rPr lang="en-US" altLang="zh-CN" sz="2000" dirty="0"/>
              <a:t>template &lt;class T&gt;</a:t>
            </a:r>
          </a:p>
          <a:p>
            <a:pPr>
              <a:buFont typeface="Georgia" panose="02040502050405020303" pitchFamily="18" charset="0"/>
              <a:buNone/>
            </a:pPr>
            <a:r>
              <a:rPr lang="en-US" altLang="zh-CN" sz="2000" dirty="0"/>
              <a:t>Node&lt;T&gt; *Node&lt;T&gt;::</a:t>
            </a:r>
            <a:r>
              <a:rPr lang="en-US" altLang="zh-CN" sz="2000" dirty="0" err="1"/>
              <a:t>nextNode</a:t>
            </a:r>
            <a:r>
              <a:rPr lang="en-US" altLang="zh-CN" sz="2000" dirty="0"/>
              <a:t>() {</a:t>
            </a:r>
          </a:p>
          <a:p>
            <a:pPr>
              <a:buFont typeface="Georgia" panose="02040502050405020303" pitchFamily="18" charset="0"/>
              <a:buNone/>
            </a:pPr>
            <a:r>
              <a:rPr lang="en-US" altLang="zh-CN" sz="2000" dirty="0"/>
              <a:t>	return next;</a:t>
            </a:r>
          </a:p>
          <a:p>
            <a:pPr>
              <a:buFont typeface="Georgia" panose="02040502050405020303" pitchFamily="18" charset="0"/>
              <a:buNone/>
            </a:pPr>
            <a:r>
              <a:rPr lang="en-US" altLang="zh-CN" sz="2000" dirty="0"/>
              <a:t>}</a:t>
            </a:r>
          </a:p>
          <a:p>
            <a:pPr>
              <a:buFont typeface="Georgia" panose="02040502050405020303" pitchFamily="18" charset="0"/>
              <a:buNone/>
            </a:pPr>
            <a:endParaRPr lang="zh-CN" altLang="en-US" sz="2000" dirty="0"/>
          </a:p>
          <a:p>
            <a:pPr>
              <a:buFont typeface="Georgia" panose="02040502050405020303" pitchFamily="18" charset="0"/>
              <a:buNone/>
            </a:pPr>
            <a:r>
              <a:rPr lang="en-US" altLang="zh-CN" sz="2000" dirty="0"/>
              <a:t>template &lt;class T&gt;</a:t>
            </a:r>
          </a:p>
          <a:p>
            <a:pPr>
              <a:buFont typeface="Georgia" panose="02040502050405020303" pitchFamily="18" charset="0"/>
              <a:buNone/>
            </a:pPr>
            <a:r>
              <a:rPr lang="en-US" altLang="zh-CN" sz="2000" dirty="0"/>
              <a:t>const Node&lt;T&gt; *Node&lt;T&gt;::</a:t>
            </a:r>
            <a:r>
              <a:rPr lang="en-US" altLang="zh-CN" sz="2000" dirty="0" err="1"/>
              <a:t>nextNode</a:t>
            </a:r>
            <a:r>
              <a:rPr lang="en-US" altLang="zh-CN" sz="2000" dirty="0"/>
              <a:t>() const {</a:t>
            </a:r>
          </a:p>
          <a:p>
            <a:pPr>
              <a:buFont typeface="Georgia" panose="02040502050405020303" pitchFamily="18" charset="0"/>
              <a:buNone/>
            </a:pPr>
            <a:r>
              <a:rPr lang="en-US" altLang="zh-CN" sz="2000" dirty="0"/>
              <a:t>	return next;</a:t>
            </a:r>
          </a:p>
          <a:p>
            <a:pPr>
              <a:buFont typeface="Georgia" panose="02040502050405020303" pitchFamily="18" charset="0"/>
              <a:buNone/>
            </a:pPr>
            <a:r>
              <a:rPr lang="en-US" altLang="zh-CN" sz="2000" dirty="0" smtClean="0"/>
              <a:t>}</a:t>
            </a:r>
            <a:endParaRPr lang="en-US" altLang="zh-CN" sz="2000" dirty="0"/>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8" name="标题 1"/>
          <p:cNvSpPr>
            <a:spLocks noGrp="1"/>
          </p:cNvSpPr>
          <p:nvPr>
            <p:ph type="title"/>
          </p:nvPr>
        </p:nvSpPr>
        <p:spPr/>
        <p:txBody>
          <a:bodyPr/>
          <a:lstStyle/>
          <a:p>
            <a:r>
              <a:rPr lang="zh-CN" altLang="en-US"/>
              <a:t>例</a:t>
            </a:r>
            <a:r>
              <a:rPr lang="en-US" altLang="zh-CN"/>
              <a:t>9-5 </a:t>
            </a:r>
            <a:r>
              <a:rPr lang="zh-CN" altLang="en-US"/>
              <a:t>结点类模扳</a:t>
            </a:r>
            <a:endParaRPr lang="zh-CN" altLang="en-US" dirty="0"/>
          </a:p>
        </p:txBody>
      </p:sp>
      <p:sp>
        <p:nvSpPr>
          <p:cNvPr id="74755" name="内容占位符 2"/>
          <p:cNvSpPr>
            <a:spLocks noGrp="1"/>
          </p:cNvSpPr>
          <p:nvPr>
            <p:ph idx="1"/>
          </p:nvPr>
        </p:nvSpPr>
        <p:spPr>
          <a:xfrm>
            <a:off x="2425179" y="1340768"/>
            <a:ext cx="9160396" cy="5233070"/>
          </a:xfrm>
        </p:spPr>
        <p:txBody>
          <a:bodyPr/>
          <a:lstStyle/>
          <a:p>
            <a:r>
              <a:rPr lang="en-US" altLang="zh-CN" sz="2000" dirty="0">
                <a:solidFill>
                  <a:schemeClr val="tx1">
                    <a:lumMod val="50000"/>
                    <a:lumOff val="50000"/>
                  </a:schemeClr>
                </a:solidFill>
              </a:rPr>
              <a:t>//</a:t>
            </a:r>
            <a:r>
              <a:rPr lang="zh-CN" altLang="en-US" sz="2000" dirty="0">
                <a:solidFill>
                  <a:schemeClr val="tx1">
                    <a:lumMod val="50000"/>
                    <a:lumOff val="50000"/>
                  </a:schemeClr>
                </a:solidFill>
              </a:rPr>
              <a:t>在当前结点之后插入一个结点</a:t>
            </a:r>
            <a:r>
              <a:rPr lang="en-US" altLang="zh-CN" sz="2000" dirty="0" smtClean="0">
                <a:solidFill>
                  <a:schemeClr val="tx1">
                    <a:lumMod val="50000"/>
                    <a:lumOff val="50000"/>
                  </a:schemeClr>
                </a:solidFill>
              </a:rPr>
              <a:t>p</a:t>
            </a:r>
            <a:endParaRPr lang="en-US" altLang="zh-CN" sz="2000" dirty="0">
              <a:solidFill>
                <a:schemeClr val="tx1">
                  <a:lumMod val="50000"/>
                  <a:lumOff val="50000"/>
                </a:schemeClr>
              </a:solidFill>
            </a:endParaRPr>
          </a:p>
          <a:p>
            <a:r>
              <a:rPr lang="en-US" altLang="zh-CN" sz="2000" dirty="0"/>
              <a:t>template &lt;class T&gt;</a:t>
            </a:r>
          </a:p>
          <a:p>
            <a:r>
              <a:rPr lang="en-US" altLang="zh-CN" sz="2000" dirty="0"/>
              <a:t>void Node&lt;T&gt;::</a:t>
            </a:r>
            <a:r>
              <a:rPr lang="en-US" altLang="zh-CN" sz="2000" dirty="0" err="1"/>
              <a:t>insertAfter</a:t>
            </a:r>
            <a:r>
              <a:rPr lang="en-US" altLang="zh-CN" sz="2000" dirty="0"/>
              <a:t>(Node&lt;T&gt; *p) {</a:t>
            </a:r>
          </a:p>
          <a:p>
            <a:r>
              <a:rPr lang="en-US" altLang="zh-CN" sz="2000" dirty="0"/>
              <a:t>    p-&gt;next = next</a:t>
            </a:r>
            <a:r>
              <a:rPr lang="en-US" altLang="zh-CN" sz="2000" dirty="0" smtClean="0"/>
              <a:t>;</a:t>
            </a:r>
            <a:endParaRPr lang="zh-CN" altLang="en-US" sz="2000" dirty="0"/>
          </a:p>
          <a:p>
            <a:r>
              <a:rPr lang="zh-CN" altLang="en-US" sz="2000" dirty="0"/>
              <a:t>    </a:t>
            </a:r>
            <a:r>
              <a:rPr lang="en-US" altLang="zh-CN" sz="2000" dirty="0"/>
              <a:t>next = p</a:t>
            </a:r>
            <a:r>
              <a:rPr lang="en-US" altLang="zh-CN" sz="2000" dirty="0" smtClean="0"/>
              <a:t>;</a:t>
            </a:r>
            <a:endParaRPr lang="en-US" altLang="zh-CN" sz="2000" dirty="0"/>
          </a:p>
          <a:p>
            <a:r>
              <a:rPr lang="en-US" altLang="zh-CN" sz="2000" dirty="0"/>
              <a:t>}</a:t>
            </a:r>
          </a:p>
          <a:p>
            <a:r>
              <a:rPr lang="en-US" altLang="zh-CN" sz="2000" dirty="0">
                <a:solidFill>
                  <a:schemeClr val="tx1">
                    <a:lumMod val="50000"/>
                    <a:lumOff val="50000"/>
                  </a:schemeClr>
                </a:solidFill>
              </a:rPr>
              <a:t>//</a:t>
            </a:r>
            <a:r>
              <a:rPr lang="zh-CN" altLang="en-US" sz="2000" dirty="0">
                <a:solidFill>
                  <a:schemeClr val="tx1">
                    <a:lumMod val="50000"/>
                    <a:lumOff val="50000"/>
                  </a:schemeClr>
                </a:solidFill>
              </a:rPr>
              <a:t>删除当前结点的后继结点，并返回其地址</a:t>
            </a:r>
          </a:p>
          <a:p>
            <a:r>
              <a:rPr lang="en-US" altLang="zh-CN" sz="2000" dirty="0"/>
              <a:t>template &lt;class T&gt; Node&lt;T&gt; *Node&lt;T&gt;::</a:t>
            </a:r>
            <a:r>
              <a:rPr lang="en-US" altLang="zh-CN" sz="2000" dirty="0" err="1"/>
              <a:t>deleteAfter</a:t>
            </a:r>
            <a:r>
              <a:rPr lang="en-US" altLang="zh-CN" sz="2000" dirty="0"/>
              <a:t>() {</a:t>
            </a:r>
          </a:p>
          <a:p>
            <a:r>
              <a:rPr lang="en-US" altLang="zh-CN" sz="2000" dirty="0"/>
              <a:t>	Node&lt;T&gt; *</a:t>
            </a:r>
            <a:r>
              <a:rPr lang="en-US" altLang="zh-CN" sz="2000" dirty="0" err="1"/>
              <a:t>tempPtr</a:t>
            </a:r>
            <a:r>
              <a:rPr lang="en-US" altLang="zh-CN" sz="2000" dirty="0"/>
              <a:t> = next</a:t>
            </a:r>
            <a:r>
              <a:rPr lang="en-US" altLang="zh-CN" sz="2000" dirty="0" smtClean="0"/>
              <a:t>;</a:t>
            </a:r>
            <a:endParaRPr lang="zh-CN" altLang="en-US" sz="2000" dirty="0"/>
          </a:p>
          <a:p>
            <a:r>
              <a:rPr lang="zh-CN" altLang="en-US" sz="2000" dirty="0"/>
              <a:t>	</a:t>
            </a:r>
            <a:r>
              <a:rPr lang="en-US" altLang="zh-CN" sz="2000" dirty="0"/>
              <a:t>if (next == 0</a:t>
            </a:r>
            <a:r>
              <a:rPr lang="en-US" altLang="zh-CN" sz="2000" dirty="0" smtClean="0"/>
              <a:t>)</a:t>
            </a:r>
            <a:endParaRPr lang="zh-CN" altLang="en-US" sz="2000" dirty="0"/>
          </a:p>
          <a:p>
            <a:r>
              <a:rPr lang="zh-CN" altLang="en-US" sz="2000" dirty="0"/>
              <a:t>		</a:t>
            </a:r>
            <a:r>
              <a:rPr lang="en-US" altLang="zh-CN" sz="2000" dirty="0"/>
              <a:t>return 0;</a:t>
            </a:r>
          </a:p>
          <a:p>
            <a:r>
              <a:rPr lang="en-US" altLang="zh-CN" sz="2000" dirty="0"/>
              <a:t>	next = </a:t>
            </a:r>
            <a:r>
              <a:rPr lang="en-US" altLang="zh-CN" sz="2000" dirty="0" err="1"/>
              <a:t>tempPtr</a:t>
            </a:r>
            <a:r>
              <a:rPr lang="en-US" altLang="zh-CN" sz="2000" dirty="0"/>
              <a:t>-&gt;next</a:t>
            </a:r>
            <a:r>
              <a:rPr lang="en-US" altLang="zh-CN" sz="2000" dirty="0" smtClean="0"/>
              <a:t>;</a:t>
            </a:r>
            <a:endParaRPr lang="zh-CN" altLang="en-US" sz="2000" dirty="0"/>
          </a:p>
          <a:p>
            <a:r>
              <a:rPr lang="zh-CN" altLang="en-US" sz="2000" dirty="0"/>
              <a:t>	</a:t>
            </a:r>
            <a:r>
              <a:rPr lang="en-US" altLang="zh-CN" sz="2000" dirty="0"/>
              <a:t>return </a:t>
            </a:r>
            <a:r>
              <a:rPr lang="en-US" altLang="zh-CN" sz="2000" dirty="0" err="1"/>
              <a:t>tempPtr</a:t>
            </a:r>
            <a:r>
              <a:rPr lang="en-US" altLang="zh-CN" sz="2000" dirty="0" smtClean="0"/>
              <a:t>;</a:t>
            </a:r>
            <a:endParaRPr lang="zh-CN" altLang="en-US" sz="2000" dirty="0"/>
          </a:p>
          <a:p>
            <a:r>
              <a:rPr lang="en-US" altLang="zh-CN" sz="2000" dirty="0"/>
              <a:t>}</a:t>
            </a:r>
          </a:p>
          <a:p>
            <a:r>
              <a:rPr lang="en-US" altLang="zh-CN" sz="2000" dirty="0"/>
              <a:t>#endif </a:t>
            </a:r>
            <a:r>
              <a:rPr lang="en-US" altLang="zh-CN" sz="2000" dirty="0">
                <a:solidFill>
                  <a:schemeClr val="tx1">
                    <a:lumMod val="50000"/>
                    <a:lumOff val="50000"/>
                  </a:schemeClr>
                </a:solidFill>
              </a:rPr>
              <a:t>//</a:t>
            </a:r>
            <a:r>
              <a:rPr lang="en-US" altLang="zh-CN" sz="2000" dirty="0" smtClean="0">
                <a:solidFill>
                  <a:schemeClr val="tx1">
                    <a:lumMod val="50000"/>
                    <a:lumOff val="50000"/>
                  </a:schemeClr>
                </a:solidFill>
              </a:rPr>
              <a:t>NODE_H</a:t>
            </a:r>
            <a:endParaRPr lang="en-US" altLang="zh-CN" sz="2000" dirty="0">
              <a:solidFill>
                <a:schemeClr val="tx1">
                  <a:lumMod val="50000"/>
                  <a:lumOff val="50000"/>
                </a:schemeClr>
              </a:solidFill>
            </a:endParaRP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609600" y="1219200"/>
            <a:ext cx="10975975" cy="1066800"/>
          </a:xfrm>
        </p:spPr>
        <p:txBody>
          <a:bodyPr/>
          <a:lstStyle/>
          <a:p>
            <a:pPr eaLnBrk="1" hangingPunct="1"/>
            <a:r>
              <a:rPr lang="zh-CN" altLang="en-US"/>
              <a:t>链表的基本操作</a:t>
            </a:r>
          </a:p>
        </p:txBody>
      </p:sp>
      <p:sp>
        <p:nvSpPr>
          <p:cNvPr id="75779" name="内容占位符 2"/>
          <p:cNvSpPr>
            <a:spLocks noGrp="1"/>
          </p:cNvSpPr>
          <p:nvPr>
            <p:ph idx="1"/>
          </p:nvPr>
        </p:nvSpPr>
        <p:spPr>
          <a:xfrm>
            <a:off x="1752600" y="2500313"/>
            <a:ext cx="1987550" cy="3357562"/>
          </a:xfrm>
        </p:spPr>
        <p:txBody>
          <a:bodyPr/>
          <a:lstStyle/>
          <a:p>
            <a:pPr eaLnBrk="1" hangingPunct="1">
              <a:spcAft>
                <a:spcPts val="1200"/>
              </a:spcAft>
            </a:pPr>
            <a:r>
              <a:rPr lang="zh-CN" altLang="en-US">
                <a:latin typeface="宋体" panose="02010600030101010101" pitchFamily="2" charset="-122"/>
              </a:rPr>
              <a:t>生成链表</a:t>
            </a:r>
            <a:endParaRPr lang="en-US" altLang="zh-CN">
              <a:latin typeface="宋体" panose="02010600030101010101" pitchFamily="2" charset="-122"/>
            </a:endParaRPr>
          </a:p>
          <a:p>
            <a:pPr eaLnBrk="1" hangingPunct="1">
              <a:spcAft>
                <a:spcPts val="1200"/>
              </a:spcAft>
            </a:pPr>
            <a:r>
              <a:rPr lang="zh-CN" altLang="en-US">
                <a:latin typeface="宋体" panose="02010600030101010101" pitchFamily="2" charset="-122"/>
              </a:rPr>
              <a:t>插入结点</a:t>
            </a:r>
          </a:p>
          <a:p>
            <a:pPr eaLnBrk="1" hangingPunct="1">
              <a:spcAft>
                <a:spcPts val="1200"/>
              </a:spcAft>
            </a:pPr>
            <a:r>
              <a:rPr lang="zh-CN" altLang="en-US">
                <a:latin typeface="宋体" panose="02010600030101010101" pitchFamily="2" charset="-122"/>
              </a:rPr>
              <a:t>查找结点</a:t>
            </a:r>
          </a:p>
          <a:p>
            <a:pPr eaLnBrk="1" hangingPunct="1">
              <a:spcAft>
                <a:spcPts val="1200"/>
              </a:spcAft>
            </a:pPr>
            <a:r>
              <a:rPr lang="zh-CN" altLang="en-US">
                <a:latin typeface="宋体" panose="02010600030101010101" pitchFamily="2" charset="-122"/>
              </a:rPr>
              <a:t>删除结点</a:t>
            </a:r>
          </a:p>
          <a:p>
            <a:pPr eaLnBrk="1" hangingPunct="1">
              <a:spcAft>
                <a:spcPts val="1200"/>
              </a:spcAft>
            </a:pPr>
            <a:r>
              <a:rPr lang="zh-CN" altLang="en-US">
                <a:latin typeface="宋体" panose="02010600030101010101" pitchFamily="2" charset="-122"/>
              </a:rPr>
              <a:t>遍历链表</a:t>
            </a:r>
          </a:p>
          <a:p>
            <a:pPr eaLnBrk="1" hangingPunct="1">
              <a:spcAft>
                <a:spcPts val="1200"/>
              </a:spcAft>
            </a:pPr>
            <a:r>
              <a:rPr lang="zh-CN" altLang="en-US">
                <a:latin typeface="宋体" panose="02010600030101010101" pitchFamily="2" charset="-122"/>
              </a:rPr>
              <a:t>清空链表</a:t>
            </a:r>
          </a:p>
        </p:txBody>
      </p:sp>
      <p:sp>
        <p:nvSpPr>
          <p:cNvPr id="2" name="灯片编号占位符 1">
            <a:extLst>
              <a:ext uri="{FF2B5EF4-FFF2-40B4-BE49-F238E27FC236}">
                <a16:creationId xmlns="" xmlns:a16="http://schemas.microsoft.com/office/drawing/2014/main" id="{A4DA5256-FD8C-4F82-A1AF-6E22365D653E}"/>
              </a:ext>
            </a:extLst>
          </p:cNvPr>
          <p:cNvSpPr>
            <a:spLocks noGrp="1"/>
          </p:cNvSpPr>
          <p:nvPr>
            <p:ph type="sldNum" sz="quarter" idx="12"/>
          </p:nvPr>
        </p:nvSpPr>
        <p:spPr/>
        <p:txBody>
          <a:bodyPr/>
          <a:lstStyle/>
          <a:p>
            <a:pPr>
              <a:defRPr/>
            </a:pPr>
            <a:fld id="{CE1FE2A4-74F4-47C4-8584-9852550605CF}" type="slidenum">
              <a:rPr lang="en-US" altLang="zh-CN" smtClean="0"/>
              <a:pPr>
                <a:defRPr/>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标题 1"/>
          <p:cNvSpPr>
            <a:spLocks noGrp="1"/>
          </p:cNvSpPr>
          <p:nvPr>
            <p:ph type="title"/>
          </p:nvPr>
        </p:nvSpPr>
        <p:spPr/>
        <p:txBody>
          <a:bodyPr/>
          <a:lstStyle/>
          <a:p>
            <a:r>
              <a:rPr lang="zh-CN" altLang="en-US" dirty="0"/>
              <a:t>例</a:t>
            </a:r>
            <a:r>
              <a:rPr lang="en-US" altLang="zh-CN" dirty="0"/>
              <a:t>9-6 </a:t>
            </a:r>
            <a:r>
              <a:rPr lang="zh-CN" altLang="en-US" dirty="0"/>
              <a:t>链表类模板</a:t>
            </a:r>
            <a:endParaRPr kumimoji="1" lang="zh-CN" altLang="en-US" dirty="0"/>
          </a:p>
        </p:txBody>
      </p:sp>
      <p:sp>
        <p:nvSpPr>
          <p:cNvPr id="76804" name="内容占位符 2"/>
          <p:cNvSpPr>
            <a:spLocks noGrp="1"/>
          </p:cNvSpPr>
          <p:nvPr>
            <p:ph idx="1"/>
          </p:nvPr>
        </p:nvSpPr>
        <p:spPr>
          <a:xfrm>
            <a:off x="1201043" y="980728"/>
            <a:ext cx="10384532" cy="5233070"/>
          </a:xfrm>
        </p:spPr>
        <p:txBody>
          <a:bodyPr/>
          <a:lstStyle/>
          <a:p>
            <a:pPr marL="542925" indent="-542925">
              <a:spcBef>
                <a:spcPct val="0"/>
              </a:spcBef>
              <a:buFont typeface="Wingdings" panose="05000000000000000000" pitchFamily="2" charset="2"/>
              <a:buNone/>
            </a:pPr>
            <a:r>
              <a:rPr lang="en-US" altLang="zh-CN" sz="2000" dirty="0">
                <a:solidFill>
                  <a:schemeClr val="tx1">
                    <a:lumMod val="50000"/>
                    <a:lumOff val="50000"/>
                  </a:schemeClr>
                </a:solidFill>
              </a:rPr>
              <a:t>//</a:t>
            </a:r>
            <a:r>
              <a:rPr lang="en-US" altLang="zh-CN" sz="2000" dirty="0" err="1">
                <a:solidFill>
                  <a:schemeClr val="tx1">
                    <a:lumMod val="50000"/>
                    <a:lumOff val="50000"/>
                  </a:schemeClr>
                </a:solidFill>
              </a:rPr>
              <a:t>LinkedList.h</a:t>
            </a:r>
            <a:endParaRPr lang="en-US" altLang="zh-CN" sz="2000" dirty="0">
              <a:solidFill>
                <a:schemeClr val="tx1">
                  <a:lumMod val="50000"/>
                  <a:lumOff val="50000"/>
                </a:schemeClr>
              </a:solidFill>
            </a:endParaRPr>
          </a:p>
          <a:p>
            <a:pPr marL="542925" indent="-542925">
              <a:spcBef>
                <a:spcPct val="0"/>
              </a:spcBef>
              <a:buFont typeface="Wingdings" panose="05000000000000000000" pitchFamily="2" charset="2"/>
              <a:buNone/>
            </a:pPr>
            <a:r>
              <a:rPr lang="en-US" altLang="zh-CN" sz="2000" dirty="0"/>
              <a:t>#</a:t>
            </a:r>
            <a:r>
              <a:rPr lang="en-US" altLang="zh-CN" sz="2000" dirty="0" err="1"/>
              <a:t>ifndef</a:t>
            </a:r>
            <a:r>
              <a:rPr lang="en-US" altLang="zh-CN" sz="2000" dirty="0"/>
              <a:t> LINKEDLIST_H</a:t>
            </a:r>
          </a:p>
          <a:p>
            <a:pPr marL="542925" indent="-542925">
              <a:spcBef>
                <a:spcPct val="0"/>
              </a:spcBef>
              <a:buFont typeface="Wingdings" panose="05000000000000000000" pitchFamily="2" charset="2"/>
              <a:buNone/>
            </a:pPr>
            <a:r>
              <a:rPr lang="en-US" altLang="zh-CN" sz="2000" dirty="0"/>
              <a:t>#define LINKEDLIST_H</a:t>
            </a:r>
          </a:p>
          <a:p>
            <a:pPr marL="542925" indent="-542925">
              <a:spcBef>
                <a:spcPct val="0"/>
              </a:spcBef>
              <a:buFont typeface="Wingdings" panose="05000000000000000000" pitchFamily="2" charset="2"/>
              <a:buNone/>
            </a:pPr>
            <a:r>
              <a:rPr lang="en-US" altLang="zh-CN" sz="2000" dirty="0"/>
              <a:t>#include "</a:t>
            </a:r>
            <a:r>
              <a:rPr lang="en-US" altLang="zh-CN" sz="2000" dirty="0" err="1"/>
              <a:t>Node.h</a:t>
            </a:r>
            <a:r>
              <a:rPr lang="en-US" altLang="zh-CN" sz="2000" dirty="0"/>
              <a:t>"</a:t>
            </a:r>
          </a:p>
          <a:p>
            <a:pPr marL="542925" indent="-542925">
              <a:spcBef>
                <a:spcPct val="0"/>
              </a:spcBef>
              <a:buFont typeface="Wingdings" panose="05000000000000000000" pitchFamily="2" charset="2"/>
              <a:buNone/>
            </a:pPr>
            <a:r>
              <a:rPr lang="en-US" altLang="zh-CN" sz="2000" dirty="0"/>
              <a:t>template &lt;class T&gt;</a:t>
            </a:r>
          </a:p>
          <a:p>
            <a:pPr marL="542925" indent="-542925">
              <a:spcBef>
                <a:spcPct val="0"/>
              </a:spcBef>
              <a:buFont typeface="Wingdings" panose="05000000000000000000" pitchFamily="2" charset="2"/>
              <a:buNone/>
            </a:pPr>
            <a:r>
              <a:rPr lang="en-US" altLang="zh-CN" sz="2000" dirty="0"/>
              <a:t>class LinkedList {</a:t>
            </a:r>
          </a:p>
          <a:p>
            <a:pPr marL="542925" indent="-542925">
              <a:spcBef>
                <a:spcPct val="0"/>
              </a:spcBef>
              <a:buFont typeface="Wingdings" panose="05000000000000000000" pitchFamily="2" charset="2"/>
              <a:buNone/>
            </a:pPr>
            <a:r>
              <a:rPr lang="en-US" altLang="zh-CN" sz="2000" dirty="0"/>
              <a:t>private:</a:t>
            </a:r>
          </a:p>
          <a:p>
            <a:pPr marL="542925" indent="-542925">
              <a:spcBef>
                <a:spcPct val="0"/>
              </a:spcBef>
              <a:buFont typeface="Wingdings" panose="05000000000000000000" pitchFamily="2" charset="2"/>
              <a:buNone/>
            </a:pPr>
            <a:r>
              <a:rPr lang="en-US" altLang="zh-CN" sz="2000" dirty="0"/>
              <a:t>	Node&lt;T&gt; *front, *rear</a:t>
            </a:r>
            <a:r>
              <a:rPr lang="en-US" altLang="zh-CN" sz="2000" dirty="0" smtClean="0"/>
              <a:t>;</a:t>
            </a:r>
            <a:endParaRPr lang="zh-CN" altLang="en-US" sz="2000" dirty="0"/>
          </a:p>
          <a:p>
            <a:pPr marL="542925" indent="-542925">
              <a:spcBef>
                <a:spcPct val="0"/>
              </a:spcBef>
              <a:buFont typeface="Wingdings" panose="05000000000000000000" pitchFamily="2" charset="2"/>
              <a:buNone/>
            </a:pPr>
            <a:r>
              <a:rPr lang="zh-CN" altLang="en-US" sz="2000" dirty="0"/>
              <a:t>	</a:t>
            </a:r>
            <a:r>
              <a:rPr lang="en-US" altLang="zh-CN" sz="2000" dirty="0"/>
              <a:t>Node&lt;T&gt; *</a:t>
            </a:r>
            <a:r>
              <a:rPr lang="en-US" altLang="zh-CN" sz="2000" dirty="0" err="1"/>
              <a:t>prevPtr</a:t>
            </a:r>
            <a:r>
              <a:rPr lang="en-US" altLang="zh-CN" sz="2000" dirty="0"/>
              <a:t>, *</a:t>
            </a:r>
            <a:r>
              <a:rPr lang="en-US" altLang="zh-CN" sz="2000" dirty="0" err="1"/>
              <a:t>currPtr</a:t>
            </a:r>
            <a:r>
              <a:rPr lang="en-US" altLang="zh-CN" sz="2000" dirty="0" smtClean="0"/>
              <a:t>;	</a:t>
            </a: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用于遍历的</a:t>
            </a:r>
            <a:r>
              <a:rPr lang="zh-CN" altLang="en-US" sz="2000" dirty="0">
                <a:solidFill>
                  <a:schemeClr val="tx1">
                    <a:lumMod val="50000"/>
                    <a:lumOff val="50000"/>
                  </a:schemeClr>
                </a:solidFill>
              </a:rPr>
              <a:t>指针，由插入和删除操作更新</a:t>
            </a:r>
          </a:p>
          <a:p>
            <a:pPr marL="542925" indent="-542925">
              <a:spcBef>
                <a:spcPct val="0"/>
              </a:spcBef>
              <a:buFont typeface="Wingdings" panose="05000000000000000000" pitchFamily="2" charset="2"/>
              <a:buNone/>
            </a:pPr>
            <a:r>
              <a:rPr lang="zh-CN" altLang="en-US" sz="2000" dirty="0"/>
              <a:t>	</a:t>
            </a:r>
            <a:r>
              <a:rPr lang="en-US" altLang="zh-CN" sz="2000" dirty="0"/>
              <a:t>int size</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表中的元素个数</a:t>
            </a:r>
          </a:p>
          <a:p>
            <a:pPr marL="542925" indent="-542925">
              <a:spcBef>
                <a:spcPct val="0"/>
              </a:spcBef>
              <a:buFont typeface="Wingdings" panose="05000000000000000000" pitchFamily="2" charset="2"/>
              <a:buNone/>
            </a:pPr>
            <a:r>
              <a:rPr lang="zh-CN" altLang="en-US" sz="2000" dirty="0"/>
              <a:t>	</a:t>
            </a:r>
            <a:r>
              <a:rPr lang="en-US" altLang="zh-CN" sz="2000" dirty="0"/>
              <a:t>int position;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当前元素在表中的位置</a:t>
            </a:r>
            <a:r>
              <a:rPr lang="zh-CN" altLang="en-US" sz="2000" dirty="0" smtClean="0">
                <a:solidFill>
                  <a:schemeClr val="tx1">
                    <a:lumMod val="50000"/>
                    <a:lumOff val="50000"/>
                  </a:schemeClr>
                </a:solidFill>
              </a:rPr>
              <a:t>序号，由</a:t>
            </a:r>
            <a:r>
              <a:rPr lang="zh-CN" altLang="en-US" sz="2000" dirty="0">
                <a:solidFill>
                  <a:schemeClr val="tx1">
                    <a:lumMod val="50000"/>
                    <a:lumOff val="50000"/>
                  </a:schemeClr>
                </a:solidFill>
              </a:rPr>
              <a:t>函数</a:t>
            </a:r>
            <a:r>
              <a:rPr lang="en-US" altLang="zh-CN" sz="2000" dirty="0">
                <a:solidFill>
                  <a:schemeClr val="tx1">
                    <a:lumMod val="50000"/>
                    <a:lumOff val="50000"/>
                  </a:schemeClr>
                </a:solidFill>
              </a:rPr>
              <a:t>reset</a:t>
            </a:r>
            <a:r>
              <a:rPr lang="zh-CN" altLang="en-US" sz="2000" dirty="0">
                <a:solidFill>
                  <a:schemeClr val="tx1">
                    <a:lumMod val="50000"/>
                    <a:lumOff val="50000"/>
                  </a:schemeClr>
                </a:solidFill>
              </a:rPr>
              <a:t>使用</a:t>
            </a:r>
          </a:p>
          <a:p>
            <a:pPr marL="542925" indent="-542925">
              <a:spcBef>
                <a:spcPct val="0"/>
              </a:spcBef>
              <a:buFont typeface="Wingdings" panose="05000000000000000000" pitchFamily="2" charset="2"/>
              <a:buNone/>
            </a:pPr>
            <a:r>
              <a:rPr lang="zh-CN" altLang="en-US"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生成新</a:t>
            </a:r>
            <a:r>
              <a:rPr lang="zh-CN" altLang="en-US" sz="2000" dirty="0" smtClean="0">
                <a:solidFill>
                  <a:schemeClr val="tx1">
                    <a:lumMod val="50000"/>
                    <a:lumOff val="50000"/>
                  </a:schemeClr>
                </a:solidFill>
              </a:rPr>
              <a:t>结点</a:t>
            </a:r>
            <a:endParaRPr lang="en-US" altLang="zh-CN" sz="2000" dirty="0">
              <a:solidFill>
                <a:schemeClr val="tx1">
                  <a:lumMod val="50000"/>
                  <a:lumOff val="50000"/>
                </a:schemeClr>
              </a:solidFill>
            </a:endParaRPr>
          </a:p>
          <a:p>
            <a:pPr marL="542925" indent="-542925">
              <a:spcBef>
                <a:spcPct val="0"/>
              </a:spcBef>
              <a:buFont typeface="Wingdings" panose="05000000000000000000" pitchFamily="2" charset="2"/>
              <a:buNone/>
            </a:pPr>
            <a:r>
              <a:rPr lang="en-US" altLang="zh-CN" sz="2000" dirty="0"/>
              <a:t>	Node&lt;T&gt; *</a:t>
            </a:r>
            <a:r>
              <a:rPr lang="en-US" altLang="zh-CN" sz="2000" dirty="0" err="1"/>
              <a:t>newNode</a:t>
            </a:r>
            <a:r>
              <a:rPr lang="en-US" altLang="zh-CN" sz="2000" dirty="0"/>
              <a:t>(const T &amp;item</a:t>
            </a:r>
            <a:r>
              <a:rPr lang="en-US" altLang="zh-CN" sz="2000" dirty="0" smtClean="0"/>
              <a:t>, Node&lt;T</a:t>
            </a:r>
            <a:r>
              <a:rPr lang="en-US" altLang="zh-CN" sz="2000" dirty="0"/>
              <a:t>&gt; *</a:t>
            </a:r>
            <a:r>
              <a:rPr lang="en-US" altLang="zh-CN" sz="2000" dirty="0" err="1"/>
              <a:t>ptrNext</a:t>
            </a:r>
            <a:r>
              <a:rPr lang="en-US" altLang="zh-CN" sz="2000" dirty="0"/>
              <a:t>=NULL);</a:t>
            </a:r>
          </a:p>
          <a:p>
            <a:pPr marL="542925" indent="-542925">
              <a:spcBef>
                <a:spcPct val="0"/>
              </a:spcBef>
              <a:buFont typeface="Wingdings" panose="05000000000000000000" pitchFamily="2" charset="2"/>
              <a:buNone/>
            </a:pPr>
            <a:r>
              <a:rPr lang="en-US" altLang="zh-CN" sz="2000" dirty="0"/>
              <a:t>	void </a:t>
            </a:r>
            <a:r>
              <a:rPr lang="en-US" altLang="zh-CN" sz="2000" dirty="0" err="1"/>
              <a:t>freeNode</a:t>
            </a:r>
            <a:r>
              <a:rPr lang="en-US" altLang="zh-CN" sz="2000" dirty="0"/>
              <a:t>(Node&lt;T&gt; *p</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释放结点</a:t>
            </a:r>
          </a:p>
          <a:p>
            <a:pPr marL="542925" indent="-542925">
              <a:spcBef>
                <a:spcPct val="0"/>
              </a:spcBef>
              <a:buNone/>
            </a:pPr>
            <a:r>
              <a:rPr lang="en-US" altLang="zh-CN" sz="2000" dirty="0"/>
              <a:t>	</a:t>
            </a: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从链表 </a:t>
            </a:r>
            <a:r>
              <a:rPr lang="en-US" altLang="zh-CN" sz="2000" dirty="0" smtClean="0">
                <a:solidFill>
                  <a:schemeClr val="tx1">
                    <a:lumMod val="50000"/>
                    <a:lumOff val="50000"/>
                  </a:schemeClr>
                </a:solidFill>
              </a:rPr>
              <a:t>L </a:t>
            </a:r>
            <a:r>
              <a:rPr lang="zh-CN" altLang="en-US" sz="2000" dirty="0" smtClean="0">
                <a:solidFill>
                  <a:schemeClr val="tx1">
                    <a:lumMod val="50000"/>
                    <a:lumOff val="50000"/>
                  </a:schemeClr>
                </a:solidFill>
              </a:rPr>
              <a:t>复制（</a:t>
            </a:r>
            <a:r>
              <a:rPr lang="zh-CN" altLang="en-US" sz="2000" dirty="0">
                <a:solidFill>
                  <a:schemeClr val="tx1">
                    <a:lumMod val="50000"/>
                    <a:lumOff val="50000"/>
                  </a:schemeClr>
                </a:solidFill>
              </a:rPr>
              <a:t>假设当前表为空），被复制构造函数、</a:t>
            </a:r>
            <a:r>
              <a:rPr lang="en-US" altLang="zh-CN" sz="2000" dirty="0">
                <a:solidFill>
                  <a:schemeClr val="tx1">
                    <a:lumMod val="50000"/>
                    <a:lumOff val="50000"/>
                  </a:schemeClr>
                </a:solidFill>
              </a:rPr>
              <a:t>operator = </a:t>
            </a:r>
            <a:r>
              <a:rPr lang="zh-CN" altLang="en-US" sz="2000" dirty="0">
                <a:solidFill>
                  <a:schemeClr val="tx1">
                    <a:lumMod val="50000"/>
                    <a:lumOff val="50000"/>
                  </a:schemeClr>
                </a:solidFill>
              </a:rPr>
              <a:t>调用</a:t>
            </a:r>
          </a:p>
          <a:p>
            <a:pPr marL="542925" indent="-542925">
              <a:spcBef>
                <a:spcPct val="0"/>
              </a:spcBef>
              <a:buFont typeface="Wingdings" panose="05000000000000000000" pitchFamily="2" charset="2"/>
              <a:buNone/>
            </a:pPr>
            <a:r>
              <a:rPr lang="en-US" altLang="zh-CN" sz="2000" dirty="0" smtClean="0"/>
              <a:t>	void </a:t>
            </a:r>
            <a:r>
              <a:rPr lang="en-US" altLang="zh-CN" sz="2000" dirty="0"/>
              <a:t>copy(const LinkedList&lt;T&gt;&amp; L);</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46</a:t>
            </a:fld>
            <a:endParaRPr lang="zh-CN"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标题 1"/>
          <p:cNvSpPr>
            <a:spLocks noGrp="1"/>
          </p:cNvSpPr>
          <p:nvPr>
            <p:ph type="title"/>
          </p:nvPr>
        </p:nvSpPr>
        <p:spPr/>
        <p:txBody>
          <a:bodyPr/>
          <a:lstStyle/>
          <a:p>
            <a:r>
              <a:rPr lang="zh-CN" altLang="en-US" dirty="0"/>
              <a:t>例</a:t>
            </a:r>
            <a:r>
              <a:rPr lang="en-US" altLang="zh-CN" dirty="0"/>
              <a:t>9-6 </a:t>
            </a:r>
            <a:r>
              <a:rPr lang="zh-CN" altLang="en-US" dirty="0"/>
              <a:t>链表类模板</a:t>
            </a:r>
            <a:endParaRPr kumimoji="1" lang="zh-CN" altLang="en-US" dirty="0"/>
          </a:p>
        </p:txBody>
      </p:sp>
      <p:sp>
        <p:nvSpPr>
          <p:cNvPr id="78852" name="内容占位符 2"/>
          <p:cNvSpPr>
            <a:spLocks noGrp="1"/>
          </p:cNvSpPr>
          <p:nvPr>
            <p:ph idx="1"/>
          </p:nvPr>
        </p:nvSpPr>
        <p:spPr>
          <a:xfrm>
            <a:off x="985019" y="980728"/>
            <a:ext cx="10729192" cy="5616624"/>
          </a:xfrm>
        </p:spPr>
        <p:txBody>
          <a:bodyPr/>
          <a:lstStyle/>
          <a:p>
            <a:pPr marL="542925" indent="-542925">
              <a:spcBef>
                <a:spcPct val="0"/>
              </a:spcBef>
              <a:buFont typeface="Wingdings" panose="05000000000000000000" pitchFamily="2" charset="2"/>
              <a:buNone/>
            </a:pPr>
            <a:r>
              <a:rPr lang="en-US" altLang="zh-CN" sz="2000" dirty="0"/>
              <a:t>public:</a:t>
            </a:r>
          </a:p>
          <a:p>
            <a:pPr marL="542925" indent="-542925">
              <a:spcBef>
                <a:spcPct val="0"/>
              </a:spcBef>
              <a:buFont typeface="Wingdings" panose="05000000000000000000" pitchFamily="2" charset="2"/>
              <a:buNone/>
            </a:pPr>
            <a:r>
              <a:rPr lang="en-US" altLang="zh-CN" sz="2000" dirty="0"/>
              <a:t>	LinkedList();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构造函数</a:t>
            </a:r>
          </a:p>
          <a:p>
            <a:pPr marL="542925" indent="-542925">
              <a:spcBef>
                <a:spcPct val="0"/>
              </a:spcBef>
              <a:buFont typeface="Wingdings" panose="05000000000000000000" pitchFamily="2" charset="2"/>
              <a:buNone/>
            </a:pPr>
            <a:r>
              <a:rPr lang="zh-CN" altLang="en-US" sz="2000" dirty="0"/>
              <a:t>	</a:t>
            </a:r>
            <a:r>
              <a:rPr lang="en-US" altLang="zh-CN" sz="2000" dirty="0"/>
              <a:t>LinkedList(const LinkedList&lt;T&gt; &amp;L</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复制构造函数</a:t>
            </a:r>
          </a:p>
          <a:p>
            <a:pPr marL="542925" indent="-542925">
              <a:spcBef>
                <a:spcPct val="0"/>
              </a:spcBef>
              <a:buFont typeface="Wingdings" panose="05000000000000000000" pitchFamily="2" charset="2"/>
              <a:buNone/>
            </a:pPr>
            <a:r>
              <a:rPr lang="zh-CN" altLang="en-US" sz="2000" dirty="0"/>
              <a:t>	</a:t>
            </a:r>
            <a:r>
              <a:rPr lang="en-US" altLang="zh-CN" sz="2000" dirty="0"/>
              <a:t>~LinkedList();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析构函数</a:t>
            </a:r>
          </a:p>
          <a:p>
            <a:pPr marL="542925" indent="-542925">
              <a:spcBef>
                <a:spcPct val="0"/>
              </a:spcBef>
              <a:buFont typeface="Wingdings" panose="05000000000000000000" pitchFamily="2" charset="2"/>
              <a:buNone/>
            </a:pPr>
            <a:r>
              <a:rPr lang="zh-CN" altLang="en-US" sz="2000" dirty="0"/>
              <a:t>	</a:t>
            </a:r>
            <a:r>
              <a:rPr lang="en-US" altLang="zh-CN" sz="2000" dirty="0"/>
              <a:t>LinkedList&lt;T&gt; &amp; operator = (const LinkedList&lt;T&gt; &amp;L</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重载赋值运算符</a:t>
            </a:r>
          </a:p>
          <a:p>
            <a:pPr marL="542925" indent="-542925">
              <a:spcBef>
                <a:spcPct val="0"/>
              </a:spcBef>
              <a:buFont typeface="Wingdings" panose="05000000000000000000" pitchFamily="2" charset="2"/>
              <a:buNone/>
            </a:pPr>
            <a:endParaRPr lang="zh-CN" altLang="en-US" sz="2000" dirty="0"/>
          </a:p>
          <a:p>
            <a:pPr marL="542925" indent="-542925">
              <a:spcBef>
                <a:spcPct val="0"/>
              </a:spcBef>
              <a:buFont typeface="Wingdings" panose="05000000000000000000" pitchFamily="2" charset="2"/>
              <a:buNone/>
            </a:pPr>
            <a:r>
              <a:rPr lang="zh-CN" altLang="en-US" sz="2000" dirty="0"/>
              <a:t>	</a:t>
            </a:r>
            <a:r>
              <a:rPr lang="en-US" altLang="zh-CN" sz="2000" dirty="0"/>
              <a:t>int </a:t>
            </a:r>
            <a:r>
              <a:rPr lang="en-US" altLang="zh-CN" sz="2000" dirty="0" err="1"/>
              <a:t>getSize</a:t>
            </a:r>
            <a:r>
              <a:rPr lang="en-US" altLang="zh-CN" sz="2000" dirty="0"/>
              <a:t>() const;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返回链表中元素个数</a:t>
            </a:r>
          </a:p>
          <a:p>
            <a:pPr marL="542925" indent="-542925">
              <a:spcBef>
                <a:spcPct val="0"/>
              </a:spcBef>
              <a:buFont typeface="Wingdings" panose="05000000000000000000" pitchFamily="2" charset="2"/>
              <a:buNone/>
            </a:pPr>
            <a:r>
              <a:rPr lang="zh-CN" altLang="en-US" sz="2000" dirty="0"/>
              <a:t>	</a:t>
            </a:r>
            <a:r>
              <a:rPr lang="en-US" altLang="zh-CN" sz="2000" dirty="0"/>
              <a:t>bool </a:t>
            </a:r>
            <a:r>
              <a:rPr lang="en-US" altLang="zh-CN" sz="2000" dirty="0" err="1"/>
              <a:t>isEmpty</a:t>
            </a:r>
            <a:r>
              <a:rPr lang="en-US" altLang="zh-CN" sz="2000" dirty="0"/>
              <a:t>() const;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链表是否为空</a:t>
            </a:r>
          </a:p>
          <a:p>
            <a:pPr marL="542925" indent="-542925">
              <a:spcBef>
                <a:spcPct val="0"/>
              </a:spcBef>
              <a:buFont typeface="Wingdings" panose="05000000000000000000" pitchFamily="2" charset="2"/>
              <a:buNone/>
            </a:pPr>
            <a:endParaRPr lang="zh-CN" altLang="en-US" sz="2000" dirty="0"/>
          </a:p>
          <a:p>
            <a:pPr marL="542925" indent="-542925">
              <a:spcBef>
                <a:spcPct val="0"/>
              </a:spcBef>
              <a:buFont typeface="Wingdings" panose="05000000000000000000" pitchFamily="2" charset="2"/>
              <a:buNone/>
            </a:pPr>
            <a:r>
              <a:rPr lang="zh-CN" altLang="en-US" sz="2000" dirty="0"/>
              <a:t>	</a:t>
            </a:r>
            <a:r>
              <a:rPr lang="en-US" altLang="zh-CN" sz="2000" dirty="0"/>
              <a:t>void reset(int pos = 0</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初始化游标的位置</a:t>
            </a:r>
          </a:p>
          <a:p>
            <a:pPr marL="542925" indent="-542925">
              <a:spcBef>
                <a:spcPct val="0"/>
              </a:spcBef>
              <a:buFont typeface="Wingdings" panose="05000000000000000000" pitchFamily="2" charset="2"/>
              <a:buNone/>
            </a:pPr>
            <a:r>
              <a:rPr lang="zh-CN" altLang="en-US" sz="2000" dirty="0"/>
              <a:t>	</a:t>
            </a:r>
            <a:r>
              <a:rPr lang="en-US" altLang="zh-CN" sz="2000" dirty="0"/>
              <a:t>void next();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使游标移动到下一个结点</a:t>
            </a:r>
          </a:p>
          <a:p>
            <a:pPr marL="542925" indent="-542925">
              <a:spcBef>
                <a:spcPct val="0"/>
              </a:spcBef>
              <a:buFont typeface="Wingdings" panose="05000000000000000000" pitchFamily="2" charset="2"/>
              <a:buNone/>
            </a:pPr>
            <a:r>
              <a:rPr lang="zh-CN" altLang="en-US" sz="2000" dirty="0"/>
              <a:t>	</a:t>
            </a:r>
            <a:r>
              <a:rPr lang="en-US" altLang="zh-CN" sz="2000" dirty="0"/>
              <a:t>bool </a:t>
            </a:r>
            <a:r>
              <a:rPr lang="en-US" altLang="zh-CN" sz="2000" dirty="0" err="1"/>
              <a:t>endOfList</a:t>
            </a:r>
            <a:r>
              <a:rPr lang="en-US" altLang="zh-CN" sz="2000" dirty="0"/>
              <a:t>() const;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游标是否到了链尾</a:t>
            </a:r>
          </a:p>
          <a:p>
            <a:pPr marL="542925" indent="-542925">
              <a:spcBef>
                <a:spcPct val="0"/>
              </a:spcBef>
              <a:buFont typeface="Wingdings" panose="05000000000000000000" pitchFamily="2" charset="2"/>
              <a:buNone/>
            </a:pPr>
            <a:r>
              <a:rPr lang="zh-CN" altLang="en-US" sz="2000" dirty="0"/>
              <a:t>	</a:t>
            </a:r>
            <a:r>
              <a:rPr lang="en-US" altLang="zh-CN" sz="2000" dirty="0"/>
              <a:t>int </a:t>
            </a:r>
            <a:r>
              <a:rPr lang="en-US" altLang="zh-CN" sz="2000" dirty="0" err="1"/>
              <a:t>currentPosition</a:t>
            </a:r>
            <a:r>
              <a:rPr lang="en-US" altLang="zh-CN" sz="2000" dirty="0"/>
              <a:t>() const;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返回游标当前的位置</a:t>
            </a:r>
          </a:p>
          <a:p>
            <a:pPr marL="542925" indent="-542925">
              <a:spcBef>
                <a:spcPct val="0"/>
              </a:spcBef>
              <a:buFont typeface="Wingdings" panose="05000000000000000000" pitchFamily="2" charset="2"/>
              <a:buNone/>
            </a:pPr>
            <a:endParaRPr lang="zh-CN" altLang="en-US" sz="2000" dirty="0"/>
          </a:p>
          <a:p>
            <a:pPr marL="542925" indent="-542925">
              <a:spcBef>
                <a:spcPct val="0"/>
              </a:spcBef>
              <a:buFont typeface="Wingdings" panose="05000000000000000000" pitchFamily="2" charset="2"/>
              <a:buNone/>
            </a:pPr>
            <a:r>
              <a:rPr lang="zh-CN" altLang="en-US" sz="2000" dirty="0"/>
              <a:t>	</a:t>
            </a:r>
            <a:r>
              <a:rPr lang="en-US" altLang="zh-CN" sz="2000" dirty="0"/>
              <a:t>void </a:t>
            </a:r>
            <a:r>
              <a:rPr lang="en-US" altLang="zh-CN" sz="2000" dirty="0" err="1"/>
              <a:t>insertFront</a:t>
            </a:r>
            <a:r>
              <a:rPr lang="en-US" altLang="zh-CN" sz="2000" dirty="0"/>
              <a:t>(const T &amp;item);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在表头插入结点</a:t>
            </a:r>
          </a:p>
          <a:p>
            <a:pPr marL="542925" indent="-542925">
              <a:spcBef>
                <a:spcPct val="0"/>
              </a:spcBef>
              <a:buFont typeface="Wingdings" panose="05000000000000000000" pitchFamily="2" charset="2"/>
              <a:buNone/>
            </a:pPr>
            <a:r>
              <a:rPr lang="zh-CN" altLang="en-US" sz="2000" dirty="0"/>
              <a:t>	</a:t>
            </a:r>
            <a:r>
              <a:rPr lang="en-US" altLang="zh-CN" sz="2000" dirty="0"/>
              <a:t>void </a:t>
            </a:r>
            <a:r>
              <a:rPr lang="en-US" altLang="zh-CN" sz="2000" dirty="0" err="1"/>
              <a:t>insertRear</a:t>
            </a:r>
            <a:r>
              <a:rPr lang="en-US" altLang="zh-CN" sz="2000" dirty="0"/>
              <a:t>(const T &amp;item);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在表尾添加结点</a:t>
            </a:r>
          </a:p>
          <a:p>
            <a:pPr marL="542925" indent="-542925">
              <a:spcBef>
                <a:spcPct val="0"/>
              </a:spcBef>
              <a:buFont typeface="Wingdings" panose="05000000000000000000" pitchFamily="2" charset="2"/>
              <a:buNone/>
            </a:pPr>
            <a:r>
              <a:rPr lang="zh-CN" altLang="en-US" sz="2000" dirty="0"/>
              <a:t>	</a:t>
            </a:r>
            <a:r>
              <a:rPr lang="en-US" altLang="zh-CN" sz="2000" dirty="0"/>
              <a:t>void </a:t>
            </a:r>
            <a:r>
              <a:rPr lang="en-US" altLang="zh-CN" sz="2000" dirty="0" err="1"/>
              <a:t>insertAt</a:t>
            </a:r>
            <a:r>
              <a:rPr lang="en-US" altLang="zh-CN" sz="2000" dirty="0"/>
              <a:t>(const T &amp;item);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在当前结点之前插入结点</a:t>
            </a:r>
          </a:p>
          <a:p>
            <a:pPr marL="542925" indent="-542925">
              <a:spcBef>
                <a:spcPct val="0"/>
              </a:spcBef>
              <a:buFont typeface="Wingdings" panose="05000000000000000000" pitchFamily="2" charset="2"/>
              <a:buNone/>
            </a:pPr>
            <a:r>
              <a:rPr lang="zh-CN" altLang="en-US" sz="2000" dirty="0"/>
              <a:t>	</a:t>
            </a:r>
            <a:r>
              <a:rPr lang="en-US" altLang="zh-CN" sz="2000" dirty="0"/>
              <a:t>void </a:t>
            </a:r>
            <a:r>
              <a:rPr lang="en-US" altLang="zh-CN" sz="2000" dirty="0" err="1"/>
              <a:t>insertAfter</a:t>
            </a:r>
            <a:r>
              <a:rPr lang="en-US" altLang="zh-CN" sz="2000" dirty="0"/>
              <a:t>(const T &amp;item);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在当前结点之后插入</a:t>
            </a:r>
            <a:r>
              <a:rPr lang="zh-CN" altLang="en-US" sz="2000" dirty="0" smtClean="0">
                <a:solidFill>
                  <a:schemeClr val="tx1">
                    <a:lumMod val="50000"/>
                    <a:lumOff val="50000"/>
                  </a:schemeClr>
                </a:solidFill>
              </a:rPr>
              <a:t>结点</a:t>
            </a:r>
            <a:endParaRPr lang="en-US" altLang="zh-CN" sz="2000" dirty="0">
              <a:solidFill>
                <a:schemeClr val="tx1">
                  <a:lumMod val="50000"/>
                  <a:lumOff val="50000"/>
                </a:schemeClr>
              </a:solidFill>
            </a:endParaRP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47</a:t>
            </a:fld>
            <a:endParaRPr lang="zh-CN" alt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标题 1"/>
          <p:cNvSpPr>
            <a:spLocks noGrp="1"/>
          </p:cNvSpPr>
          <p:nvPr>
            <p:ph type="title"/>
          </p:nvPr>
        </p:nvSpPr>
        <p:spPr/>
        <p:txBody>
          <a:bodyPr/>
          <a:lstStyle/>
          <a:p>
            <a:r>
              <a:rPr lang="zh-CN" altLang="en-US" dirty="0"/>
              <a:t>例</a:t>
            </a:r>
            <a:r>
              <a:rPr lang="en-US" altLang="zh-CN" dirty="0"/>
              <a:t>9-6 </a:t>
            </a:r>
            <a:r>
              <a:rPr lang="zh-CN" altLang="en-US" dirty="0"/>
              <a:t>链表类模板</a:t>
            </a:r>
            <a:endParaRPr kumimoji="1" lang="zh-CN" altLang="en-US" dirty="0"/>
          </a:p>
        </p:txBody>
      </p:sp>
      <p:sp>
        <p:nvSpPr>
          <p:cNvPr id="80900" name="内容占位符 3"/>
          <p:cNvSpPr>
            <a:spLocks noGrp="1"/>
          </p:cNvSpPr>
          <p:nvPr>
            <p:ph idx="1"/>
          </p:nvPr>
        </p:nvSpPr>
        <p:spPr>
          <a:xfrm>
            <a:off x="985019" y="1340768"/>
            <a:ext cx="10600556" cy="5233070"/>
          </a:xfrm>
        </p:spPr>
        <p:txBody>
          <a:bodyPr/>
          <a:lstStyle/>
          <a:p>
            <a:pPr marL="542925" indent="-542925">
              <a:spcBef>
                <a:spcPct val="0"/>
              </a:spcBef>
              <a:buFont typeface="Wingdings" panose="05000000000000000000" pitchFamily="2" charset="2"/>
              <a:buNone/>
            </a:pPr>
            <a:r>
              <a:rPr lang="en-US" altLang="zh-CN" sz="2000" dirty="0"/>
              <a:t>	T </a:t>
            </a:r>
            <a:r>
              <a:rPr lang="en-US" altLang="zh-CN" sz="2000" dirty="0" err="1"/>
              <a:t>deleteFront</a:t>
            </a:r>
            <a:r>
              <a:rPr lang="en-US" altLang="zh-CN" sz="2000" dirty="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删除头结点</a:t>
            </a:r>
          </a:p>
          <a:p>
            <a:pPr marL="542925" indent="-542925">
              <a:spcBef>
                <a:spcPct val="0"/>
              </a:spcBef>
              <a:buFont typeface="Wingdings" panose="05000000000000000000" pitchFamily="2" charset="2"/>
              <a:buNone/>
            </a:pPr>
            <a:r>
              <a:rPr lang="zh-CN" altLang="en-US" sz="2000" dirty="0"/>
              <a:t>	</a:t>
            </a:r>
            <a:r>
              <a:rPr lang="en-US" altLang="zh-CN" sz="2000" dirty="0"/>
              <a:t>void </a:t>
            </a:r>
            <a:r>
              <a:rPr lang="en-US" altLang="zh-CN" sz="2000" dirty="0" err="1"/>
              <a:t>deleteCurrent</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删除当前结点</a:t>
            </a:r>
          </a:p>
          <a:p>
            <a:pPr marL="542925" indent="-542925">
              <a:spcBef>
                <a:spcPct val="0"/>
              </a:spcBef>
              <a:buFont typeface="Wingdings" panose="05000000000000000000" pitchFamily="2" charset="2"/>
              <a:buNone/>
            </a:pPr>
            <a:endParaRPr lang="zh-CN" altLang="en-US" sz="2000" dirty="0"/>
          </a:p>
          <a:p>
            <a:pPr marL="542925" indent="-542925">
              <a:spcBef>
                <a:spcPct val="0"/>
              </a:spcBef>
              <a:buFont typeface="Wingdings" panose="05000000000000000000" pitchFamily="2" charset="2"/>
              <a:buNone/>
            </a:pPr>
            <a:r>
              <a:rPr lang="zh-CN" altLang="en-US" sz="2000" dirty="0"/>
              <a:t>	</a:t>
            </a:r>
            <a:r>
              <a:rPr lang="en-US" altLang="zh-CN" sz="2000" dirty="0"/>
              <a:t>T&amp; data();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返回对当前结点成员数据的引用</a:t>
            </a:r>
          </a:p>
          <a:p>
            <a:pPr marL="542925" indent="-542925">
              <a:spcBef>
                <a:spcPct val="0"/>
              </a:spcBef>
              <a:buFont typeface="Wingdings" panose="05000000000000000000" pitchFamily="2" charset="2"/>
              <a:buNone/>
            </a:pPr>
            <a:r>
              <a:rPr lang="zh-CN" altLang="en-US" sz="2000" dirty="0"/>
              <a:t>	</a:t>
            </a:r>
            <a:r>
              <a:rPr lang="en-US" altLang="zh-CN" sz="2000" dirty="0" err="1"/>
              <a:t>const</a:t>
            </a:r>
            <a:r>
              <a:rPr lang="en-US" altLang="zh-CN" sz="2000" dirty="0"/>
              <a:t> T&amp; data() </a:t>
            </a:r>
            <a:r>
              <a:rPr lang="en-US" altLang="zh-CN" sz="2000" dirty="0" err="1"/>
              <a:t>const</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返回对当前结点成员数据的常引用</a:t>
            </a:r>
          </a:p>
          <a:p>
            <a:pPr marL="542925" indent="-542925">
              <a:spcBef>
                <a:spcPct val="0"/>
              </a:spcBef>
              <a:buFont typeface="Wingdings" panose="05000000000000000000" pitchFamily="2" charset="2"/>
              <a:buNone/>
            </a:pPr>
            <a:endParaRPr lang="zh-CN" altLang="en-US" sz="2000" dirty="0"/>
          </a:p>
          <a:p>
            <a:pPr marL="542925" indent="-542925">
              <a:spcBef>
                <a:spcPct val="0"/>
              </a:spcBef>
              <a:buFont typeface="Wingdings" panose="05000000000000000000" pitchFamily="2" charset="2"/>
              <a:buNone/>
            </a:pPr>
            <a:r>
              <a:rPr lang="zh-CN" altLang="en-US"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清空链表：释放所有结点的内存空间。被析构函数、</a:t>
            </a:r>
            <a:r>
              <a:rPr lang="en-US" altLang="zh-CN" sz="2000" dirty="0">
                <a:solidFill>
                  <a:schemeClr val="tx1">
                    <a:lumMod val="50000"/>
                    <a:lumOff val="50000"/>
                  </a:schemeClr>
                </a:solidFill>
              </a:rPr>
              <a:t>operator= </a:t>
            </a:r>
            <a:r>
              <a:rPr lang="zh-CN" altLang="en-US" sz="2000" dirty="0">
                <a:solidFill>
                  <a:schemeClr val="tx1">
                    <a:lumMod val="50000"/>
                    <a:lumOff val="50000"/>
                  </a:schemeClr>
                </a:solidFill>
              </a:rPr>
              <a:t>调用</a:t>
            </a:r>
          </a:p>
          <a:p>
            <a:pPr marL="542925" indent="-542925">
              <a:spcBef>
                <a:spcPct val="0"/>
              </a:spcBef>
              <a:buFont typeface="Wingdings" panose="05000000000000000000" pitchFamily="2" charset="2"/>
              <a:buNone/>
            </a:pPr>
            <a:r>
              <a:rPr lang="zh-CN" altLang="en-US" sz="2000" dirty="0"/>
              <a:t>	</a:t>
            </a:r>
            <a:r>
              <a:rPr lang="en-US" altLang="zh-CN" sz="2000" dirty="0"/>
              <a:t>void clear();</a:t>
            </a:r>
          </a:p>
          <a:p>
            <a:pPr marL="542925" indent="-542925">
              <a:spcBef>
                <a:spcPct val="0"/>
              </a:spcBef>
              <a:buFont typeface="Wingdings" panose="05000000000000000000" pitchFamily="2" charset="2"/>
              <a:buNone/>
            </a:pPr>
            <a:r>
              <a:rPr lang="en-US" altLang="zh-CN" sz="2000" dirty="0"/>
              <a:t>};</a:t>
            </a:r>
          </a:p>
          <a:p>
            <a:pPr marL="542925" indent="-542925">
              <a:spcBef>
                <a:spcPct val="0"/>
              </a:spcBef>
              <a:buFont typeface="Wingdings" panose="05000000000000000000" pitchFamily="2" charset="2"/>
              <a:buNone/>
            </a:pPr>
            <a:endParaRPr lang="en-US" altLang="zh-CN" sz="2000" dirty="0"/>
          </a:p>
          <a:p>
            <a:pPr marL="542925" indent="-542925">
              <a:spcBef>
                <a:spcPct val="0"/>
              </a:spcBef>
              <a:buFont typeface="Wingdings" panose="05000000000000000000" pitchFamily="2" charset="2"/>
              <a:buNone/>
            </a:pPr>
            <a:r>
              <a:rPr lang="en-US" altLang="zh-CN" sz="2000" dirty="0"/>
              <a:t>#</a:t>
            </a:r>
            <a:r>
              <a:rPr lang="en-US" altLang="zh-CN" sz="2000" dirty="0" err="1"/>
              <a:t>endif</a:t>
            </a:r>
            <a:r>
              <a:rPr lang="en-US" altLang="zh-CN" sz="2000" dirty="0"/>
              <a:t>  </a:t>
            </a:r>
            <a:r>
              <a:rPr lang="en-US" altLang="zh-CN" sz="2000" dirty="0">
                <a:solidFill>
                  <a:schemeClr val="tx1">
                    <a:lumMod val="50000"/>
                    <a:lumOff val="50000"/>
                  </a:schemeClr>
                </a:solidFill>
              </a:rPr>
              <a:t>//</a:t>
            </a:r>
            <a:r>
              <a:rPr lang="en-US" altLang="zh-CN" sz="2000" dirty="0" smtClean="0">
                <a:solidFill>
                  <a:schemeClr val="tx1">
                    <a:lumMod val="50000"/>
                    <a:lumOff val="50000"/>
                  </a:schemeClr>
                </a:solidFill>
              </a:rPr>
              <a:t>LINKEDLIST_H</a:t>
            </a:r>
            <a:endParaRPr lang="en-US" altLang="zh-CN" sz="2000" dirty="0">
              <a:solidFill>
                <a:schemeClr val="tx1">
                  <a:lumMod val="50000"/>
                  <a:lumOff val="50000"/>
                </a:schemeClr>
              </a:solidFill>
            </a:endParaRP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48</a:t>
            </a:fld>
            <a:endParaRPr lang="zh-CN" alt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609600" y="993775"/>
            <a:ext cx="10975975" cy="1066800"/>
          </a:xfrm>
        </p:spPr>
        <p:txBody>
          <a:bodyPr/>
          <a:lstStyle/>
          <a:p>
            <a:r>
              <a:rPr lang="zh-CN" altLang="en-US"/>
              <a:t>例</a:t>
            </a:r>
            <a:r>
              <a:rPr lang="en-US" altLang="zh-CN"/>
              <a:t>9-7</a:t>
            </a:r>
            <a:r>
              <a:rPr lang="zh-CN" altLang="en-US"/>
              <a:t>链表类应用举例</a:t>
            </a:r>
          </a:p>
        </p:txBody>
      </p:sp>
      <p:sp>
        <p:nvSpPr>
          <p:cNvPr id="82947" name="内容占位符 2"/>
          <p:cNvSpPr>
            <a:spLocks noGrp="1"/>
          </p:cNvSpPr>
          <p:nvPr>
            <p:ph idx="1"/>
          </p:nvPr>
        </p:nvSpPr>
        <p:spPr>
          <a:xfrm>
            <a:off x="609600" y="2205038"/>
            <a:ext cx="11104611" cy="4368800"/>
          </a:xfrm>
        </p:spPr>
        <p:txBody>
          <a:bodyPr/>
          <a:lstStyle/>
          <a:p>
            <a:pPr marL="0" indent="622300">
              <a:lnSpc>
                <a:spcPct val="150000"/>
              </a:lnSpc>
              <a:spcBef>
                <a:spcPts val="1200"/>
              </a:spcBef>
              <a:buFont typeface="Georgia" panose="02040502050405020303" pitchFamily="18" charset="0"/>
              <a:buNone/>
            </a:pPr>
            <a:r>
              <a:rPr lang="zh-CN" altLang="en-US" dirty="0"/>
              <a:t>从键盘输入</a:t>
            </a:r>
            <a:r>
              <a:rPr lang="en-US" altLang="zh-CN" dirty="0"/>
              <a:t>10</a:t>
            </a:r>
            <a:r>
              <a:rPr lang="zh-CN" altLang="en-US" dirty="0"/>
              <a:t>个整数，用这些整数值作为结点数据，生成一个链表，按顺序输出链表中结点的数值。然后从键盘输入一个待查找整数，在链表中查找该整数，若找到则删除该整数所在的结点（如果出现多次，全部删除），然后输出删除结点以后的链表。在程序结束之前清空链表。</a:t>
            </a:r>
          </a:p>
        </p:txBody>
      </p:sp>
      <p:sp>
        <p:nvSpPr>
          <p:cNvPr id="2" name="灯片编号占位符 1">
            <a:extLst>
              <a:ext uri="{FF2B5EF4-FFF2-40B4-BE49-F238E27FC236}">
                <a16:creationId xmlns="" xmlns:a16="http://schemas.microsoft.com/office/drawing/2014/main" id="{1AAF450A-23D0-412B-836A-01BC3D9E9A80}"/>
              </a:ext>
            </a:extLst>
          </p:cNvPr>
          <p:cNvSpPr>
            <a:spLocks noGrp="1"/>
          </p:cNvSpPr>
          <p:nvPr>
            <p:ph type="sldNum" sz="quarter" idx="12"/>
          </p:nvPr>
        </p:nvSpPr>
        <p:spPr/>
        <p:txBody>
          <a:bodyPr/>
          <a:lstStyle/>
          <a:p>
            <a:pPr>
              <a:defRPr/>
            </a:pPr>
            <a:fld id="{CE1FE2A4-74F4-47C4-8584-9852550605CF}" type="slidenum">
              <a:rPr lang="en-US" altLang="zh-CN" smtClean="0"/>
              <a:pPr>
                <a:defRPr/>
              </a:pPr>
              <a:t>49</a:t>
            </a:fld>
            <a:endParaRPr lang="en-US" altLang="zh-CN"/>
          </a:p>
        </p:txBody>
      </p:sp>
    </p:spTree>
    <p:extLst>
      <p:ext uri="{BB962C8B-B14F-4D97-AF65-F5344CB8AC3E}">
        <p14:creationId xmlns:p14="http://schemas.microsoft.com/office/powerpoint/2010/main" val="358043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标题 1"/>
          <p:cNvSpPr>
            <a:spLocks noGrp="1"/>
          </p:cNvSpPr>
          <p:nvPr>
            <p:ph type="title"/>
          </p:nvPr>
        </p:nvSpPr>
        <p:spPr/>
        <p:txBody>
          <a:bodyPr/>
          <a:lstStyle/>
          <a:p>
            <a:r>
              <a:rPr lang="zh-CN" altLang="en-US"/>
              <a:t>例：求绝对值函数的模板</a:t>
            </a:r>
          </a:p>
        </p:txBody>
      </p:sp>
      <p:sp>
        <p:nvSpPr>
          <p:cNvPr id="15" name="内容占位符 2">
            <a:extLst>
              <a:ext uri="{FF2B5EF4-FFF2-40B4-BE49-F238E27FC236}">
                <a16:creationId xmlns="" xmlns:a16="http://schemas.microsoft.com/office/drawing/2014/main" id="{69FABF76-C954-43DE-936A-3588EEDEBD41}"/>
              </a:ext>
            </a:extLst>
          </p:cNvPr>
          <p:cNvSpPr>
            <a:spLocks noGrp="1"/>
          </p:cNvSpPr>
          <p:nvPr>
            <p:ph idx="1"/>
          </p:nvPr>
        </p:nvSpPr>
        <p:spPr>
          <a:xfrm>
            <a:off x="913011" y="1340768"/>
            <a:ext cx="4406900" cy="4787900"/>
          </a:xfrm>
        </p:spPr>
        <p:txBody>
          <a:bodyPr/>
          <a:lstStyle/>
          <a:p>
            <a:pPr marL="358775" indent="-250825">
              <a:spcBef>
                <a:spcPct val="0"/>
              </a:spcBef>
              <a:buFont typeface="Wingdings" panose="05000000000000000000" pitchFamily="2" charset="2"/>
              <a:buNone/>
            </a:pPr>
            <a:r>
              <a:rPr lang="en-US" altLang="zh-CN" sz="2200" dirty="0"/>
              <a:t>#include &lt;</a:t>
            </a:r>
            <a:r>
              <a:rPr lang="en-US" altLang="zh-CN" sz="2200" dirty="0" err="1"/>
              <a:t>iostream</a:t>
            </a:r>
            <a:r>
              <a:rPr lang="en-US" altLang="zh-CN" sz="2200" dirty="0"/>
              <a:t>&gt;</a:t>
            </a:r>
          </a:p>
          <a:p>
            <a:pPr marL="358775" indent="-250825">
              <a:spcBef>
                <a:spcPct val="0"/>
              </a:spcBef>
              <a:buFont typeface="Wingdings" panose="05000000000000000000" pitchFamily="2" charset="2"/>
              <a:buNone/>
            </a:pPr>
            <a:r>
              <a:rPr lang="en-US" altLang="zh-CN" sz="2200" dirty="0"/>
              <a:t>using namespace </a:t>
            </a:r>
            <a:r>
              <a:rPr lang="en-US" altLang="zh-CN" sz="2200" dirty="0" err="1"/>
              <a:t>std</a:t>
            </a:r>
            <a:r>
              <a:rPr lang="en-US" altLang="zh-CN" sz="2200" dirty="0"/>
              <a:t>;</a:t>
            </a:r>
          </a:p>
          <a:p>
            <a:pPr marL="358775" indent="-250825">
              <a:spcBef>
                <a:spcPct val="0"/>
              </a:spcBef>
              <a:buFont typeface="Wingdings" panose="05000000000000000000" pitchFamily="2" charset="2"/>
              <a:buNone/>
            </a:pPr>
            <a:r>
              <a:rPr lang="en-US" altLang="zh-CN" sz="2200" dirty="0"/>
              <a:t>template&lt;</a:t>
            </a:r>
            <a:r>
              <a:rPr lang="en-US" altLang="zh-CN" sz="2200" dirty="0" err="1"/>
              <a:t>typename</a:t>
            </a:r>
            <a:r>
              <a:rPr lang="en-US" altLang="zh-CN" sz="2200" dirty="0"/>
              <a:t> T&gt;</a:t>
            </a:r>
          </a:p>
          <a:p>
            <a:pPr marL="358775" indent="-250825">
              <a:spcBef>
                <a:spcPct val="0"/>
              </a:spcBef>
              <a:buFont typeface="Wingdings" panose="05000000000000000000" pitchFamily="2" charset="2"/>
              <a:buNone/>
            </a:pPr>
            <a:r>
              <a:rPr lang="en-US" altLang="zh-CN" sz="2200" dirty="0"/>
              <a:t>T abs(T x) {</a:t>
            </a:r>
          </a:p>
          <a:p>
            <a:pPr marL="358775" indent="-250825">
              <a:spcBef>
                <a:spcPct val="0"/>
              </a:spcBef>
              <a:buFont typeface="Wingdings" panose="05000000000000000000" pitchFamily="2" charset="2"/>
              <a:buNone/>
            </a:pPr>
            <a:r>
              <a:rPr lang="en-US" altLang="zh-CN" sz="2200" dirty="0"/>
              <a:t>	return x &lt; 0? -x : x;</a:t>
            </a:r>
          </a:p>
          <a:p>
            <a:pPr marL="358775" indent="-250825">
              <a:spcBef>
                <a:spcPct val="0"/>
              </a:spcBef>
              <a:buFont typeface="Wingdings" panose="05000000000000000000" pitchFamily="2" charset="2"/>
              <a:buNone/>
            </a:pPr>
            <a:r>
              <a:rPr lang="en-US" altLang="zh-CN" sz="2200" dirty="0"/>
              <a:t>}</a:t>
            </a:r>
          </a:p>
          <a:p>
            <a:pPr marL="358775" indent="-250825">
              <a:spcBef>
                <a:spcPct val="0"/>
              </a:spcBef>
              <a:buFont typeface="Wingdings" panose="05000000000000000000" pitchFamily="2" charset="2"/>
              <a:buNone/>
            </a:pPr>
            <a:r>
              <a:rPr lang="en-US" altLang="zh-CN" sz="2200" dirty="0"/>
              <a:t>int main() {</a:t>
            </a:r>
          </a:p>
          <a:p>
            <a:pPr marL="358775" indent="-250825">
              <a:spcBef>
                <a:spcPct val="0"/>
              </a:spcBef>
              <a:buFont typeface="Wingdings" panose="05000000000000000000" pitchFamily="2" charset="2"/>
              <a:buNone/>
            </a:pPr>
            <a:r>
              <a:rPr lang="en-US" altLang="zh-CN" sz="2200" dirty="0"/>
              <a:t>	int n = -5;</a:t>
            </a:r>
          </a:p>
          <a:p>
            <a:pPr marL="358775" indent="-250825">
              <a:spcBef>
                <a:spcPct val="0"/>
              </a:spcBef>
              <a:buFont typeface="Wingdings" panose="05000000000000000000" pitchFamily="2" charset="2"/>
              <a:buNone/>
            </a:pPr>
            <a:r>
              <a:rPr lang="en-US" altLang="zh-CN" sz="2200" dirty="0"/>
              <a:t>	double d = -5.5;</a:t>
            </a:r>
          </a:p>
          <a:p>
            <a:pPr marL="358775" indent="-250825">
              <a:spcBef>
                <a:spcPct val="0"/>
              </a:spcBef>
              <a:buFont typeface="Wingdings" panose="05000000000000000000" pitchFamily="2" charset="2"/>
              <a:buNone/>
            </a:pPr>
            <a:r>
              <a:rPr lang="en-US" altLang="zh-CN" sz="2200" dirty="0"/>
              <a:t>	</a:t>
            </a:r>
            <a:r>
              <a:rPr lang="en-US" altLang="zh-CN" sz="2200" dirty="0" err="1"/>
              <a:t>cout</a:t>
            </a:r>
            <a:r>
              <a:rPr lang="en-US" altLang="zh-CN" sz="2200" dirty="0"/>
              <a:t> &lt;&lt; abs(n) &lt;&lt; </a:t>
            </a:r>
            <a:r>
              <a:rPr lang="en-US" altLang="zh-CN" sz="2200" dirty="0" err="1"/>
              <a:t>endl</a:t>
            </a:r>
            <a:r>
              <a:rPr lang="en-US" altLang="zh-CN" sz="2200" dirty="0"/>
              <a:t>;</a:t>
            </a:r>
          </a:p>
          <a:p>
            <a:pPr marL="358775" indent="-250825">
              <a:spcBef>
                <a:spcPct val="0"/>
              </a:spcBef>
              <a:buFont typeface="Wingdings" panose="05000000000000000000" pitchFamily="2" charset="2"/>
              <a:buNone/>
            </a:pPr>
            <a:r>
              <a:rPr lang="en-US" altLang="zh-CN" sz="2200" dirty="0"/>
              <a:t>	</a:t>
            </a:r>
            <a:r>
              <a:rPr lang="en-US" altLang="zh-CN" sz="2200" dirty="0" err="1"/>
              <a:t>cout</a:t>
            </a:r>
            <a:r>
              <a:rPr lang="en-US" altLang="zh-CN" sz="2200" dirty="0"/>
              <a:t> &lt;&lt; abs(d) &lt;&lt; </a:t>
            </a:r>
            <a:r>
              <a:rPr lang="en-US" altLang="zh-CN" sz="2200" dirty="0" err="1"/>
              <a:t>endl</a:t>
            </a:r>
            <a:r>
              <a:rPr lang="en-US" altLang="zh-CN" sz="2200" dirty="0"/>
              <a:t>;</a:t>
            </a:r>
          </a:p>
          <a:p>
            <a:pPr marL="358775" indent="-250825">
              <a:spcBef>
                <a:spcPct val="0"/>
              </a:spcBef>
              <a:buFont typeface="Wingdings" panose="05000000000000000000" pitchFamily="2" charset="2"/>
              <a:buNone/>
            </a:pPr>
            <a:r>
              <a:rPr lang="en-US" altLang="zh-CN" sz="2200" dirty="0"/>
              <a:t>	return 0;</a:t>
            </a:r>
          </a:p>
          <a:p>
            <a:pPr marL="358775" indent="-250825">
              <a:spcBef>
                <a:spcPct val="0"/>
              </a:spcBef>
              <a:buFont typeface="Wingdings" panose="05000000000000000000" pitchFamily="2" charset="2"/>
              <a:buNone/>
            </a:pPr>
            <a:r>
              <a:rPr lang="en-US" altLang="zh-CN" sz="2200" dirty="0"/>
              <a:t>}</a:t>
            </a:r>
          </a:p>
        </p:txBody>
      </p:sp>
      <p:sp>
        <p:nvSpPr>
          <p:cNvPr id="17" name="AutoShape 3">
            <a:extLst>
              <a:ext uri="{FF2B5EF4-FFF2-40B4-BE49-F238E27FC236}">
                <a16:creationId xmlns="" xmlns:a16="http://schemas.microsoft.com/office/drawing/2014/main" id="{54F4F598-51AF-4B28-A715-EF7412C723C1}"/>
              </a:ext>
            </a:extLst>
          </p:cNvPr>
          <p:cNvSpPr>
            <a:spLocks/>
          </p:cNvSpPr>
          <p:nvPr/>
        </p:nvSpPr>
        <p:spPr bwMode="auto">
          <a:xfrm>
            <a:off x="5434136" y="2697876"/>
            <a:ext cx="1905123" cy="716372"/>
          </a:xfrm>
          <a:prstGeom prst="borderCallout2">
            <a:avLst>
              <a:gd name="adj1" fmla="val 23019"/>
              <a:gd name="adj2" fmla="val -6588"/>
              <a:gd name="adj3" fmla="val 23019"/>
              <a:gd name="adj4" fmla="val -65954"/>
              <a:gd name="adj5" fmla="val -5665"/>
              <a:gd name="adj6" fmla="val -173069"/>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在第一次调用时</a:t>
            </a: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T</a:t>
            </a: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类型应为</a:t>
            </a: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int</a:t>
            </a:r>
            <a:endParaRPr kumimoji="0" lang="zh-CN" altLang="zh-CN" sz="4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8" name="AutoShape 4">
            <a:extLst>
              <a:ext uri="{FF2B5EF4-FFF2-40B4-BE49-F238E27FC236}">
                <a16:creationId xmlns="" xmlns:a16="http://schemas.microsoft.com/office/drawing/2014/main" id="{FB4F6855-032E-4982-9A2A-7DAF25BEAC12}"/>
              </a:ext>
            </a:extLst>
          </p:cNvPr>
          <p:cNvSpPr>
            <a:spLocks/>
          </p:cNvSpPr>
          <p:nvPr/>
        </p:nvSpPr>
        <p:spPr bwMode="auto">
          <a:xfrm>
            <a:off x="5359071" y="3991372"/>
            <a:ext cx="1980187" cy="376808"/>
          </a:xfrm>
          <a:prstGeom prst="borderCallout2">
            <a:avLst>
              <a:gd name="adj1" fmla="val 37421"/>
              <a:gd name="adj2" fmla="val -7176"/>
              <a:gd name="adj3" fmla="val 37421"/>
              <a:gd name="adj4" fmla="val -38458"/>
              <a:gd name="adj5" fmla="val 135608"/>
              <a:gd name="adj6" fmla="val -102989"/>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int</a:t>
            </a: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类型参数</a:t>
            </a:r>
            <a:endParaRPr kumimoji="0" lang="zh-CN" altLang="zh-CN" sz="4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9" name="AutoShape 5">
            <a:extLst>
              <a:ext uri="{FF2B5EF4-FFF2-40B4-BE49-F238E27FC236}">
                <a16:creationId xmlns="" xmlns:a16="http://schemas.microsoft.com/office/drawing/2014/main" id="{E8724AEC-412B-48FA-903C-4F61A4803605}"/>
              </a:ext>
            </a:extLst>
          </p:cNvPr>
          <p:cNvSpPr>
            <a:spLocks noChangeArrowheads="1"/>
          </p:cNvSpPr>
          <p:nvPr/>
        </p:nvSpPr>
        <p:spPr bwMode="auto">
          <a:xfrm rot="16200000">
            <a:off x="6955083" y="3243822"/>
            <a:ext cx="1374775" cy="606425"/>
          </a:xfrm>
          <a:prstGeom prst="curvedUpArrow">
            <a:avLst>
              <a:gd name="adj1" fmla="val 45340"/>
              <a:gd name="adj2" fmla="val 90681"/>
              <a:gd name="adj3" fmla="val 3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Text Box 6">
            <a:extLst>
              <a:ext uri="{FF2B5EF4-FFF2-40B4-BE49-F238E27FC236}">
                <a16:creationId xmlns="" xmlns:a16="http://schemas.microsoft.com/office/drawing/2014/main" id="{2C072666-E867-4A54-B794-D37CD3FD3284}"/>
              </a:ext>
            </a:extLst>
          </p:cNvPr>
          <p:cNvSpPr txBox="1">
            <a:spLocks noChangeArrowheads="1"/>
          </p:cNvSpPr>
          <p:nvPr/>
        </p:nvSpPr>
        <p:spPr bwMode="auto">
          <a:xfrm>
            <a:off x="7955383" y="3415630"/>
            <a:ext cx="1185030" cy="28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推导出</a:t>
            </a:r>
            <a:endParaRPr kumimoji="0" lang="zh-CN" altLang="zh-CN" sz="4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1" name="AutoShape 7">
            <a:extLst>
              <a:ext uri="{FF2B5EF4-FFF2-40B4-BE49-F238E27FC236}">
                <a16:creationId xmlns="" xmlns:a16="http://schemas.microsoft.com/office/drawing/2014/main" id="{E1E2FA79-BE73-4718-9EE8-BF0A8F10976B}"/>
              </a:ext>
            </a:extLst>
          </p:cNvPr>
          <p:cNvSpPr>
            <a:spLocks/>
          </p:cNvSpPr>
          <p:nvPr/>
        </p:nvSpPr>
        <p:spPr bwMode="auto">
          <a:xfrm>
            <a:off x="8193080" y="1615109"/>
            <a:ext cx="3356701" cy="1244537"/>
          </a:xfrm>
          <a:prstGeom prst="borderCallout2">
            <a:avLst>
              <a:gd name="adj1" fmla="val 12639"/>
              <a:gd name="adj2" fmla="val -4847"/>
              <a:gd name="adj3" fmla="val 12639"/>
              <a:gd name="adj4" fmla="val -25968"/>
              <a:gd name="adj5" fmla="val 79985"/>
              <a:gd name="adj6" fmla="val -52018"/>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dirty="0">
                <a:ln>
                  <a:noFill/>
                </a:ln>
                <a:solidFill>
                  <a:schemeClr val="tx1"/>
                </a:solidFill>
                <a:effectLst/>
                <a:latin typeface="Consolas" panose="020B0609020204030204" pitchFamily="49" charset="0"/>
                <a:ea typeface="微软雅黑" panose="020B0503020204020204" pitchFamily="34" charset="-122"/>
              </a:rPr>
              <a:t>调用的实际上是</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dirty="0" err="1">
                <a:ln>
                  <a:noFill/>
                </a:ln>
                <a:solidFill>
                  <a:schemeClr val="tx1"/>
                </a:solidFill>
                <a:effectLst/>
                <a:latin typeface="Consolas" panose="020B0609020204030204" pitchFamily="49" charset="0"/>
                <a:ea typeface="微软雅黑" panose="020B0503020204020204" pitchFamily="34" charset="-122"/>
              </a:rPr>
              <a:t>int</a:t>
            </a:r>
            <a:r>
              <a:rPr kumimoji="0" lang="en-US" altLang="zh-CN" sz="1800" b="0" i="0" u="none" strike="noStrike" cap="none" normalizeH="0" dirty="0">
                <a:ln>
                  <a:noFill/>
                </a:ln>
                <a:solidFill>
                  <a:schemeClr val="tx1"/>
                </a:solidFill>
                <a:effectLst/>
                <a:latin typeface="Consolas" panose="020B0609020204030204" pitchFamily="49" charset="0"/>
                <a:ea typeface="微软雅黑" panose="020B0503020204020204" pitchFamily="34" charset="-122"/>
              </a:rPr>
              <a:t> abs(</a:t>
            </a:r>
            <a:r>
              <a:rPr kumimoji="0" lang="en-US" altLang="zh-CN" sz="1800" b="0" i="0" u="none" strike="noStrike" cap="none" normalizeH="0" dirty="0" err="1">
                <a:ln>
                  <a:noFill/>
                </a:ln>
                <a:solidFill>
                  <a:schemeClr val="tx1"/>
                </a:solidFill>
                <a:effectLst/>
                <a:latin typeface="Consolas" panose="020B0609020204030204" pitchFamily="49" charset="0"/>
                <a:ea typeface="微软雅黑" panose="020B0503020204020204" pitchFamily="34" charset="-122"/>
              </a:rPr>
              <a:t>int</a:t>
            </a:r>
            <a:r>
              <a:rPr kumimoji="0" lang="en-US" altLang="zh-CN" sz="1800" b="0" i="0" u="none" strike="noStrike" cap="none" normalizeH="0" dirty="0">
                <a:ln>
                  <a:noFill/>
                </a:ln>
                <a:solidFill>
                  <a:schemeClr val="tx1"/>
                </a:solidFill>
                <a:effectLst/>
                <a:latin typeface="Consolas" panose="020B0609020204030204" pitchFamily="49" charset="0"/>
                <a:ea typeface="微软雅黑" panose="020B0503020204020204" pitchFamily="34" charset="-122"/>
              </a:rPr>
              <a:t> x) {</a:t>
            </a:r>
            <a:br>
              <a:rPr kumimoji="0" lang="en-US" altLang="zh-CN" sz="1800" b="0" i="0" u="none" strike="noStrike" cap="none" normalizeH="0" dirty="0">
                <a:ln>
                  <a:noFill/>
                </a:ln>
                <a:solidFill>
                  <a:schemeClr val="tx1"/>
                </a:solidFill>
                <a:effectLst/>
                <a:latin typeface="Consolas" panose="020B0609020204030204" pitchFamily="49" charset="0"/>
                <a:ea typeface="微软雅黑" panose="020B0503020204020204" pitchFamily="34" charset="-122"/>
              </a:rPr>
            </a:br>
            <a:r>
              <a:rPr kumimoji="0" lang="en-US" altLang="zh-CN" sz="1800" b="0" i="0" u="none" strike="noStrike" cap="none" normalizeH="0" dirty="0">
                <a:ln>
                  <a:noFill/>
                </a:ln>
                <a:solidFill>
                  <a:schemeClr val="tx1"/>
                </a:solidFill>
                <a:effectLst/>
                <a:latin typeface="Consolas" panose="020B0609020204030204" pitchFamily="49" charset="0"/>
                <a:ea typeface="微软雅黑" panose="020B0503020204020204" pitchFamily="34" charset="-122"/>
              </a:rPr>
              <a:t>  return x &lt; 0 ? –x : x;</a:t>
            </a:r>
            <a:br>
              <a:rPr kumimoji="0" lang="en-US" altLang="zh-CN" sz="1800" b="0" i="0" u="none" strike="noStrike" cap="none" normalizeH="0" dirty="0">
                <a:ln>
                  <a:noFill/>
                </a:ln>
                <a:solidFill>
                  <a:schemeClr val="tx1"/>
                </a:solidFill>
                <a:effectLst/>
                <a:latin typeface="Consolas" panose="020B0609020204030204" pitchFamily="49" charset="0"/>
                <a:ea typeface="微软雅黑" panose="020B0503020204020204" pitchFamily="34" charset="-122"/>
              </a:rPr>
            </a:br>
            <a:r>
              <a:rPr kumimoji="0" lang="en-US" altLang="zh-CN" sz="1800" b="0" i="0" u="none" strike="noStrike" cap="none" normalizeH="0" dirty="0">
                <a:ln>
                  <a:noFill/>
                </a:ln>
                <a:solidFill>
                  <a:schemeClr val="tx1"/>
                </a:solidFill>
                <a:effectLst/>
                <a:latin typeface="Consolas" panose="020B0609020204030204" pitchFamily="49" charset="0"/>
                <a:ea typeface="微软雅黑" panose="020B0503020204020204" pitchFamily="34" charset="-122"/>
              </a:rPr>
              <a:t>}</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5</a:t>
            </a:fld>
            <a:endParaRPr lang="zh-CN" alt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标题 1"/>
          <p:cNvSpPr>
            <a:spLocks noGrp="1"/>
          </p:cNvSpPr>
          <p:nvPr>
            <p:ph type="title"/>
          </p:nvPr>
        </p:nvSpPr>
        <p:spPr/>
        <p:txBody>
          <a:bodyPr/>
          <a:lstStyle/>
          <a:p>
            <a:r>
              <a:rPr lang="zh-CN" altLang="en-US" dirty="0"/>
              <a:t>例</a:t>
            </a:r>
            <a:r>
              <a:rPr lang="en-US" altLang="zh-CN" dirty="0"/>
              <a:t>9-7</a:t>
            </a:r>
            <a:r>
              <a:rPr lang="zh-CN" altLang="en-US" dirty="0"/>
              <a:t>链表类应用举例</a:t>
            </a:r>
            <a:endParaRPr kumimoji="1" lang="zh-CN" altLang="en-US" dirty="0"/>
          </a:p>
        </p:txBody>
      </p:sp>
      <p:sp>
        <p:nvSpPr>
          <p:cNvPr id="83972" name="内容占位符 2"/>
          <p:cNvSpPr>
            <a:spLocks noGrp="1"/>
          </p:cNvSpPr>
          <p:nvPr>
            <p:ph idx="1"/>
          </p:nvPr>
        </p:nvSpPr>
        <p:spPr>
          <a:xfrm>
            <a:off x="2425179" y="1196752"/>
            <a:ext cx="9160396" cy="5377086"/>
          </a:xfrm>
        </p:spPr>
        <p:txBody>
          <a:bodyPr/>
          <a:lstStyle/>
          <a:p>
            <a:pPr marL="447675" indent="-447675">
              <a:spcBef>
                <a:spcPct val="0"/>
              </a:spcBef>
              <a:buFont typeface="Wingdings" panose="05000000000000000000" pitchFamily="2" charset="2"/>
              <a:buNone/>
            </a:pPr>
            <a:r>
              <a:rPr lang="en-US" altLang="zh-CN" sz="2000" dirty="0">
                <a:solidFill>
                  <a:schemeClr val="tx1">
                    <a:lumMod val="50000"/>
                    <a:lumOff val="50000"/>
                  </a:schemeClr>
                </a:solidFill>
              </a:rPr>
              <a:t>//9_7.cpp</a:t>
            </a:r>
          </a:p>
          <a:p>
            <a:pPr marL="447675" indent="-447675">
              <a:spcBef>
                <a:spcPct val="0"/>
              </a:spcBef>
              <a:buFont typeface="Wingdings" panose="05000000000000000000" pitchFamily="2" charset="2"/>
              <a:buNone/>
            </a:pPr>
            <a:r>
              <a:rPr lang="en-US" altLang="zh-CN" sz="2000" dirty="0"/>
              <a:t>#include &lt;iostream&gt;</a:t>
            </a:r>
          </a:p>
          <a:p>
            <a:pPr marL="447675" indent="-447675">
              <a:spcBef>
                <a:spcPct val="0"/>
              </a:spcBef>
              <a:buFont typeface="Wingdings" panose="05000000000000000000" pitchFamily="2" charset="2"/>
              <a:buNone/>
            </a:pPr>
            <a:r>
              <a:rPr lang="en-US" altLang="zh-CN" sz="2000" dirty="0"/>
              <a:t>#include "</a:t>
            </a:r>
            <a:r>
              <a:rPr lang="en-US" altLang="zh-CN" sz="2000" dirty="0" err="1"/>
              <a:t>LinkedList.h</a:t>
            </a:r>
            <a:r>
              <a:rPr lang="en-US" altLang="zh-CN" sz="2000" dirty="0"/>
              <a:t>"</a:t>
            </a:r>
          </a:p>
          <a:p>
            <a:pPr marL="447675" indent="-447675">
              <a:spcBef>
                <a:spcPct val="0"/>
              </a:spcBef>
              <a:buFont typeface="Wingdings" panose="05000000000000000000" pitchFamily="2" charset="2"/>
              <a:buNone/>
            </a:pPr>
            <a:r>
              <a:rPr lang="en-US" altLang="zh-CN" sz="2000" dirty="0"/>
              <a:t>using namespace std;</a:t>
            </a:r>
          </a:p>
          <a:p>
            <a:pPr marL="447675" indent="-447675">
              <a:spcBef>
                <a:spcPct val="0"/>
              </a:spcBef>
              <a:buFont typeface="Wingdings" panose="05000000000000000000" pitchFamily="2" charset="2"/>
              <a:buNone/>
            </a:pPr>
            <a:r>
              <a:rPr lang="en-US" altLang="zh-CN" sz="2000" dirty="0"/>
              <a:t>int main() {</a:t>
            </a:r>
          </a:p>
          <a:p>
            <a:pPr marL="447675" indent="-447675">
              <a:spcBef>
                <a:spcPct val="0"/>
              </a:spcBef>
              <a:buFont typeface="Wingdings" panose="05000000000000000000" pitchFamily="2" charset="2"/>
              <a:buNone/>
            </a:pPr>
            <a:r>
              <a:rPr lang="en-US" altLang="zh-CN" sz="2000" dirty="0"/>
              <a:t>	LinkedList&lt;int&gt; list;</a:t>
            </a:r>
          </a:p>
          <a:p>
            <a:pPr marL="447675" indent="-447675">
              <a:spcBef>
                <a:spcPct val="0"/>
              </a:spcBef>
              <a:buFont typeface="Wingdings" panose="05000000000000000000" pitchFamily="2" charset="2"/>
              <a:buNone/>
            </a:pPr>
            <a:r>
              <a:rPr lang="en-US" altLang="zh-CN" sz="2000" dirty="0"/>
              <a:t>	for (int </a:t>
            </a:r>
            <a:r>
              <a:rPr lang="en-US" altLang="zh-CN" sz="2000" dirty="0" err="1"/>
              <a:t>i</a:t>
            </a:r>
            <a:r>
              <a:rPr lang="en-US" altLang="zh-CN" sz="2000" dirty="0"/>
              <a:t> = 0; </a:t>
            </a:r>
            <a:r>
              <a:rPr lang="en-US" altLang="zh-CN" sz="2000" dirty="0" err="1"/>
              <a:t>i</a:t>
            </a:r>
            <a:r>
              <a:rPr lang="en-US" altLang="zh-CN" sz="2000" dirty="0"/>
              <a:t> &lt; 10; </a:t>
            </a:r>
            <a:r>
              <a:rPr lang="en-US" altLang="zh-CN" sz="2000" dirty="0" err="1"/>
              <a:t>i</a:t>
            </a:r>
            <a:r>
              <a:rPr lang="en-US" altLang="zh-CN" sz="2000" dirty="0"/>
              <a:t>++) {</a:t>
            </a:r>
          </a:p>
          <a:p>
            <a:pPr marL="447675" indent="-447675">
              <a:spcBef>
                <a:spcPct val="0"/>
              </a:spcBef>
              <a:buFont typeface="Wingdings" panose="05000000000000000000" pitchFamily="2" charset="2"/>
              <a:buNone/>
            </a:pPr>
            <a:r>
              <a:rPr lang="en-US" altLang="zh-CN" sz="2000" dirty="0"/>
              <a:t>		int item;</a:t>
            </a:r>
          </a:p>
          <a:p>
            <a:pPr marL="447675" indent="-447675">
              <a:spcBef>
                <a:spcPct val="0"/>
              </a:spcBef>
              <a:buFont typeface="Wingdings" panose="05000000000000000000" pitchFamily="2" charset="2"/>
              <a:buNone/>
            </a:pPr>
            <a:r>
              <a:rPr lang="en-US" altLang="zh-CN" sz="2000" dirty="0"/>
              <a:t>		</a:t>
            </a:r>
            <a:r>
              <a:rPr lang="en-US" altLang="zh-CN" sz="2000" dirty="0" err="1"/>
              <a:t>cin</a:t>
            </a:r>
            <a:r>
              <a:rPr lang="en-US" altLang="zh-CN" sz="2000" dirty="0"/>
              <a:t> &gt;&gt; item;</a:t>
            </a:r>
          </a:p>
          <a:p>
            <a:pPr marL="447675" indent="-447675">
              <a:spcBef>
                <a:spcPct val="0"/>
              </a:spcBef>
              <a:buFont typeface="Wingdings" panose="05000000000000000000" pitchFamily="2" charset="2"/>
              <a:buNone/>
            </a:pPr>
            <a:r>
              <a:rPr lang="en-US" altLang="zh-CN" sz="2000" dirty="0"/>
              <a:t>		</a:t>
            </a:r>
            <a:r>
              <a:rPr lang="en-US" altLang="zh-CN" sz="2000" dirty="0" err="1"/>
              <a:t>list.insertFront</a:t>
            </a:r>
            <a:r>
              <a:rPr lang="en-US" altLang="zh-CN" sz="2000" dirty="0"/>
              <a:t>(item);</a:t>
            </a:r>
          </a:p>
          <a:p>
            <a:pPr marL="447675" indent="-447675">
              <a:spcBef>
                <a:spcPct val="0"/>
              </a:spcBef>
              <a:buFont typeface="Wingdings" panose="05000000000000000000" pitchFamily="2" charset="2"/>
              <a:buNone/>
            </a:pPr>
            <a:r>
              <a:rPr lang="en-US" altLang="zh-CN" sz="2000" dirty="0"/>
              <a:t>	}</a:t>
            </a:r>
          </a:p>
          <a:p>
            <a:pPr marL="447675" indent="-447675">
              <a:spcBef>
                <a:spcPct val="0"/>
              </a:spcBef>
              <a:buFont typeface="Wingdings" panose="05000000000000000000" pitchFamily="2" charset="2"/>
              <a:buNone/>
            </a:pPr>
            <a:r>
              <a:rPr lang="en-US" altLang="zh-CN" sz="2000" dirty="0"/>
              <a:t>	</a:t>
            </a:r>
            <a:r>
              <a:rPr lang="en-US" altLang="zh-CN" sz="2000" dirty="0" err="1"/>
              <a:t>cout</a:t>
            </a:r>
            <a:r>
              <a:rPr lang="en-US" altLang="zh-CN" sz="2000" dirty="0"/>
              <a:t> &lt;&lt; "List: ";</a:t>
            </a:r>
          </a:p>
          <a:p>
            <a:pPr marL="447675" indent="-447675">
              <a:spcBef>
                <a:spcPct val="0"/>
              </a:spcBef>
              <a:buFont typeface="Wingdings" panose="05000000000000000000" pitchFamily="2" charset="2"/>
              <a:buNone/>
            </a:pPr>
            <a:r>
              <a:rPr lang="en-US" altLang="zh-CN" sz="2000" dirty="0"/>
              <a:t>	</a:t>
            </a:r>
            <a:r>
              <a:rPr lang="en-US" altLang="zh-CN" sz="2000" dirty="0" err="1"/>
              <a:t>list.reset</a:t>
            </a:r>
            <a:r>
              <a:rPr lang="en-US" altLang="zh-CN" sz="2000" dirty="0"/>
              <a:t>();</a:t>
            </a:r>
          </a:p>
          <a:p>
            <a:pPr marL="447675" indent="-447675">
              <a:spcBef>
                <a:spcPct val="0"/>
              </a:spcBef>
              <a:buFont typeface="Wingdings" panose="05000000000000000000" pitchFamily="2" charset="2"/>
              <a:buNone/>
            </a:pPr>
            <a:r>
              <a:rPr lang="en-US" altLang="zh-CN" sz="2000" dirty="0"/>
              <a:t>	while (!</a:t>
            </a:r>
            <a:r>
              <a:rPr lang="en-US" altLang="zh-CN" sz="2000" dirty="0" err="1"/>
              <a:t>list.endOfList</a:t>
            </a:r>
            <a:r>
              <a:rPr lang="en-US" altLang="zh-CN" sz="2000" dirty="0"/>
              <a:t>()) {</a:t>
            </a:r>
          </a:p>
          <a:p>
            <a:pPr marL="447675" indent="-447675">
              <a:spcBef>
                <a:spcPct val="0"/>
              </a:spcBef>
              <a:buFont typeface="Wingdings" panose="05000000000000000000" pitchFamily="2" charset="2"/>
              <a:buNone/>
            </a:pPr>
            <a:r>
              <a:rPr lang="en-US" altLang="zh-CN" sz="2000" dirty="0"/>
              <a:t>	</a:t>
            </a:r>
            <a:r>
              <a:rPr lang="en-US" altLang="zh-CN" sz="2000" dirty="0" smtClean="0"/>
              <a:t>	</a:t>
            </a:r>
            <a:r>
              <a:rPr lang="en-US" altLang="zh-CN" sz="2000" dirty="0" err="1" smtClean="0"/>
              <a:t>cout</a:t>
            </a:r>
            <a:r>
              <a:rPr lang="en-US" altLang="zh-CN" sz="2000" dirty="0" smtClean="0"/>
              <a:t> </a:t>
            </a:r>
            <a:r>
              <a:rPr lang="en-US" altLang="zh-CN" sz="2000" dirty="0"/>
              <a:t>&lt;&lt; </a:t>
            </a:r>
            <a:r>
              <a:rPr lang="en-US" altLang="zh-CN" sz="2000" dirty="0" err="1"/>
              <a:t>list.data</a:t>
            </a:r>
            <a:r>
              <a:rPr lang="en-US" altLang="zh-CN" sz="2000" dirty="0"/>
              <a:t>() &lt;&lt; "  ";</a:t>
            </a:r>
          </a:p>
          <a:p>
            <a:pPr marL="447675" indent="-447675">
              <a:spcBef>
                <a:spcPct val="0"/>
              </a:spcBef>
              <a:buFont typeface="Wingdings" panose="05000000000000000000" pitchFamily="2" charset="2"/>
              <a:buNone/>
            </a:pPr>
            <a:r>
              <a:rPr lang="en-US" altLang="zh-CN" sz="2000" dirty="0"/>
              <a:t>		</a:t>
            </a:r>
            <a:r>
              <a:rPr lang="en-US" altLang="zh-CN" sz="2000" dirty="0" err="1"/>
              <a:t>list.next</a:t>
            </a:r>
            <a:r>
              <a:rPr lang="en-US" altLang="zh-CN" sz="2000" dirty="0"/>
              <a:t>();	</a:t>
            </a:r>
          </a:p>
          <a:p>
            <a:pPr marL="447675" indent="-447675">
              <a:spcBef>
                <a:spcPct val="0"/>
              </a:spcBef>
              <a:buFont typeface="Wingdings" panose="05000000000000000000" pitchFamily="2" charset="2"/>
              <a:buNone/>
            </a:pPr>
            <a:r>
              <a:rPr lang="en-US" altLang="zh-CN" sz="2000" dirty="0"/>
              <a:t>	}</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50</a:t>
            </a:fld>
            <a:endParaRPr lang="zh-CN" alt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9" name="标题 1"/>
          <p:cNvSpPr>
            <a:spLocks noGrp="1"/>
          </p:cNvSpPr>
          <p:nvPr>
            <p:ph type="title"/>
          </p:nvPr>
        </p:nvSpPr>
        <p:spPr/>
        <p:txBody>
          <a:bodyPr/>
          <a:lstStyle/>
          <a:p>
            <a:r>
              <a:rPr lang="zh-CN" altLang="en-US" dirty="0"/>
              <a:t>例</a:t>
            </a:r>
            <a:r>
              <a:rPr lang="en-US" altLang="zh-CN" dirty="0"/>
              <a:t>9-7</a:t>
            </a:r>
            <a:r>
              <a:rPr lang="zh-CN" altLang="en-US" dirty="0"/>
              <a:t>链表类应用举例</a:t>
            </a:r>
            <a:endParaRPr kumimoji="1" lang="zh-CN" altLang="en-US" dirty="0"/>
          </a:p>
        </p:txBody>
      </p:sp>
      <p:sp>
        <p:nvSpPr>
          <p:cNvPr id="86020" name="内容占位符 3"/>
          <p:cNvSpPr>
            <a:spLocks noGrp="1"/>
          </p:cNvSpPr>
          <p:nvPr>
            <p:ph idx="1"/>
          </p:nvPr>
        </p:nvSpPr>
        <p:spPr>
          <a:xfrm>
            <a:off x="1129035" y="908720"/>
            <a:ext cx="10456540" cy="5665118"/>
          </a:xfrm>
        </p:spPr>
        <p:txBody>
          <a:bodyPr/>
          <a:lstStyle/>
          <a:p>
            <a:pPr marL="447675" indent="-447675">
              <a:spcBef>
                <a:spcPct val="0"/>
              </a:spcBef>
              <a:buFont typeface="Georgia" panose="02040502050405020303" pitchFamily="18" charset="0"/>
              <a:buNone/>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p>
          <a:p>
            <a:pPr marL="447675" indent="-447675">
              <a:spcBef>
                <a:spcPct val="0"/>
              </a:spcBef>
              <a:buFont typeface="Wingdings" panose="05000000000000000000" pitchFamily="2" charset="2"/>
              <a:buNone/>
            </a:pPr>
            <a:r>
              <a:rPr lang="en-US" altLang="zh-CN" sz="2000" dirty="0"/>
              <a:t>	int key;</a:t>
            </a:r>
          </a:p>
          <a:p>
            <a:pPr marL="447675" indent="-447675">
              <a:spcBef>
                <a:spcPct val="0"/>
              </a:spcBef>
              <a:buFont typeface="Wingdings" panose="05000000000000000000" pitchFamily="2" charset="2"/>
              <a:buNone/>
            </a:pPr>
            <a:r>
              <a:rPr lang="en-US" altLang="zh-CN" sz="2000" dirty="0"/>
              <a:t>	</a:t>
            </a:r>
            <a:r>
              <a:rPr lang="en-US" altLang="zh-CN" sz="2000" dirty="0" err="1"/>
              <a:t>cout</a:t>
            </a:r>
            <a:r>
              <a:rPr lang="en-US" altLang="zh-CN" sz="2000" dirty="0"/>
              <a:t> &lt;&lt; "Please enter </a:t>
            </a:r>
            <a:r>
              <a:rPr lang="en-US" altLang="zh-CN" sz="2000" dirty="0" smtClean="0"/>
              <a:t>an integer to </a:t>
            </a:r>
            <a:r>
              <a:rPr lang="en-US" altLang="zh-CN" sz="2000" dirty="0"/>
              <a:t>be deleted: ";</a:t>
            </a:r>
          </a:p>
          <a:p>
            <a:pPr marL="447675" indent="-447675">
              <a:spcBef>
                <a:spcPct val="0"/>
              </a:spcBef>
              <a:buFont typeface="Wingdings" panose="05000000000000000000" pitchFamily="2" charset="2"/>
              <a:buNone/>
            </a:pPr>
            <a:r>
              <a:rPr lang="en-US" altLang="zh-CN" sz="2000" dirty="0"/>
              <a:t>	</a:t>
            </a:r>
            <a:r>
              <a:rPr lang="en-US" altLang="zh-CN" sz="2000" dirty="0" err="1"/>
              <a:t>cin</a:t>
            </a:r>
            <a:r>
              <a:rPr lang="en-US" altLang="zh-CN" sz="2000" dirty="0"/>
              <a:t> &gt;&gt; key;</a:t>
            </a:r>
          </a:p>
          <a:p>
            <a:pPr marL="447675" indent="-447675">
              <a:spcBef>
                <a:spcPct val="0"/>
              </a:spcBef>
              <a:buFont typeface="Wingdings" panose="05000000000000000000" pitchFamily="2" charset="2"/>
              <a:buNone/>
            </a:pPr>
            <a:r>
              <a:rPr lang="en-US" altLang="zh-CN" sz="2000" dirty="0"/>
              <a:t>	</a:t>
            </a:r>
            <a:r>
              <a:rPr lang="en-US" altLang="zh-CN" sz="2000" dirty="0" err="1"/>
              <a:t>list.reset</a:t>
            </a:r>
            <a:r>
              <a:rPr lang="en-US" altLang="zh-CN" sz="2000" dirty="0"/>
              <a:t>();</a:t>
            </a:r>
          </a:p>
          <a:p>
            <a:pPr marL="447675" indent="-447675">
              <a:spcBef>
                <a:spcPct val="0"/>
              </a:spcBef>
              <a:buFont typeface="Wingdings" panose="05000000000000000000" pitchFamily="2" charset="2"/>
              <a:buNone/>
            </a:pPr>
            <a:r>
              <a:rPr lang="en-US" altLang="zh-CN" sz="2000" dirty="0"/>
              <a:t>	while (!</a:t>
            </a:r>
            <a:r>
              <a:rPr lang="en-US" altLang="zh-CN" sz="2000" dirty="0" err="1"/>
              <a:t>list.endOfList</a:t>
            </a:r>
            <a:r>
              <a:rPr lang="en-US" altLang="zh-CN" sz="2000" dirty="0"/>
              <a:t>()) {</a:t>
            </a:r>
          </a:p>
          <a:p>
            <a:pPr marL="447675" indent="-447675">
              <a:spcBef>
                <a:spcPct val="0"/>
              </a:spcBef>
              <a:buFont typeface="Wingdings" panose="05000000000000000000" pitchFamily="2" charset="2"/>
              <a:buNone/>
            </a:pPr>
            <a:r>
              <a:rPr lang="en-US" altLang="zh-CN" sz="2000" dirty="0"/>
              <a:t>		if (</a:t>
            </a:r>
            <a:r>
              <a:rPr lang="en-US" altLang="zh-CN" sz="2000" dirty="0" err="1"/>
              <a:t>list.data</a:t>
            </a:r>
            <a:r>
              <a:rPr lang="en-US" altLang="zh-CN" sz="2000" dirty="0"/>
              <a:t>() == key</a:t>
            </a:r>
            <a:r>
              <a:rPr lang="en-US" altLang="zh-CN" sz="2000" dirty="0" smtClean="0"/>
              <a:t>) </a:t>
            </a:r>
            <a:r>
              <a:rPr lang="en-US" altLang="zh-CN" sz="2000" dirty="0" err="1" smtClean="0"/>
              <a:t>list.deleteCurrent</a:t>
            </a:r>
            <a:r>
              <a:rPr lang="en-US" altLang="zh-CN" sz="2000" dirty="0"/>
              <a:t>();</a:t>
            </a:r>
          </a:p>
          <a:p>
            <a:pPr marL="447675" indent="-447675">
              <a:spcBef>
                <a:spcPct val="0"/>
              </a:spcBef>
              <a:buFont typeface="Wingdings" panose="05000000000000000000" pitchFamily="2" charset="2"/>
              <a:buNone/>
            </a:pPr>
            <a:r>
              <a:rPr lang="en-US" altLang="zh-CN" sz="2000" dirty="0"/>
              <a:t>		</a:t>
            </a:r>
            <a:r>
              <a:rPr lang="en-US" altLang="zh-CN" sz="2000" dirty="0" err="1"/>
              <a:t>list.next</a:t>
            </a:r>
            <a:r>
              <a:rPr lang="en-US" altLang="zh-CN" sz="2000" dirty="0"/>
              <a:t>();</a:t>
            </a:r>
          </a:p>
          <a:p>
            <a:pPr marL="447675" indent="-447675">
              <a:spcBef>
                <a:spcPct val="0"/>
              </a:spcBef>
              <a:buFont typeface="Wingdings" panose="05000000000000000000" pitchFamily="2" charset="2"/>
              <a:buNone/>
            </a:pPr>
            <a:r>
              <a:rPr lang="en-US" altLang="zh-CN" sz="2000" dirty="0"/>
              <a:t>	}</a:t>
            </a:r>
          </a:p>
          <a:p>
            <a:pPr marL="447675" indent="-447675">
              <a:spcBef>
                <a:spcPct val="0"/>
              </a:spcBef>
              <a:buFont typeface="Wingdings" panose="05000000000000000000" pitchFamily="2" charset="2"/>
              <a:buNone/>
            </a:pPr>
            <a:r>
              <a:rPr lang="en-US" altLang="zh-CN" sz="2000" dirty="0"/>
              <a:t>	</a:t>
            </a:r>
            <a:r>
              <a:rPr lang="en-US" altLang="zh-CN" sz="2000" dirty="0" err="1"/>
              <a:t>cout</a:t>
            </a:r>
            <a:r>
              <a:rPr lang="en-US" altLang="zh-CN" sz="2000" dirty="0"/>
              <a:t> &lt;&lt; "List: ";</a:t>
            </a:r>
          </a:p>
          <a:p>
            <a:pPr marL="447675" indent="-447675">
              <a:spcBef>
                <a:spcPct val="0"/>
              </a:spcBef>
              <a:buFont typeface="Wingdings" panose="05000000000000000000" pitchFamily="2" charset="2"/>
              <a:buNone/>
            </a:pPr>
            <a:r>
              <a:rPr lang="en-US" altLang="zh-CN" sz="2000" dirty="0"/>
              <a:t>	</a:t>
            </a:r>
            <a:r>
              <a:rPr lang="en-US" altLang="zh-CN" sz="2000" dirty="0" err="1"/>
              <a:t>list.reset</a:t>
            </a:r>
            <a:r>
              <a:rPr lang="en-US" altLang="zh-CN" sz="2000" dirty="0"/>
              <a:t>();</a:t>
            </a:r>
          </a:p>
          <a:p>
            <a:pPr marL="447675" indent="-447675">
              <a:spcBef>
                <a:spcPct val="0"/>
              </a:spcBef>
              <a:buFont typeface="Wingdings" panose="05000000000000000000" pitchFamily="2" charset="2"/>
              <a:buNone/>
            </a:pPr>
            <a:r>
              <a:rPr lang="en-US" altLang="zh-CN" sz="2000" dirty="0"/>
              <a:t>	while (!</a:t>
            </a:r>
            <a:r>
              <a:rPr lang="en-US" altLang="zh-CN" sz="2000" dirty="0" err="1"/>
              <a:t>list.endOfList</a:t>
            </a:r>
            <a:r>
              <a:rPr lang="en-US" altLang="zh-CN" sz="2000" dirty="0"/>
              <a:t>()) {</a:t>
            </a:r>
          </a:p>
          <a:p>
            <a:pPr marL="447675" indent="-447675">
              <a:spcBef>
                <a:spcPct val="0"/>
              </a:spcBef>
              <a:buFont typeface="Wingdings" panose="05000000000000000000" pitchFamily="2" charset="2"/>
              <a:buNone/>
            </a:pPr>
            <a:r>
              <a:rPr lang="en-US" altLang="zh-CN" sz="2000" dirty="0"/>
              <a:t>	</a:t>
            </a:r>
            <a:r>
              <a:rPr lang="en-US" altLang="zh-CN" sz="2000" dirty="0" smtClean="0"/>
              <a:t>	</a:t>
            </a:r>
            <a:r>
              <a:rPr lang="en-US" altLang="zh-CN" sz="2000" dirty="0" err="1" smtClean="0"/>
              <a:t>cout</a:t>
            </a:r>
            <a:r>
              <a:rPr lang="en-US" altLang="zh-CN" sz="2000" dirty="0" smtClean="0"/>
              <a:t> </a:t>
            </a:r>
            <a:r>
              <a:rPr lang="en-US" altLang="zh-CN" sz="2000" dirty="0"/>
              <a:t>&lt;&lt; </a:t>
            </a:r>
            <a:r>
              <a:rPr lang="en-US" altLang="zh-CN" sz="2000" dirty="0" err="1"/>
              <a:t>list.data</a:t>
            </a:r>
            <a:r>
              <a:rPr lang="en-US" altLang="zh-CN" sz="2000" dirty="0"/>
              <a:t>() &lt;&lt; "  ";</a:t>
            </a:r>
          </a:p>
          <a:p>
            <a:pPr marL="447675" indent="-447675">
              <a:spcBef>
                <a:spcPct val="0"/>
              </a:spcBef>
              <a:buFont typeface="Wingdings" panose="05000000000000000000" pitchFamily="2" charset="2"/>
              <a:buNone/>
            </a:pPr>
            <a:r>
              <a:rPr lang="en-US" altLang="zh-CN" sz="2000" dirty="0"/>
              <a:t>		</a:t>
            </a:r>
            <a:r>
              <a:rPr lang="en-US" altLang="zh-CN" sz="2000" dirty="0" err="1"/>
              <a:t>list.next</a:t>
            </a:r>
            <a:endParaRPr lang="en-US" altLang="zh-CN" sz="2000" dirty="0"/>
          </a:p>
          <a:p>
            <a:pPr marL="447675" indent="-447675">
              <a:spcBef>
                <a:spcPct val="0"/>
              </a:spcBef>
              <a:buFont typeface="Wingdings" panose="05000000000000000000" pitchFamily="2" charset="2"/>
              <a:buNone/>
            </a:pPr>
            <a:r>
              <a:rPr lang="en-US" altLang="zh-CN" sz="2000" dirty="0"/>
              <a:t>	}</a:t>
            </a:r>
          </a:p>
          <a:p>
            <a:pPr marL="447675" indent="-447675">
              <a:spcBef>
                <a:spcPct val="0"/>
              </a:spcBef>
              <a:buFont typeface="Wingdings" panose="05000000000000000000" pitchFamily="2" charset="2"/>
              <a:buNone/>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p>
          <a:p>
            <a:pPr marL="447675" indent="-447675">
              <a:spcBef>
                <a:spcPct val="0"/>
              </a:spcBef>
              <a:buFont typeface="Wingdings" panose="05000000000000000000" pitchFamily="2" charset="2"/>
              <a:buNone/>
            </a:pPr>
            <a:r>
              <a:rPr lang="en-US" altLang="zh-CN" sz="2000" dirty="0"/>
              <a:t>	return 0;</a:t>
            </a:r>
          </a:p>
          <a:p>
            <a:pPr marL="447675" indent="-447675">
              <a:spcBef>
                <a:spcPct val="0"/>
              </a:spcBef>
              <a:buFont typeface="Wingdings" panose="05000000000000000000" pitchFamily="2" charset="2"/>
              <a:buNone/>
            </a:pPr>
            <a:r>
              <a:rPr lang="en-US" altLang="zh-CN" sz="2000" dirty="0"/>
              <a:t>}</a:t>
            </a:r>
          </a:p>
        </p:txBody>
      </p:sp>
      <p:sp>
        <p:nvSpPr>
          <p:cNvPr id="11" name="内容占位符 7"/>
          <p:cNvSpPr txBox="1">
            <a:spLocks/>
          </p:cNvSpPr>
          <p:nvPr/>
        </p:nvSpPr>
        <p:spPr bwMode="auto">
          <a:xfrm>
            <a:off x="6688980" y="4725144"/>
            <a:ext cx="4886325" cy="1614514"/>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537" indent="0">
              <a:buNone/>
              <a:defRPr/>
            </a:pPr>
            <a:r>
              <a:rPr kumimoji="0" lang="zh-CN" altLang="en-US" sz="1800" dirty="0"/>
              <a:t>运行结果如下：</a:t>
            </a:r>
            <a:endParaRPr kumimoji="0" lang="en-US" altLang="zh-CN" sz="1800" dirty="0"/>
          </a:p>
          <a:p>
            <a:pPr>
              <a:buFont typeface="Georgia" panose="02040502050405020303" pitchFamily="18" charset="0"/>
              <a:buNone/>
              <a:defRPr/>
            </a:pPr>
            <a:r>
              <a:rPr kumimoji="0" lang="en-US" altLang="zh-CN" sz="1800" dirty="0"/>
              <a:t>3 6 5 7 5 2 4 5 9 10</a:t>
            </a:r>
          </a:p>
          <a:p>
            <a:pPr>
              <a:buFont typeface="Georgia" panose="02040502050405020303" pitchFamily="18" charset="0"/>
              <a:buNone/>
              <a:defRPr/>
            </a:pPr>
            <a:r>
              <a:rPr kumimoji="0" lang="en-US" altLang="zh-CN" sz="1800" dirty="0"/>
              <a:t>List: 10  9  5  4  2  5  7  5  6  3</a:t>
            </a:r>
          </a:p>
          <a:p>
            <a:pPr>
              <a:buFont typeface="Georgia" panose="02040502050405020303" pitchFamily="18" charset="0"/>
              <a:buNone/>
              <a:defRPr/>
            </a:pPr>
            <a:r>
              <a:rPr kumimoji="0" lang="en-US" altLang="zh-CN" sz="1800" dirty="0"/>
              <a:t>Please enter </a:t>
            </a:r>
            <a:r>
              <a:rPr kumimoji="0" lang="en-US" altLang="zh-CN" sz="1800" dirty="0" smtClean="0"/>
              <a:t>an integer to </a:t>
            </a:r>
            <a:r>
              <a:rPr kumimoji="0" lang="en-US" altLang="zh-CN" sz="1800" dirty="0"/>
              <a:t>be deleted: 5</a:t>
            </a:r>
          </a:p>
          <a:p>
            <a:pPr>
              <a:buFont typeface="Georgia" panose="02040502050405020303" pitchFamily="18" charset="0"/>
              <a:buNone/>
              <a:defRPr/>
            </a:pPr>
            <a:r>
              <a:rPr kumimoji="0" lang="en-US" altLang="zh-CN" sz="1800" dirty="0"/>
              <a:t>List: 10  9  4  2  7  6  3</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51</a:t>
            </a:fld>
            <a:endParaRPr lang="zh-CN" alt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栈类</a:t>
            </a:r>
          </a:p>
        </p:txBody>
      </p:sp>
      <p:sp>
        <p:nvSpPr>
          <p:cNvPr id="3" name="文本占位符 2"/>
          <p:cNvSpPr>
            <a:spLocks noGrp="1"/>
          </p:cNvSpPr>
          <p:nvPr>
            <p:ph type="body" idx="1"/>
          </p:nvPr>
        </p:nvSpPr>
        <p:spPr/>
        <p:txBody>
          <a:bodyPr/>
          <a:lstStyle/>
          <a:p>
            <a:r>
              <a:rPr lang="zh-CN" altLang="en-US" dirty="0">
                <a:latin typeface="宋体" panose="02010600030101010101" pitchFamily="2" charset="-122"/>
              </a:rPr>
              <a:t>栈是只能从一端访问的线性群体，可以访问的这一端称栈顶，另一端称栈底。栈</a:t>
            </a:r>
            <a:r>
              <a:rPr lang="zh-CN" altLang="zh-CN" dirty="0"/>
              <a:t>是一种后进先出的数据结构。</a:t>
            </a:r>
            <a:endParaRPr lang="zh-CN" altLang="en-US" dirty="0">
              <a:latin typeface="宋体" panose="02010600030101010101" pitchFamily="2" charset="-122"/>
            </a:endParaRPr>
          </a:p>
        </p:txBody>
      </p:sp>
      <p:sp>
        <p:nvSpPr>
          <p:cNvPr id="5" name="灯片编号占位符 4">
            <a:extLst>
              <a:ext uri="{FF2B5EF4-FFF2-40B4-BE49-F238E27FC236}">
                <a16:creationId xmlns="" xmlns:a16="http://schemas.microsoft.com/office/drawing/2014/main" id="{004A9AD0-AD51-47DB-851E-109DAD3F5F1C}"/>
              </a:ext>
            </a:extLst>
          </p:cNvPr>
          <p:cNvSpPr>
            <a:spLocks noGrp="1"/>
          </p:cNvSpPr>
          <p:nvPr>
            <p:ph type="sldNum" sz="quarter" idx="12"/>
          </p:nvPr>
        </p:nvSpPr>
        <p:spPr/>
        <p:txBody>
          <a:bodyPr/>
          <a:lstStyle/>
          <a:p>
            <a:pPr>
              <a:defRPr/>
            </a:pPr>
            <a:fld id="{43DBC970-2AB4-4F66-9048-09903CE5118A}" type="slidenum">
              <a:rPr lang="en-US" altLang="zh-CN" smtClean="0"/>
              <a:pPr>
                <a:defRPr/>
              </a:pPr>
              <a:t>52</a:t>
            </a:fld>
            <a:endParaRPr lang="en-US" altLang="zh-CN"/>
          </a:p>
        </p:txBody>
      </p:sp>
    </p:spTree>
    <p:extLst>
      <p:ext uri="{BB962C8B-B14F-4D97-AF65-F5344CB8AC3E}">
        <p14:creationId xmlns:p14="http://schemas.microsoft.com/office/powerpoint/2010/main" val="38752757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a:xfrm>
            <a:off x="609600" y="1071563"/>
            <a:ext cx="10975975" cy="1066800"/>
          </a:xfrm>
        </p:spPr>
        <p:txBody>
          <a:bodyPr/>
          <a:lstStyle/>
          <a:p>
            <a:pPr eaLnBrk="1" hangingPunct="1"/>
            <a:r>
              <a:rPr lang="zh-CN" altLang="en-US"/>
              <a:t>栈示意图</a:t>
            </a:r>
          </a:p>
        </p:txBody>
      </p:sp>
      <p:grpSp>
        <p:nvGrpSpPr>
          <p:cNvPr id="89094" name="Group 5"/>
          <p:cNvGrpSpPr>
            <a:grpSpLocks/>
          </p:cNvGrpSpPr>
          <p:nvPr/>
        </p:nvGrpSpPr>
        <p:grpSpPr bwMode="auto">
          <a:xfrm>
            <a:off x="3458046" y="2636912"/>
            <a:ext cx="5303837" cy="3000375"/>
            <a:chOff x="1536" y="2126"/>
            <a:chExt cx="2640" cy="1953"/>
          </a:xfrm>
        </p:grpSpPr>
        <p:sp>
          <p:nvSpPr>
            <p:cNvPr id="89095" name="Freeform 6"/>
            <p:cNvSpPr>
              <a:spLocks/>
            </p:cNvSpPr>
            <p:nvPr/>
          </p:nvSpPr>
          <p:spPr bwMode="auto">
            <a:xfrm>
              <a:off x="1942" y="2598"/>
              <a:ext cx="792" cy="1479"/>
            </a:xfrm>
            <a:custGeom>
              <a:avLst/>
              <a:gdLst>
                <a:gd name="T0" fmla="*/ 0 w 900"/>
                <a:gd name="T1" fmla="*/ 1 h 1980"/>
                <a:gd name="T2" fmla="*/ 0 w 900"/>
                <a:gd name="T3" fmla="*/ 1 h 1980"/>
                <a:gd name="T4" fmla="*/ 14 w 900"/>
                <a:gd name="T5" fmla="*/ 1 h 1980"/>
                <a:gd name="T6" fmla="*/ 14 w 900"/>
                <a:gd name="T7" fmla="*/ 0 h 1980"/>
                <a:gd name="T8" fmla="*/ 0 60000 65536"/>
                <a:gd name="T9" fmla="*/ 0 60000 65536"/>
                <a:gd name="T10" fmla="*/ 0 60000 65536"/>
                <a:gd name="T11" fmla="*/ 0 60000 65536"/>
                <a:gd name="T12" fmla="*/ 0 w 900"/>
                <a:gd name="T13" fmla="*/ 0 h 1980"/>
                <a:gd name="T14" fmla="*/ 900 w 900"/>
                <a:gd name="T15" fmla="*/ 1980 h 1980"/>
              </a:gdLst>
              <a:ahLst/>
              <a:cxnLst>
                <a:cxn ang="T8">
                  <a:pos x="T0" y="T1"/>
                </a:cxn>
                <a:cxn ang="T9">
                  <a:pos x="T2" y="T3"/>
                </a:cxn>
                <a:cxn ang="T10">
                  <a:pos x="T4" y="T5"/>
                </a:cxn>
                <a:cxn ang="T11">
                  <a:pos x="T6" y="T7"/>
                </a:cxn>
              </a:cxnLst>
              <a:rect l="T12" t="T13" r="T14" b="T15"/>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096" name="Text Box 7"/>
            <p:cNvSpPr txBox="1">
              <a:spLocks noChangeArrowheads="1"/>
            </p:cNvSpPr>
            <p:nvPr/>
          </p:nvSpPr>
          <p:spPr bwMode="auto">
            <a:xfrm>
              <a:off x="1969" y="2928"/>
              <a:ext cx="713" cy="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30000"/>
                </a:lnSpc>
                <a:spcBef>
                  <a:spcPct val="0"/>
                </a:spcBef>
                <a:buClrTx/>
                <a:buFontTx/>
                <a:buNone/>
              </a:pPr>
              <a:r>
                <a:rPr lang="en-US" altLang="zh-CN" sz="2200">
                  <a:latin typeface="Times New Roman" panose="02020603050405020304" pitchFamily="18" charset="0"/>
                  <a:ea typeface="宋体" panose="02010600030101010101" pitchFamily="2" charset="-122"/>
                </a:rPr>
                <a:t>a</a:t>
              </a:r>
              <a:r>
                <a:rPr lang="en-US" altLang="zh-CN" sz="2200" baseline="-25000">
                  <a:latin typeface="Times New Roman" panose="02020603050405020304" pitchFamily="18" charset="0"/>
                  <a:ea typeface="宋体" panose="02010600030101010101" pitchFamily="2" charset="-122"/>
                </a:rPr>
                <a:t>n</a:t>
              </a:r>
              <a:endParaRPr lang="en-US" altLang="zh-CN" sz="22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2200">
                  <a:latin typeface="Times New Roman" panose="02020603050405020304" pitchFamily="18" charset="0"/>
                  <a:ea typeface="宋体" panose="02010600030101010101" pitchFamily="2" charset="-122"/>
                </a:rPr>
                <a:t>┆</a:t>
              </a:r>
            </a:p>
            <a:p>
              <a:pPr algn="ctr" eaLnBrk="1" hangingPunct="1">
                <a:lnSpc>
                  <a:spcPct val="130000"/>
                </a:lnSpc>
                <a:spcBef>
                  <a:spcPct val="0"/>
                </a:spcBef>
                <a:buClrTx/>
                <a:buFontTx/>
                <a:buNone/>
              </a:pPr>
              <a:r>
                <a:rPr lang="en-US" altLang="zh-CN" sz="2200">
                  <a:latin typeface="Times New Roman" panose="02020603050405020304" pitchFamily="18" charset="0"/>
                  <a:ea typeface="宋体" panose="02010600030101010101" pitchFamily="2" charset="-122"/>
                </a:rPr>
                <a:t>a</a:t>
              </a:r>
              <a:r>
                <a:rPr lang="en-US" altLang="zh-CN" sz="2200" baseline="-25000">
                  <a:latin typeface="Times New Roman" panose="02020603050405020304" pitchFamily="18" charset="0"/>
                  <a:ea typeface="宋体" panose="02010600030101010101" pitchFamily="2" charset="-122"/>
                </a:rPr>
                <a:t>2</a:t>
              </a:r>
              <a:endParaRPr lang="en-US" altLang="zh-CN" sz="22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2200">
                  <a:latin typeface="Times New Roman" panose="02020603050405020304" pitchFamily="18" charset="0"/>
                  <a:ea typeface="宋体" panose="02010600030101010101" pitchFamily="2" charset="-122"/>
                </a:rPr>
                <a:t>a</a:t>
              </a:r>
              <a:r>
                <a:rPr lang="en-US" altLang="zh-CN" sz="2200" baseline="-25000">
                  <a:latin typeface="Times New Roman" panose="02020603050405020304" pitchFamily="18" charset="0"/>
                  <a:ea typeface="宋体" panose="02010600030101010101" pitchFamily="2" charset="-122"/>
                </a:rPr>
                <a:t>1</a:t>
              </a:r>
              <a:endParaRPr lang="en-US" altLang="zh-CN" sz="2200">
                <a:latin typeface="Times New Roman" panose="02020603050405020304" pitchFamily="18" charset="0"/>
                <a:ea typeface="宋体" panose="02010600030101010101" pitchFamily="2" charset="-122"/>
              </a:endParaRPr>
            </a:p>
          </p:txBody>
        </p:sp>
        <p:sp>
          <p:nvSpPr>
            <p:cNvPr id="89097" name="Line 8"/>
            <p:cNvSpPr>
              <a:spLocks noChangeShapeType="1"/>
            </p:cNvSpPr>
            <p:nvPr/>
          </p:nvSpPr>
          <p:spPr bwMode="auto">
            <a:xfrm>
              <a:off x="1929" y="3816"/>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8" name="Line 9"/>
            <p:cNvSpPr>
              <a:spLocks noChangeShapeType="1"/>
            </p:cNvSpPr>
            <p:nvPr/>
          </p:nvSpPr>
          <p:spPr bwMode="auto">
            <a:xfrm>
              <a:off x="1943" y="2984"/>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9" name="Line 10"/>
            <p:cNvSpPr>
              <a:spLocks noChangeShapeType="1"/>
            </p:cNvSpPr>
            <p:nvPr/>
          </p:nvSpPr>
          <p:spPr bwMode="auto">
            <a:xfrm>
              <a:off x="1943" y="3235"/>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0" name="Line 11"/>
            <p:cNvSpPr>
              <a:spLocks noChangeShapeType="1"/>
            </p:cNvSpPr>
            <p:nvPr/>
          </p:nvSpPr>
          <p:spPr bwMode="auto">
            <a:xfrm>
              <a:off x="1929" y="3552"/>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1" name="Freeform 12"/>
            <p:cNvSpPr>
              <a:spLocks/>
            </p:cNvSpPr>
            <p:nvPr/>
          </p:nvSpPr>
          <p:spPr bwMode="auto">
            <a:xfrm>
              <a:off x="1536" y="2416"/>
              <a:ext cx="568" cy="410"/>
            </a:xfrm>
            <a:custGeom>
              <a:avLst/>
              <a:gdLst>
                <a:gd name="T0" fmla="*/ 0 w 645"/>
                <a:gd name="T1" fmla="*/ 0 h 465"/>
                <a:gd name="T2" fmla="*/ 10 w 645"/>
                <a:gd name="T3" fmla="*/ 0 h 465"/>
                <a:gd name="T4" fmla="*/ 10 w 645"/>
                <a:gd name="T5" fmla="*/ 8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02" name="Freeform 13"/>
            <p:cNvSpPr>
              <a:spLocks/>
            </p:cNvSpPr>
            <p:nvPr/>
          </p:nvSpPr>
          <p:spPr bwMode="auto">
            <a:xfrm flipH="1">
              <a:off x="2523" y="2416"/>
              <a:ext cx="568" cy="410"/>
            </a:xfrm>
            <a:custGeom>
              <a:avLst/>
              <a:gdLst>
                <a:gd name="T0" fmla="*/ 0 w 645"/>
                <a:gd name="T1" fmla="*/ 0 h 465"/>
                <a:gd name="T2" fmla="*/ 10 w 645"/>
                <a:gd name="T3" fmla="*/ 0 h 465"/>
                <a:gd name="T4" fmla="*/ 10 w 645"/>
                <a:gd name="T5" fmla="*/ 8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type="triangle" w="med" len="lg"/>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03" name="Text Box 14"/>
            <p:cNvSpPr txBox="1">
              <a:spLocks noChangeArrowheads="1"/>
            </p:cNvSpPr>
            <p:nvPr/>
          </p:nvSpPr>
          <p:spPr bwMode="auto">
            <a:xfrm>
              <a:off x="1536" y="2126"/>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200">
                  <a:latin typeface="Times New Roman" panose="02020603050405020304" pitchFamily="18" charset="0"/>
                  <a:ea typeface="宋体" panose="02010600030101010101" pitchFamily="2" charset="-122"/>
                </a:rPr>
                <a:t>入栈</a:t>
              </a:r>
            </a:p>
          </p:txBody>
        </p:sp>
        <p:sp>
          <p:nvSpPr>
            <p:cNvPr id="89104" name="Text Box 15"/>
            <p:cNvSpPr txBox="1">
              <a:spLocks noChangeArrowheads="1"/>
            </p:cNvSpPr>
            <p:nvPr/>
          </p:nvSpPr>
          <p:spPr bwMode="auto">
            <a:xfrm>
              <a:off x="2705" y="2126"/>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200">
                  <a:latin typeface="Times New Roman" panose="02020603050405020304" pitchFamily="18" charset="0"/>
                  <a:ea typeface="宋体" panose="02010600030101010101" pitchFamily="2" charset="-122"/>
                </a:rPr>
                <a:t>出栈</a:t>
              </a:r>
            </a:p>
          </p:txBody>
        </p:sp>
        <p:sp>
          <p:nvSpPr>
            <p:cNvPr id="89105" name="Line 16"/>
            <p:cNvSpPr>
              <a:spLocks noChangeShapeType="1"/>
            </p:cNvSpPr>
            <p:nvPr/>
          </p:nvSpPr>
          <p:spPr bwMode="auto">
            <a:xfrm flipH="1">
              <a:off x="2764" y="3103"/>
              <a:ext cx="422"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9106" name="Line 17"/>
            <p:cNvSpPr>
              <a:spLocks noChangeShapeType="1"/>
            </p:cNvSpPr>
            <p:nvPr/>
          </p:nvSpPr>
          <p:spPr bwMode="auto">
            <a:xfrm flipH="1">
              <a:off x="2764" y="3961"/>
              <a:ext cx="422"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9107" name="Text Box 18"/>
            <p:cNvSpPr txBox="1">
              <a:spLocks noChangeArrowheads="1"/>
            </p:cNvSpPr>
            <p:nvPr/>
          </p:nvSpPr>
          <p:spPr bwMode="auto">
            <a:xfrm>
              <a:off x="3239" y="2971"/>
              <a:ext cx="9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200">
                  <a:latin typeface="Times New Roman" panose="02020603050405020304" pitchFamily="18" charset="0"/>
                  <a:ea typeface="宋体" panose="02010600030101010101" pitchFamily="2" charset="-122"/>
                </a:rPr>
                <a:t>栈顶</a:t>
              </a:r>
            </a:p>
          </p:txBody>
        </p:sp>
        <p:sp>
          <p:nvSpPr>
            <p:cNvPr id="89108" name="Text Box 19"/>
            <p:cNvSpPr txBox="1">
              <a:spLocks noChangeArrowheads="1"/>
            </p:cNvSpPr>
            <p:nvPr/>
          </p:nvSpPr>
          <p:spPr bwMode="auto">
            <a:xfrm>
              <a:off x="3239" y="3816"/>
              <a:ext cx="9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200">
                  <a:latin typeface="Times New Roman" panose="02020603050405020304" pitchFamily="18" charset="0"/>
                  <a:ea typeface="宋体" panose="02010600030101010101" pitchFamily="2" charset="-122"/>
                </a:rPr>
                <a:t>栈底</a:t>
              </a:r>
            </a:p>
          </p:txBody>
        </p:sp>
      </p:grpSp>
      <p:sp>
        <p:nvSpPr>
          <p:cNvPr id="2" name="灯片编号占位符 1">
            <a:extLst>
              <a:ext uri="{FF2B5EF4-FFF2-40B4-BE49-F238E27FC236}">
                <a16:creationId xmlns="" xmlns:a16="http://schemas.microsoft.com/office/drawing/2014/main" id="{20CD21D8-DE17-4A95-814F-604357A80EAB}"/>
              </a:ext>
            </a:extLst>
          </p:cNvPr>
          <p:cNvSpPr>
            <a:spLocks noGrp="1"/>
          </p:cNvSpPr>
          <p:nvPr>
            <p:ph type="sldNum" sz="quarter" idx="12"/>
          </p:nvPr>
        </p:nvSpPr>
        <p:spPr/>
        <p:txBody>
          <a:bodyPr/>
          <a:lstStyle/>
          <a:p>
            <a:pPr>
              <a:defRPr/>
            </a:pPr>
            <a:fld id="{CE1FE2A4-74F4-47C4-8584-9852550605CF}" type="slidenum">
              <a:rPr lang="en-US" altLang="zh-CN" smtClean="0"/>
              <a:pPr>
                <a:defRPr/>
              </a:pPr>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a:t>栈的应用举例</a:t>
            </a:r>
            <a:r>
              <a:rPr lang="en-US" altLang="zh-CN"/>
              <a:t>——</a:t>
            </a:r>
            <a:r>
              <a:rPr lang="zh-CN" altLang="en-US"/>
              <a:t>表达式处理</a:t>
            </a:r>
          </a:p>
        </p:txBody>
      </p:sp>
      <p:grpSp>
        <p:nvGrpSpPr>
          <p:cNvPr id="96" name="Group 3">
            <a:extLst>
              <a:ext uri="{FF2B5EF4-FFF2-40B4-BE49-F238E27FC236}">
                <a16:creationId xmlns="" xmlns:a16="http://schemas.microsoft.com/office/drawing/2014/main" id="{89623723-40A6-4DC5-A1A9-099D1FF63643}"/>
              </a:ext>
            </a:extLst>
          </p:cNvPr>
          <p:cNvGrpSpPr>
            <a:grpSpLocks/>
          </p:cNvGrpSpPr>
          <p:nvPr/>
        </p:nvGrpSpPr>
        <p:grpSpPr bwMode="auto">
          <a:xfrm>
            <a:off x="1691828" y="1412776"/>
            <a:ext cx="2011362" cy="2185988"/>
            <a:chOff x="1002" y="1152"/>
            <a:chExt cx="950" cy="1377"/>
          </a:xfrm>
        </p:grpSpPr>
        <p:grpSp>
          <p:nvGrpSpPr>
            <p:cNvPr id="97" name="Group 4">
              <a:extLst>
                <a:ext uri="{FF2B5EF4-FFF2-40B4-BE49-F238E27FC236}">
                  <a16:creationId xmlns="" xmlns:a16="http://schemas.microsoft.com/office/drawing/2014/main" id="{AD15D03D-AC86-4FA4-8139-5F4E454058E6}"/>
                </a:ext>
              </a:extLst>
            </p:cNvPr>
            <p:cNvGrpSpPr>
              <a:grpSpLocks/>
            </p:cNvGrpSpPr>
            <p:nvPr/>
          </p:nvGrpSpPr>
          <p:grpSpPr bwMode="auto">
            <a:xfrm>
              <a:off x="1002" y="1152"/>
              <a:ext cx="950" cy="1091"/>
              <a:chOff x="1002" y="1152"/>
              <a:chExt cx="950" cy="1091"/>
            </a:xfrm>
          </p:grpSpPr>
          <p:grpSp>
            <p:nvGrpSpPr>
              <p:cNvPr id="99" name="Group 5">
                <a:extLst>
                  <a:ext uri="{FF2B5EF4-FFF2-40B4-BE49-F238E27FC236}">
                    <a16:creationId xmlns="" xmlns:a16="http://schemas.microsoft.com/office/drawing/2014/main" id="{C29F5B9C-40DC-4FD9-8D83-0548A337774B}"/>
                  </a:ext>
                </a:extLst>
              </p:cNvPr>
              <p:cNvGrpSpPr>
                <a:grpSpLocks/>
              </p:cNvGrpSpPr>
              <p:nvPr/>
            </p:nvGrpSpPr>
            <p:grpSpPr bwMode="auto">
              <a:xfrm>
                <a:off x="1002" y="1152"/>
                <a:ext cx="263" cy="818"/>
                <a:chOff x="1002" y="1152"/>
                <a:chExt cx="263" cy="818"/>
              </a:xfrm>
            </p:grpSpPr>
            <p:sp>
              <p:nvSpPr>
                <p:cNvPr id="107" name="Freeform 6">
                  <a:extLst>
                    <a:ext uri="{FF2B5EF4-FFF2-40B4-BE49-F238E27FC236}">
                      <a16:creationId xmlns="" xmlns:a16="http://schemas.microsoft.com/office/drawing/2014/main" id="{BF17263F-5F6B-4AB5-A3DB-67262CED0BD0}"/>
                    </a:ext>
                  </a:extLst>
                </p:cNvPr>
                <p:cNvSpPr>
                  <a:spLocks/>
                </p:cNvSpPr>
                <p:nvPr/>
              </p:nvSpPr>
              <p:spPr bwMode="auto">
                <a:xfrm>
                  <a:off x="1002" y="1152"/>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 name="Text Box 7">
                  <a:extLst>
                    <a:ext uri="{FF2B5EF4-FFF2-40B4-BE49-F238E27FC236}">
                      <a16:creationId xmlns="" xmlns:a16="http://schemas.microsoft.com/office/drawing/2014/main" id="{4395AE9F-F782-4C6B-80C5-E412524E397E}"/>
                    </a:ext>
                  </a:extLst>
                </p:cNvPr>
                <p:cNvSpPr txBox="1">
                  <a:spLocks noChangeArrowheads="1"/>
                </p:cNvSpPr>
                <p:nvPr/>
              </p:nvSpPr>
              <p:spPr bwMode="auto">
                <a:xfrm>
                  <a:off x="1030" y="1182"/>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r>
                    <a:rPr lang="en-US" altLang="zh-CN" sz="1800">
                      <a:latin typeface="Times New Roman" panose="02020603050405020304" pitchFamily="18" charset="0"/>
                      <a:ea typeface="宋体" panose="02010600030101010101" pitchFamily="2" charset="-122"/>
                    </a:rPr>
                    <a:t>b</a:t>
                  </a:r>
                </a:p>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p>
              </p:txBody>
            </p:sp>
            <p:sp>
              <p:nvSpPr>
                <p:cNvPr id="109" name="Line 8">
                  <a:extLst>
                    <a:ext uri="{FF2B5EF4-FFF2-40B4-BE49-F238E27FC236}">
                      <a16:creationId xmlns="" xmlns:a16="http://schemas.microsoft.com/office/drawing/2014/main" id="{0C8636D5-B247-4176-B394-28CDBFA80764}"/>
                    </a:ext>
                  </a:extLst>
                </p:cNvPr>
                <p:cNvSpPr>
                  <a:spLocks noChangeShapeType="1"/>
                </p:cNvSpPr>
                <p:nvPr/>
              </p:nvSpPr>
              <p:spPr bwMode="auto">
                <a:xfrm>
                  <a:off x="1002" y="1801"/>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9">
                  <a:extLst>
                    <a:ext uri="{FF2B5EF4-FFF2-40B4-BE49-F238E27FC236}">
                      <a16:creationId xmlns="" xmlns:a16="http://schemas.microsoft.com/office/drawing/2014/main" id="{B8C18514-65AE-4441-9359-D503E8AF9539}"/>
                    </a:ext>
                  </a:extLst>
                </p:cNvPr>
                <p:cNvSpPr>
                  <a:spLocks noChangeShapeType="1"/>
                </p:cNvSpPr>
                <p:nvPr/>
              </p:nvSpPr>
              <p:spPr bwMode="auto">
                <a:xfrm>
                  <a:off x="1002" y="1613"/>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10">
                  <a:extLst>
                    <a:ext uri="{FF2B5EF4-FFF2-40B4-BE49-F238E27FC236}">
                      <a16:creationId xmlns="" xmlns:a16="http://schemas.microsoft.com/office/drawing/2014/main" id="{53502C7B-4EDE-4D11-AC70-3DF7E2363264}"/>
                    </a:ext>
                  </a:extLst>
                </p:cNvPr>
                <p:cNvSpPr>
                  <a:spLocks noChangeShapeType="1"/>
                </p:cNvSpPr>
                <p:nvPr/>
              </p:nvSpPr>
              <p:spPr bwMode="auto">
                <a:xfrm>
                  <a:off x="1011" y="1425"/>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0" name="Group 11">
                <a:extLst>
                  <a:ext uri="{FF2B5EF4-FFF2-40B4-BE49-F238E27FC236}">
                    <a16:creationId xmlns="" xmlns:a16="http://schemas.microsoft.com/office/drawing/2014/main" id="{A3090139-BAFA-4927-B64A-B36E1F03F7EF}"/>
                  </a:ext>
                </a:extLst>
              </p:cNvPr>
              <p:cNvGrpSpPr>
                <a:grpSpLocks/>
              </p:cNvGrpSpPr>
              <p:nvPr/>
            </p:nvGrpSpPr>
            <p:grpSpPr bwMode="auto">
              <a:xfrm>
                <a:off x="1689" y="1152"/>
                <a:ext cx="263" cy="842"/>
                <a:chOff x="1689" y="1287"/>
                <a:chExt cx="263" cy="842"/>
              </a:xfrm>
            </p:grpSpPr>
            <p:sp>
              <p:nvSpPr>
                <p:cNvPr id="102" name="Freeform 12">
                  <a:extLst>
                    <a:ext uri="{FF2B5EF4-FFF2-40B4-BE49-F238E27FC236}">
                      <a16:creationId xmlns="" xmlns:a16="http://schemas.microsoft.com/office/drawing/2014/main" id="{2AAE2DDE-97CF-439D-BD0F-3893B5224C93}"/>
                    </a:ext>
                  </a:extLst>
                </p:cNvPr>
                <p:cNvSpPr>
                  <a:spLocks/>
                </p:cNvSpPr>
                <p:nvPr/>
              </p:nvSpPr>
              <p:spPr bwMode="auto">
                <a:xfrm>
                  <a:off x="1689"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 name="Text Box 13">
                  <a:extLst>
                    <a:ext uri="{FF2B5EF4-FFF2-40B4-BE49-F238E27FC236}">
                      <a16:creationId xmlns="" xmlns:a16="http://schemas.microsoft.com/office/drawing/2014/main" id="{D23535E4-3BE5-413A-BF1F-C9E719B3C483}"/>
                    </a:ext>
                  </a:extLst>
                </p:cNvPr>
                <p:cNvSpPr txBox="1">
                  <a:spLocks noChangeArrowheads="1"/>
                </p:cNvSpPr>
                <p:nvPr/>
              </p:nvSpPr>
              <p:spPr bwMode="auto">
                <a:xfrm>
                  <a:off x="1717" y="136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04" name="Line 14">
                  <a:extLst>
                    <a:ext uri="{FF2B5EF4-FFF2-40B4-BE49-F238E27FC236}">
                      <a16:creationId xmlns="" xmlns:a16="http://schemas.microsoft.com/office/drawing/2014/main" id="{AF91612B-14C7-46AA-BB4C-6428387BECCF}"/>
                    </a:ext>
                  </a:extLst>
                </p:cNvPr>
                <p:cNvSpPr>
                  <a:spLocks noChangeShapeType="1"/>
                </p:cNvSpPr>
                <p:nvPr/>
              </p:nvSpPr>
              <p:spPr bwMode="auto">
                <a:xfrm>
                  <a:off x="1689"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Line 15">
                  <a:extLst>
                    <a:ext uri="{FF2B5EF4-FFF2-40B4-BE49-F238E27FC236}">
                      <a16:creationId xmlns="" xmlns:a16="http://schemas.microsoft.com/office/drawing/2014/main" id="{6746853E-AFDD-4817-B587-A65F23517764}"/>
                    </a:ext>
                  </a:extLst>
                </p:cNvPr>
                <p:cNvSpPr>
                  <a:spLocks noChangeShapeType="1"/>
                </p:cNvSpPr>
                <p:nvPr/>
              </p:nvSpPr>
              <p:spPr bwMode="auto">
                <a:xfrm>
                  <a:off x="1689"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Line 16">
                  <a:extLst>
                    <a:ext uri="{FF2B5EF4-FFF2-40B4-BE49-F238E27FC236}">
                      <a16:creationId xmlns="" xmlns:a16="http://schemas.microsoft.com/office/drawing/2014/main" id="{A65970FB-4E4D-4CF7-B1EE-1272EB1BBA8F}"/>
                    </a:ext>
                  </a:extLst>
                </p:cNvPr>
                <p:cNvSpPr>
                  <a:spLocks noChangeShapeType="1"/>
                </p:cNvSpPr>
                <p:nvPr/>
              </p:nvSpPr>
              <p:spPr bwMode="auto">
                <a:xfrm>
                  <a:off x="1698"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1" name="Text Box 17">
                <a:extLst>
                  <a:ext uri="{FF2B5EF4-FFF2-40B4-BE49-F238E27FC236}">
                    <a16:creationId xmlns="" xmlns:a16="http://schemas.microsoft.com/office/drawing/2014/main" id="{66A95AFC-D520-4768-A083-7902CCE1BFEB}"/>
                  </a:ext>
                </a:extLst>
              </p:cNvPr>
              <p:cNvSpPr txBox="1">
                <a:spLocks noChangeArrowheads="1"/>
              </p:cNvSpPr>
              <p:nvPr/>
            </p:nvSpPr>
            <p:spPr bwMode="auto">
              <a:xfrm>
                <a:off x="1002"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u="sng">
                    <a:latin typeface="Times New Roman" panose="02020603050405020304" pitchFamily="18" charset="0"/>
                    <a:ea typeface="宋体" panose="02010600030101010101" pitchFamily="2" charset="-122"/>
                  </a:rPr>
                  <a:t>a/b</a:t>
                </a:r>
                <a:r>
                  <a:rPr lang="en-US" altLang="zh-CN" sz="1800">
                    <a:latin typeface="Times New Roman" panose="02020603050405020304" pitchFamily="18" charset="0"/>
                    <a:ea typeface="宋体" panose="02010600030101010101" pitchFamily="2" charset="-122"/>
                  </a:rPr>
                  <a:t>+c*d</a:t>
                </a:r>
              </a:p>
            </p:txBody>
          </p:sp>
        </p:grpSp>
        <p:sp>
          <p:nvSpPr>
            <p:cNvPr id="98" name="Text Box 18">
              <a:extLst>
                <a:ext uri="{FF2B5EF4-FFF2-40B4-BE49-F238E27FC236}">
                  <a16:creationId xmlns="" xmlns:a16="http://schemas.microsoft.com/office/drawing/2014/main" id="{A336F9FD-A1D0-4477-B4AE-FD1F52236C06}"/>
                </a:ext>
              </a:extLst>
            </p:cNvPr>
            <p:cNvSpPr txBox="1">
              <a:spLocks noChangeArrowheads="1"/>
            </p:cNvSpPr>
            <p:nvPr/>
          </p:nvSpPr>
          <p:spPr bwMode="auto">
            <a:xfrm>
              <a:off x="1383"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p>
          </p:txBody>
        </p:sp>
      </p:grpSp>
      <p:grpSp>
        <p:nvGrpSpPr>
          <p:cNvPr id="112" name="Group 19">
            <a:extLst>
              <a:ext uri="{FF2B5EF4-FFF2-40B4-BE49-F238E27FC236}">
                <a16:creationId xmlns="" xmlns:a16="http://schemas.microsoft.com/office/drawing/2014/main" id="{974ED562-D10F-4499-9D7A-35A1A615326B}"/>
              </a:ext>
            </a:extLst>
          </p:cNvPr>
          <p:cNvGrpSpPr>
            <a:grpSpLocks/>
          </p:cNvGrpSpPr>
          <p:nvPr/>
        </p:nvGrpSpPr>
        <p:grpSpPr bwMode="auto">
          <a:xfrm>
            <a:off x="5012878" y="1412776"/>
            <a:ext cx="2641600" cy="2185988"/>
            <a:chOff x="2592" y="1152"/>
            <a:chExt cx="1248" cy="1377"/>
          </a:xfrm>
        </p:grpSpPr>
        <p:grpSp>
          <p:nvGrpSpPr>
            <p:cNvPr id="113" name="Group 20">
              <a:extLst>
                <a:ext uri="{FF2B5EF4-FFF2-40B4-BE49-F238E27FC236}">
                  <a16:creationId xmlns="" xmlns:a16="http://schemas.microsoft.com/office/drawing/2014/main" id="{236DB726-CC77-40BF-B414-A820E393D6E5}"/>
                </a:ext>
              </a:extLst>
            </p:cNvPr>
            <p:cNvGrpSpPr>
              <a:grpSpLocks/>
            </p:cNvGrpSpPr>
            <p:nvPr/>
          </p:nvGrpSpPr>
          <p:grpSpPr bwMode="auto">
            <a:xfrm>
              <a:off x="2592" y="1152"/>
              <a:ext cx="1248" cy="1091"/>
              <a:chOff x="2592" y="1152"/>
              <a:chExt cx="1248" cy="1091"/>
            </a:xfrm>
          </p:grpSpPr>
          <p:grpSp>
            <p:nvGrpSpPr>
              <p:cNvPr id="115" name="Group 21">
                <a:extLst>
                  <a:ext uri="{FF2B5EF4-FFF2-40B4-BE49-F238E27FC236}">
                    <a16:creationId xmlns="" xmlns:a16="http://schemas.microsoft.com/office/drawing/2014/main" id="{0C73CA80-CC54-4CC5-A04E-EE8A93CFED12}"/>
                  </a:ext>
                </a:extLst>
              </p:cNvPr>
              <p:cNvGrpSpPr>
                <a:grpSpLocks/>
              </p:cNvGrpSpPr>
              <p:nvPr/>
            </p:nvGrpSpPr>
            <p:grpSpPr bwMode="auto">
              <a:xfrm>
                <a:off x="2592" y="1152"/>
                <a:ext cx="1248" cy="1091"/>
                <a:chOff x="2592" y="1152"/>
                <a:chExt cx="1248" cy="1091"/>
              </a:xfrm>
            </p:grpSpPr>
            <p:grpSp>
              <p:nvGrpSpPr>
                <p:cNvPr id="117" name="Group 22">
                  <a:extLst>
                    <a:ext uri="{FF2B5EF4-FFF2-40B4-BE49-F238E27FC236}">
                      <a16:creationId xmlns="" xmlns:a16="http://schemas.microsoft.com/office/drawing/2014/main" id="{7D116692-7DE8-42A4-A1DF-C9DA92C796EB}"/>
                    </a:ext>
                  </a:extLst>
                </p:cNvPr>
                <p:cNvGrpSpPr>
                  <a:grpSpLocks/>
                </p:cNvGrpSpPr>
                <p:nvPr/>
              </p:nvGrpSpPr>
              <p:grpSpPr bwMode="auto">
                <a:xfrm>
                  <a:off x="2592" y="1152"/>
                  <a:ext cx="263" cy="818"/>
                  <a:chOff x="2592" y="1287"/>
                  <a:chExt cx="263" cy="818"/>
                </a:xfrm>
              </p:grpSpPr>
              <p:sp>
                <p:nvSpPr>
                  <p:cNvPr id="125" name="Freeform 23">
                    <a:extLst>
                      <a:ext uri="{FF2B5EF4-FFF2-40B4-BE49-F238E27FC236}">
                        <a16:creationId xmlns="" xmlns:a16="http://schemas.microsoft.com/office/drawing/2014/main" id="{94741982-7D99-47B8-AAFC-AF09E7464CEC}"/>
                      </a:ext>
                    </a:extLst>
                  </p:cNvPr>
                  <p:cNvSpPr>
                    <a:spLocks/>
                  </p:cNvSpPr>
                  <p:nvPr/>
                </p:nvSpPr>
                <p:spPr bwMode="auto">
                  <a:xfrm>
                    <a:off x="2592"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 name="Text Box 24">
                    <a:extLst>
                      <a:ext uri="{FF2B5EF4-FFF2-40B4-BE49-F238E27FC236}">
                        <a16:creationId xmlns="" xmlns:a16="http://schemas.microsoft.com/office/drawing/2014/main" id="{7F9B884E-D5C5-4AA4-BFA3-D290ADF01A1F}"/>
                      </a:ext>
                    </a:extLst>
                  </p:cNvPr>
                  <p:cNvSpPr txBox="1">
                    <a:spLocks noChangeArrowheads="1"/>
                  </p:cNvSpPr>
                  <p:nvPr/>
                </p:nvSpPr>
                <p:spPr bwMode="auto">
                  <a:xfrm>
                    <a:off x="2620" y="1322"/>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1800">
                        <a:latin typeface="Times New Roman" panose="02020603050405020304" pitchFamily="18" charset="0"/>
                        <a:ea typeface="宋体" panose="02010600030101010101" pitchFamily="2" charset="-122"/>
                      </a:rPr>
                      <a:t>t1</a:t>
                    </a:r>
                  </a:p>
                </p:txBody>
              </p:sp>
              <p:sp>
                <p:nvSpPr>
                  <p:cNvPr id="127" name="Line 25">
                    <a:extLst>
                      <a:ext uri="{FF2B5EF4-FFF2-40B4-BE49-F238E27FC236}">
                        <a16:creationId xmlns="" xmlns:a16="http://schemas.microsoft.com/office/drawing/2014/main" id="{DA0AF152-B1C4-4520-8386-76E8571E24BB}"/>
                      </a:ext>
                    </a:extLst>
                  </p:cNvPr>
                  <p:cNvSpPr>
                    <a:spLocks noChangeShapeType="1"/>
                  </p:cNvSpPr>
                  <p:nvPr/>
                </p:nvSpPr>
                <p:spPr bwMode="auto">
                  <a:xfrm>
                    <a:off x="2592"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 name="Line 26">
                    <a:extLst>
                      <a:ext uri="{FF2B5EF4-FFF2-40B4-BE49-F238E27FC236}">
                        <a16:creationId xmlns="" xmlns:a16="http://schemas.microsoft.com/office/drawing/2014/main" id="{DF729449-7A8D-429F-A3B3-7A8D53761E63}"/>
                      </a:ext>
                    </a:extLst>
                  </p:cNvPr>
                  <p:cNvSpPr>
                    <a:spLocks noChangeShapeType="1"/>
                  </p:cNvSpPr>
                  <p:nvPr/>
                </p:nvSpPr>
                <p:spPr bwMode="auto">
                  <a:xfrm>
                    <a:off x="2592"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Line 27">
                    <a:extLst>
                      <a:ext uri="{FF2B5EF4-FFF2-40B4-BE49-F238E27FC236}">
                        <a16:creationId xmlns="" xmlns:a16="http://schemas.microsoft.com/office/drawing/2014/main" id="{2603949B-EBF3-468D-A4AE-9D15152889EE}"/>
                      </a:ext>
                    </a:extLst>
                  </p:cNvPr>
                  <p:cNvSpPr>
                    <a:spLocks noChangeShapeType="1"/>
                  </p:cNvSpPr>
                  <p:nvPr/>
                </p:nvSpPr>
                <p:spPr bwMode="auto">
                  <a:xfrm>
                    <a:off x="2601"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8" name="Group 28">
                  <a:extLst>
                    <a:ext uri="{FF2B5EF4-FFF2-40B4-BE49-F238E27FC236}">
                      <a16:creationId xmlns="" xmlns:a16="http://schemas.microsoft.com/office/drawing/2014/main" id="{6F776110-77FC-41B2-B1BD-0A1F3CA919C0}"/>
                    </a:ext>
                  </a:extLst>
                </p:cNvPr>
                <p:cNvGrpSpPr>
                  <a:grpSpLocks/>
                </p:cNvGrpSpPr>
                <p:nvPr/>
              </p:nvGrpSpPr>
              <p:grpSpPr bwMode="auto">
                <a:xfrm>
                  <a:off x="3577" y="1152"/>
                  <a:ext cx="263" cy="818"/>
                  <a:chOff x="3577" y="1287"/>
                  <a:chExt cx="263" cy="818"/>
                </a:xfrm>
              </p:grpSpPr>
              <p:sp>
                <p:nvSpPr>
                  <p:cNvPr id="120" name="Freeform 29">
                    <a:extLst>
                      <a:ext uri="{FF2B5EF4-FFF2-40B4-BE49-F238E27FC236}">
                        <a16:creationId xmlns="" xmlns:a16="http://schemas.microsoft.com/office/drawing/2014/main" id="{2CF24E1F-F57C-4D7C-972F-F1820A69DEF9}"/>
                      </a:ext>
                    </a:extLst>
                  </p:cNvPr>
                  <p:cNvSpPr>
                    <a:spLocks/>
                  </p:cNvSpPr>
                  <p:nvPr/>
                </p:nvSpPr>
                <p:spPr bwMode="auto">
                  <a:xfrm>
                    <a:off x="3577"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 name="Text Box 30">
                    <a:extLst>
                      <a:ext uri="{FF2B5EF4-FFF2-40B4-BE49-F238E27FC236}">
                        <a16:creationId xmlns="" xmlns:a16="http://schemas.microsoft.com/office/drawing/2014/main" id="{A1624AFA-6063-405F-8207-670ADEC0B106}"/>
                      </a:ext>
                    </a:extLst>
                  </p:cNvPr>
                  <p:cNvSpPr txBox="1">
                    <a:spLocks noChangeArrowheads="1"/>
                  </p:cNvSpPr>
                  <p:nvPr/>
                </p:nvSpPr>
                <p:spPr bwMode="auto">
                  <a:xfrm>
                    <a:off x="3605"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22" name="Line 31">
                    <a:extLst>
                      <a:ext uri="{FF2B5EF4-FFF2-40B4-BE49-F238E27FC236}">
                        <a16:creationId xmlns="" xmlns:a16="http://schemas.microsoft.com/office/drawing/2014/main" id="{0EB34525-A6D4-473C-AD00-AF9CDEE9E694}"/>
                      </a:ext>
                    </a:extLst>
                  </p:cNvPr>
                  <p:cNvSpPr>
                    <a:spLocks noChangeShapeType="1"/>
                  </p:cNvSpPr>
                  <p:nvPr/>
                </p:nvSpPr>
                <p:spPr bwMode="auto">
                  <a:xfrm>
                    <a:off x="3577"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Line 32">
                    <a:extLst>
                      <a:ext uri="{FF2B5EF4-FFF2-40B4-BE49-F238E27FC236}">
                        <a16:creationId xmlns="" xmlns:a16="http://schemas.microsoft.com/office/drawing/2014/main" id="{6925EAF9-AE2B-4C55-B996-F899FE1F58CA}"/>
                      </a:ext>
                    </a:extLst>
                  </p:cNvPr>
                  <p:cNvSpPr>
                    <a:spLocks noChangeShapeType="1"/>
                  </p:cNvSpPr>
                  <p:nvPr/>
                </p:nvSpPr>
                <p:spPr bwMode="auto">
                  <a:xfrm>
                    <a:off x="3577"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 name="Line 33">
                    <a:extLst>
                      <a:ext uri="{FF2B5EF4-FFF2-40B4-BE49-F238E27FC236}">
                        <a16:creationId xmlns="" xmlns:a16="http://schemas.microsoft.com/office/drawing/2014/main" id="{D174E537-C6E6-45B4-9CC8-A55E4C19C11E}"/>
                      </a:ext>
                    </a:extLst>
                  </p:cNvPr>
                  <p:cNvSpPr>
                    <a:spLocks noChangeShapeType="1"/>
                  </p:cNvSpPr>
                  <p:nvPr/>
                </p:nvSpPr>
                <p:spPr bwMode="auto">
                  <a:xfrm>
                    <a:off x="3586"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9" name="Text Box 34">
                  <a:extLst>
                    <a:ext uri="{FF2B5EF4-FFF2-40B4-BE49-F238E27FC236}">
                      <a16:creationId xmlns="" xmlns:a16="http://schemas.microsoft.com/office/drawing/2014/main" id="{D70D2ADE-DD8C-437B-973A-2C8118B03CCB}"/>
                    </a:ext>
                  </a:extLst>
                </p:cNvPr>
                <p:cNvSpPr txBox="1">
                  <a:spLocks noChangeArrowheads="1"/>
                </p:cNvSpPr>
                <p:nvPr/>
              </p:nvSpPr>
              <p:spPr bwMode="auto">
                <a:xfrm>
                  <a:off x="2690"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u="sng">
                      <a:latin typeface="Times New Roman" panose="02020603050405020304" pitchFamily="18" charset="0"/>
                      <a:ea typeface="宋体" panose="02010600030101010101" pitchFamily="2" charset="-122"/>
                    </a:rPr>
                    <a:t>a/b</a:t>
                  </a:r>
                  <a:r>
                    <a:rPr lang="en-US" altLang="zh-CN" sz="1800">
                      <a:latin typeface="Times New Roman" panose="02020603050405020304" pitchFamily="18" charset="0"/>
                      <a:ea typeface="宋体" panose="02010600030101010101" pitchFamily="2" charset="-122"/>
                    </a:rPr>
                    <a:t>+c*d</a:t>
                  </a:r>
                </a:p>
              </p:txBody>
            </p:sp>
          </p:grpSp>
          <p:sp>
            <p:nvSpPr>
              <p:cNvPr id="116" name="Text Box 35">
                <a:extLst>
                  <a:ext uri="{FF2B5EF4-FFF2-40B4-BE49-F238E27FC236}">
                    <a16:creationId xmlns="" xmlns:a16="http://schemas.microsoft.com/office/drawing/2014/main" id="{D7A1617C-A3E1-472D-8EE9-CC865322AD7C}"/>
                  </a:ext>
                </a:extLst>
              </p:cNvPr>
              <p:cNvSpPr txBox="1">
                <a:spLocks noChangeArrowheads="1"/>
              </p:cNvSpPr>
              <p:nvPr/>
            </p:nvSpPr>
            <p:spPr bwMode="auto">
              <a:xfrm>
                <a:off x="3000" y="1822"/>
                <a:ext cx="6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a:latin typeface="Times New Roman" panose="02020603050405020304" pitchFamily="18" charset="0"/>
                    <a:ea typeface="宋体" panose="02010600030101010101" pitchFamily="2" charset="-122"/>
                  </a:rPr>
                  <a:t>t1=a/b</a:t>
                </a:r>
              </a:p>
            </p:txBody>
          </p:sp>
        </p:grpSp>
        <p:sp>
          <p:nvSpPr>
            <p:cNvPr id="114" name="Text Box 36">
              <a:extLst>
                <a:ext uri="{FF2B5EF4-FFF2-40B4-BE49-F238E27FC236}">
                  <a16:creationId xmlns="" xmlns:a16="http://schemas.microsoft.com/office/drawing/2014/main" id="{F984BAC0-65BA-432F-9FE3-2C7C10631549}"/>
                </a:ext>
              </a:extLst>
            </p:cNvPr>
            <p:cNvSpPr txBox="1">
              <a:spLocks noChangeArrowheads="1"/>
            </p:cNvSpPr>
            <p:nvPr/>
          </p:nvSpPr>
          <p:spPr bwMode="auto">
            <a:xfrm>
              <a:off x="3074"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(b)</a:t>
              </a:r>
            </a:p>
          </p:txBody>
        </p:sp>
      </p:grpSp>
      <p:grpSp>
        <p:nvGrpSpPr>
          <p:cNvPr id="130" name="Group 37">
            <a:extLst>
              <a:ext uri="{FF2B5EF4-FFF2-40B4-BE49-F238E27FC236}">
                <a16:creationId xmlns="" xmlns:a16="http://schemas.microsoft.com/office/drawing/2014/main" id="{184A3A40-B480-4AAB-90D0-24E402C2FC1E}"/>
              </a:ext>
            </a:extLst>
          </p:cNvPr>
          <p:cNvGrpSpPr>
            <a:grpSpLocks/>
          </p:cNvGrpSpPr>
          <p:nvPr/>
        </p:nvGrpSpPr>
        <p:grpSpPr bwMode="auto">
          <a:xfrm>
            <a:off x="8838753" y="1412776"/>
            <a:ext cx="2011362" cy="2185988"/>
            <a:chOff x="4378" y="1152"/>
            <a:chExt cx="950" cy="1377"/>
          </a:xfrm>
        </p:grpSpPr>
        <p:grpSp>
          <p:nvGrpSpPr>
            <p:cNvPr id="131" name="Group 38">
              <a:extLst>
                <a:ext uri="{FF2B5EF4-FFF2-40B4-BE49-F238E27FC236}">
                  <a16:creationId xmlns="" xmlns:a16="http://schemas.microsoft.com/office/drawing/2014/main" id="{0278793D-B655-43BE-A1CA-46DC79B63FA9}"/>
                </a:ext>
              </a:extLst>
            </p:cNvPr>
            <p:cNvGrpSpPr>
              <a:grpSpLocks/>
            </p:cNvGrpSpPr>
            <p:nvPr/>
          </p:nvGrpSpPr>
          <p:grpSpPr bwMode="auto">
            <a:xfrm>
              <a:off x="4378" y="1152"/>
              <a:ext cx="950" cy="1091"/>
              <a:chOff x="4378" y="1152"/>
              <a:chExt cx="950" cy="1091"/>
            </a:xfrm>
          </p:grpSpPr>
          <p:grpSp>
            <p:nvGrpSpPr>
              <p:cNvPr id="133" name="Group 39">
                <a:extLst>
                  <a:ext uri="{FF2B5EF4-FFF2-40B4-BE49-F238E27FC236}">
                    <a16:creationId xmlns="" xmlns:a16="http://schemas.microsoft.com/office/drawing/2014/main" id="{A2D208B7-4E33-4B76-B82E-5C274ECA0B0A}"/>
                  </a:ext>
                </a:extLst>
              </p:cNvPr>
              <p:cNvGrpSpPr>
                <a:grpSpLocks/>
              </p:cNvGrpSpPr>
              <p:nvPr/>
            </p:nvGrpSpPr>
            <p:grpSpPr bwMode="auto">
              <a:xfrm>
                <a:off x="4378" y="1152"/>
                <a:ext cx="950" cy="1091"/>
                <a:chOff x="4378" y="1152"/>
                <a:chExt cx="950" cy="1091"/>
              </a:xfrm>
            </p:grpSpPr>
            <p:grpSp>
              <p:nvGrpSpPr>
                <p:cNvPr id="135" name="Group 40">
                  <a:extLst>
                    <a:ext uri="{FF2B5EF4-FFF2-40B4-BE49-F238E27FC236}">
                      <a16:creationId xmlns="" xmlns:a16="http://schemas.microsoft.com/office/drawing/2014/main" id="{756AEC48-23A1-4508-8B40-9923FC3F2D66}"/>
                    </a:ext>
                  </a:extLst>
                </p:cNvPr>
                <p:cNvGrpSpPr>
                  <a:grpSpLocks/>
                </p:cNvGrpSpPr>
                <p:nvPr/>
              </p:nvGrpSpPr>
              <p:grpSpPr bwMode="auto">
                <a:xfrm>
                  <a:off x="4378" y="1152"/>
                  <a:ext cx="263" cy="818"/>
                  <a:chOff x="4378" y="1287"/>
                  <a:chExt cx="263" cy="818"/>
                </a:xfrm>
              </p:grpSpPr>
              <p:sp>
                <p:nvSpPr>
                  <p:cNvPr id="143" name="Freeform 41">
                    <a:extLst>
                      <a:ext uri="{FF2B5EF4-FFF2-40B4-BE49-F238E27FC236}">
                        <a16:creationId xmlns="" xmlns:a16="http://schemas.microsoft.com/office/drawing/2014/main" id="{DE2EC911-DFBA-489F-87D2-F6A5460BB269}"/>
                      </a:ext>
                    </a:extLst>
                  </p:cNvPr>
                  <p:cNvSpPr>
                    <a:spLocks/>
                  </p:cNvSpPr>
                  <p:nvPr/>
                </p:nvSpPr>
                <p:spPr bwMode="auto">
                  <a:xfrm>
                    <a:off x="4378"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 name="Text Box 42">
                    <a:extLst>
                      <a:ext uri="{FF2B5EF4-FFF2-40B4-BE49-F238E27FC236}">
                        <a16:creationId xmlns="" xmlns:a16="http://schemas.microsoft.com/office/drawing/2014/main" id="{1D230E6D-2DA5-4804-9CC4-6991ECB8BBC5}"/>
                      </a:ext>
                    </a:extLst>
                  </p:cNvPr>
                  <p:cNvSpPr txBox="1">
                    <a:spLocks noChangeArrowheads="1"/>
                  </p:cNvSpPr>
                  <p:nvPr/>
                </p:nvSpPr>
                <p:spPr bwMode="auto">
                  <a:xfrm>
                    <a:off x="4406"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3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1800">
                        <a:latin typeface="Times New Roman" panose="02020603050405020304" pitchFamily="18" charset="0"/>
                        <a:ea typeface="宋体" panose="02010600030101010101" pitchFamily="2" charset="-122"/>
                      </a:rPr>
                      <a:t>d</a:t>
                    </a:r>
                  </a:p>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c</a:t>
                    </a:r>
                  </a:p>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t1</a:t>
                    </a:r>
                  </a:p>
                </p:txBody>
              </p:sp>
              <p:sp>
                <p:nvSpPr>
                  <p:cNvPr id="145" name="Line 43">
                    <a:extLst>
                      <a:ext uri="{FF2B5EF4-FFF2-40B4-BE49-F238E27FC236}">
                        <a16:creationId xmlns="" xmlns:a16="http://schemas.microsoft.com/office/drawing/2014/main" id="{D2ABACEF-7730-4CFE-9E1A-1822F36E9936}"/>
                      </a:ext>
                    </a:extLst>
                  </p:cNvPr>
                  <p:cNvSpPr>
                    <a:spLocks noChangeShapeType="1"/>
                  </p:cNvSpPr>
                  <p:nvPr/>
                </p:nvSpPr>
                <p:spPr bwMode="auto">
                  <a:xfrm>
                    <a:off x="4378"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Line 44">
                    <a:extLst>
                      <a:ext uri="{FF2B5EF4-FFF2-40B4-BE49-F238E27FC236}">
                        <a16:creationId xmlns="" xmlns:a16="http://schemas.microsoft.com/office/drawing/2014/main" id="{695D63AD-2F96-484D-963D-36647F07A3EF}"/>
                      </a:ext>
                    </a:extLst>
                  </p:cNvPr>
                  <p:cNvSpPr>
                    <a:spLocks noChangeShapeType="1"/>
                  </p:cNvSpPr>
                  <p:nvPr/>
                </p:nvSpPr>
                <p:spPr bwMode="auto">
                  <a:xfrm>
                    <a:off x="4378"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 name="Line 45">
                    <a:extLst>
                      <a:ext uri="{FF2B5EF4-FFF2-40B4-BE49-F238E27FC236}">
                        <a16:creationId xmlns="" xmlns:a16="http://schemas.microsoft.com/office/drawing/2014/main" id="{F63D76FE-731A-4C79-89E1-6F9E7795C9B0}"/>
                      </a:ext>
                    </a:extLst>
                  </p:cNvPr>
                  <p:cNvSpPr>
                    <a:spLocks noChangeShapeType="1"/>
                  </p:cNvSpPr>
                  <p:nvPr/>
                </p:nvSpPr>
                <p:spPr bwMode="auto">
                  <a:xfrm>
                    <a:off x="4387"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6" name="Group 46">
                  <a:extLst>
                    <a:ext uri="{FF2B5EF4-FFF2-40B4-BE49-F238E27FC236}">
                      <a16:creationId xmlns="" xmlns:a16="http://schemas.microsoft.com/office/drawing/2014/main" id="{6CB2C8AD-8837-4643-8CCC-60BBDF0E2118}"/>
                    </a:ext>
                  </a:extLst>
                </p:cNvPr>
                <p:cNvGrpSpPr>
                  <a:grpSpLocks/>
                </p:cNvGrpSpPr>
                <p:nvPr/>
              </p:nvGrpSpPr>
              <p:grpSpPr bwMode="auto">
                <a:xfrm>
                  <a:off x="5065" y="1152"/>
                  <a:ext cx="263" cy="818"/>
                  <a:chOff x="5065" y="1287"/>
                  <a:chExt cx="263" cy="818"/>
                </a:xfrm>
              </p:grpSpPr>
              <p:sp>
                <p:nvSpPr>
                  <p:cNvPr id="138" name="Freeform 47">
                    <a:extLst>
                      <a:ext uri="{FF2B5EF4-FFF2-40B4-BE49-F238E27FC236}">
                        <a16:creationId xmlns="" xmlns:a16="http://schemas.microsoft.com/office/drawing/2014/main" id="{7346CADA-3415-4F1A-BA52-85D1B73F7C14}"/>
                      </a:ext>
                    </a:extLst>
                  </p:cNvPr>
                  <p:cNvSpPr>
                    <a:spLocks/>
                  </p:cNvSpPr>
                  <p:nvPr/>
                </p:nvSpPr>
                <p:spPr bwMode="auto">
                  <a:xfrm>
                    <a:off x="5065"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 name="Text Box 48">
                    <a:extLst>
                      <a:ext uri="{FF2B5EF4-FFF2-40B4-BE49-F238E27FC236}">
                        <a16:creationId xmlns="" xmlns:a16="http://schemas.microsoft.com/office/drawing/2014/main" id="{253A2DB9-0B9B-4917-8BCE-44153096563C}"/>
                      </a:ext>
                    </a:extLst>
                  </p:cNvPr>
                  <p:cNvSpPr txBox="1">
                    <a:spLocks noChangeArrowheads="1"/>
                  </p:cNvSpPr>
                  <p:nvPr/>
                </p:nvSpPr>
                <p:spPr bwMode="auto">
                  <a:xfrm>
                    <a:off x="5093"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1800">
                        <a:latin typeface="Times New Roman" panose="02020603050405020304" pitchFamily="18" charset="0"/>
                        <a:ea typeface="宋体" panose="02010600030101010101" pitchFamily="2" charset="-122"/>
                      </a:rPr>
                      <a:t>*</a:t>
                    </a:r>
                  </a:p>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40" name="Line 49">
                    <a:extLst>
                      <a:ext uri="{FF2B5EF4-FFF2-40B4-BE49-F238E27FC236}">
                        <a16:creationId xmlns="" xmlns:a16="http://schemas.microsoft.com/office/drawing/2014/main" id="{77AD47CB-8C72-434D-8B14-CE8A6D1D9578}"/>
                      </a:ext>
                    </a:extLst>
                  </p:cNvPr>
                  <p:cNvSpPr>
                    <a:spLocks noChangeShapeType="1"/>
                  </p:cNvSpPr>
                  <p:nvPr/>
                </p:nvSpPr>
                <p:spPr bwMode="auto">
                  <a:xfrm>
                    <a:off x="5065"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 name="Line 50">
                    <a:extLst>
                      <a:ext uri="{FF2B5EF4-FFF2-40B4-BE49-F238E27FC236}">
                        <a16:creationId xmlns="" xmlns:a16="http://schemas.microsoft.com/office/drawing/2014/main" id="{407E361A-0456-4C78-9FB0-6BD3D451AB42}"/>
                      </a:ext>
                    </a:extLst>
                  </p:cNvPr>
                  <p:cNvSpPr>
                    <a:spLocks noChangeShapeType="1"/>
                  </p:cNvSpPr>
                  <p:nvPr/>
                </p:nvSpPr>
                <p:spPr bwMode="auto">
                  <a:xfrm>
                    <a:off x="5065"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 name="Line 51">
                    <a:extLst>
                      <a:ext uri="{FF2B5EF4-FFF2-40B4-BE49-F238E27FC236}">
                        <a16:creationId xmlns="" xmlns:a16="http://schemas.microsoft.com/office/drawing/2014/main" id="{3AF06F4F-35FD-4374-BA24-FAAB13E099E7}"/>
                      </a:ext>
                    </a:extLst>
                  </p:cNvPr>
                  <p:cNvSpPr>
                    <a:spLocks noChangeShapeType="1"/>
                  </p:cNvSpPr>
                  <p:nvPr/>
                </p:nvSpPr>
                <p:spPr bwMode="auto">
                  <a:xfrm>
                    <a:off x="5074"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7" name="Text Box 52">
                  <a:extLst>
                    <a:ext uri="{FF2B5EF4-FFF2-40B4-BE49-F238E27FC236}">
                      <a16:creationId xmlns="" xmlns:a16="http://schemas.microsoft.com/office/drawing/2014/main" id="{6475E641-1704-4AEB-BCE4-34BB667C9285}"/>
                    </a:ext>
                  </a:extLst>
                </p:cNvPr>
                <p:cNvSpPr txBox="1">
                  <a:spLocks noChangeArrowheads="1"/>
                </p:cNvSpPr>
                <p:nvPr/>
              </p:nvSpPr>
              <p:spPr bwMode="auto">
                <a:xfrm>
                  <a:off x="4378"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u="sng">
                      <a:latin typeface="Times New Roman" panose="02020603050405020304" pitchFamily="18" charset="0"/>
                      <a:ea typeface="宋体" panose="02010600030101010101" pitchFamily="2" charset="-122"/>
                    </a:rPr>
                    <a:t>a/b+c*d</a:t>
                  </a:r>
                  <a:endParaRPr lang="en-US" altLang="zh-CN" sz="1800">
                    <a:latin typeface="Times New Roman" panose="02020603050405020304" pitchFamily="18" charset="0"/>
                    <a:ea typeface="宋体" panose="02010600030101010101" pitchFamily="2" charset="-122"/>
                  </a:endParaRPr>
                </a:p>
              </p:txBody>
            </p:sp>
          </p:grpSp>
          <p:sp>
            <p:nvSpPr>
              <p:cNvPr id="134" name="Text Box 53">
                <a:extLst>
                  <a:ext uri="{FF2B5EF4-FFF2-40B4-BE49-F238E27FC236}">
                    <a16:creationId xmlns="" xmlns:a16="http://schemas.microsoft.com/office/drawing/2014/main" id="{B0204088-B36D-434E-9FB4-80BF17E04DBB}"/>
                  </a:ext>
                </a:extLst>
              </p:cNvPr>
              <p:cNvSpPr txBox="1">
                <a:spLocks noChangeArrowheads="1"/>
              </p:cNvSpPr>
              <p:nvPr/>
            </p:nvSpPr>
            <p:spPr bwMode="auto">
              <a:xfrm>
                <a:off x="4688" y="1822"/>
                <a:ext cx="34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grpSp>
        <p:sp>
          <p:nvSpPr>
            <p:cNvPr id="132" name="Text Box 54">
              <a:extLst>
                <a:ext uri="{FF2B5EF4-FFF2-40B4-BE49-F238E27FC236}">
                  <a16:creationId xmlns="" xmlns:a16="http://schemas.microsoft.com/office/drawing/2014/main" id="{7087933E-D3FE-49DD-B8C8-0D5C717C9614}"/>
                </a:ext>
              </a:extLst>
            </p:cNvPr>
            <p:cNvSpPr txBox="1">
              <a:spLocks noChangeArrowheads="1"/>
            </p:cNvSpPr>
            <p:nvPr/>
          </p:nvSpPr>
          <p:spPr bwMode="auto">
            <a:xfrm>
              <a:off x="4767"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(c)</a:t>
              </a:r>
            </a:p>
          </p:txBody>
        </p:sp>
      </p:grpSp>
      <p:grpSp>
        <p:nvGrpSpPr>
          <p:cNvPr id="148" name="Group 55">
            <a:extLst>
              <a:ext uri="{FF2B5EF4-FFF2-40B4-BE49-F238E27FC236}">
                <a16:creationId xmlns="" xmlns:a16="http://schemas.microsoft.com/office/drawing/2014/main" id="{95556FE1-F534-444D-BDB6-797A38100336}"/>
              </a:ext>
            </a:extLst>
          </p:cNvPr>
          <p:cNvGrpSpPr>
            <a:grpSpLocks/>
          </p:cNvGrpSpPr>
          <p:nvPr/>
        </p:nvGrpSpPr>
        <p:grpSpPr bwMode="auto">
          <a:xfrm>
            <a:off x="5097015" y="3798789"/>
            <a:ext cx="2435225" cy="2185987"/>
            <a:chOff x="2690" y="2655"/>
            <a:chExt cx="1150" cy="1377"/>
          </a:xfrm>
        </p:grpSpPr>
        <p:grpSp>
          <p:nvGrpSpPr>
            <p:cNvPr id="149" name="Group 56">
              <a:extLst>
                <a:ext uri="{FF2B5EF4-FFF2-40B4-BE49-F238E27FC236}">
                  <a16:creationId xmlns="" xmlns:a16="http://schemas.microsoft.com/office/drawing/2014/main" id="{75BD2FE2-28B9-4015-8E57-937D66981309}"/>
                </a:ext>
              </a:extLst>
            </p:cNvPr>
            <p:cNvGrpSpPr>
              <a:grpSpLocks/>
            </p:cNvGrpSpPr>
            <p:nvPr/>
          </p:nvGrpSpPr>
          <p:grpSpPr bwMode="auto">
            <a:xfrm>
              <a:off x="2690" y="2655"/>
              <a:ext cx="1150" cy="1091"/>
              <a:chOff x="2690" y="2655"/>
              <a:chExt cx="1150" cy="1091"/>
            </a:xfrm>
          </p:grpSpPr>
          <p:grpSp>
            <p:nvGrpSpPr>
              <p:cNvPr id="151" name="Group 57">
                <a:extLst>
                  <a:ext uri="{FF2B5EF4-FFF2-40B4-BE49-F238E27FC236}">
                    <a16:creationId xmlns="" xmlns:a16="http://schemas.microsoft.com/office/drawing/2014/main" id="{96E927B3-CC02-43A1-AEA9-7CAA51E51C70}"/>
                  </a:ext>
                </a:extLst>
              </p:cNvPr>
              <p:cNvGrpSpPr>
                <a:grpSpLocks/>
              </p:cNvGrpSpPr>
              <p:nvPr/>
            </p:nvGrpSpPr>
            <p:grpSpPr bwMode="auto">
              <a:xfrm>
                <a:off x="2690" y="2655"/>
                <a:ext cx="263" cy="818"/>
                <a:chOff x="2690" y="2655"/>
                <a:chExt cx="263" cy="818"/>
              </a:xfrm>
            </p:grpSpPr>
            <p:sp>
              <p:nvSpPr>
                <p:cNvPr id="160" name="Freeform 58">
                  <a:extLst>
                    <a:ext uri="{FF2B5EF4-FFF2-40B4-BE49-F238E27FC236}">
                      <a16:creationId xmlns="" xmlns:a16="http://schemas.microsoft.com/office/drawing/2014/main" id="{3F91EF67-F7ED-4A0A-AA9F-278FCD4FEBBE}"/>
                    </a:ext>
                  </a:extLst>
                </p:cNvPr>
                <p:cNvSpPr>
                  <a:spLocks/>
                </p:cNvSpPr>
                <p:nvPr/>
              </p:nvSpPr>
              <p:spPr bwMode="auto">
                <a:xfrm>
                  <a:off x="2690" y="2655"/>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1" name="Text Box 59">
                  <a:extLst>
                    <a:ext uri="{FF2B5EF4-FFF2-40B4-BE49-F238E27FC236}">
                      <a16:creationId xmlns="" xmlns:a16="http://schemas.microsoft.com/office/drawing/2014/main" id="{CB7C1D37-D96A-43C1-B550-41D535D467C0}"/>
                    </a:ext>
                  </a:extLst>
                </p:cNvPr>
                <p:cNvSpPr txBox="1">
                  <a:spLocks noChangeArrowheads="1"/>
                </p:cNvSpPr>
                <p:nvPr/>
              </p:nvSpPr>
              <p:spPr bwMode="auto">
                <a:xfrm>
                  <a:off x="2718"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r>
                    <a:rPr lang="en-US" altLang="zh-CN" sz="1800">
                      <a:latin typeface="Times New Roman" panose="02020603050405020304" pitchFamily="18" charset="0"/>
                      <a:ea typeface="宋体" panose="02010600030101010101" pitchFamily="2" charset="-122"/>
                    </a:rPr>
                    <a:t>t3</a:t>
                  </a:r>
                </a:p>
              </p:txBody>
            </p:sp>
            <p:sp>
              <p:nvSpPr>
                <p:cNvPr id="162" name="Line 60">
                  <a:extLst>
                    <a:ext uri="{FF2B5EF4-FFF2-40B4-BE49-F238E27FC236}">
                      <a16:creationId xmlns="" xmlns:a16="http://schemas.microsoft.com/office/drawing/2014/main" id="{3AEEB6DF-8715-4CC6-8A72-4A2F73CE3579}"/>
                    </a:ext>
                  </a:extLst>
                </p:cNvPr>
                <p:cNvSpPr>
                  <a:spLocks noChangeShapeType="1"/>
                </p:cNvSpPr>
                <p:nvPr/>
              </p:nvSpPr>
              <p:spPr bwMode="auto">
                <a:xfrm>
                  <a:off x="2690"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 name="Line 61">
                  <a:extLst>
                    <a:ext uri="{FF2B5EF4-FFF2-40B4-BE49-F238E27FC236}">
                      <a16:creationId xmlns="" xmlns:a16="http://schemas.microsoft.com/office/drawing/2014/main" id="{F3B8993E-87F5-4C5D-98CA-D10F182E14D8}"/>
                    </a:ext>
                  </a:extLst>
                </p:cNvPr>
                <p:cNvSpPr>
                  <a:spLocks noChangeShapeType="1"/>
                </p:cNvSpPr>
                <p:nvPr/>
              </p:nvSpPr>
              <p:spPr bwMode="auto">
                <a:xfrm>
                  <a:off x="2690"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 name="Line 62">
                  <a:extLst>
                    <a:ext uri="{FF2B5EF4-FFF2-40B4-BE49-F238E27FC236}">
                      <a16:creationId xmlns="" xmlns:a16="http://schemas.microsoft.com/office/drawing/2014/main" id="{9E34133F-2516-4E79-A1E8-EEE4087B1245}"/>
                    </a:ext>
                  </a:extLst>
                </p:cNvPr>
                <p:cNvSpPr>
                  <a:spLocks noChangeShapeType="1"/>
                </p:cNvSpPr>
                <p:nvPr/>
              </p:nvSpPr>
              <p:spPr bwMode="auto">
                <a:xfrm>
                  <a:off x="2699"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2" name="Group 63">
                <a:extLst>
                  <a:ext uri="{FF2B5EF4-FFF2-40B4-BE49-F238E27FC236}">
                    <a16:creationId xmlns="" xmlns:a16="http://schemas.microsoft.com/office/drawing/2014/main" id="{F39419F4-2247-4B29-BB7B-81DBC3AB8186}"/>
                  </a:ext>
                </a:extLst>
              </p:cNvPr>
              <p:cNvGrpSpPr>
                <a:grpSpLocks/>
              </p:cNvGrpSpPr>
              <p:nvPr/>
            </p:nvGrpSpPr>
            <p:grpSpPr bwMode="auto">
              <a:xfrm>
                <a:off x="3577" y="2655"/>
                <a:ext cx="263" cy="818"/>
                <a:chOff x="3577" y="2655"/>
                <a:chExt cx="263" cy="818"/>
              </a:xfrm>
            </p:grpSpPr>
            <p:sp>
              <p:nvSpPr>
                <p:cNvPr id="155" name="Freeform 64">
                  <a:extLst>
                    <a:ext uri="{FF2B5EF4-FFF2-40B4-BE49-F238E27FC236}">
                      <a16:creationId xmlns="" xmlns:a16="http://schemas.microsoft.com/office/drawing/2014/main" id="{80DE24A3-32FB-427F-BBA4-B0F1EE3D2868}"/>
                    </a:ext>
                  </a:extLst>
                </p:cNvPr>
                <p:cNvSpPr>
                  <a:spLocks/>
                </p:cNvSpPr>
                <p:nvPr/>
              </p:nvSpPr>
              <p:spPr bwMode="auto">
                <a:xfrm>
                  <a:off x="3577" y="2655"/>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 name="Text Box 65">
                  <a:extLst>
                    <a:ext uri="{FF2B5EF4-FFF2-40B4-BE49-F238E27FC236}">
                      <a16:creationId xmlns="" xmlns:a16="http://schemas.microsoft.com/office/drawing/2014/main" id="{F3DE5F19-DCEF-4D6E-9D50-30FDA6FA4D62}"/>
                    </a:ext>
                  </a:extLst>
                </p:cNvPr>
                <p:cNvSpPr txBox="1">
                  <a:spLocks noChangeArrowheads="1"/>
                </p:cNvSpPr>
                <p:nvPr/>
              </p:nvSpPr>
              <p:spPr bwMode="auto">
                <a:xfrm>
                  <a:off x="3605"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spcBef>
                      <a:spcPct val="0"/>
                    </a:spcBef>
                    <a:buClrTx/>
                    <a:buFontTx/>
                    <a:buNone/>
                  </a:pPr>
                  <a:endParaRPr lang="en-US" altLang="zh-CN" sz="1800">
                    <a:latin typeface="Times New Roman" panose="02020603050405020304" pitchFamily="18" charset="0"/>
                    <a:ea typeface="宋体" panose="02010600030101010101" pitchFamily="2" charset="-122"/>
                  </a:endParaRPr>
                </a:p>
              </p:txBody>
            </p:sp>
            <p:sp>
              <p:nvSpPr>
                <p:cNvPr id="157" name="Line 66">
                  <a:extLst>
                    <a:ext uri="{FF2B5EF4-FFF2-40B4-BE49-F238E27FC236}">
                      <a16:creationId xmlns="" xmlns:a16="http://schemas.microsoft.com/office/drawing/2014/main" id="{3BC4F06D-B71C-4B24-9168-12122F27842B}"/>
                    </a:ext>
                  </a:extLst>
                </p:cNvPr>
                <p:cNvSpPr>
                  <a:spLocks noChangeShapeType="1"/>
                </p:cNvSpPr>
                <p:nvPr/>
              </p:nvSpPr>
              <p:spPr bwMode="auto">
                <a:xfrm>
                  <a:off x="3577"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 name="Line 67">
                  <a:extLst>
                    <a:ext uri="{FF2B5EF4-FFF2-40B4-BE49-F238E27FC236}">
                      <a16:creationId xmlns="" xmlns:a16="http://schemas.microsoft.com/office/drawing/2014/main" id="{3F0B4B41-75D9-482F-8F26-2AF768617960}"/>
                    </a:ext>
                  </a:extLst>
                </p:cNvPr>
                <p:cNvSpPr>
                  <a:spLocks noChangeShapeType="1"/>
                </p:cNvSpPr>
                <p:nvPr/>
              </p:nvSpPr>
              <p:spPr bwMode="auto">
                <a:xfrm>
                  <a:off x="3577"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 name="Line 68">
                  <a:extLst>
                    <a:ext uri="{FF2B5EF4-FFF2-40B4-BE49-F238E27FC236}">
                      <a16:creationId xmlns="" xmlns:a16="http://schemas.microsoft.com/office/drawing/2014/main" id="{5F0849FC-4DF9-4724-8947-9AD6AABF1A95}"/>
                    </a:ext>
                  </a:extLst>
                </p:cNvPr>
                <p:cNvSpPr>
                  <a:spLocks noChangeShapeType="1"/>
                </p:cNvSpPr>
                <p:nvPr/>
              </p:nvSpPr>
              <p:spPr bwMode="auto">
                <a:xfrm>
                  <a:off x="3586"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 name="Text Box 69">
                <a:extLst>
                  <a:ext uri="{FF2B5EF4-FFF2-40B4-BE49-F238E27FC236}">
                    <a16:creationId xmlns="" xmlns:a16="http://schemas.microsoft.com/office/drawing/2014/main" id="{4F896C55-3237-43B0-B8BE-71511D5C635E}"/>
                  </a:ext>
                </a:extLst>
              </p:cNvPr>
              <p:cNvSpPr txBox="1">
                <a:spLocks noChangeArrowheads="1"/>
              </p:cNvSpPr>
              <p:nvPr/>
            </p:nvSpPr>
            <p:spPr bwMode="auto">
              <a:xfrm>
                <a:off x="2690" y="3558"/>
                <a:ext cx="949"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u="sng">
                    <a:latin typeface="Times New Roman" panose="02020603050405020304" pitchFamily="18" charset="0"/>
                    <a:ea typeface="宋体" panose="02010600030101010101" pitchFamily="2" charset="-122"/>
                  </a:rPr>
                  <a:t>a/b+c*d</a:t>
                </a:r>
                <a:endParaRPr lang="en-US" altLang="zh-CN" sz="1800">
                  <a:latin typeface="Times New Roman" panose="02020603050405020304" pitchFamily="18" charset="0"/>
                  <a:ea typeface="宋体" panose="02010600030101010101" pitchFamily="2" charset="-122"/>
                </a:endParaRPr>
              </a:p>
            </p:txBody>
          </p:sp>
          <p:sp>
            <p:nvSpPr>
              <p:cNvPr id="154" name="Text Box 70">
                <a:extLst>
                  <a:ext uri="{FF2B5EF4-FFF2-40B4-BE49-F238E27FC236}">
                    <a16:creationId xmlns="" xmlns:a16="http://schemas.microsoft.com/office/drawing/2014/main" id="{DE8093B5-1682-4755-8206-B1E2FE0FC4DA}"/>
                  </a:ext>
                </a:extLst>
              </p:cNvPr>
              <p:cNvSpPr txBox="1">
                <a:spLocks noChangeArrowheads="1"/>
              </p:cNvSpPr>
              <p:nvPr/>
            </p:nvSpPr>
            <p:spPr bwMode="auto">
              <a:xfrm>
                <a:off x="3000" y="3325"/>
                <a:ext cx="57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a:latin typeface="Times New Roman" panose="02020603050405020304" pitchFamily="18" charset="0"/>
                    <a:ea typeface="宋体" panose="02010600030101010101" pitchFamily="2" charset="-122"/>
                  </a:rPr>
                  <a:t>t3=t1+t2</a:t>
                </a:r>
              </a:p>
            </p:txBody>
          </p:sp>
        </p:grpSp>
        <p:sp>
          <p:nvSpPr>
            <p:cNvPr id="150" name="Text Box 71">
              <a:extLst>
                <a:ext uri="{FF2B5EF4-FFF2-40B4-BE49-F238E27FC236}">
                  <a16:creationId xmlns="" xmlns:a16="http://schemas.microsoft.com/office/drawing/2014/main" id="{1F712E04-B528-4787-AB70-775709C2AAFC}"/>
                </a:ext>
              </a:extLst>
            </p:cNvPr>
            <p:cNvSpPr txBox="1">
              <a:spLocks noChangeArrowheads="1"/>
            </p:cNvSpPr>
            <p:nvPr/>
          </p:nvSpPr>
          <p:spPr bwMode="auto">
            <a:xfrm>
              <a:off x="3047" y="3854"/>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(e)</a:t>
              </a:r>
            </a:p>
          </p:txBody>
        </p:sp>
      </p:grpSp>
      <p:grpSp>
        <p:nvGrpSpPr>
          <p:cNvPr id="165" name="Group 72">
            <a:extLst>
              <a:ext uri="{FF2B5EF4-FFF2-40B4-BE49-F238E27FC236}">
                <a16:creationId xmlns="" xmlns:a16="http://schemas.microsoft.com/office/drawing/2014/main" id="{6779A8C7-C705-4BC7-BC37-45A9E967A0F6}"/>
              </a:ext>
            </a:extLst>
          </p:cNvPr>
          <p:cNvGrpSpPr>
            <a:grpSpLocks/>
          </p:cNvGrpSpPr>
          <p:nvPr/>
        </p:nvGrpSpPr>
        <p:grpSpPr bwMode="auto">
          <a:xfrm>
            <a:off x="1691828" y="3798789"/>
            <a:ext cx="2146300" cy="2185987"/>
            <a:chOff x="1002" y="2655"/>
            <a:chExt cx="1014" cy="1377"/>
          </a:xfrm>
        </p:grpSpPr>
        <p:grpSp>
          <p:nvGrpSpPr>
            <p:cNvPr id="166" name="Group 73">
              <a:extLst>
                <a:ext uri="{FF2B5EF4-FFF2-40B4-BE49-F238E27FC236}">
                  <a16:creationId xmlns="" xmlns:a16="http://schemas.microsoft.com/office/drawing/2014/main" id="{C779E8D5-7C14-49D7-B168-4D817102DCB2}"/>
                </a:ext>
              </a:extLst>
            </p:cNvPr>
            <p:cNvGrpSpPr>
              <a:grpSpLocks/>
            </p:cNvGrpSpPr>
            <p:nvPr/>
          </p:nvGrpSpPr>
          <p:grpSpPr bwMode="auto">
            <a:xfrm>
              <a:off x="1002" y="2655"/>
              <a:ext cx="1014" cy="1091"/>
              <a:chOff x="1002" y="2655"/>
              <a:chExt cx="1014" cy="1091"/>
            </a:xfrm>
          </p:grpSpPr>
          <p:grpSp>
            <p:nvGrpSpPr>
              <p:cNvPr id="168" name="Group 74">
                <a:extLst>
                  <a:ext uri="{FF2B5EF4-FFF2-40B4-BE49-F238E27FC236}">
                    <a16:creationId xmlns="" xmlns:a16="http://schemas.microsoft.com/office/drawing/2014/main" id="{B8D37701-DCDF-4981-A30A-22A29D0CA588}"/>
                  </a:ext>
                </a:extLst>
              </p:cNvPr>
              <p:cNvGrpSpPr>
                <a:grpSpLocks/>
              </p:cNvGrpSpPr>
              <p:nvPr/>
            </p:nvGrpSpPr>
            <p:grpSpPr bwMode="auto">
              <a:xfrm>
                <a:off x="1002" y="2655"/>
                <a:ext cx="1014" cy="1091"/>
                <a:chOff x="1002" y="2655"/>
                <a:chExt cx="1014" cy="1091"/>
              </a:xfrm>
            </p:grpSpPr>
            <p:grpSp>
              <p:nvGrpSpPr>
                <p:cNvPr id="170" name="Group 75">
                  <a:extLst>
                    <a:ext uri="{FF2B5EF4-FFF2-40B4-BE49-F238E27FC236}">
                      <a16:creationId xmlns="" xmlns:a16="http://schemas.microsoft.com/office/drawing/2014/main" id="{3467485A-AAC0-4888-AA13-3F7A971E0445}"/>
                    </a:ext>
                  </a:extLst>
                </p:cNvPr>
                <p:cNvGrpSpPr>
                  <a:grpSpLocks/>
                </p:cNvGrpSpPr>
                <p:nvPr/>
              </p:nvGrpSpPr>
              <p:grpSpPr bwMode="auto">
                <a:xfrm>
                  <a:off x="1002" y="2655"/>
                  <a:ext cx="263" cy="818"/>
                  <a:chOff x="1002" y="2655"/>
                  <a:chExt cx="263" cy="818"/>
                </a:xfrm>
              </p:grpSpPr>
              <p:sp>
                <p:nvSpPr>
                  <p:cNvPr id="178" name="Freeform 76">
                    <a:extLst>
                      <a:ext uri="{FF2B5EF4-FFF2-40B4-BE49-F238E27FC236}">
                        <a16:creationId xmlns="" xmlns:a16="http://schemas.microsoft.com/office/drawing/2014/main" id="{862B6F2B-C05B-4E87-980B-5591118C310A}"/>
                      </a:ext>
                    </a:extLst>
                  </p:cNvPr>
                  <p:cNvSpPr>
                    <a:spLocks/>
                  </p:cNvSpPr>
                  <p:nvPr/>
                </p:nvSpPr>
                <p:spPr bwMode="auto">
                  <a:xfrm>
                    <a:off x="1002" y="2655"/>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9" name="Text Box 77">
                    <a:extLst>
                      <a:ext uri="{FF2B5EF4-FFF2-40B4-BE49-F238E27FC236}">
                        <a16:creationId xmlns="" xmlns:a16="http://schemas.microsoft.com/office/drawing/2014/main" id="{3A0C06BC-89CF-479B-9638-0857F88E5D8E}"/>
                      </a:ext>
                    </a:extLst>
                  </p:cNvPr>
                  <p:cNvSpPr txBox="1">
                    <a:spLocks noChangeArrowheads="1"/>
                  </p:cNvSpPr>
                  <p:nvPr/>
                </p:nvSpPr>
                <p:spPr bwMode="auto">
                  <a:xfrm>
                    <a:off x="1030"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r>
                      <a:rPr lang="en-US" altLang="zh-CN" sz="1800">
                        <a:latin typeface="Times New Roman" panose="02020603050405020304" pitchFamily="18" charset="0"/>
                        <a:ea typeface="宋体" panose="02010600030101010101" pitchFamily="2" charset="-122"/>
                      </a:rPr>
                      <a:t>t2</a:t>
                    </a:r>
                  </a:p>
                  <a:p>
                    <a:pPr algn="ctr" eaLnBrk="1" hangingPunct="1">
                      <a:lnSpc>
                        <a:spcPct val="110000"/>
                      </a:lnSpc>
                      <a:spcBef>
                        <a:spcPct val="0"/>
                      </a:spcBef>
                      <a:buClrTx/>
                      <a:buFontTx/>
                      <a:buNone/>
                    </a:pPr>
                    <a:r>
                      <a:rPr lang="en-US" altLang="zh-CN" sz="1800">
                        <a:latin typeface="Times New Roman" panose="02020603050405020304" pitchFamily="18" charset="0"/>
                        <a:ea typeface="宋体" panose="02010600030101010101" pitchFamily="2" charset="-122"/>
                      </a:rPr>
                      <a:t>t1</a:t>
                    </a:r>
                  </a:p>
                </p:txBody>
              </p:sp>
              <p:sp>
                <p:nvSpPr>
                  <p:cNvPr id="180" name="Line 78">
                    <a:extLst>
                      <a:ext uri="{FF2B5EF4-FFF2-40B4-BE49-F238E27FC236}">
                        <a16:creationId xmlns="" xmlns:a16="http://schemas.microsoft.com/office/drawing/2014/main" id="{44707C25-8AC0-4E99-BA24-3A5EBEFAAA72}"/>
                      </a:ext>
                    </a:extLst>
                  </p:cNvPr>
                  <p:cNvSpPr>
                    <a:spLocks noChangeShapeType="1"/>
                  </p:cNvSpPr>
                  <p:nvPr/>
                </p:nvSpPr>
                <p:spPr bwMode="auto">
                  <a:xfrm>
                    <a:off x="1002"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 name="Line 79">
                    <a:extLst>
                      <a:ext uri="{FF2B5EF4-FFF2-40B4-BE49-F238E27FC236}">
                        <a16:creationId xmlns="" xmlns:a16="http://schemas.microsoft.com/office/drawing/2014/main" id="{080A32D8-80B1-41FD-8C20-ADAFA0F26CD8}"/>
                      </a:ext>
                    </a:extLst>
                  </p:cNvPr>
                  <p:cNvSpPr>
                    <a:spLocks noChangeShapeType="1"/>
                  </p:cNvSpPr>
                  <p:nvPr/>
                </p:nvSpPr>
                <p:spPr bwMode="auto">
                  <a:xfrm>
                    <a:off x="1002"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 name="Line 80">
                    <a:extLst>
                      <a:ext uri="{FF2B5EF4-FFF2-40B4-BE49-F238E27FC236}">
                        <a16:creationId xmlns="" xmlns:a16="http://schemas.microsoft.com/office/drawing/2014/main" id="{BBA2D208-50DE-4CFF-B286-1182633AC980}"/>
                      </a:ext>
                    </a:extLst>
                  </p:cNvPr>
                  <p:cNvSpPr>
                    <a:spLocks noChangeShapeType="1"/>
                  </p:cNvSpPr>
                  <p:nvPr/>
                </p:nvSpPr>
                <p:spPr bwMode="auto">
                  <a:xfrm>
                    <a:off x="1011"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1" name="Group 81">
                  <a:extLst>
                    <a:ext uri="{FF2B5EF4-FFF2-40B4-BE49-F238E27FC236}">
                      <a16:creationId xmlns="" xmlns:a16="http://schemas.microsoft.com/office/drawing/2014/main" id="{B67380EF-5311-43EC-81CA-8D69304A1A18}"/>
                    </a:ext>
                  </a:extLst>
                </p:cNvPr>
                <p:cNvGrpSpPr>
                  <a:grpSpLocks/>
                </p:cNvGrpSpPr>
                <p:nvPr/>
              </p:nvGrpSpPr>
              <p:grpSpPr bwMode="auto">
                <a:xfrm>
                  <a:off x="1753" y="2655"/>
                  <a:ext cx="263" cy="818"/>
                  <a:chOff x="1753" y="2655"/>
                  <a:chExt cx="263" cy="818"/>
                </a:xfrm>
              </p:grpSpPr>
              <p:sp>
                <p:nvSpPr>
                  <p:cNvPr id="173" name="Freeform 82">
                    <a:extLst>
                      <a:ext uri="{FF2B5EF4-FFF2-40B4-BE49-F238E27FC236}">
                        <a16:creationId xmlns="" xmlns:a16="http://schemas.microsoft.com/office/drawing/2014/main" id="{D4D74C96-481E-4933-B64D-D55F3DE791C8}"/>
                      </a:ext>
                    </a:extLst>
                  </p:cNvPr>
                  <p:cNvSpPr>
                    <a:spLocks/>
                  </p:cNvSpPr>
                  <p:nvPr/>
                </p:nvSpPr>
                <p:spPr bwMode="auto">
                  <a:xfrm>
                    <a:off x="1753" y="2655"/>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 name="Text Box 83">
                    <a:extLst>
                      <a:ext uri="{FF2B5EF4-FFF2-40B4-BE49-F238E27FC236}">
                        <a16:creationId xmlns="" xmlns:a16="http://schemas.microsoft.com/office/drawing/2014/main" id="{45C19015-1C9B-4023-BE87-DEFB714C6586}"/>
                      </a:ext>
                    </a:extLst>
                  </p:cNvPr>
                  <p:cNvSpPr txBox="1">
                    <a:spLocks noChangeArrowheads="1"/>
                  </p:cNvSpPr>
                  <p:nvPr/>
                </p:nvSpPr>
                <p:spPr bwMode="auto">
                  <a:xfrm>
                    <a:off x="1781"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75" name="Line 84">
                    <a:extLst>
                      <a:ext uri="{FF2B5EF4-FFF2-40B4-BE49-F238E27FC236}">
                        <a16:creationId xmlns="" xmlns:a16="http://schemas.microsoft.com/office/drawing/2014/main" id="{C1CA6A55-9F5E-4204-914B-54893679AB71}"/>
                      </a:ext>
                    </a:extLst>
                  </p:cNvPr>
                  <p:cNvSpPr>
                    <a:spLocks noChangeShapeType="1"/>
                  </p:cNvSpPr>
                  <p:nvPr/>
                </p:nvSpPr>
                <p:spPr bwMode="auto">
                  <a:xfrm>
                    <a:off x="1753"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 name="Line 85">
                    <a:extLst>
                      <a:ext uri="{FF2B5EF4-FFF2-40B4-BE49-F238E27FC236}">
                        <a16:creationId xmlns="" xmlns:a16="http://schemas.microsoft.com/office/drawing/2014/main" id="{49F3AD91-7E56-4F35-8F30-7BA1C327E505}"/>
                      </a:ext>
                    </a:extLst>
                  </p:cNvPr>
                  <p:cNvSpPr>
                    <a:spLocks noChangeShapeType="1"/>
                  </p:cNvSpPr>
                  <p:nvPr/>
                </p:nvSpPr>
                <p:spPr bwMode="auto">
                  <a:xfrm>
                    <a:off x="1753"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 name="Line 86">
                    <a:extLst>
                      <a:ext uri="{FF2B5EF4-FFF2-40B4-BE49-F238E27FC236}">
                        <a16:creationId xmlns="" xmlns:a16="http://schemas.microsoft.com/office/drawing/2014/main" id="{CAF90997-6384-435D-AB60-23B68C6FC510}"/>
                      </a:ext>
                    </a:extLst>
                  </p:cNvPr>
                  <p:cNvSpPr>
                    <a:spLocks noChangeShapeType="1"/>
                  </p:cNvSpPr>
                  <p:nvPr/>
                </p:nvSpPr>
                <p:spPr bwMode="auto">
                  <a:xfrm>
                    <a:off x="1762"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2" name="Text Box 87">
                  <a:extLst>
                    <a:ext uri="{FF2B5EF4-FFF2-40B4-BE49-F238E27FC236}">
                      <a16:creationId xmlns="" xmlns:a16="http://schemas.microsoft.com/office/drawing/2014/main" id="{80131D75-6E06-4E9C-AD6C-307D9CDAC7EA}"/>
                    </a:ext>
                  </a:extLst>
                </p:cNvPr>
                <p:cNvSpPr txBox="1">
                  <a:spLocks noChangeArrowheads="1"/>
                </p:cNvSpPr>
                <p:nvPr/>
              </p:nvSpPr>
              <p:spPr bwMode="auto">
                <a:xfrm>
                  <a:off x="1002" y="3558"/>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u="sng">
                      <a:latin typeface="Times New Roman" panose="02020603050405020304" pitchFamily="18" charset="0"/>
                      <a:ea typeface="宋体" panose="02010600030101010101" pitchFamily="2" charset="-122"/>
                    </a:rPr>
                    <a:t>a/b+c*d</a:t>
                  </a:r>
                </a:p>
              </p:txBody>
            </p:sp>
          </p:grpSp>
          <p:sp>
            <p:nvSpPr>
              <p:cNvPr id="169" name="Text Box 88">
                <a:extLst>
                  <a:ext uri="{FF2B5EF4-FFF2-40B4-BE49-F238E27FC236}">
                    <a16:creationId xmlns="" xmlns:a16="http://schemas.microsoft.com/office/drawing/2014/main" id="{0612FFDF-B005-4E0A-A942-AD5AC5D512ED}"/>
                  </a:ext>
                </a:extLst>
              </p:cNvPr>
              <p:cNvSpPr txBox="1">
                <a:spLocks noChangeArrowheads="1"/>
              </p:cNvSpPr>
              <p:nvPr/>
            </p:nvSpPr>
            <p:spPr bwMode="auto">
              <a:xfrm>
                <a:off x="1294" y="3146"/>
                <a:ext cx="40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a:latin typeface="Times New Roman" panose="02020603050405020304" pitchFamily="18" charset="0"/>
                    <a:ea typeface="宋体" panose="02010600030101010101" pitchFamily="2" charset="-122"/>
                  </a:rPr>
                  <a:t>t2=c*d</a:t>
                </a:r>
              </a:p>
            </p:txBody>
          </p:sp>
        </p:grpSp>
        <p:sp>
          <p:nvSpPr>
            <p:cNvPr id="167" name="Text Box 89">
              <a:extLst>
                <a:ext uri="{FF2B5EF4-FFF2-40B4-BE49-F238E27FC236}">
                  <a16:creationId xmlns="" xmlns:a16="http://schemas.microsoft.com/office/drawing/2014/main" id="{327AF505-4E18-477F-91FE-55C49C2ACEB9}"/>
                </a:ext>
              </a:extLst>
            </p:cNvPr>
            <p:cNvSpPr txBox="1">
              <a:spLocks noChangeArrowheads="1"/>
            </p:cNvSpPr>
            <p:nvPr/>
          </p:nvSpPr>
          <p:spPr bwMode="auto">
            <a:xfrm>
              <a:off x="1364" y="3854"/>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(d)</a:t>
              </a:r>
            </a:p>
          </p:txBody>
        </p:sp>
      </p:grpSp>
      <p:sp>
        <p:nvSpPr>
          <p:cNvPr id="2" name="灯片编号占位符 1"/>
          <p:cNvSpPr>
            <a:spLocks noGrp="1"/>
          </p:cNvSpPr>
          <p:nvPr>
            <p:ph type="sldNum" sz="quarter" idx="4"/>
          </p:nvPr>
        </p:nvSpPr>
        <p:spPr/>
        <p:txBody>
          <a:bodyPr/>
          <a:lstStyle/>
          <a:p>
            <a:fld id="{3C78E73C-4E04-4768-88B5-584E1AE9973D}" type="slidenum">
              <a:rPr lang="zh-CN" altLang="en-US" smtClean="0"/>
              <a:pPr/>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609600" y="1290638"/>
            <a:ext cx="10975975" cy="1066800"/>
          </a:xfrm>
        </p:spPr>
        <p:txBody>
          <a:bodyPr/>
          <a:lstStyle/>
          <a:p>
            <a:pPr eaLnBrk="1" hangingPunct="1"/>
            <a:r>
              <a:rPr lang="zh-CN" altLang="en-US"/>
              <a:t>栈的基本状态</a:t>
            </a:r>
          </a:p>
        </p:txBody>
      </p:sp>
      <p:sp>
        <p:nvSpPr>
          <p:cNvPr id="92163" name="内容占位符 2"/>
          <p:cNvSpPr>
            <a:spLocks noGrp="1"/>
          </p:cNvSpPr>
          <p:nvPr>
            <p:ph idx="1"/>
          </p:nvPr>
        </p:nvSpPr>
        <p:spPr>
          <a:xfrm>
            <a:off x="752475" y="2571750"/>
            <a:ext cx="10833100" cy="3571875"/>
          </a:xfrm>
        </p:spPr>
        <p:txBody>
          <a:bodyPr/>
          <a:lstStyle/>
          <a:p>
            <a:pPr eaLnBrk="1" hangingPunct="1">
              <a:spcAft>
                <a:spcPts val="1200"/>
              </a:spcAft>
            </a:pPr>
            <a:r>
              <a:rPr lang="zh-CN" altLang="en-US">
                <a:latin typeface="宋体" panose="02010600030101010101" pitchFamily="2" charset="-122"/>
              </a:rPr>
              <a:t>栈空</a:t>
            </a:r>
          </a:p>
          <a:p>
            <a:pPr eaLnBrk="1" hangingPunct="1">
              <a:spcAft>
                <a:spcPts val="1200"/>
              </a:spcAft>
            </a:pPr>
            <a:r>
              <a:rPr lang="zh-CN" altLang="en-US">
                <a:latin typeface="宋体" panose="02010600030101010101" pitchFamily="2" charset="-122"/>
              </a:rPr>
              <a:t>栈满</a:t>
            </a:r>
          </a:p>
          <a:p>
            <a:pPr eaLnBrk="1" hangingPunct="1">
              <a:spcAft>
                <a:spcPts val="1200"/>
              </a:spcAft>
            </a:pPr>
            <a:r>
              <a:rPr lang="zh-CN" altLang="en-US">
                <a:latin typeface="宋体" panose="02010600030101010101" pitchFamily="2" charset="-122"/>
              </a:rPr>
              <a:t>一般状态</a:t>
            </a:r>
          </a:p>
        </p:txBody>
      </p:sp>
      <p:sp>
        <p:nvSpPr>
          <p:cNvPr id="2" name="灯片编号占位符 1">
            <a:extLst>
              <a:ext uri="{FF2B5EF4-FFF2-40B4-BE49-F238E27FC236}">
                <a16:creationId xmlns="" xmlns:a16="http://schemas.microsoft.com/office/drawing/2014/main" id="{34DF657D-22CA-419B-A73A-26D669840FBD}"/>
              </a:ext>
            </a:extLst>
          </p:cNvPr>
          <p:cNvSpPr>
            <a:spLocks noGrp="1"/>
          </p:cNvSpPr>
          <p:nvPr>
            <p:ph type="sldNum" sz="quarter" idx="12"/>
          </p:nvPr>
        </p:nvSpPr>
        <p:spPr/>
        <p:txBody>
          <a:bodyPr/>
          <a:lstStyle/>
          <a:p>
            <a:pPr>
              <a:defRPr/>
            </a:pPr>
            <a:fld id="{CE1FE2A4-74F4-47C4-8584-9852550605CF}" type="slidenum">
              <a:rPr lang="en-US" altLang="zh-CN" smtClean="0"/>
              <a:pPr>
                <a:defRPr/>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609600" y="1290638"/>
            <a:ext cx="10975975" cy="1066800"/>
          </a:xfrm>
        </p:spPr>
        <p:txBody>
          <a:bodyPr/>
          <a:lstStyle/>
          <a:p>
            <a:pPr eaLnBrk="1" hangingPunct="1">
              <a:spcAft>
                <a:spcPts val="1200"/>
              </a:spcAft>
            </a:pPr>
            <a:r>
              <a:rPr lang="zh-CN" altLang="en-US">
                <a:latin typeface="宋体" panose="02010600030101010101" pitchFamily="2" charset="-122"/>
              </a:rPr>
              <a:t>栈空</a:t>
            </a:r>
          </a:p>
        </p:txBody>
      </p:sp>
      <p:sp>
        <p:nvSpPr>
          <p:cNvPr id="92163" name="内容占位符 2"/>
          <p:cNvSpPr>
            <a:spLocks noGrp="1"/>
          </p:cNvSpPr>
          <p:nvPr>
            <p:ph idx="1"/>
          </p:nvPr>
        </p:nvSpPr>
        <p:spPr>
          <a:xfrm>
            <a:off x="752475" y="2357438"/>
            <a:ext cx="10833100" cy="3786187"/>
          </a:xfrm>
        </p:spPr>
        <p:txBody>
          <a:bodyPr/>
          <a:lstStyle/>
          <a:p>
            <a:pPr eaLnBrk="1" hangingPunct="1">
              <a:spcAft>
                <a:spcPts val="1200"/>
              </a:spcAft>
            </a:pPr>
            <a:r>
              <a:rPr lang="zh-CN" altLang="en-US">
                <a:latin typeface="宋体" panose="02010600030101010101" pitchFamily="2" charset="-122"/>
              </a:rPr>
              <a:t>栈中没有元素（以数组容纳的栈为例）</a:t>
            </a:r>
          </a:p>
        </p:txBody>
      </p:sp>
      <p:grpSp>
        <p:nvGrpSpPr>
          <p:cNvPr id="6" name="Group 57"/>
          <p:cNvGrpSpPr>
            <a:grpSpLocks/>
          </p:cNvGrpSpPr>
          <p:nvPr/>
        </p:nvGrpSpPr>
        <p:grpSpPr bwMode="auto">
          <a:xfrm>
            <a:off x="3232100" y="2996952"/>
            <a:ext cx="6465887" cy="3041650"/>
            <a:chOff x="146" y="192"/>
            <a:chExt cx="3054" cy="1916"/>
          </a:xfrm>
        </p:grpSpPr>
        <p:sp>
          <p:nvSpPr>
            <p:cNvPr id="7" name="Text Box 22"/>
            <p:cNvSpPr txBox="1">
              <a:spLocks noChangeArrowheads="1"/>
            </p:cNvSpPr>
            <p:nvPr/>
          </p:nvSpPr>
          <p:spPr bwMode="auto">
            <a:xfrm>
              <a:off x="2343" y="1635"/>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栈顶</a:t>
              </a:r>
            </a:p>
          </p:txBody>
        </p:sp>
        <p:sp>
          <p:nvSpPr>
            <p:cNvPr id="8" name="Freeform 23"/>
            <p:cNvSpPr>
              <a:spLocks/>
            </p:cNvSpPr>
            <p:nvPr/>
          </p:nvSpPr>
          <p:spPr bwMode="auto">
            <a:xfrm>
              <a:off x="1145" y="715"/>
              <a:ext cx="725" cy="1030"/>
            </a:xfrm>
            <a:custGeom>
              <a:avLst/>
              <a:gdLst>
                <a:gd name="T0" fmla="*/ 0 w 900"/>
                <a:gd name="T1" fmla="*/ 1 h 1980"/>
                <a:gd name="T2" fmla="*/ 0 w 900"/>
                <a:gd name="T3" fmla="*/ 1 h 1980"/>
                <a:gd name="T4" fmla="*/ 2 w 900"/>
                <a:gd name="T5" fmla="*/ 1 h 1980"/>
                <a:gd name="T6" fmla="*/ 2 w 900"/>
                <a:gd name="T7" fmla="*/ 0 h 1980"/>
                <a:gd name="T8" fmla="*/ 0 60000 65536"/>
                <a:gd name="T9" fmla="*/ 0 60000 65536"/>
                <a:gd name="T10" fmla="*/ 0 60000 65536"/>
                <a:gd name="T11" fmla="*/ 0 60000 65536"/>
                <a:gd name="T12" fmla="*/ 0 w 900"/>
                <a:gd name="T13" fmla="*/ 0 h 1980"/>
                <a:gd name="T14" fmla="*/ 900 w 900"/>
                <a:gd name="T15" fmla="*/ 1980 h 1980"/>
              </a:gdLst>
              <a:ahLst/>
              <a:cxnLst>
                <a:cxn ang="T8">
                  <a:pos x="T0" y="T1"/>
                </a:cxn>
                <a:cxn ang="T9">
                  <a:pos x="T2" y="T3"/>
                </a:cxn>
                <a:cxn ang="T10">
                  <a:pos x="T4" y="T5"/>
                </a:cxn>
                <a:cxn ang="T11">
                  <a:pos x="T6" y="T7"/>
                </a:cxn>
              </a:cxnLst>
              <a:rect l="T12" t="T13" r="T14" b="T15"/>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Text Box 24"/>
            <p:cNvSpPr txBox="1">
              <a:spLocks noChangeArrowheads="1"/>
            </p:cNvSpPr>
            <p:nvPr/>
          </p:nvSpPr>
          <p:spPr bwMode="auto">
            <a:xfrm>
              <a:off x="1182" y="1011"/>
              <a:ext cx="652"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2000">
                <a:latin typeface="Times New Roman" panose="02020603050405020304" pitchFamily="18" charset="0"/>
                <a:ea typeface="宋体" panose="02010600030101010101" pitchFamily="2" charset="-122"/>
              </a:endParaRPr>
            </a:p>
          </p:txBody>
        </p:sp>
        <p:sp>
          <p:nvSpPr>
            <p:cNvPr id="10" name="Line 25"/>
            <p:cNvSpPr>
              <a:spLocks noChangeShapeType="1"/>
            </p:cNvSpPr>
            <p:nvPr/>
          </p:nvSpPr>
          <p:spPr bwMode="auto">
            <a:xfrm>
              <a:off x="1145" y="15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 name="Line 26"/>
            <p:cNvSpPr>
              <a:spLocks noChangeShapeType="1"/>
            </p:cNvSpPr>
            <p:nvPr/>
          </p:nvSpPr>
          <p:spPr bwMode="auto">
            <a:xfrm>
              <a:off x="1145" y="8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 name="Line 27"/>
            <p:cNvSpPr>
              <a:spLocks noChangeShapeType="1"/>
            </p:cNvSpPr>
            <p:nvPr/>
          </p:nvSpPr>
          <p:spPr bwMode="auto">
            <a:xfrm>
              <a:off x="1158" y="104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 name="Line 28"/>
            <p:cNvSpPr>
              <a:spLocks noChangeShapeType="1"/>
            </p:cNvSpPr>
            <p:nvPr/>
          </p:nvSpPr>
          <p:spPr bwMode="auto">
            <a:xfrm>
              <a:off x="1158" y="1205"/>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 name="Line 29"/>
            <p:cNvSpPr>
              <a:spLocks noChangeShapeType="1"/>
            </p:cNvSpPr>
            <p:nvPr/>
          </p:nvSpPr>
          <p:spPr bwMode="auto">
            <a:xfrm>
              <a:off x="1145" y="1407"/>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 name="Freeform 30"/>
            <p:cNvSpPr>
              <a:spLocks/>
            </p:cNvSpPr>
            <p:nvPr/>
          </p:nvSpPr>
          <p:spPr bwMode="auto">
            <a:xfrm>
              <a:off x="786" y="378"/>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Freeform 31"/>
            <p:cNvSpPr>
              <a:spLocks/>
            </p:cNvSpPr>
            <p:nvPr/>
          </p:nvSpPr>
          <p:spPr bwMode="auto">
            <a:xfrm flipH="1">
              <a:off x="1689" y="378"/>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7" name="Text Box 32"/>
            <p:cNvSpPr txBox="1">
              <a:spLocks noChangeArrowheads="1"/>
            </p:cNvSpPr>
            <p:nvPr/>
          </p:nvSpPr>
          <p:spPr bwMode="auto">
            <a:xfrm>
              <a:off x="786"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入栈</a:t>
              </a:r>
            </a:p>
          </p:txBody>
        </p:sp>
        <p:sp>
          <p:nvSpPr>
            <p:cNvPr id="18" name="Text Box 33"/>
            <p:cNvSpPr txBox="1">
              <a:spLocks noChangeArrowheads="1"/>
            </p:cNvSpPr>
            <p:nvPr/>
          </p:nvSpPr>
          <p:spPr bwMode="auto">
            <a:xfrm>
              <a:off x="1854"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出栈</a:t>
              </a:r>
            </a:p>
          </p:txBody>
        </p:sp>
        <p:sp>
          <p:nvSpPr>
            <p:cNvPr id="19" name="Line 34"/>
            <p:cNvSpPr>
              <a:spLocks noChangeShapeType="1"/>
            </p:cNvSpPr>
            <p:nvPr/>
          </p:nvSpPr>
          <p:spPr bwMode="auto">
            <a:xfrm flipH="1">
              <a:off x="1908" y="1776"/>
              <a:ext cx="387"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 name="Text Box 35"/>
            <p:cNvSpPr txBox="1">
              <a:spLocks noChangeArrowheads="1"/>
            </p:cNvSpPr>
            <p:nvPr/>
          </p:nvSpPr>
          <p:spPr bwMode="auto">
            <a:xfrm>
              <a:off x="146" y="52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数组下标</a:t>
              </a:r>
            </a:p>
          </p:txBody>
        </p:sp>
        <p:sp>
          <p:nvSpPr>
            <p:cNvPr id="21" name="Text Box 36"/>
            <p:cNvSpPr txBox="1">
              <a:spLocks noChangeArrowheads="1"/>
            </p:cNvSpPr>
            <p:nvPr/>
          </p:nvSpPr>
          <p:spPr bwMode="auto">
            <a:xfrm>
              <a:off x="904" y="1813"/>
              <a:ext cx="12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初始状态（栈空）</a:t>
              </a:r>
            </a:p>
          </p:txBody>
        </p:sp>
        <p:sp>
          <p:nvSpPr>
            <p:cNvPr id="23" name="Line 37"/>
            <p:cNvSpPr>
              <a:spLocks noChangeShapeType="1"/>
            </p:cNvSpPr>
            <p:nvPr/>
          </p:nvSpPr>
          <p:spPr bwMode="auto">
            <a:xfrm>
              <a:off x="1143" y="71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Text Box 38"/>
            <p:cNvSpPr txBox="1">
              <a:spLocks noChangeArrowheads="1"/>
            </p:cNvSpPr>
            <p:nvPr/>
          </p:nvSpPr>
          <p:spPr bwMode="auto">
            <a:xfrm>
              <a:off x="747" y="682"/>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spcBef>
                  <a:spcPct val="0"/>
                </a:spcBef>
                <a:buClrTx/>
                <a:buFontTx/>
                <a:buNone/>
              </a:pPr>
              <a:r>
                <a:rPr lang="en-US" altLang="zh-CN" sz="2000">
                  <a:latin typeface="Times New Roman" panose="02020603050405020304" pitchFamily="18" charset="0"/>
                  <a:ea typeface="宋体" panose="02010600030101010101" pitchFamily="2" charset="-122"/>
                </a:rPr>
                <a:t>max</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n</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1</a:t>
              </a: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0</a:t>
              </a:r>
            </a:p>
          </p:txBody>
        </p:sp>
      </p:grpSp>
      <p:sp>
        <p:nvSpPr>
          <p:cNvPr id="2" name="灯片编号占位符 1">
            <a:extLst>
              <a:ext uri="{FF2B5EF4-FFF2-40B4-BE49-F238E27FC236}">
                <a16:creationId xmlns="" xmlns:a16="http://schemas.microsoft.com/office/drawing/2014/main" id="{6DE2CD85-CEEC-400B-8E2F-DC4D9750E033}"/>
              </a:ext>
            </a:extLst>
          </p:cNvPr>
          <p:cNvSpPr>
            <a:spLocks noGrp="1"/>
          </p:cNvSpPr>
          <p:nvPr>
            <p:ph type="sldNum" sz="quarter" idx="12"/>
          </p:nvPr>
        </p:nvSpPr>
        <p:spPr/>
        <p:txBody>
          <a:bodyPr/>
          <a:lstStyle/>
          <a:p>
            <a:pPr>
              <a:defRPr/>
            </a:pPr>
            <a:fld id="{CE1FE2A4-74F4-47C4-8584-9852550605CF}" type="slidenum">
              <a:rPr lang="en-US" altLang="zh-CN" smtClean="0"/>
              <a:pPr>
                <a:defRPr/>
              </a:pPr>
              <a:t>56</a:t>
            </a:fld>
            <a:endParaRPr lang="en-US" altLang="zh-CN"/>
          </a:p>
        </p:txBody>
      </p:sp>
    </p:spTree>
    <p:extLst>
      <p:ext uri="{BB962C8B-B14F-4D97-AF65-F5344CB8AC3E}">
        <p14:creationId xmlns:p14="http://schemas.microsoft.com/office/powerpoint/2010/main" val="5211909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609600" y="1290638"/>
            <a:ext cx="10975975" cy="1066800"/>
          </a:xfrm>
        </p:spPr>
        <p:txBody>
          <a:bodyPr/>
          <a:lstStyle/>
          <a:p>
            <a:pPr eaLnBrk="1" hangingPunct="1">
              <a:spcAft>
                <a:spcPts val="1200"/>
              </a:spcAft>
            </a:pPr>
            <a:r>
              <a:rPr lang="zh-CN" altLang="en-US">
                <a:latin typeface="宋体" panose="02010600030101010101" pitchFamily="2" charset="-122"/>
              </a:rPr>
              <a:t>栈满</a:t>
            </a:r>
          </a:p>
        </p:txBody>
      </p:sp>
      <p:sp>
        <p:nvSpPr>
          <p:cNvPr id="92163" name="内容占位符 2"/>
          <p:cNvSpPr>
            <a:spLocks noGrp="1"/>
          </p:cNvSpPr>
          <p:nvPr>
            <p:ph idx="1"/>
          </p:nvPr>
        </p:nvSpPr>
        <p:spPr>
          <a:xfrm>
            <a:off x="752475" y="2571750"/>
            <a:ext cx="10833100" cy="3571875"/>
          </a:xfrm>
        </p:spPr>
        <p:txBody>
          <a:bodyPr/>
          <a:lstStyle/>
          <a:p>
            <a:pPr eaLnBrk="1" hangingPunct="1">
              <a:spcAft>
                <a:spcPts val="1200"/>
              </a:spcAft>
            </a:pPr>
            <a:r>
              <a:rPr lang="zh-CN" altLang="en-US">
                <a:latin typeface="宋体" panose="02010600030101010101" pitchFamily="2" charset="-122"/>
              </a:rPr>
              <a:t>栈中元素个数达到上限（以数组容纳的栈为例）</a:t>
            </a:r>
          </a:p>
        </p:txBody>
      </p:sp>
      <p:grpSp>
        <p:nvGrpSpPr>
          <p:cNvPr id="6" name="Group 59"/>
          <p:cNvGrpSpPr>
            <a:grpSpLocks/>
          </p:cNvGrpSpPr>
          <p:nvPr/>
        </p:nvGrpSpPr>
        <p:grpSpPr bwMode="auto">
          <a:xfrm>
            <a:off x="4225379" y="3073194"/>
            <a:ext cx="6469062" cy="3041650"/>
            <a:chOff x="1643" y="2308"/>
            <a:chExt cx="3055" cy="1916"/>
          </a:xfrm>
        </p:grpSpPr>
        <p:sp>
          <p:nvSpPr>
            <p:cNvPr id="7" name="Text Box 40"/>
            <p:cNvSpPr txBox="1">
              <a:spLocks noChangeArrowheads="1"/>
            </p:cNvSpPr>
            <p:nvPr/>
          </p:nvSpPr>
          <p:spPr bwMode="auto">
            <a:xfrm>
              <a:off x="3841" y="2831"/>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栈顶</a:t>
              </a:r>
            </a:p>
          </p:txBody>
        </p:sp>
        <p:sp>
          <p:nvSpPr>
            <p:cNvPr id="8" name="Freeform 41"/>
            <p:cNvSpPr>
              <a:spLocks/>
            </p:cNvSpPr>
            <p:nvPr/>
          </p:nvSpPr>
          <p:spPr bwMode="auto">
            <a:xfrm>
              <a:off x="2643" y="2823"/>
              <a:ext cx="724" cy="1038"/>
            </a:xfrm>
            <a:custGeom>
              <a:avLst/>
              <a:gdLst>
                <a:gd name="T0" fmla="*/ 0 w 900"/>
                <a:gd name="T1" fmla="*/ 1 h 1980"/>
                <a:gd name="T2" fmla="*/ 0 w 900"/>
                <a:gd name="T3" fmla="*/ 1 h 1980"/>
                <a:gd name="T4" fmla="*/ 2 w 900"/>
                <a:gd name="T5" fmla="*/ 1 h 1980"/>
                <a:gd name="T6" fmla="*/ 2 w 900"/>
                <a:gd name="T7" fmla="*/ 0 h 1980"/>
                <a:gd name="T8" fmla="*/ 0 60000 65536"/>
                <a:gd name="T9" fmla="*/ 0 60000 65536"/>
                <a:gd name="T10" fmla="*/ 0 60000 65536"/>
                <a:gd name="T11" fmla="*/ 0 60000 65536"/>
                <a:gd name="T12" fmla="*/ 0 w 900"/>
                <a:gd name="T13" fmla="*/ 0 h 1980"/>
                <a:gd name="T14" fmla="*/ 900 w 900"/>
                <a:gd name="T15" fmla="*/ 1980 h 1980"/>
              </a:gdLst>
              <a:ahLst/>
              <a:cxnLst>
                <a:cxn ang="T8">
                  <a:pos x="T0" y="T1"/>
                </a:cxn>
                <a:cxn ang="T9">
                  <a:pos x="T2" y="T3"/>
                </a:cxn>
                <a:cxn ang="T10">
                  <a:pos x="T4" y="T5"/>
                </a:cxn>
                <a:cxn ang="T11">
                  <a:pos x="T6" y="T7"/>
                </a:cxn>
              </a:cxnLst>
              <a:rect l="T12" t="T13" r="T14" b="T15"/>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Text Box 42"/>
            <p:cNvSpPr txBox="1">
              <a:spLocks noChangeArrowheads="1"/>
            </p:cNvSpPr>
            <p:nvPr/>
          </p:nvSpPr>
          <p:spPr bwMode="auto">
            <a:xfrm>
              <a:off x="2679" y="2789"/>
              <a:ext cx="652"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max</a:t>
              </a: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t>
              </a: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n</a:t>
              </a: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t>
              </a: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a:t>
              </a: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a:t>
              </a:r>
              <a:endParaRPr lang="en-US" altLang="zh-CN" sz="2000">
                <a:latin typeface="Times New Roman" panose="02020603050405020304" pitchFamily="18" charset="0"/>
                <a:ea typeface="宋体" panose="02010600030101010101" pitchFamily="2" charset="-122"/>
              </a:endParaRPr>
            </a:p>
          </p:txBody>
        </p:sp>
        <p:sp>
          <p:nvSpPr>
            <p:cNvPr id="10" name="Line 43"/>
            <p:cNvSpPr>
              <a:spLocks noChangeShapeType="1"/>
            </p:cNvSpPr>
            <p:nvPr/>
          </p:nvSpPr>
          <p:spPr bwMode="auto">
            <a:xfrm>
              <a:off x="2643" y="369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 name="Line 44"/>
            <p:cNvSpPr>
              <a:spLocks noChangeShapeType="1"/>
            </p:cNvSpPr>
            <p:nvPr/>
          </p:nvSpPr>
          <p:spPr bwMode="auto">
            <a:xfrm>
              <a:off x="2643" y="299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 name="Line 45"/>
            <p:cNvSpPr>
              <a:spLocks noChangeShapeType="1"/>
            </p:cNvSpPr>
            <p:nvPr/>
          </p:nvSpPr>
          <p:spPr bwMode="auto">
            <a:xfrm>
              <a:off x="2655" y="3160"/>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 name="Line 46"/>
            <p:cNvSpPr>
              <a:spLocks noChangeShapeType="1"/>
            </p:cNvSpPr>
            <p:nvPr/>
          </p:nvSpPr>
          <p:spPr bwMode="auto">
            <a:xfrm>
              <a:off x="2655" y="3321"/>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 name="Line 47"/>
            <p:cNvSpPr>
              <a:spLocks noChangeShapeType="1"/>
            </p:cNvSpPr>
            <p:nvPr/>
          </p:nvSpPr>
          <p:spPr bwMode="auto">
            <a:xfrm>
              <a:off x="2643" y="3523"/>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 name="Freeform 48"/>
            <p:cNvSpPr>
              <a:spLocks/>
            </p:cNvSpPr>
            <p:nvPr/>
          </p:nvSpPr>
          <p:spPr bwMode="auto">
            <a:xfrm>
              <a:off x="2283" y="2494"/>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Freeform 49"/>
            <p:cNvSpPr>
              <a:spLocks/>
            </p:cNvSpPr>
            <p:nvPr/>
          </p:nvSpPr>
          <p:spPr bwMode="auto">
            <a:xfrm flipH="1">
              <a:off x="3186" y="2494"/>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7" name="Text Box 50"/>
            <p:cNvSpPr txBox="1">
              <a:spLocks noChangeArrowheads="1"/>
            </p:cNvSpPr>
            <p:nvPr/>
          </p:nvSpPr>
          <p:spPr bwMode="auto">
            <a:xfrm>
              <a:off x="2283" y="2308"/>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入栈</a:t>
              </a:r>
            </a:p>
          </p:txBody>
        </p:sp>
        <p:sp>
          <p:nvSpPr>
            <p:cNvPr id="18" name="Text Box 51"/>
            <p:cNvSpPr txBox="1">
              <a:spLocks noChangeArrowheads="1"/>
            </p:cNvSpPr>
            <p:nvPr/>
          </p:nvSpPr>
          <p:spPr bwMode="auto">
            <a:xfrm>
              <a:off x="3352" y="2308"/>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出栈</a:t>
              </a:r>
            </a:p>
          </p:txBody>
        </p:sp>
        <p:sp>
          <p:nvSpPr>
            <p:cNvPr id="19" name="Line 52"/>
            <p:cNvSpPr>
              <a:spLocks noChangeShapeType="1"/>
            </p:cNvSpPr>
            <p:nvPr/>
          </p:nvSpPr>
          <p:spPr bwMode="auto">
            <a:xfrm flipH="1">
              <a:off x="3406" y="2916"/>
              <a:ext cx="386"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 name="Text Box 53"/>
            <p:cNvSpPr txBox="1">
              <a:spLocks noChangeArrowheads="1"/>
            </p:cNvSpPr>
            <p:nvPr/>
          </p:nvSpPr>
          <p:spPr bwMode="auto">
            <a:xfrm>
              <a:off x="1643" y="268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数组下标</a:t>
              </a:r>
            </a:p>
          </p:txBody>
        </p:sp>
        <p:sp>
          <p:nvSpPr>
            <p:cNvPr id="21" name="Text Box 54"/>
            <p:cNvSpPr txBox="1">
              <a:spLocks noChangeArrowheads="1"/>
            </p:cNvSpPr>
            <p:nvPr/>
          </p:nvSpPr>
          <p:spPr bwMode="auto">
            <a:xfrm>
              <a:off x="2244" y="2798"/>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lnSpc>
                  <a:spcPct val="120000"/>
                </a:lnSpc>
                <a:spcBef>
                  <a:spcPct val="0"/>
                </a:spcBef>
                <a:buClrTx/>
                <a:buFontTx/>
                <a:buNone/>
              </a:pPr>
              <a:r>
                <a:rPr lang="en-US" altLang="zh-CN" sz="2000">
                  <a:latin typeface="Times New Roman" panose="02020603050405020304" pitchFamily="18" charset="0"/>
                  <a:ea typeface="宋体" panose="02010600030101010101" pitchFamily="2" charset="-122"/>
                </a:rPr>
                <a:t>max</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n</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1</a:t>
              </a: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0</a:t>
              </a:r>
            </a:p>
          </p:txBody>
        </p:sp>
        <p:sp>
          <p:nvSpPr>
            <p:cNvPr id="23" name="Text Box 55"/>
            <p:cNvSpPr txBox="1">
              <a:spLocks noChangeArrowheads="1"/>
            </p:cNvSpPr>
            <p:nvPr/>
          </p:nvSpPr>
          <p:spPr bwMode="auto">
            <a:xfrm>
              <a:off x="2404" y="3929"/>
              <a:ext cx="12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栈满状态</a:t>
              </a:r>
            </a:p>
          </p:txBody>
        </p:sp>
        <p:sp>
          <p:nvSpPr>
            <p:cNvPr id="24" name="Line 56"/>
            <p:cNvSpPr>
              <a:spLocks noChangeShapeType="1"/>
            </p:cNvSpPr>
            <p:nvPr/>
          </p:nvSpPr>
          <p:spPr bwMode="auto">
            <a:xfrm>
              <a:off x="2640" y="2838"/>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a:extLst>
              <a:ext uri="{FF2B5EF4-FFF2-40B4-BE49-F238E27FC236}">
                <a16:creationId xmlns="" xmlns:a16="http://schemas.microsoft.com/office/drawing/2014/main" id="{0D1216DD-8982-4C09-9983-18CEA065530B}"/>
              </a:ext>
            </a:extLst>
          </p:cNvPr>
          <p:cNvSpPr>
            <a:spLocks noGrp="1"/>
          </p:cNvSpPr>
          <p:nvPr>
            <p:ph type="sldNum" sz="quarter" idx="12"/>
          </p:nvPr>
        </p:nvSpPr>
        <p:spPr/>
        <p:txBody>
          <a:bodyPr/>
          <a:lstStyle/>
          <a:p>
            <a:pPr>
              <a:defRPr/>
            </a:pPr>
            <a:fld id="{CE1FE2A4-74F4-47C4-8584-9852550605CF}" type="slidenum">
              <a:rPr lang="en-US" altLang="zh-CN" smtClean="0"/>
              <a:pPr>
                <a:defRPr/>
              </a:pPr>
              <a:t>57</a:t>
            </a:fld>
            <a:endParaRPr lang="en-US" altLang="zh-CN"/>
          </a:p>
        </p:txBody>
      </p:sp>
    </p:spTree>
    <p:extLst>
      <p:ext uri="{BB962C8B-B14F-4D97-AF65-F5344CB8AC3E}">
        <p14:creationId xmlns:p14="http://schemas.microsoft.com/office/powerpoint/2010/main" val="33902182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29235" y="3339678"/>
            <a:ext cx="6469062" cy="3041651"/>
            <a:chOff x="2929235" y="3339678"/>
            <a:chExt cx="6469062" cy="3041651"/>
          </a:xfrm>
        </p:grpSpPr>
        <p:sp>
          <p:nvSpPr>
            <p:cNvPr id="7" name="Text Box 40"/>
            <p:cNvSpPr txBox="1">
              <a:spLocks noChangeArrowheads="1"/>
            </p:cNvSpPr>
            <p:nvPr/>
          </p:nvSpPr>
          <p:spPr bwMode="auto">
            <a:xfrm>
              <a:off x="7583572" y="4672880"/>
              <a:ext cx="181472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栈顶</a:t>
              </a:r>
            </a:p>
          </p:txBody>
        </p:sp>
        <p:sp>
          <p:nvSpPr>
            <p:cNvPr id="8" name="Freeform 41"/>
            <p:cNvSpPr>
              <a:spLocks/>
            </p:cNvSpPr>
            <p:nvPr/>
          </p:nvSpPr>
          <p:spPr bwMode="auto">
            <a:xfrm>
              <a:off x="5046768" y="4157241"/>
              <a:ext cx="1533094" cy="1647825"/>
            </a:xfrm>
            <a:custGeom>
              <a:avLst/>
              <a:gdLst>
                <a:gd name="T0" fmla="*/ 0 w 900"/>
                <a:gd name="T1" fmla="*/ 1 h 1980"/>
                <a:gd name="T2" fmla="*/ 0 w 900"/>
                <a:gd name="T3" fmla="*/ 1 h 1980"/>
                <a:gd name="T4" fmla="*/ 2 w 900"/>
                <a:gd name="T5" fmla="*/ 1 h 1980"/>
                <a:gd name="T6" fmla="*/ 2 w 900"/>
                <a:gd name="T7" fmla="*/ 0 h 1980"/>
                <a:gd name="T8" fmla="*/ 0 60000 65536"/>
                <a:gd name="T9" fmla="*/ 0 60000 65536"/>
                <a:gd name="T10" fmla="*/ 0 60000 65536"/>
                <a:gd name="T11" fmla="*/ 0 60000 65536"/>
                <a:gd name="T12" fmla="*/ 0 w 900"/>
                <a:gd name="T13" fmla="*/ 0 h 1980"/>
                <a:gd name="T14" fmla="*/ 900 w 900"/>
                <a:gd name="T15" fmla="*/ 1980 h 1980"/>
              </a:gdLst>
              <a:ahLst/>
              <a:cxnLst>
                <a:cxn ang="T8">
                  <a:pos x="T0" y="T1"/>
                </a:cxn>
                <a:cxn ang="T9">
                  <a:pos x="T2" y="T3"/>
                </a:cxn>
                <a:cxn ang="T10">
                  <a:pos x="T4" y="T5"/>
                </a:cxn>
                <a:cxn ang="T11">
                  <a:pos x="T6" y="T7"/>
                </a:cxn>
              </a:cxnLst>
              <a:rect l="T12" t="T13" r="T14" b="T15"/>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Text Box 42"/>
            <p:cNvSpPr txBox="1">
              <a:spLocks noChangeArrowheads="1"/>
            </p:cNvSpPr>
            <p:nvPr/>
          </p:nvSpPr>
          <p:spPr bwMode="auto">
            <a:xfrm>
              <a:off x="5122999" y="4103266"/>
              <a:ext cx="1380631"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n</a:t>
              </a: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t>
              </a: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a:t>
              </a: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a:t>
              </a:r>
              <a:endParaRPr lang="en-US" altLang="zh-CN" sz="2000">
                <a:latin typeface="Times New Roman" panose="02020603050405020304" pitchFamily="18" charset="0"/>
                <a:ea typeface="宋体" panose="02010600030101010101" pitchFamily="2" charset="-122"/>
              </a:endParaRPr>
            </a:p>
          </p:txBody>
        </p:sp>
        <p:sp>
          <p:nvSpPr>
            <p:cNvPr id="10" name="Line 43"/>
            <p:cNvSpPr>
              <a:spLocks noChangeShapeType="1"/>
            </p:cNvSpPr>
            <p:nvPr/>
          </p:nvSpPr>
          <p:spPr bwMode="auto">
            <a:xfrm>
              <a:off x="5046768" y="5536778"/>
              <a:ext cx="1533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 name="Line 44"/>
            <p:cNvSpPr>
              <a:spLocks noChangeShapeType="1"/>
            </p:cNvSpPr>
            <p:nvPr/>
          </p:nvSpPr>
          <p:spPr bwMode="auto">
            <a:xfrm>
              <a:off x="5046768" y="4425528"/>
              <a:ext cx="1533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 name="Line 45"/>
            <p:cNvSpPr>
              <a:spLocks noChangeShapeType="1"/>
            </p:cNvSpPr>
            <p:nvPr/>
          </p:nvSpPr>
          <p:spPr bwMode="auto">
            <a:xfrm>
              <a:off x="5072178" y="4692228"/>
              <a:ext cx="1533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 name="Line 46"/>
            <p:cNvSpPr>
              <a:spLocks noChangeShapeType="1"/>
            </p:cNvSpPr>
            <p:nvPr/>
          </p:nvSpPr>
          <p:spPr bwMode="auto">
            <a:xfrm>
              <a:off x="5072178" y="4947816"/>
              <a:ext cx="1533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 name="Line 47"/>
            <p:cNvSpPr>
              <a:spLocks noChangeShapeType="1"/>
            </p:cNvSpPr>
            <p:nvPr/>
          </p:nvSpPr>
          <p:spPr bwMode="auto">
            <a:xfrm>
              <a:off x="5046768" y="5268491"/>
              <a:ext cx="1533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 name="Freeform 48"/>
            <p:cNvSpPr>
              <a:spLocks/>
            </p:cNvSpPr>
            <p:nvPr/>
          </p:nvSpPr>
          <p:spPr bwMode="auto">
            <a:xfrm>
              <a:off x="4284456" y="3634953"/>
              <a:ext cx="1098999" cy="414338"/>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Freeform 49"/>
            <p:cNvSpPr>
              <a:spLocks/>
            </p:cNvSpPr>
            <p:nvPr/>
          </p:nvSpPr>
          <p:spPr bwMode="auto">
            <a:xfrm flipH="1">
              <a:off x="6196588" y="3634953"/>
              <a:ext cx="1098999" cy="414338"/>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7" name="Text Box 50"/>
            <p:cNvSpPr txBox="1">
              <a:spLocks noChangeArrowheads="1"/>
            </p:cNvSpPr>
            <p:nvPr/>
          </p:nvSpPr>
          <p:spPr bwMode="auto">
            <a:xfrm>
              <a:off x="4284456" y="3339678"/>
              <a:ext cx="1048179"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入栈</a:t>
              </a:r>
            </a:p>
          </p:txBody>
        </p:sp>
        <p:sp>
          <p:nvSpPr>
            <p:cNvPr id="18" name="Text Box 51"/>
            <p:cNvSpPr txBox="1">
              <a:spLocks noChangeArrowheads="1"/>
            </p:cNvSpPr>
            <p:nvPr/>
          </p:nvSpPr>
          <p:spPr bwMode="auto">
            <a:xfrm>
              <a:off x="6548098" y="3339678"/>
              <a:ext cx="1048179"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出栈</a:t>
              </a:r>
            </a:p>
          </p:txBody>
        </p:sp>
        <p:sp>
          <p:nvSpPr>
            <p:cNvPr id="19" name="Line 52"/>
            <p:cNvSpPr>
              <a:spLocks noChangeShapeType="1"/>
            </p:cNvSpPr>
            <p:nvPr/>
          </p:nvSpPr>
          <p:spPr bwMode="auto">
            <a:xfrm flipH="1">
              <a:off x="6662445" y="4807817"/>
              <a:ext cx="817368"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 name="Text Box 53"/>
            <p:cNvSpPr txBox="1">
              <a:spLocks noChangeArrowheads="1"/>
            </p:cNvSpPr>
            <p:nvPr/>
          </p:nvSpPr>
          <p:spPr bwMode="auto">
            <a:xfrm>
              <a:off x="2929235" y="3942928"/>
              <a:ext cx="18147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数组下标</a:t>
              </a:r>
            </a:p>
          </p:txBody>
        </p:sp>
        <p:sp>
          <p:nvSpPr>
            <p:cNvPr id="21" name="Text Box 54"/>
            <p:cNvSpPr txBox="1">
              <a:spLocks noChangeArrowheads="1"/>
            </p:cNvSpPr>
            <p:nvPr/>
          </p:nvSpPr>
          <p:spPr bwMode="auto">
            <a:xfrm>
              <a:off x="4201872" y="4117553"/>
              <a:ext cx="690316"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lnSpc>
                  <a:spcPct val="120000"/>
                </a:lnSpc>
                <a:spcBef>
                  <a:spcPct val="0"/>
                </a:spcBef>
                <a:buClrTx/>
                <a:buFontTx/>
                <a:buNone/>
              </a:pPr>
              <a:r>
                <a:rPr lang="en-US" altLang="zh-CN" sz="2000">
                  <a:latin typeface="Times New Roman" panose="02020603050405020304" pitchFamily="18" charset="0"/>
                  <a:ea typeface="宋体" panose="02010600030101010101" pitchFamily="2" charset="-122"/>
                </a:rPr>
                <a:t>max</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n</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1</a:t>
              </a: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0</a:t>
              </a:r>
            </a:p>
          </p:txBody>
        </p:sp>
        <p:sp>
          <p:nvSpPr>
            <p:cNvPr id="23" name="Text Box 55"/>
            <p:cNvSpPr txBox="1">
              <a:spLocks noChangeArrowheads="1"/>
            </p:cNvSpPr>
            <p:nvPr/>
          </p:nvSpPr>
          <p:spPr bwMode="auto">
            <a:xfrm>
              <a:off x="4540677" y="5913016"/>
              <a:ext cx="2581272"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一般状态</a:t>
              </a:r>
            </a:p>
          </p:txBody>
        </p:sp>
        <p:sp>
          <p:nvSpPr>
            <p:cNvPr id="24" name="Line 56"/>
            <p:cNvSpPr>
              <a:spLocks noChangeShapeType="1"/>
            </p:cNvSpPr>
            <p:nvPr/>
          </p:nvSpPr>
          <p:spPr bwMode="auto">
            <a:xfrm>
              <a:off x="5040415" y="4181053"/>
              <a:ext cx="15352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162" name="标题 1"/>
          <p:cNvSpPr>
            <a:spLocks noGrp="1"/>
          </p:cNvSpPr>
          <p:nvPr>
            <p:ph type="title"/>
          </p:nvPr>
        </p:nvSpPr>
        <p:spPr>
          <a:xfrm>
            <a:off x="609600" y="1290638"/>
            <a:ext cx="10975975" cy="1066800"/>
          </a:xfrm>
        </p:spPr>
        <p:txBody>
          <a:bodyPr/>
          <a:lstStyle/>
          <a:p>
            <a:pPr eaLnBrk="1" hangingPunct="1"/>
            <a:r>
              <a:rPr lang="zh-CN" altLang="en-US">
                <a:latin typeface="宋体" panose="02010600030101010101" pitchFamily="2" charset="-122"/>
              </a:rPr>
              <a:t>一般状态</a:t>
            </a:r>
            <a:endParaRPr lang="zh-CN" altLang="en-US"/>
          </a:p>
        </p:txBody>
      </p:sp>
      <p:sp>
        <p:nvSpPr>
          <p:cNvPr id="92163" name="内容占位符 2"/>
          <p:cNvSpPr>
            <a:spLocks noGrp="1"/>
          </p:cNvSpPr>
          <p:nvPr>
            <p:ph idx="1"/>
          </p:nvPr>
        </p:nvSpPr>
        <p:spPr>
          <a:xfrm>
            <a:off x="752475" y="2571750"/>
            <a:ext cx="10833100" cy="3571875"/>
          </a:xfrm>
        </p:spPr>
        <p:txBody>
          <a:bodyPr/>
          <a:lstStyle/>
          <a:p>
            <a:pPr eaLnBrk="1" hangingPunct="1">
              <a:spcAft>
                <a:spcPts val="1200"/>
              </a:spcAft>
            </a:pPr>
            <a:r>
              <a:rPr lang="zh-CN" altLang="en-US">
                <a:latin typeface="宋体" panose="02010600030101010101" pitchFamily="2" charset="-122"/>
              </a:rPr>
              <a:t>栈中有元素，但未达到栈满状态（以数组容纳的栈为例）</a:t>
            </a:r>
          </a:p>
        </p:txBody>
      </p:sp>
      <p:sp>
        <p:nvSpPr>
          <p:cNvPr id="3" name="灯片编号占位符 2">
            <a:extLst>
              <a:ext uri="{FF2B5EF4-FFF2-40B4-BE49-F238E27FC236}">
                <a16:creationId xmlns="" xmlns:a16="http://schemas.microsoft.com/office/drawing/2014/main" id="{CA9B2086-7521-4E1D-B3DE-F67B73A665A0}"/>
              </a:ext>
            </a:extLst>
          </p:cNvPr>
          <p:cNvSpPr>
            <a:spLocks noGrp="1"/>
          </p:cNvSpPr>
          <p:nvPr>
            <p:ph type="sldNum" sz="quarter" idx="12"/>
          </p:nvPr>
        </p:nvSpPr>
        <p:spPr/>
        <p:txBody>
          <a:bodyPr/>
          <a:lstStyle/>
          <a:p>
            <a:pPr>
              <a:defRPr/>
            </a:pPr>
            <a:fld id="{CE1FE2A4-74F4-47C4-8584-9852550605CF}" type="slidenum">
              <a:rPr lang="en-US" altLang="zh-CN" smtClean="0"/>
              <a:pPr>
                <a:defRPr/>
              </a:pPr>
              <a:t>58</a:t>
            </a:fld>
            <a:endParaRPr lang="en-US" altLang="zh-CN"/>
          </a:p>
        </p:txBody>
      </p:sp>
    </p:spTree>
    <p:extLst>
      <p:ext uri="{BB962C8B-B14F-4D97-AF65-F5344CB8AC3E}">
        <p14:creationId xmlns:p14="http://schemas.microsoft.com/office/powerpoint/2010/main" val="33154450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a:xfrm>
            <a:off x="609600" y="1147763"/>
            <a:ext cx="10975975" cy="1066800"/>
          </a:xfrm>
        </p:spPr>
        <p:txBody>
          <a:bodyPr/>
          <a:lstStyle/>
          <a:p>
            <a:pPr eaLnBrk="1" hangingPunct="1"/>
            <a:r>
              <a:rPr lang="zh-CN" altLang="en-US"/>
              <a:t>栈的基本操作</a:t>
            </a:r>
          </a:p>
        </p:txBody>
      </p:sp>
      <p:sp>
        <p:nvSpPr>
          <p:cNvPr id="95235" name="内容占位符 2"/>
          <p:cNvSpPr>
            <a:spLocks noGrp="1"/>
          </p:cNvSpPr>
          <p:nvPr>
            <p:ph idx="1"/>
          </p:nvPr>
        </p:nvSpPr>
        <p:spPr>
          <a:xfrm>
            <a:off x="1038225" y="2428875"/>
            <a:ext cx="4487863" cy="3429000"/>
          </a:xfrm>
        </p:spPr>
        <p:txBody>
          <a:bodyPr/>
          <a:lstStyle/>
          <a:p>
            <a:pPr eaLnBrk="1" hangingPunct="1">
              <a:spcAft>
                <a:spcPts val="1200"/>
              </a:spcAft>
            </a:pPr>
            <a:r>
              <a:rPr lang="zh-CN" altLang="en-US">
                <a:latin typeface="宋体" panose="02010600030101010101" pitchFamily="2" charset="-122"/>
              </a:rPr>
              <a:t>初始化</a:t>
            </a:r>
          </a:p>
          <a:p>
            <a:pPr eaLnBrk="1" hangingPunct="1">
              <a:spcAft>
                <a:spcPts val="1200"/>
              </a:spcAft>
            </a:pPr>
            <a:r>
              <a:rPr lang="zh-CN" altLang="en-US">
                <a:latin typeface="宋体" panose="02010600030101010101" pitchFamily="2" charset="-122"/>
              </a:rPr>
              <a:t>入栈</a:t>
            </a:r>
          </a:p>
          <a:p>
            <a:pPr eaLnBrk="1" hangingPunct="1">
              <a:spcAft>
                <a:spcPts val="1200"/>
              </a:spcAft>
            </a:pPr>
            <a:r>
              <a:rPr lang="zh-CN" altLang="en-US">
                <a:latin typeface="宋体" panose="02010600030101010101" pitchFamily="2" charset="-122"/>
              </a:rPr>
              <a:t>出栈</a:t>
            </a:r>
          </a:p>
          <a:p>
            <a:pPr eaLnBrk="1" hangingPunct="1">
              <a:spcAft>
                <a:spcPts val="1200"/>
              </a:spcAft>
            </a:pPr>
            <a:r>
              <a:rPr lang="zh-CN" altLang="en-US">
                <a:latin typeface="宋体" panose="02010600030101010101" pitchFamily="2" charset="-122"/>
              </a:rPr>
              <a:t>清空栈</a:t>
            </a:r>
          </a:p>
          <a:p>
            <a:pPr eaLnBrk="1" hangingPunct="1">
              <a:spcAft>
                <a:spcPts val="1200"/>
              </a:spcAft>
            </a:pPr>
            <a:r>
              <a:rPr lang="zh-CN" altLang="en-US">
                <a:latin typeface="宋体" panose="02010600030101010101" pitchFamily="2" charset="-122"/>
              </a:rPr>
              <a:t>访问栈顶元素</a:t>
            </a:r>
          </a:p>
          <a:p>
            <a:pPr eaLnBrk="1" hangingPunct="1">
              <a:spcAft>
                <a:spcPts val="1200"/>
              </a:spcAft>
            </a:pPr>
            <a:r>
              <a:rPr lang="zh-CN" altLang="en-US">
                <a:latin typeface="宋体" panose="02010600030101010101" pitchFamily="2" charset="-122"/>
              </a:rPr>
              <a:t>检测栈的状态（满、空）</a:t>
            </a:r>
          </a:p>
        </p:txBody>
      </p:sp>
      <p:sp>
        <p:nvSpPr>
          <p:cNvPr id="2" name="灯片编号占位符 1">
            <a:extLst>
              <a:ext uri="{FF2B5EF4-FFF2-40B4-BE49-F238E27FC236}">
                <a16:creationId xmlns="" xmlns:a16="http://schemas.microsoft.com/office/drawing/2014/main" id="{4172F7D3-FE2D-43D5-A2B3-CAD252037106}"/>
              </a:ext>
            </a:extLst>
          </p:cNvPr>
          <p:cNvSpPr>
            <a:spLocks noGrp="1"/>
          </p:cNvSpPr>
          <p:nvPr>
            <p:ph type="sldNum" sz="quarter" idx="12"/>
          </p:nvPr>
        </p:nvSpPr>
        <p:spPr/>
        <p:txBody>
          <a:bodyPr/>
          <a:lstStyle/>
          <a:p>
            <a:pPr>
              <a:defRPr/>
            </a:pPr>
            <a:fld id="{CE1FE2A4-74F4-47C4-8584-9852550605CF}" type="slidenum">
              <a:rPr lang="en-US" altLang="zh-CN" smtClean="0"/>
              <a:pPr>
                <a:defRPr/>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标题 1"/>
          <p:cNvSpPr>
            <a:spLocks noGrp="1"/>
          </p:cNvSpPr>
          <p:nvPr>
            <p:ph type="title"/>
          </p:nvPr>
        </p:nvSpPr>
        <p:spPr/>
        <p:txBody>
          <a:bodyPr/>
          <a:lstStyle/>
          <a:p>
            <a:r>
              <a:rPr lang="zh-CN" altLang="en-US"/>
              <a:t>例：求绝对值函数的模板</a:t>
            </a:r>
          </a:p>
        </p:txBody>
      </p:sp>
      <p:sp>
        <p:nvSpPr>
          <p:cNvPr id="15" name="内容占位符 2">
            <a:extLst>
              <a:ext uri="{FF2B5EF4-FFF2-40B4-BE49-F238E27FC236}">
                <a16:creationId xmlns="" xmlns:a16="http://schemas.microsoft.com/office/drawing/2014/main" id="{5694AE16-7B29-4BFC-A9D4-481BFDB547DD}"/>
              </a:ext>
            </a:extLst>
          </p:cNvPr>
          <p:cNvSpPr>
            <a:spLocks noGrp="1"/>
          </p:cNvSpPr>
          <p:nvPr>
            <p:ph idx="1"/>
          </p:nvPr>
        </p:nvSpPr>
        <p:spPr>
          <a:xfrm>
            <a:off x="768995" y="1298599"/>
            <a:ext cx="5704011" cy="4787900"/>
          </a:xfrm>
        </p:spPr>
        <p:txBody>
          <a:bodyPr/>
          <a:lstStyle/>
          <a:p>
            <a:pPr marL="358775" indent="-250825">
              <a:spcBef>
                <a:spcPct val="0"/>
              </a:spcBef>
              <a:buFont typeface="Wingdings" panose="05000000000000000000" pitchFamily="2" charset="2"/>
              <a:buNone/>
            </a:pPr>
            <a:r>
              <a:rPr lang="en-US" altLang="zh-CN" sz="2200" dirty="0"/>
              <a:t>#include &lt;iostream&gt;</a:t>
            </a:r>
          </a:p>
          <a:p>
            <a:pPr marL="358775" indent="-250825">
              <a:spcBef>
                <a:spcPct val="0"/>
              </a:spcBef>
              <a:buFont typeface="Wingdings" panose="05000000000000000000" pitchFamily="2" charset="2"/>
              <a:buNone/>
            </a:pPr>
            <a:r>
              <a:rPr lang="en-US" altLang="zh-CN" sz="2200" dirty="0"/>
              <a:t>using namespace std;</a:t>
            </a:r>
          </a:p>
          <a:p>
            <a:pPr marL="358775" indent="-250825">
              <a:spcBef>
                <a:spcPct val="0"/>
              </a:spcBef>
              <a:buFont typeface="Wingdings" panose="05000000000000000000" pitchFamily="2" charset="2"/>
              <a:buNone/>
            </a:pPr>
            <a:r>
              <a:rPr lang="en-US" altLang="zh-CN" sz="2200" dirty="0"/>
              <a:t>template&lt;</a:t>
            </a:r>
            <a:r>
              <a:rPr lang="en-US" altLang="zh-CN" sz="2200" dirty="0" err="1"/>
              <a:t>typename</a:t>
            </a:r>
            <a:r>
              <a:rPr lang="en-US" altLang="zh-CN" sz="2200" dirty="0"/>
              <a:t> T&gt;</a:t>
            </a:r>
          </a:p>
          <a:p>
            <a:pPr marL="358775" indent="-250825">
              <a:spcBef>
                <a:spcPct val="0"/>
              </a:spcBef>
              <a:buFont typeface="Wingdings" panose="05000000000000000000" pitchFamily="2" charset="2"/>
              <a:buNone/>
            </a:pPr>
            <a:r>
              <a:rPr lang="en-US" altLang="zh-CN" sz="2200" dirty="0"/>
              <a:t>T abs(T x) {</a:t>
            </a:r>
          </a:p>
          <a:p>
            <a:pPr marL="358775" indent="-250825">
              <a:spcBef>
                <a:spcPct val="0"/>
              </a:spcBef>
              <a:buFont typeface="Wingdings" panose="05000000000000000000" pitchFamily="2" charset="2"/>
              <a:buNone/>
            </a:pPr>
            <a:r>
              <a:rPr lang="en-US" altLang="zh-CN" sz="2200" dirty="0"/>
              <a:t>	return x &lt; 0? -x : x;</a:t>
            </a:r>
          </a:p>
          <a:p>
            <a:pPr marL="358775" indent="-250825">
              <a:spcBef>
                <a:spcPct val="0"/>
              </a:spcBef>
              <a:buFont typeface="Wingdings" panose="05000000000000000000" pitchFamily="2" charset="2"/>
              <a:buNone/>
            </a:pPr>
            <a:r>
              <a:rPr lang="en-US" altLang="zh-CN" sz="2200" dirty="0"/>
              <a:t>}</a:t>
            </a:r>
          </a:p>
          <a:p>
            <a:pPr marL="358775" indent="-250825">
              <a:spcBef>
                <a:spcPct val="0"/>
              </a:spcBef>
              <a:buFont typeface="Wingdings" panose="05000000000000000000" pitchFamily="2" charset="2"/>
              <a:buNone/>
            </a:pPr>
            <a:r>
              <a:rPr lang="en-US" altLang="zh-CN" sz="2200" dirty="0"/>
              <a:t>int main() {</a:t>
            </a:r>
          </a:p>
          <a:p>
            <a:pPr marL="358775" indent="-250825">
              <a:spcBef>
                <a:spcPct val="0"/>
              </a:spcBef>
              <a:buFont typeface="Wingdings" panose="05000000000000000000" pitchFamily="2" charset="2"/>
              <a:buNone/>
            </a:pPr>
            <a:r>
              <a:rPr lang="en-US" altLang="zh-CN" sz="2200" dirty="0"/>
              <a:t>	int n = -5;</a:t>
            </a:r>
          </a:p>
          <a:p>
            <a:pPr marL="358775" indent="-250825">
              <a:spcBef>
                <a:spcPct val="0"/>
              </a:spcBef>
              <a:buFont typeface="Wingdings" panose="05000000000000000000" pitchFamily="2" charset="2"/>
              <a:buNone/>
            </a:pPr>
            <a:r>
              <a:rPr lang="en-US" altLang="zh-CN" sz="2200" dirty="0"/>
              <a:t>	double d = -5.5;</a:t>
            </a:r>
          </a:p>
          <a:p>
            <a:pPr marL="358775" indent="-250825">
              <a:spcBef>
                <a:spcPct val="0"/>
              </a:spcBef>
              <a:buFont typeface="Wingdings" panose="05000000000000000000" pitchFamily="2" charset="2"/>
              <a:buNone/>
            </a:pPr>
            <a:r>
              <a:rPr lang="en-US" altLang="zh-CN" sz="2200" dirty="0"/>
              <a:t>	</a:t>
            </a:r>
            <a:r>
              <a:rPr lang="en-US" altLang="zh-CN" sz="2200" dirty="0" err="1"/>
              <a:t>cout</a:t>
            </a:r>
            <a:r>
              <a:rPr lang="en-US" altLang="zh-CN" sz="2200" dirty="0"/>
              <a:t> &lt;&lt; abs(n) &lt;&lt; </a:t>
            </a:r>
            <a:r>
              <a:rPr lang="en-US" altLang="zh-CN" sz="2200" dirty="0" err="1"/>
              <a:t>endl</a:t>
            </a:r>
            <a:r>
              <a:rPr lang="en-US" altLang="zh-CN" sz="2200" dirty="0"/>
              <a:t>;</a:t>
            </a:r>
          </a:p>
          <a:p>
            <a:pPr marL="358775" indent="-250825">
              <a:spcBef>
                <a:spcPct val="0"/>
              </a:spcBef>
              <a:buFont typeface="Wingdings" panose="05000000000000000000" pitchFamily="2" charset="2"/>
              <a:buNone/>
            </a:pPr>
            <a:r>
              <a:rPr lang="en-US" altLang="zh-CN" sz="2200" dirty="0"/>
              <a:t>	</a:t>
            </a:r>
            <a:r>
              <a:rPr lang="en-US" altLang="zh-CN" sz="2200" dirty="0" err="1"/>
              <a:t>cout</a:t>
            </a:r>
            <a:r>
              <a:rPr lang="en-US" altLang="zh-CN" sz="2200" dirty="0"/>
              <a:t> &lt;&lt; abs(d) &lt;&lt; </a:t>
            </a:r>
            <a:r>
              <a:rPr lang="en-US" altLang="zh-CN" sz="2200" dirty="0" err="1"/>
              <a:t>endl</a:t>
            </a:r>
            <a:r>
              <a:rPr lang="en-US" altLang="zh-CN" sz="2200" dirty="0"/>
              <a:t>;</a:t>
            </a:r>
          </a:p>
          <a:p>
            <a:pPr marL="358775" indent="-250825">
              <a:spcBef>
                <a:spcPct val="0"/>
              </a:spcBef>
              <a:buFont typeface="Wingdings" panose="05000000000000000000" pitchFamily="2" charset="2"/>
              <a:buNone/>
            </a:pPr>
            <a:r>
              <a:rPr lang="en-US" altLang="zh-CN" sz="2200" dirty="0"/>
              <a:t>	return 0;</a:t>
            </a:r>
          </a:p>
          <a:p>
            <a:pPr marL="358775" indent="-250825">
              <a:spcBef>
                <a:spcPct val="0"/>
              </a:spcBef>
              <a:buFont typeface="Wingdings" panose="05000000000000000000" pitchFamily="2" charset="2"/>
              <a:buNone/>
            </a:pPr>
            <a:r>
              <a:rPr lang="en-US" altLang="zh-CN" sz="2200" dirty="0"/>
              <a:t>}</a:t>
            </a:r>
          </a:p>
        </p:txBody>
      </p:sp>
      <p:sp>
        <p:nvSpPr>
          <p:cNvPr id="17" name="AutoShape 3">
            <a:extLst>
              <a:ext uri="{FF2B5EF4-FFF2-40B4-BE49-F238E27FC236}">
                <a16:creationId xmlns="" xmlns:a16="http://schemas.microsoft.com/office/drawing/2014/main" id="{9E3606D9-F7CF-4D48-8936-63D564ADC064}"/>
              </a:ext>
            </a:extLst>
          </p:cNvPr>
          <p:cNvSpPr>
            <a:spLocks/>
          </p:cNvSpPr>
          <p:nvPr/>
        </p:nvSpPr>
        <p:spPr bwMode="auto">
          <a:xfrm>
            <a:off x="5272356" y="2655707"/>
            <a:ext cx="1921920" cy="716372"/>
          </a:xfrm>
          <a:prstGeom prst="borderCallout2">
            <a:avLst>
              <a:gd name="adj1" fmla="val 23019"/>
              <a:gd name="adj2" fmla="val -6588"/>
              <a:gd name="adj3" fmla="val 23019"/>
              <a:gd name="adj4" fmla="val -65954"/>
              <a:gd name="adj5" fmla="val -5665"/>
              <a:gd name="adj6" fmla="val -173069"/>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在第</a:t>
            </a:r>
            <a:r>
              <a:rPr kumimoji="0" lang="zh-CN" altLang="en-US" sz="1800">
                <a:latin typeface="微软雅黑" panose="020B0503020204020204" pitchFamily="34" charset="-122"/>
                <a:ea typeface="微软雅黑" panose="020B0503020204020204" pitchFamily="34" charset="-122"/>
              </a:rPr>
              <a:t>二</a:t>
            </a: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次调用时</a:t>
            </a: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T</a:t>
            </a: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类型应为</a:t>
            </a: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double</a:t>
            </a:r>
            <a:endParaRPr kumimoji="0" lang="zh-CN" altLang="zh-CN" sz="4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8" name="AutoShape 4">
            <a:extLst>
              <a:ext uri="{FF2B5EF4-FFF2-40B4-BE49-F238E27FC236}">
                <a16:creationId xmlns="" xmlns:a16="http://schemas.microsoft.com/office/drawing/2014/main" id="{70DB2B21-0B76-4924-B8E9-135BDB83CBE5}"/>
              </a:ext>
            </a:extLst>
          </p:cNvPr>
          <p:cNvSpPr>
            <a:spLocks/>
          </p:cNvSpPr>
          <p:nvPr/>
        </p:nvSpPr>
        <p:spPr bwMode="auto">
          <a:xfrm>
            <a:off x="5272356" y="5345287"/>
            <a:ext cx="1920608" cy="376808"/>
          </a:xfrm>
          <a:prstGeom prst="borderCallout2">
            <a:avLst>
              <a:gd name="adj1" fmla="val 37421"/>
              <a:gd name="adj2" fmla="val -7176"/>
              <a:gd name="adj3" fmla="val 37421"/>
              <a:gd name="adj4" fmla="val -38458"/>
              <a:gd name="adj5" fmla="val -91406"/>
              <a:gd name="adj6" fmla="val -104479"/>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double</a:t>
            </a: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类型参数</a:t>
            </a:r>
            <a:endParaRPr kumimoji="0" lang="zh-CN" altLang="zh-CN" sz="4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9" name="AutoShape 5">
            <a:extLst>
              <a:ext uri="{FF2B5EF4-FFF2-40B4-BE49-F238E27FC236}">
                <a16:creationId xmlns="" xmlns:a16="http://schemas.microsoft.com/office/drawing/2014/main" id="{DB2AE098-409F-48F8-BB9A-5ADED54A2C26}"/>
              </a:ext>
            </a:extLst>
          </p:cNvPr>
          <p:cNvSpPr>
            <a:spLocks noChangeArrowheads="1"/>
          </p:cNvSpPr>
          <p:nvPr/>
        </p:nvSpPr>
        <p:spPr bwMode="auto">
          <a:xfrm rot="16200000">
            <a:off x="6045178" y="3966573"/>
            <a:ext cx="2904617" cy="606425"/>
          </a:xfrm>
          <a:prstGeom prst="curvedUpArrow">
            <a:avLst>
              <a:gd name="adj1" fmla="val 45340"/>
              <a:gd name="adj2" fmla="val 90681"/>
              <a:gd name="adj3" fmla="val 3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Text Box 6">
            <a:extLst>
              <a:ext uri="{FF2B5EF4-FFF2-40B4-BE49-F238E27FC236}">
                <a16:creationId xmlns="" xmlns:a16="http://schemas.microsoft.com/office/drawing/2014/main" id="{A36E4746-2F5A-4332-8229-73A09F0CE676}"/>
              </a:ext>
            </a:extLst>
          </p:cNvPr>
          <p:cNvSpPr txBox="1">
            <a:spLocks noChangeArrowheads="1"/>
          </p:cNvSpPr>
          <p:nvPr/>
        </p:nvSpPr>
        <p:spPr bwMode="auto">
          <a:xfrm>
            <a:off x="7816194" y="4125930"/>
            <a:ext cx="1185030" cy="28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推导出</a:t>
            </a:r>
            <a:endParaRPr kumimoji="0" lang="zh-CN" altLang="zh-CN" sz="4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1" name="AutoShape 3">
            <a:extLst>
              <a:ext uri="{FF2B5EF4-FFF2-40B4-BE49-F238E27FC236}">
                <a16:creationId xmlns="" xmlns:a16="http://schemas.microsoft.com/office/drawing/2014/main" id="{C99818B3-A55C-4594-BCD1-29D3659E7C9B}"/>
              </a:ext>
            </a:extLst>
          </p:cNvPr>
          <p:cNvSpPr>
            <a:spLocks/>
          </p:cNvSpPr>
          <p:nvPr/>
        </p:nvSpPr>
        <p:spPr bwMode="auto">
          <a:xfrm>
            <a:off x="8234336" y="1755569"/>
            <a:ext cx="3350044" cy="1258324"/>
          </a:xfrm>
          <a:prstGeom prst="borderCallout2">
            <a:avLst>
              <a:gd name="adj1" fmla="val 12639"/>
              <a:gd name="adj2" fmla="val -4597"/>
              <a:gd name="adj3" fmla="val 12639"/>
              <a:gd name="adj4" fmla="val -24634"/>
              <a:gd name="adj5" fmla="val 70121"/>
              <a:gd name="adj6" fmla="val -63414"/>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a:ln>
                  <a:noFill/>
                </a:ln>
                <a:solidFill>
                  <a:schemeClr val="tx1"/>
                </a:solidFill>
                <a:effectLst/>
                <a:latin typeface="Consolas" panose="020B0609020204030204" pitchFamily="49" charset="0"/>
                <a:ea typeface="微软雅黑" panose="020B0503020204020204" pitchFamily="34" charset="-122"/>
              </a:rPr>
              <a:t>调用的实际上是</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a:ln>
                  <a:noFill/>
                </a:ln>
                <a:solidFill>
                  <a:schemeClr val="tx1"/>
                </a:solidFill>
                <a:effectLst/>
                <a:latin typeface="Consolas" panose="020B0609020204030204" pitchFamily="49" charset="0"/>
                <a:ea typeface="微软雅黑" panose="020B0503020204020204" pitchFamily="34" charset="-122"/>
              </a:rPr>
              <a:t>double abs(double x) {</a:t>
            </a:r>
            <a:br>
              <a:rPr kumimoji="0" lang="en-US" altLang="zh-CN" sz="1800" b="0" i="0" u="none" strike="noStrike" cap="none" normalizeH="0">
                <a:ln>
                  <a:noFill/>
                </a:ln>
                <a:solidFill>
                  <a:schemeClr val="tx1"/>
                </a:solidFill>
                <a:effectLst/>
                <a:latin typeface="Consolas" panose="020B0609020204030204" pitchFamily="49" charset="0"/>
                <a:ea typeface="微软雅黑" panose="020B0503020204020204" pitchFamily="34" charset="-122"/>
              </a:rPr>
            </a:br>
            <a:r>
              <a:rPr kumimoji="0" lang="en-US" altLang="zh-CN" sz="1800" b="0" i="0" u="none" strike="noStrike" cap="none" normalizeH="0">
                <a:ln>
                  <a:noFill/>
                </a:ln>
                <a:solidFill>
                  <a:schemeClr val="tx1"/>
                </a:solidFill>
                <a:effectLst/>
                <a:latin typeface="Consolas" panose="020B0609020204030204" pitchFamily="49" charset="0"/>
                <a:ea typeface="微软雅黑" panose="020B0503020204020204" pitchFamily="34" charset="-122"/>
              </a:rPr>
              <a:t>  return x &lt; 0 ? –x : x;</a:t>
            </a:r>
            <a:br>
              <a:rPr kumimoji="0" lang="en-US" altLang="zh-CN" sz="1800" b="0" i="0" u="none" strike="noStrike" cap="none" normalizeH="0">
                <a:ln>
                  <a:noFill/>
                </a:ln>
                <a:solidFill>
                  <a:schemeClr val="tx1"/>
                </a:solidFill>
                <a:effectLst/>
                <a:latin typeface="Consolas" panose="020B0609020204030204" pitchFamily="49" charset="0"/>
                <a:ea typeface="微软雅黑" panose="020B0503020204020204" pitchFamily="34" charset="-122"/>
              </a:rPr>
            </a:br>
            <a:r>
              <a:rPr kumimoji="0" lang="en-US" altLang="zh-CN" sz="1800" b="0" i="0" u="none" strike="noStrike" cap="none" normalizeH="0">
                <a:ln>
                  <a:noFill/>
                </a:ln>
                <a:solidFill>
                  <a:schemeClr val="tx1"/>
                </a:solidFill>
                <a:effectLst/>
                <a:latin typeface="Consolas" panose="020B0609020204030204" pitchFamily="49" charset="0"/>
                <a:ea typeface="微软雅黑" panose="020B0503020204020204" pitchFamily="34" charset="-122"/>
              </a:rPr>
              <a:t>}</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6</a:t>
            </a:fld>
            <a:endParaRPr lang="zh-CN" altLang="en-US"/>
          </a:p>
        </p:txBody>
      </p:sp>
    </p:spTree>
    <p:extLst>
      <p:ext uri="{BB962C8B-B14F-4D97-AF65-F5344CB8AC3E}">
        <p14:creationId xmlns:p14="http://schemas.microsoft.com/office/powerpoint/2010/main" val="933810536"/>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9" name="标题 1"/>
          <p:cNvSpPr>
            <a:spLocks noGrp="1"/>
          </p:cNvSpPr>
          <p:nvPr>
            <p:ph type="title"/>
          </p:nvPr>
        </p:nvSpPr>
        <p:spPr/>
        <p:txBody>
          <a:bodyPr/>
          <a:lstStyle/>
          <a:p>
            <a:r>
              <a:rPr lang="zh-CN" altLang="en-US" dirty="0"/>
              <a:t>例</a:t>
            </a:r>
            <a:r>
              <a:rPr lang="en-US" altLang="zh-CN" dirty="0"/>
              <a:t>9-8 </a:t>
            </a:r>
            <a:r>
              <a:rPr lang="zh-CN" altLang="en-US" dirty="0"/>
              <a:t>栈类模板</a:t>
            </a:r>
            <a:endParaRPr kumimoji="1" lang="zh-CN" altLang="en-US" dirty="0"/>
          </a:p>
        </p:txBody>
      </p:sp>
      <p:sp>
        <p:nvSpPr>
          <p:cNvPr id="96260" name="内容占位符 2"/>
          <p:cNvSpPr>
            <a:spLocks noGrp="1"/>
          </p:cNvSpPr>
          <p:nvPr>
            <p:ph idx="1"/>
          </p:nvPr>
        </p:nvSpPr>
        <p:spPr>
          <a:xfrm>
            <a:off x="2425179" y="1052736"/>
            <a:ext cx="9160396" cy="5616624"/>
          </a:xfrm>
        </p:spPr>
        <p:txBody>
          <a:bodyPr/>
          <a:lstStyle/>
          <a:p>
            <a:pPr marL="85725">
              <a:spcBef>
                <a:spcPct val="0"/>
              </a:spcBef>
              <a:buFont typeface="Wingdings" panose="05000000000000000000" pitchFamily="2" charset="2"/>
              <a:buNone/>
            </a:pPr>
            <a:r>
              <a:rPr lang="en-US" altLang="zh-CN" sz="2000" dirty="0">
                <a:solidFill>
                  <a:schemeClr val="tx1">
                    <a:lumMod val="50000"/>
                    <a:lumOff val="50000"/>
                  </a:schemeClr>
                </a:solidFill>
              </a:rPr>
              <a:t>//</a:t>
            </a:r>
            <a:r>
              <a:rPr lang="en-US" altLang="zh-CN" sz="2000" dirty="0" err="1">
                <a:solidFill>
                  <a:schemeClr val="tx1">
                    <a:lumMod val="50000"/>
                    <a:lumOff val="50000"/>
                  </a:schemeClr>
                </a:solidFill>
              </a:rPr>
              <a:t>Stack.h</a:t>
            </a:r>
            <a:endParaRPr lang="en-US" altLang="zh-CN" sz="2000" dirty="0">
              <a:solidFill>
                <a:schemeClr val="tx1">
                  <a:lumMod val="50000"/>
                  <a:lumOff val="50000"/>
                </a:schemeClr>
              </a:solidFill>
            </a:endParaRPr>
          </a:p>
          <a:p>
            <a:pPr marL="85725">
              <a:spcBef>
                <a:spcPct val="0"/>
              </a:spcBef>
              <a:buFont typeface="Wingdings" panose="05000000000000000000" pitchFamily="2" charset="2"/>
              <a:buNone/>
            </a:pPr>
            <a:r>
              <a:rPr lang="en-US" altLang="zh-CN" sz="2000" dirty="0"/>
              <a:t>#</a:t>
            </a:r>
            <a:r>
              <a:rPr lang="en-US" altLang="zh-CN" sz="2000" dirty="0" err="1"/>
              <a:t>ifndef</a:t>
            </a:r>
            <a:r>
              <a:rPr lang="en-US" altLang="zh-CN" sz="2000" dirty="0"/>
              <a:t> STACK_H</a:t>
            </a:r>
          </a:p>
          <a:p>
            <a:pPr marL="85725">
              <a:spcBef>
                <a:spcPct val="0"/>
              </a:spcBef>
              <a:buFont typeface="Wingdings" panose="05000000000000000000" pitchFamily="2" charset="2"/>
              <a:buNone/>
            </a:pPr>
            <a:r>
              <a:rPr lang="en-US" altLang="zh-CN" sz="2000" dirty="0"/>
              <a:t>#define STACK_H</a:t>
            </a:r>
          </a:p>
          <a:p>
            <a:pPr marL="85725">
              <a:spcBef>
                <a:spcPct val="0"/>
              </a:spcBef>
              <a:buFont typeface="Wingdings" panose="05000000000000000000" pitchFamily="2" charset="2"/>
              <a:buNone/>
            </a:pPr>
            <a:r>
              <a:rPr lang="en-US" altLang="zh-CN" sz="2000" dirty="0"/>
              <a:t>#include &lt;</a:t>
            </a:r>
            <a:r>
              <a:rPr lang="en-US" altLang="zh-CN" sz="2000" dirty="0" err="1"/>
              <a:t>cassert</a:t>
            </a:r>
            <a:r>
              <a:rPr lang="en-US" altLang="zh-CN" sz="2000" dirty="0"/>
              <a:t>&gt; </a:t>
            </a:r>
          </a:p>
          <a:p>
            <a:pPr marL="85725">
              <a:spcBef>
                <a:spcPct val="0"/>
              </a:spcBef>
              <a:buFont typeface="Wingdings" panose="05000000000000000000" pitchFamily="2" charset="2"/>
              <a:buNone/>
            </a:pPr>
            <a:r>
              <a:rPr lang="en-US" altLang="zh-CN" sz="2000" dirty="0"/>
              <a:t>template &lt;class T, int SIZE = 50&gt;</a:t>
            </a:r>
          </a:p>
          <a:p>
            <a:pPr marL="85725">
              <a:spcBef>
                <a:spcPct val="0"/>
              </a:spcBef>
              <a:buFont typeface="Wingdings" panose="05000000000000000000" pitchFamily="2" charset="2"/>
              <a:buNone/>
            </a:pPr>
            <a:r>
              <a:rPr lang="en-US" altLang="zh-CN" sz="2000" dirty="0"/>
              <a:t>class Stack {</a:t>
            </a:r>
          </a:p>
          <a:p>
            <a:pPr marL="85725">
              <a:spcBef>
                <a:spcPct val="0"/>
              </a:spcBef>
              <a:buFont typeface="Wingdings" panose="05000000000000000000" pitchFamily="2" charset="2"/>
              <a:buNone/>
            </a:pPr>
            <a:r>
              <a:rPr lang="en-US" altLang="zh-CN" sz="2000" dirty="0"/>
              <a:t>private:</a:t>
            </a:r>
          </a:p>
          <a:p>
            <a:pPr marL="85725">
              <a:spcBef>
                <a:spcPct val="0"/>
              </a:spcBef>
              <a:buFont typeface="Wingdings" panose="05000000000000000000" pitchFamily="2" charset="2"/>
              <a:buNone/>
            </a:pPr>
            <a:r>
              <a:rPr lang="en-US" altLang="zh-CN" sz="2000" dirty="0"/>
              <a:t>	T list[SIZE];</a:t>
            </a:r>
          </a:p>
          <a:p>
            <a:pPr marL="85725">
              <a:spcBef>
                <a:spcPct val="0"/>
              </a:spcBef>
              <a:buFont typeface="Wingdings" panose="05000000000000000000" pitchFamily="2" charset="2"/>
              <a:buNone/>
            </a:pPr>
            <a:r>
              <a:rPr lang="en-US" altLang="zh-CN" sz="2000" dirty="0"/>
              <a:t>	int top;</a:t>
            </a:r>
          </a:p>
          <a:p>
            <a:pPr marL="85725">
              <a:spcBef>
                <a:spcPct val="0"/>
              </a:spcBef>
              <a:buFont typeface="Wingdings" panose="05000000000000000000" pitchFamily="2" charset="2"/>
              <a:buNone/>
            </a:pPr>
            <a:r>
              <a:rPr lang="en-US" altLang="zh-CN" sz="2000" dirty="0"/>
              <a:t>public:</a:t>
            </a:r>
          </a:p>
          <a:p>
            <a:pPr marL="85725">
              <a:spcBef>
                <a:spcPct val="0"/>
              </a:spcBef>
              <a:buFont typeface="Wingdings" panose="05000000000000000000" pitchFamily="2" charset="2"/>
              <a:buNone/>
            </a:pPr>
            <a:r>
              <a:rPr lang="en-US" altLang="zh-CN" sz="2000" dirty="0"/>
              <a:t>	Stack();</a:t>
            </a:r>
          </a:p>
          <a:p>
            <a:pPr marL="85725">
              <a:spcBef>
                <a:spcPct val="0"/>
              </a:spcBef>
              <a:buFont typeface="Wingdings" panose="05000000000000000000" pitchFamily="2" charset="2"/>
              <a:buNone/>
            </a:pPr>
            <a:r>
              <a:rPr lang="en-US" altLang="zh-CN" sz="2000" dirty="0"/>
              <a:t>	void push(const T &amp;item);</a:t>
            </a:r>
          </a:p>
          <a:p>
            <a:pPr marL="85725">
              <a:spcBef>
                <a:spcPct val="0"/>
              </a:spcBef>
              <a:buFont typeface="Wingdings" panose="05000000000000000000" pitchFamily="2" charset="2"/>
              <a:buNone/>
            </a:pPr>
            <a:r>
              <a:rPr lang="en-US" altLang="zh-CN" sz="2000" dirty="0"/>
              <a:t>	T pop();</a:t>
            </a:r>
          </a:p>
          <a:p>
            <a:pPr marL="85725">
              <a:spcBef>
                <a:spcPct val="0"/>
              </a:spcBef>
              <a:buFont typeface="Wingdings" panose="05000000000000000000" pitchFamily="2" charset="2"/>
              <a:buNone/>
            </a:pPr>
            <a:r>
              <a:rPr lang="en-US" altLang="zh-CN" sz="2000" dirty="0"/>
              <a:t>	void clear();</a:t>
            </a:r>
          </a:p>
          <a:p>
            <a:pPr marL="85725">
              <a:spcBef>
                <a:spcPct val="0"/>
              </a:spcBef>
              <a:buFont typeface="Wingdings" panose="05000000000000000000" pitchFamily="2" charset="2"/>
              <a:buNone/>
            </a:pPr>
            <a:r>
              <a:rPr lang="en-US" altLang="zh-CN" sz="2000" dirty="0"/>
              <a:t>	const T &amp;peek() const;</a:t>
            </a:r>
          </a:p>
          <a:p>
            <a:pPr marL="85725">
              <a:spcBef>
                <a:spcPct val="0"/>
              </a:spcBef>
              <a:buFont typeface="Wingdings" panose="05000000000000000000" pitchFamily="2" charset="2"/>
              <a:buNone/>
            </a:pPr>
            <a:r>
              <a:rPr lang="en-US" altLang="zh-CN" sz="2000" dirty="0"/>
              <a:t>	bool </a:t>
            </a:r>
            <a:r>
              <a:rPr lang="en-US" altLang="zh-CN" sz="2000" dirty="0" err="1"/>
              <a:t>isEmpty</a:t>
            </a:r>
            <a:r>
              <a:rPr lang="en-US" altLang="zh-CN" sz="2000" dirty="0"/>
              <a:t>() const;</a:t>
            </a:r>
          </a:p>
          <a:p>
            <a:pPr marL="85725">
              <a:spcBef>
                <a:spcPct val="0"/>
              </a:spcBef>
              <a:buFont typeface="Wingdings" panose="05000000000000000000" pitchFamily="2" charset="2"/>
              <a:buNone/>
            </a:pPr>
            <a:r>
              <a:rPr lang="en-US" altLang="zh-CN" sz="2000" dirty="0"/>
              <a:t>	bool </a:t>
            </a:r>
            <a:r>
              <a:rPr lang="en-US" altLang="zh-CN" sz="2000" dirty="0" err="1"/>
              <a:t>isFull</a:t>
            </a:r>
            <a:r>
              <a:rPr lang="en-US" altLang="zh-CN" sz="2000" dirty="0"/>
              <a:t>() const;</a:t>
            </a:r>
          </a:p>
          <a:p>
            <a:pPr marL="85725">
              <a:spcBef>
                <a:spcPct val="0"/>
              </a:spcBef>
              <a:buFont typeface="Wingdings" panose="05000000000000000000" pitchFamily="2" charset="2"/>
              <a:buNone/>
            </a:pPr>
            <a:r>
              <a:rPr lang="en-US" altLang="zh-CN" sz="2000" dirty="0" smtClean="0"/>
              <a:t>};</a:t>
            </a:r>
            <a:endParaRPr lang="en-US" altLang="zh-CN" sz="2000" dirty="0"/>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60</a:t>
            </a:fld>
            <a:endParaRPr lang="zh-CN" alt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标题 1"/>
          <p:cNvSpPr>
            <a:spLocks noGrp="1"/>
          </p:cNvSpPr>
          <p:nvPr>
            <p:ph type="title"/>
          </p:nvPr>
        </p:nvSpPr>
        <p:spPr/>
        <p:txBody>
          <a:bodyPr/>
          <a:lstStyle/>
          <a:p>
            <a:r>
              <a:rPr lang="zh-CN" altLang="en-US"/>
              <a:t>例</a:t>
            </a:r>
            <a:r>
              <a:rPr lang="en-US" altLang="zh-CN"/>
              <a:t>9-8 </a:t>
            </a:r>
            <a:r>
              <a:rPr lang="zh-CN" altLang="en-US"/>
              <a:t>栈类模板</a:t>
            </a:r>
          </a:p>
        </p:txBody>
      </p:sp>
      <p:sp>
        <p:nvSpPr>
          <p:cNvPr id="98308" name="内容占位符 2"/>
          <p:cNvSpPr>
            <a:spLocks noGrp="1"/>
          </p:cNvSpPr>
          <p:nvPr>
            <p:ph idx="1"/>
          </p:nvPr>
        </p:nvSpPr>
        <p:spPr>
          <a:xfrm>
            <a:off x="2425179" y="1052736"/>
            <a:ext cx="9160396" cy="5616624"/>
          </a:xfrm>
        </p:spPr>
        <p:txBody>
          <a:bodyPr/>
          <a:lstStyle/>
          <a:p>
            <a:pPr>
              <a:spcBef>
                <a:spcPct val="0"/>
              </a:spcBef>
              <a:buFont typeface="Georgia" panose="02040502050405020303" pitchFamily="18" charset="0"/>
              <a:buNone/>
            </a:pPr>
            <a:r>
              <a:rPr lang="en-US" altLang="zh-CN" sz="2000" dirty="0">
                <a:solidFill>
                  <a:schemeClr val="tx1">
                    <a:lumMod val="50000"/>
                    <a:lumOff val="50000"/>
                  </a:schemeClr>
                </a:solidFill>
              </a:rPr>
              <a:t>//</a:t>
            </a:r>
            <a:r>
              <a:rPr lang="zh-CN" altLang="en-US" sz="2000" dirty="0">
                <a:solidFill>
                  <a:schemeClr val="tx1">
                    <a:lumMod val="50000"/>
                    <a:lumOff val="50000"/>
                  </a:schemeClr>
                </a:solidFill>
              </a:rPr>
              <a:t>模板的实现</a:t>
            </a:r>
          </a:p>
          <a:p>
            <a:pPr>
              <a:spcBef>
                <a:spcPct val="0"/>
              </a:spcBef>
              <a:buFont typeface="Georgia" panose="02040502050405020303" pitchFamily="18" charset="0"/>
              <a:buNone/>
            </a:pPr>
            <a:r>
              <a:rPr lang="en-US" altLang="zh-CN" sz="2000" dirty="0"/>
              <a:t>template &lt;class T, int SIZE&gt;</a:t>
            </a:r>
          </a:p>
          <a:p>
            <a:pPr>
              <a:spcBef>
                <a:spcPct val="0"/>
              </a:spcBef>
              <a:buFont typeface="Georgia" panose="02040502050405020303" pitchFamily="18" charset="0"/>
              <a:buNone/>
            </a:pPr>
            <a:r>
              <a:rPr lang="en-US" altLang="zh-CN" sz="2000" dirty="0"/>
              <a:t>Stack&lt;T, SIZE&gt;::Stack() : top(-1) { }	</a:t>
            </a:r>
          </a:p>
          <a:p>
            <a:pPr>
              <a:spcBef>
                <a:spcPct val="0"/>
              </a:spcBef>
              <a:buFont typeface="Georgia" panose="02040502050405020303" pitchFamily="18" charset="0"/>
              <a:buNone/>
            </a:pPr>
            <a:r>
              <a:rPr lang="en-US" altLang="zh-CN" sz="2000" dirty="0"/>
              <a:t>template &lt;class T, int SIZE&gt;</a:t>
            </a:r>
          </a:p>
          <a:p>
            <a:pPr>
              <a:spcBef>
                <a:spcPct val="0"/>
              </a:spcBef>
              <a:buFont typeface="Georgia" panose="02040502050405020303" pitchFamily="18" charset="0"/>
              <a:buNone/>
            </a:pPr>
            <a:r>
              <a:rPr lang="en-US" altLang="zh-CN" sz="2000" dirty="0"/>
              <a:t>void Stack&lt;T, SIZE&gt;::push(const T &amp;item) {	</a:t>
            </a:r>
            <a:endParaRPr lang="zh-CN" altLang="en-US" sz="2000" dirty="0"/>
          </a:p>
          <a:p>
            <a:pPr>
              <a:spcBef>
                <a:spcPct val="0"/>
              </a:spcBef>
              <a:buFont typeface="Georgia" panose="02040502050405020303" pitchFamily="18" charset="0"/>
              <a:buNone/>
            </a:pPr>
            <a:r>
              <a:rPr lang="zh-CN" altLang="en-US" sz="2000" dirty="0"/>
              <a:t>	</a:t>
            </a:r>
            <a:r>
              <a:rPr lang="en-US" altLang="zh-CN" sz="2000" dirty="0"/>
              <a:t>assert(!</a:t>
            </a:r>
            <a:r>
              <a:rPr lang="en-US" altLang="zh-CN" sz="2000" dirty="0" err="1"/>
              <a:t>isFull</a:t>
            </a:r>
            <a:r>
              <a:rPr lang="en-US" altLang="zh-CN" sz="2000" dirty="0"/>
              <a:t>());	</a:t>
            </a:r>
            <a:endParaRPr lang="zh-CN" altLang="en-US" sz="2000" dirty="0"/>
          </a:p>
          <a:p>
            <a:pPr>
              <a:spcBef>
                <a:spcPct val="0"/>
              </a:spcBef>
              <a:buFont typeface="Georgia" panose="02040502050405020303" pitchFamily="18" charset="0"/>
              <a:buNone/>
            </a:pPr>
            <a:r>
              <a:rPr lang="zh-CN" altLang="en-US" sz="2000" dirty="0"/>
              <a:t>	</a:t>
            </a:r>
            <a:r>
              <a:rPr lang="en-US" altLang="zh-CN" sz="2000" dirty="0"/>
              <a:t>list[++top] = item;	</a:t>
            </a:r>
            <a:endParaRPr lang="zh-CN" altLang="en-US" sz="2000" dirty="0"/>
          </a:p>
          <a:p>
            <a:pPr>
              <a:spcBef>
                <a:spcPct val="0"/>
              </a:spcBef>
              <a:buFont typeface="Georgia" panose="02040502050405020303" pitchFamily="18" charset="0"/>
              <a:buNone/>
            </a:pPr>
            <a:r>
              <a:rPr lang="en-US" altLang="zh-CN" sz="2000" dirty="0"/>
              <a:t>}</a:t>
            </a:r>
          </a:p>
          <a:p>
            <a:pPr>
              <a:spcBef>
                <a:spcPct val="0"/>
              </a:spcBef>
              <a:buFont typeface="Georgia" panose="02040502050405020303" pitchFamily="18" charset="0"/>
              <a:buNone/>
            </a:pPr>
            <a:r>
              <a:rPr lang="en-US" altLang="zh-CN" sz="2000" dirty="0"/>
              <a:t>template &lt;class T, int SIZE&gt;</a:t>
            </a:r>
          </a:p>
          <a:p>
            <a:pPr>
              <a:spcBef>
                <a:spcPct val="0"/>
              </a:spcBef>
              <a:buFont typeface="Georgia" panose="02040502050405020303" pitchFamily="18" charset="0"/>
              <a:buNone/>
            </a:pPr>
            <a:r>
              <a:rPr lang="en-US" altLang="zh-CN" sz="2000" dirty="0"/>
              <a:t>T Stack&lt;T, SIZE&gt;::pop() {	</a:t>
            </a:r>
            <a:endParaRPr lang="zh-CN" altLang="en-US" sz="2000" dirty="0"/>
          </a:p>
          <a:p>
            <a:pPr>
              <a:spcBef>
                <a:spcPct val="0"/>
              </a:spcBef>
              <a:buFont typeface="Georgia" panose="02040502050405020303" pitchFamily="18" charset="0"/>
              <a:buNone/>
            </a:pPr>
            <a:r>
              <a:rPr lang="zh-CN" altLang="en-US" sz="2000" dirty="0"/>
              <a:t>	</a:t>
            </a:r>
            <a:r>
              <a:rPr lang="en-US" altLang="zh-CN" sz="2000" dirty="0"/>
              <a:t>assert(!</a:t>
            </a:r>
            <a:r>
              <a:rPr lang="en-US" altLang="zh-CN" sz="2000" dirty="0" err="1"/>
              <a:t>isEmpty</a:t>
            </a:r>
            <a:r>
              <a:rPr lang="en-US" altLang="zh-CN" sz="2000" dirty="0"/>
              <a:t>());	</a:t>
            </a:r>
            <a:endParaRPr lang="zh-CN" altLang="en-US" sz="2000" dirty="0"/>
          </a:p>
          <a:p>
            <a:pPr>
              <a:spcBef>
                <a:spcPct val="0"/>
              </a:spcBef>
              <a:buFont typeface="Georgia" panose="02040502050405020303" pitchFamily="18" charset="0"/>
              <a:buNone/>
            </a:pPr>
            <a:r>
              <a:rPr lang="zh-CN" altLang="en-US" sz="2000" dirty="0"/>
              <a:t>	</a:t>
            </a:r>
            <a:r>
              <a:rPr lang="en-US" altLang="zh-CN" sz="2000" dirty="0"/>
              <a:t>return list[top--];	</a:t>
            </a:r>
            <a:endParaRPr lang="zh-CN" altLang="en-US" sz="2000" dirty="0"/>
          </a:p>
          <a:p>
            <a:pPr>
              <a:spcBef>
                <a:spcPct val="0"/>
              </a:spcBef>
              <a:buFont typeface="Georgia" panose="02040502050405020303" pitchFamily="18" charset="0"/>
              <a:buNone/>
            </a:pPr>
            <a:r>
              <a:rPr lang="en-US" altLang="zh-CN" sz="2000" dirty="0"/>
              <a:t>}</a:t>
            </a:r>
          </a:p>
          <a:p>
            <a:pPr>
              <a:spcBef>
                <a:spcPct val="0"/>
              </a:spcBef>
              <a:buFont typeface="Georgia" panose="02040502050405020303" pitchFamily="18" charset="0"/>
              <a:buNone/>
            </a:pPr>
            <a:r>
              <a:rPr lang="en-US" altLang="zh-CN" sz="2000" dirty="0"/>
              <a:t>template &lt;class T, int SIZE&gt;</a:t>
            </a:r>
          </a:p>
          <a:p>
            <a:pPr>
              <a:spcBef>
                <a:spcPct val="0"/>
              </a:spcBef>
              <a:buFont typeface="Georgia" panose="02040502050405020303" pitchFamily="18" charset="0"/>
              <a:buNone/>
            </a:pPr>
            <a:r>
              <a:rPr lang="en-US" altLang="zh-CN" sz="2000" dirty="0"/>
              <a:t>const T &amp;Stack&lt;T, SIZE&gt;::peek() const {</a:t>
            </a:r>
            <a:endParaRPr lang="zh-CN" altLang="en-US" sz="2000" dirty="0"/>
          </a:p>
          <a:p>
            <a:pPr>
              <a:spcBef>
                <a:spcPct val="0"/>
              </a:spcBef>
              <a:buFont typeface="Georgia" panose="02040502050405020303" pitchFamily="18" charset="0"/>
              <a:buNone/>
            </a:pPr>
            <a:r>
              <a:rPr lang="zh-CN" altLang="en-US" sz="2000" dirty="0"/>
              <a:t>	</a:t>
            </a:r>
            <a:r>
              <a:rPr lang="en-US" altLang="zh-CN" sz="2000" dirty="0"/>
              <a:t>assert(!</a:t>
            </a:r>
            <a:r>
              <a:rPr lang="en-US" altLang="zh-CN" sz="2000" dirty="0" err="1"/>
              <a:t>isEmpty</a:t>
            </a:r>
            <a:r>
              <a:rPr lang="en-US" altLang="zh-CN" sz="2000" dirty="0"/>
              <a:t>());	</a:t>
            </a:r>
            <a:endParaRPr lang="zh-CN" altLang="en-US" sz="2000" dirty="0"/>
          </a:p>
          <a:p>
            <a:pPr>
              <a:spcBef>
                <a:spcPct val="0"/>
              </a:spcBef>
              <a:buFont typeface="Georgia" panose="02040502050405020303" pitchFamily="18" charset="0"/>
              <a:buNone/>
            </a:pPr>
            <a:r>
              <a:rPr lang="zh-CN" altLang="en-US" sz="2000" dirty="0"/>
              <a:t>	</a:t>
            </a:r>
            <a:r>
              <a:rPr lang="en-US" altLang="zh-CN" sz="2000" dirty="0"/>
              <a:t>return list[top];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返回栈顶元素</a:t>
            </a:r>
          </a:p>
          <a:p>
            <a:pPr>
              <a:spcBef>
                <a:spcPct val="0"/>
              </a:spcBef>
              <a:buFont typeface="Georgia" panose="02040502050405020303" pitchFamily="18" charset="0"/>
              <a:buNone/>
            </a:pPr>
            <a:r>
              <a:rPr lang="en-US" altLang="zh-CN" sz="2000" dirty="0"/>
              <a:t>}</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dirty="0"/>
              <a:t>例</a:t>
            </a:r>
            <a:r>
              <a:rPr lang="en-US" altLang="zh-CN" dirty="0"/>
              <a:t>9-8 </a:t>
            </a:r>
            <a:r>
              <a:rPr lang="zh-CN" altLang="en-US" dirty="0"/>
              <a:t>栈类模板</a:t>
            </a:r>
          </a:p>
        </p:txBody>
      </p:sp>
      <p:sp>
        <p:nvSpPr>
          <p:cNvPr id="100355" name="内容占位符 3"/>
          <p:cNvSpPr>
            <a:spLocks noGrp="1"/>
          </p:cNvSpPr>
          <p:nvPr>
            <p:ph idx="1"/>
          </p:nvPr>
        </p:nvSpPr>
        <p:spPr/>
        <p:txBody>
          <a:bodyPr/>
          <a:lstStyle/>
          <a:p>
            <a:pPr>
              <a:buFont typeface="Georgia" panose="02040502050405020303" pitchFamily="18" charset="0"/>
              <a:buNone/>
            </a:pPr>
            <a:r>
              <a:rPr lang="en-US" altLang="zh-CN" sz="2000" dirty="0"/>
              <a:t>template &lt;class T, </a:t>
            </a:r>
            <a:r>
              <a:rPr lang="en-US" altLang="zh-CN" sz="2000" dirty="0" err="1"/>
              <a:t>int</a:t>
            </a:r>
            <a:r>
              <a:rPr lang="en-US" altLang="zh-CN" sz="2000" dirty="0"/>
              <a:t> SIZE&gt;</a:t>
            </a:r>
          </a:p>
          <a:p>
            <a:pPr>
              <a:buFont typeface="Georgia" panose="02040502050405020303" pitchFamily="18" charset="0"/>
              <a:buNone/>
            </a:pPr>
            <a:r>
              <a:rPr lang="en-US" altLang="zh-CN" sz="2000" dirty="0"/>
              <a:t>bool Stack&lt;T, SIZE&gt;::</a:t>
            </a:r>
            <a:r>
              <a:rPr lang="en-US" altLang="zh-CN" sz="2000" dirty="0" err="1"/>
              <a:t>isEmpty</a:t>
            </a:r>
            <a:r>
              <a:rPr lang="en-US" altLang="zh-CN" sz="2000" dirty="0"/>
              <a:t>() </a:t>
            </a:r>
            <a:r>
              <a:rPr lang="en-US" altLang="zh-CN" sz="2000" dirty="0" err="1"/>
              <a:t>const</a:t>
            </a:r>
            <a:r>
              <a:rPr lang="en-US" altLang="zh-CN" sz="2000" dirty="0"/>
              <a:t> {</a:t>
            </a:r>
            <a:endParaRPr lang="zh-CN" altLang="en-US" sz="2000" dirty="0"/>
          </a:p>
          <a:p>
            <a:pPr>
              <a:buFont typeface="Georgia" panose="02040502050405020303" pitchFamily="18" charset="0"/>
              <a:buNone/>
            </a:pPr>
            <a:r>
              <a:rPr lang="zh-CN" altLang="en-US" sz="2000" dirty="0"/>
              <a:t>	</a:t>
            </a:r>
            <a:r>
              <a:rPr lang="en-US" altLang="zh-CN" sz="2000" dirty="0"/>
              <a:t>return top == -1;</a:t>
            </a:r>
          </a:p>
          <a:p>
            <a:pPr>
              <a:buFont typeface="Georgia" panose="02040502050405020303" pitchFamily="18" charset="0"/>
              <a:buNone/>
            </a:pPr>
            <a:r>
              <a:rPr lang="en-US" altLang="zh-CN" sz="2000" dirty="0"/>
              <a:t>}</a:t>
            </a:r>
          </a:p>
          <a:p>
            <a:pPr>
              <a:buFont typeface="Georgia" panose="02040502050405020303" pitchFamily="18" charset="0"/>
              <a:buNone/>
            </a:pPr>
            <a:r>
              <a:rPr lang="en-US" altLang="zh-CN" sz="2000" dirty="0"/>
              <a:t>template &lt;class T, </a:t>
            </a:r>
            <a:r>
              <a:rPr lang="en-US" altLang="zh-CN" sz="2000" dirty="0" err="1"/>
              <a:t>int</a:t>
            </a:r>
            <a:r>
              <a:rPr lang="en-US" altLang="zh-CN" sz="2000" dirty="0"/>
              <a:t> SIZE&gt;</a:t>
            </a:r>
          </a:p>
          <a:p>
            <a:pPr>
              <a:buFont typeface="Georgia" panose="02040502050405020303" pitchFamily="18" charset="0"/>
              <a:buNone/>
            </a:pPr>
            <a:r>
              <a:rPr lang="en-US" altLang="zh-CN" sz="2000" dirty="0"/>
              <a:t>bool Stack&lt;T, SIZE&gt;::</a:t>
            </a:r>
            <a:r>
              <a:rPr lang="en-US" altLang="zh-CN" sz="2000" dirty="0" err="1"/>
              <a:t>isFull</a:t>
            </a:r>
            <a:r>
              <a:rPr lang="en-US" altLang="zh-CN" sz="2000" dirty="0"/>
              <a:t>() </a:t>
            </a:r>
            <a:r>
              <a:rPr lang="en-US" altLang="zh-CN" sz="2000" dirty="0" err="1"/>
              <a:t>const</a:t>
            </a:r>
            <a:r>
              <a:rPr lang="en-US" altLang="zh-CN" sz="2000" dirty="0"/>
              <a:t> {	</a:t>
            </a:r>
            <a:endParaRPr lang="zh-CN" altLang="en-US" sz="2000" dirty="0"/>
          </a:p>
          <a:p>
            <a:pPr>
              <a:buFont typeface="Georgia" panose="02040502050405020303" pitchFamily="18" charset="0"/>
              <a:buNone/>
            </a:pPr>
            <a:r>
              <a:rPr lang="zh-CN" altLang="en-US" sz="2000" dirty="0"/>
              <a:t>	</a:t>
            </a:r>
            <a:r>
              <a:rPr lang="en-US" altLang="zh-CN" sz="2000" dirty="0"/>
              <a:t>return top == SIZE - 1;</a:t>
            </a:r>
          </a:p>
          <a:p>
            <a:pPr>
              <a:buFont typeface="Georgia" panose="02040502050405020303" pitchFamily="18" charset="0"/>
              <a:buNone/>
            </a:pPr>
            <a:r>
              <a:rPr lang="en-US" altLang="zh-CN" sz="2000" dirty="0" smtClean="0"/>
              <a:t>}</a:t>
            </a:r>
            <a:endParaRPr lang="en-US" altLang="zh-CN" sz="2000" dirty="0"/>
          </a:p>
          <a:p>
            <a:pPr>
              <a:buFont typeface="Georgia" panose="02040502050405020303" pitchFamily="18" charset="0"/>
              <a:buNone/>
            </a:pPr>
            <a:r>
              <a:rPr lang="en-US" altLang="zh-CN" sz="2000" dirty="0"/>
              <a:t>template &lt;class T, </a:t>
            </a:r>
            <a:r>
              <a:rPr lang="en-US" altLang="zh-CN" sz="2000" dirty="0" err="1"/>
              <a:t>int</a:t>
            </a:r>
            <a:r>
              <a:rPr lang="en-US" altLang="zh-CN" sz="2000" dirty="0"/>
              <a:t> SIZE&gt;</a:t>
            </a:r>
          </a:p>
          <a:p>
            <a:pPr>
              <a:buFont typeface="Georgia" panose="02040502050405020303" pitchFamily="18" charset="0"/>
              <a:buNone/>
            </a:pPr>
            <a:r>
              <a:rPr lang="en-US" altLang="zh-CN" sz="2000" dirty="0"/>
              <a:t>void Stack&lt;T, SIZE&gt;::clear() {	</a:t>
            </a:r>
            <a:endParaRPr lang="zh-CN" altLang="en-US" sz="2000" dirty="0"/>
          </a:p>
          <a:p>
            <a:pPr>
              <a:buFont typeface="Georgia" panose="02040502050405020303" pitchFamily="18" charset="0"/>
              <a:buNone/>
            </a:pPr>
            <a:r>
              <a:rPr lang="zh-CN" altLang="en-US" sz="2000" dirty="0"/>
              <a:t>	</a:t>
            </a:r>
            <a:r>
              <a:rPr lang="en-US" altLang="zh-CN" sz="2000" dirty="0"/>
              <a:t>top = -1;</a:t>
            </a:r>
          </a:p>
          <a:p>
            <a:pPr>
              <a:buFont typeface="Georgia" panose="02040502050405020303" pitchFamily="18" charset="0"/>
              <a:buNone/>
            </a:pPr>
            <a:r>
              <a:rPr lang="en-US" altLang="zh-CN" sz="2000" dirty="0"/>
              <a:t>}</a:t>
            </a:r>
          </a:p>
          <a:p>
            <a:pPr>
              <a:buFont typeface="Georgia" panose="02040502050405020303" pitchFamily="18" charset="0"/>
              <a:buNone/>
            </a:pPr>
            <a:endParaRPr lang="en-US" altLang="zh-CN" sz="2000" dirty="0"/>
          </a:p>
          <a:p>
            <a:pPr>
              <a:buFont typeface="Georgia" panose="02040502050405020303" pitchFamily="18" charset="0"/>
              <a:buNone/>
            </a:pPr>
            <a:r>
              <a:rPr lang="en-US" altLang="zh-CN" sz="2000" dirty="0"/>
              <a:t>#</a:t>
            </a:r>
            <a:r>
              <a:rPr lang="en-US" altLang="zh-CN" sz="2000" dirty="0" err="1"/>
              <a:t>endif</a:t>
            </a:r>
            <a:r>
              <a:rPr lang="en-US" altLang="zh-CN" sz="2000" dirty="0"/>
              <a:t>	</a:t>
            </a:r>
            <a:r>
              <a:rPr lang="en-US" altLang="zh-CN" sz="2000" dirty="0">
                <a:solidFill>
                  <a:schemeClr val="tx1">
                    <a:lumMod val="50000"/>
                    <a:lumOff val="50000"/>
                  </a:schemeClr>
                </a:solidFill>
              </a:rPr>
              <a:t>//</a:t>
            </a:r>
            <a:r>
              <a:rPr lang="en-US" altLang="zh-CN" sz="2000" dirty="0" smtClean="0">
                <a:solidFill>
                  <a:schemeClr val="tx1">
                    <a:lumMod val="50000"/>
                    <a:lumOff val="50000"/>
                  </a:schemeClr>
                </a:solidFill>
              </a:rPr>
              <a:t>STACK_H</a:t>
            </a:r>
            <a:endParaRPr lang="en-US" altLang="zh-CN" sz="2000" dirty="0">
              <a:solidFill>
                <a:schemeClr val="tx1">
                  <a:lumMod val="50000"/>
                  <a:lumOff val="50000"/>
                </a:schemeClr>
              </a:solidFill>
            </a:endParaRP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a:xfrm>
            <a:off x="609600" y="1076325"/>
            <a:ext cx="10975975" cy="1066800"/>
          </a:xfrm>
        </p:spPr>
        <p:txBody>
          <a:bodyPr/>
          <a:lstStyle/>
          <a:p>
            <a:pPr eaLnBrk="1" hangingPunct="1"/>
            <a:r>
              <a:rPr lang="zh-CN" altLang="en-US"/>
              <a:t>例</a:t>
            </a:r>
            <a:r>
              <a:rPr lang="en-US" altLang="zh-CN"/>
              <a:t>9-9</a:t>
            </a:r>
            <a:r>
              <a:rPr lang="zh-CN" altLang="en-US"/>
              <a:t> 栈的应用：一个简单的整数计算器</a:t>
            </a:r>
          </a:p>
        </p:txBody>
      </p:sp>
      <p:sp>
        <p:nvSpPr>
          <p:cNvPr id="102403" name="内容占位符 2"/>
          <p:cNvSpPr>
            <a:spLocks noGrp="1"/>
          </p:cNvSpPr>
          <p:nvPr>
            <p:ph idx="1"/>
          </p:nvPr>
        </p:nvSpPr>
        <p:spPr>
          <a:xfrm>
            <a:off x="895350" y="2286000"/>
            <a:ext cx="10458450" cy="3857625"/>
          </a:xfrm>
        </p:spPr>
        <p:txBody>
          <a:bodyPr/>
          <a:lstStyle/>
          <a:p>
            <a:pPr marL="409575" lvl="1" indent="0" eaLnBrk="1" hangingPunct="1">
              <a:spcAft>
                <a:spcPts val="1200"/>
              </a:spcAft>
              <a:buFont typeface="Georgia" panose="02040502050405020303" pitchFamily="18" charset="0"/>
              <a:buNone/>
            </a:pPr>
            <a:r>
              <a:rPr lang="en-US" altLang="zh-CN" sz="2400">
                <a:latin typeface="宋体" panose="02010600030101010101" pitchFamily="2" charset="-122"/>
              </a:rPr>
              <a:t>	</a:t>
            </a:r>
            <a:r>
              <a:rPr lang="zh-CN" altLang="en-US" sz="2400">
                <a:latin typeface="宋体" panose="02010600030101010101" pitchFamily="2" charset="-122"/>
              </a:rPr>
              <a:t>实现一个简单的整数计算器，能够进行加、减、乘、除和乘方运算。使用时算式采用后缀输入法，每个操作数、操作符之间都以空白符分隔。例如，若要计算</a:t>
            </a:r>
            <a:r>
              <a:rPr lang="en-US" altLang="zh-CN" sz="2400">
                <a:latin typeface="宋体" panose="02010600030101010101" pitchFamily="2" charset="-122"/>
              </a:rPr>
              <a:t>"3+5"</a:t>
            </a:r>
            <a:r>
              <a:rPr lang="zh-CN" altLang="en-US" sz="2400">
                <a:latin typeface="宋体" panose="02010600030101010101" pitchFamily="2" charset="-122"/>
              </a:rPr>
              <a:t>则输入</a:t>
            </a:r>
            <a:r>
              <a:rPr lang="en-US" altLang="zh-CN" sz="2400">
                <a:latin typeface="宋体" panose="02010600030101010101" pitchFamily="2" charset="-122"/>
              </a:rPr>
              <a:t>"3  5  +"</a:t>
            </a:r>
            <a:r>
              <a:rPr lang="zh-CN" altLang="en-US" sz="2400">
                <a:latin typeface="宋体" panose="02010600030101010101" pitchFamily="2" charset="-122"/>
              </a:rPr>
              <a:t>。乘方运算符用</a:t>
            </a:r>
            <a:r>
              <a:rPr lang="en-US" altLang="zh-CN" sz="2400">
                <a:latin typeface="宋体" panose="02010600030101010101" pitchFamily="2" charset="-122"/>
              </a:rPr>
              <a:t>"^"</a:t>
            </a:r>
            <a:r>
              <a:rPr lang="zh-CN" altLang="en-US" sz="2400">
                <a:latin typeface="宋体" panose="02010600030101010101" pitchFamily="2" charset="-122"/>
              </a:rPr>
              <a:t>表示。每次运算在前次结果基础上进行，若要将前次运算结果清除，可键入</a:t>
            </a:r>
            <a:r>
              <a:rPr lang="en-US" altLang="zh-CN" sz="2400">
                <a:latin typeface="宋体" panose="02010600030101010101" pitchFamily="2" charset="-122"/>
              </a:rPr>
              <a:t>"c"</a:t>
            </a:r>
            <a:r>
              <a:rPr lang="zh-CN" altLang="en-US" sz="2400">
                <a:latin typeface="宋体" panose="02010600030101010101" pitchFamily="2" charset="-122"/>
              </a:rPr>
              <a:t>。当键入</a:t>
            </a:r>
            <a:r>
              <a:rPr lang="en-US" altLang="zh-CN" sz="2400">
                <a:latin typeface="宋体" panose="02010600030101010101" pitchFamily="2" charset="-122"/>
              </a:rPr>
              <a:t>"q"</a:t>
            </a:r>
            <a:r>
              <a:rPr lang="zh-CN" altLang="en-US" sz="2400">
                <a:latin typeface="宋体" panose="02010600030101010101" pitchFamily="2" charset="-122"/>
              </a:rPr>
              <a:t>时程序结束。</a:t>
            </a:r>
          </a:p>
          <a:p>
            <a:pPr eaLnBrk="1" hangingPunct="1">
              <a:spcAft>
                <a:spcPts val="1200"/>
              </a:spcAft>
            </a:pPr>
            <a:r>
              <a:rPr lang="en-US" altLang="zh-CN" sz="2800">
                <a:latin typeface="Times New Roman" panose="02020603050405020304" pitchFamily="18" charset="0"/>
                <a:cs typeface="Times New Roman" panose="02020603050405020304" pitchFamily="18" charset="0"/>
              </a:rPr>
              <a:t>Calculator.h  Calculator.cpp   9_9.cpp</a:t>
            </a:r>
          </a:p>
        </p:txBody>
      </p:sp>
      <p:sp>
        <p:nvSpPr>
          <p:cNvPr id="2" name="灯片编号占位符 1">
            <a:extLst>
              <a:ext uri="{FF2B5EF4-FFF2-40B4-BE49-F238E27FC236}">
                <a16:creationId xmlns="" xmlns:a16="http://schemas.microsoft.com/office/drawing/2014/main" id="{7F58D9D1-FD65-4A79-8606-1C00A3F21686}"/>
              </a:ext>
            </a:extLst>
          </p:cNvPr>
          <p:cNvSpPr>
            <a:spLocks noGrp="1"/>
          </p:cNvSpPr>
          <p:nvPr>
            <p:ph type="sldNum" sz="quarter" idx="12"/>
          </p:nvPr>
        </p:nvSpPr>
        <p:spPr/>
        <p:txBody>
          <a:bodyPr/>
          <a:lstStyle/>
          <a:p>
            <a:pPr>
              <a:defRPr/>
            </a:pPr>
            <a:fld id="{CE1FE2A4-74F4-47C4-8584-9852550605CF}" type="slidenum">
              <a:rPr lang="en-US" altLang="zh-CN" smtClean="0"/>
              <a:pPr>
                <a:defRPr/>
              </a:pPr>
              <a:t>63</a:t>
            </a:fld>
            <a:endParaRPr lang="en-US" altLang="zh-CN"/>
          </a:p>
        </p:txBody>
      </p:sp>
    </p:spTree>
    <p:extLst>
      <p:ext uri="{BB962C8B-B14F-4D97-AF65-F5344CB8AC3E}">
        <p14:creationId xmlns:p14="http://schemas.microsoft.com/office/powerpoint/2010/main" val="9657433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8" name="标题 1"/>
          <p:cNvSpPr>
            <a:spLocks noGrp="1"/>
          </p:cNvSpPr>
          <p:nvPr>
            <p:ph type="title"/>
          </p:nvPr>
        </p:nvSpPr>
        <p:spPr/>
        <p:txBody>
          <a:bodyPr/>
          <a:lstStyle/>
          <a:p>
            <a:r>
              <a:rPr lang="zh-CN" altLang="en-US" dirty="0"/>
              <a:t>例</a:t>
            </a:r>
            <a:r>
              <a:rPr lang="en-US" altLang="zh-CN" dirty="0"/>
              <a:t>9-9</a:t>
            </a:r>
            <a:r>
              <a:rPr lang="zh-CN" altLang="en-US" dirty="0"/>
              <a:t> 栈的应用：一个简单的整数计算器</a:t>
            </a:r>
            <a:endParaRPr kumimoji="1" lang="zh-CN" altLang="en-US" dirty="0"/>
          </a:p>
        </p:txBody>
      </p:sp>
      <p:sp>
        <p:nvSpPr>
          <p:cNvPr id="103429" name="内容占位符 2"/>
          <p:cNvSpPr>
            <a:spLocks noGrp="1"/>
          </p:cNvSpPr>
          <p:nvPr>
            <p:ph idx="1"/>
          </p:nvPr>
        </p:nvSpPr>
        <p:spPr>
          <a:xfrm>
            <a:off x="2281163" y="1196752"/>
            <a:ext cx="9160396" cy="5377086"/>
          </a:xfrm>
        </p:spPr>
        <p:txBody>
          <a:bodyPr/>
          <a:lstStyle/>
          <a:p>
            <a:pPr marL="85725">
              <a:spcBef>
                <a:spcPct val="0"/>
              </a:spcBef>
              <a:buFont typeface="Wingdings" panose="05000000000000000000" pitchFamily="2" charset="2"/>
              <a:buNone/>
            </a:pPr>
            <a:r>
              <a:rPr lang="en-US" altLang="zh-CN" sz="2000" dirty="0">
                <a:solidFill>
                  <a:schemeClr val="tx1">
                    <a:lumMod val="50000"/>
                    <a:lumOff val="50000"/>
                  </a:schemeClr>
                </a:solidFill>
              </a:rPr>
              <a:t>//</a:t>
            </a:r>
            <a:r>
              <a:rPr lang="en-US" altLang="zh-CN" sz="2000" dirty="0" err="1">
                <a:solidFill>
                  <a:schemeClr val="tx1">
                    <a:lumMod val="50000"/>
                    <a:lumOff val="50000"/>
                  </a:schemeClr>
                </a:solidFill>
              </a:rPr>
              <a:t>Calculator.h</a:t>
            </a:r>
            <a:endParaRPr lang="en-US" altLang="zh-CN" sz="2000" dirty="0">
              <a:solidFill>
                <a:schemeClr val="tx1">
                  <a:lumMod val="50000"/>
                  <a:lumOff val="50000"/>
                </a:schemeClr>
              </a:solidFill>
            </a:endParaRPr>
          </a:p>
          <a:p>
            <a:pPr marL="85725">
              <a:spcBef>
                <a:spcPct val="0"/>
              </a:spcBef>
              <a:buFont typeface="Wingdings" panose="05000000000000000000" pitchFamily="2" charset="2"/>
              <a:buNone/>
            </a:pPr>
            <a:r>
              <a:rPr lang="en-US" altLang="zh-CN" sz="2000" dirty="0"/>
              <a:t>#</a:t>
            </a:r>
            <a:r>
              <a:rPr lang="en-US" altLang="zh-CN" sz="2000" dirty="0" err="1"/>
              <a:t>ifndef</a:t>
            </a:r>
            <a:r>
              <a:rPr lang="en-US" altLang="zh-CN" sz="2000" dirty="0"/>
              <a:t> CALCULATOR_H</a:t>
            </a:r>
          </a:p>
          <a:p>
            <a:pPr marL="85725">
              <a:spcBef>
                <a:spcPct val="0"/>
              </a:spcBef>
              <a:buFont typeface="Wingdings" panose="05000000000000000000" pitchFamily="2" charset="2"/>
              <a:buNone/>
            </a:pPr>
            <a:r>
              <a:rPr lang="en-US" altLang="zh-CN" sz="2000" dirty="0"/>
              <a:t>#define CALCULATOR_H</a:t>
            </a:r>
          </a:p>
          <a:p>
            <a:pPr marL="85725">
              <a:spcBef>
                <a:spcPct val="0"/>
              </a:spcBef>
              <a:buFont typeface="Wingdings" panose="05000000000000000000" pitchFamily="2" charset="2"/>
              <a:buNone/>
            </a:pPr>
            <a:r>
              <a:rPr lang="en-US" altLang="zh-CN" sz="2000" dirty="0"/>
              <a:t>#include "</a:t>
            </a:r>
            <a:r>
              <a:rPr lang="en-US" altLang="zh-CN" sz="2000" dirty="0" err="1"/>
              <a:t>Stack.h</a:t>
            </a:r>
            <a:r>
              <a:rPr lang="en-US" altLang="zh-CN" sz="2000" dirty="0"/>
              <a:t>"	</a:t>
            </a:r>
            <a:r>
              <a:rPr lang="en-US" altLang="zh-CN" sz="2000" dirty="0" smtClean="0"/>
              <a:t>	</a:t>
            </a:r>
            <a:r>
              <a:rPr lang="en-US" altLang="zh-CN" sz="2000" dirty="0" smtClean="0">
                <a:solidFill>
                  <a:schemeClr val="tx1">
                    <a:lumMod val="50000"/>
                    <a:lumOff val="50000"/>
                  </a:schemeClr>
                </a:solidFill>
              </a:rPr>
              <a:t>// </a:t>
            </a:r>
            <a:r>
              <a:rPr lang="zh-CN" altLang="en-US" sz="2000" dirty="0">
                <a:solidFill>
                  <a:schemeClr val="tx1">
                    <a:lumMod val="50000"/>
                    <a:lumOff val="50000"/>
                  </a:schemeClr>
                </a:solidFill>
              </a:rPr>
              <a:t>包含栈类模板定义文件</a:t>
            </a:r>
          </a:p>
          <a:p>
            <a:pPr marL="85725">
              <a:spcBef>
                <a:spcPct val="0"/>
              </a:spcBef>
              <a:buFont typeface="Wingdings" panose="05000000000000000000" pitchFamily="2" charset="2"/>
              <a:buNone/>
            </a:pPr>
            <a:endParaRPr lang="zh-CN" altLang="en-US" sz="2000" dirty="0"/>
          </a:p>
          <a:p>
            <a:pPr marL="85725">
              <a:spcBef>
                <a:spcPct val="0"/>
              </a:spcBef>
              <a:buFont typeface="Wingdings" panose="05000000000000000000" pitchFamily="2" charset="2"/>
              <a:buNone/>
            </a:pPr>
            <a:r>
              <a:rPr lang="en-US" altLang="zh-CN" sz="2000" dirty="0"/>
              <a:t>class Calculator {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计算器类</a:t>
            </a:r>
          </a:p>
          <a:p>
            <a:pPr marL="85725">
              <a:spcBef>
                <a:spcPct val="0"/>
              </a:spcBef>
              <a:buFont typeface="Wingdings" panose="05000000000000000000" pitchFamily="2" charset="2"/>
              <a:buNone/>
            </a:pPr>
            <a:r>
              <a:rPr lang="en-US" altLang="zh-CN" sz="2000" dirty="0"/>
              <a:t>private:</a:t>
            </a:r>
          </a:p>
          <a:p>
            <a:pPr marL="85725">
              <a:spcBef>
                <a:spcPct val="0"/>
              </a:spcBef>
              <a:buFont typeface="Wingdings" panose="05000000000000000000" pitchFamily="2" charset="2"/>
              <a:buNone/>
            </a:pPr>
            <a:r>
              <a:rPr lang="en-US" altLang="zh-CN" sz="2000" dirty="0"/>
              <a:t>	Stack&lt;double&gt; s;	</a:t>
            </a:r>
            <a:r>
              <a:rPr lang="en-US" altLang="zh-CN" sz="2000" dirty="0">
                <a:solidFill>
                  <a:schemeClr val="tx1">
                    <a:lumMod val="50000"/>
                    <a:lumOff val="50000"/>
                  </a:schemeClr>
                </a:solidFill>
              </a:rPr>
              <a:t>// </a:t>
            </a:r>
            <a:r>
              <a:rPr lang="zh-CN" altLang="en-US" sz="2000" dirty="0">
                <a:solidFill>
                  <a:schemeClr val="tx1">
                    <a:lumMod val="50000"/>
                    <a:lumOff val="50000"/>
                  </a:schemeClr>
                </a:solidFill>
              </a:rPr>
              <a:t>操作数栈</a:t>
            </a:r>
          </a:p>
          <a:p>
            <a:pPr marL="85725">
              <a:spcBef>
                <a:spcPct val="0"/>
              </a:spcBef>
              <a:buFont typeface="Wingdings" panose="05000000000000000000" pitchFamily="2" charset="2"/>
              <a:buNone/>
            </a:pPr>
            <a:r>
              <a:rPr lang="zh-CN" altLang="en-US" sz="2000" dirty="0"/>
              <a:t>	</a:t>
            </a:r>
            <a:r>
              <a:rPr lang="en-US" altLang="zh-CN" sz="2000" dirty="0"/>
              <a:t>void enter(double </a:t>
            </a:r>
            <a:r>
              <a:rPr lang="en-US" altLang="zh-CN" sz="2000" dirty="0" err="1"/>
              <a:t>num</a:t>
            </a: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将操作数</a:t>
            </a:r>
            <a:r>
              <a:rPr lang="en-US" altLang="zh-CN" sz="2000" dirty="0" err="1">
                <a:solidFill>
                  <a:schemeClr val="tx1">
                    <a:lumMod val="50000"/>
                    <a:lumOff val="50000"/>
                  </a:schemeClr>
                </a:solidFill>
              </a:rPr>
              <a:t>num</a:t>
            </a:r>
            <a:r>
              <a:rPr lang="zh-CN" altLang="en-US" sz="2000" dirty="0">
                <a:solidFill>
                  <a:schemeClr val="tx1">
                    <a:lumMod val="50000"/>
                    <a:lumOff val="50000"/>
                  </a:schemeClr>
                </a:solidFill>
              </a:rPr>
              <a:t>压入栈</a:t>
            </a:r>
          </a:p>
          <a:p>
            <a:pPr marL="85725">
              <a:spcBef>
                <a:spcPct val="0"/>
              </a:spcBef>
              <a:buFont typeface="Wingdings" panose="05000000000000000000" pitchFamily="2" charset="2"/>
              <a:buNone/>
            </a:pPr>
            <a:r>
              <a:rPr lang="zh-CN" altLang="en-US"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连续将两个操作数弹出栈，放在</a:t>
            </a:r>
            <a:r>
              <a:rPr lang="en-US" altLang="zh-CN" sz="2000" dirty="0">
                <a:solidFill>
                  <a:schemeClr val="tx1">
                    <a:lumMod val="50000"/>
                    <a:lumOff val="50000"/>
                  </a:schemeClr>
                </a:solidFill>
              </a:rPr>
              <a:t>opnd1</a:t>
            </a:r>
            <a:r>
              <a:rPr lang="zh-CN" altLang="en-US" sz="2000" dirty="0">
                <a:solidFill>
                  <a:schemeClr val="tx1">
                    <a:lumMod val="50000"/>
                    <a:lumOff val="50000"/>
                  </a:schemeClr>
                </a:solidFill>
              </a:rPr>
              <a:t>和</a:t>
            </a:r>
            <a:r>
              <a:rPr lang="en-US" altLang="zh-CN" sz="2000" dirty="0">
                <a:solidFill>
                  <a:schemeClr val="tx1">
                    <a:lumMod val="50000"/>
                    <a:lumOff val="50000"/>
                  </a:schemeClr>
                </a:solidFill>
              </a:rPr>
              <a:t>opnd2</a:t>
            </a:r>
            <a:r>
              <a:rPr lang="zh-CN" altLang="en-US" sz="2000" dirty="0">
                <a:solidFill>
                  <a:schemeClr val="tx1">
                    <a:lumMod val="50000"/>
                    <a:lumOff val="50000"/>
                  </a:schemeClr>
                </a:solidFill>
              </a:rPr>
              <a:t>中</a:t>
            </a:r>
          </a:p>
          <a:p>
            <a:pPr marL="85725">
              <a:spcBef>
                <a:spcPct val="0"/>
              </a:spcBef>
              <a:buFont typeface="Wingdings" panose="05000000000000000000" pitchFamily="2" charset="2"/>
              <a:buNone/>
            </a:pPr>
            <a:r>
              <a:rPr lang="zh-CN" altLang="en-US" sz="2000" dirty="0"/>
              <a:t>	</a:t>
            </a:r>
            <a:r>
              <a:rPr lang="en-US" altLang="zh-CN" sz="2000" dirty="0"/>
              <a:t>bool </a:t>
            </a:r>
            <a:r>
              <a:rPr lang="en-US" altLang="zh-CN" sz="2000" dirty="0" err="1"/>
              <a:t>getTwoOperands</a:t>
            </a:r>
            <a:r>
              <a:rPr lang="en-US" altLang="zh-CN" sz="2000" dirty="0"/>
              <a:t>(double &amp;opnd1, double &amp;opnd2);</a:t>
            </a:r>
          </a:p>
          <a:p>
            <a:pPr marL="85725">
              <a:spcBef>
                <a:spcPct val="0"/>
              </a:spcBef>
              <a:buFont typeface="Wingdings" panose="05000000000000000000" pitchFamily="2" charset="2"/>
              <a:buNone/>
            </a:pPr>
            <a:r>
              <a:rPr lang="en-US" altLang="zh-CN" sz="2000" dirty="0"/>
              <a:t>	void compute(char op);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执行由操作符</a:t>
            </a:r>
            <a:r>
              <a:rPr lang="en-US" altLang="zh-CN" sz="2000" dirty="0">
                <a:solidFill>
                  <a:schemeClr val="tx1">
                    <a:lumMod val="50000"/>
                    <a:lumOff val="50000"/>
                  </a:schemeClr>
                </a:solidFill>
              </a:rPr>
              <a:t>op</a:t>
            </a:r>
            <a:r>
              <a:rPr lang="zh-CN" altLang="en-US" sz="2000" dirty="0">
                <a:solidFill>
                  <a:schemeClr val="tx1">
                    <a:lumMod val="50000"/>
                    <a:lumOff val="50000"/>
                  </a:schemeClr>
                </a:solidFill>
              </a:rPr>
              <a:t>指定的运算</a:t>
            </a:r>
          </a:p>
          <a:p>
            <a:pPr marL="85725">
              <a:spcBef>
                <a:spcPct val="0"/>
              </a:spcBef>
              <a:buFont typeface="Wingdings" panose="05000000000000000000" pitchFamily="2" charset="2"/>
              <a:buNone/>
            </a:pPr>
            <a:r>
              <a:rPr lang="en-US" altLang="zh-CN" sz="2000" dirty="0"/>
              <a:t>public:</a:t>
            </a:r>
          </a:p>
          <a:p>
            <a:pPr marL="85725">
              <a:spcBef>
                <a:spcPct val="0"/>
              </a:spcBef>
              <a:buFont typeface="Wingdings" panose="05000000000000000000" pitchFamily="2" charset="2"/>
              <a:buNone/>
            </a:pPr>
            <a:r>
              <a:rPr lang="en-US" altLang="zh-CN" sz="2000" dirty="0"/>
              <a:t>	void run();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运行计算器程序</a:t>
            </a:r>
          </a:p>
          <a:p>
            <a:pPr marL="85725">
              <a:spcBef>
                <a:spcPct val="0"/>
              </a:spcBef>
              <a:buFont typeface="Wingdings" panose="05000000000000000000" pitchFamily="2" charset="2"/>
              <a:buNone/>
            </a:pPr>
            <a:r>
              <a:rPr lang="zh-CN" altLang="en-US" sz="2000" dirty="0"/>
              <a:t>	</a:t>
            </a:r>
            <a:r>
              <a:rPr lang="en-US" altLang="zh-CN" sz="2000" dirty="0"/>
              <a:t>void clear();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清空操作数栈</a:t>
            </a:r>
          </a:p>
          <a:p>
            <a:pPr marL="85725">
              <a:spcBef>
                <a:spcPct val="0"/>
              </a:spcBef>
              <a:buFont typeface="Wingdings" panose="05000000000000000000" pitchFamily="2" charset="2"/>
              <a:buNone/>
            </a:pPr>
            <a:r>
              <a:rPr lang="en-US" altLang="zh-CN" sz="2000" dirty="0"/>
              <a:t>};</a:t>
            </a:r>
          </a:p>
          <a:p>
            <a:pPr marL="85725">
              <a:spcBef>
                <a:spcPct val="0"/>
              </a:spcBef>
              <a:buFont typeface="Wingdings" panose="05000000000000000000" pitchFamily="2" charset="2"/>
              <a:buNone/>
            </a:pPr>
            <a:r>
              <a:rPr lang="en-US" altLang="zh-CN" sz="2000" dirty="0"/>
              <a:t>#</a:t>
            </a:r>
            <a:r>
              <a:rPr lang="en-US" altLang="zh-CN" sz="2000" dirty="0" err="1"/>
              <a:t>endif</a:t>
            </a:r>
            <a:r>
              <a:rPr lang="en-US" altLang="zh-CN" sz="2000" dirty="0"/>
              <a:t> </a:t>
            </a:r>
            <a:r>
              <a:rPr lang="en-US" altLang="zh-CN" sz="2000" dirty="0">
                <a:solidFill>
                  <a:schemeClr val="tx1">
                    <a:lumMod val="50000"/>
                    <a:lumOff val="50000"/>
                  </a:schemeClr>
                </a:solidFill>
              </a:rPr>
              <a:t>//</a:t>
            </a:r>
            <a:r>
              <a:rPr lang="en-US" altLang="zh-CN" sz="2000" dirty="0" smtClean="0">
                <a:solidFill>
                  <a:schemeClr val="tx1">
                    <a:lumMod val="50000"/>
                    <a:lumOff val="50000"/>
                  </a:schemeClr>
                </a:solidFill>
              </a:rPr>
              <a:t>CALCULATOR_H</a:t>
            </a:r>
            <a:endParaRPr lang="en-US" altLang="zh-CN" sz="2000" dirty="0">
              <a:solidFill>
                <a:schemeClr val="tx1">
                  <a:lumMod val="50000"/>
                  <a:lumOff val="50000"/>
                </a:schemeClr>
              </a:solidFill>
            </a:endParaRP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64</a:t>
            </a:fld>
            <a:endParaRPr lang="zh-CN" alt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6" name="标题 1"/>
          <p:cNvSpPr>
            <a:spLocks noGrp="1"/>
          </p:cNvSpPr>
          <p:nvPr>
            <p:ph type="title"/>
          </p:nvPr>
        </p:nvSpPr>
        <p:spPr/>
        <p:txBody>
          <a:bodyPr/>
          <a:lstStyle/>
          <a:p>
            <a:r>
              <a:rPr lang="zh-CN" altLang="en-US" dirty="0"/>
              <a:t>例</a:t>
            </a:r>
            <a:r>
              <a:rPr lang="en-US" altLang="zh-CN" dirty="0"/>
              <a:t>9-9</a:t>
            </a:r>
            <a:r>
              <a:rPr lang="zh-CN" altLang="en-US" dirty="0"/>
              <a:t> 栈的应用：一个简单的整数计算器</a:t>
            </a:r>
            <a:endParaRPr kumimoji="1" lang="zh-CN" altLang="en-US" dirty="0"/>
          </a:p>
        </p:txBody>
      </p:sp>
      <p:sp>
        <p:nvSpPr>
          <p:cNvPr id="105477" name="内容占位符 2"/>
          <p:cNvSpPr>
            <a:spLocks noGrp="1"/>
          </p:cNvSpPr>
          <p:nvPr>
            <p:ph idx="1"/>
          </p:nvPr>
        </p:nvSpPr>
        <p:spPr>
          <a:xfrm>
            <a:off x="2281163" y="1052736"/>
            <a:ext cx="9304412" cy="5616624"/>
          </a:xfrm>
        </p:spPr>
        <p:txBody>
          <a:bodyPr/>
          <a:lstStyle/>
          <a:p>
            <a:pPr marL="85725">
              <a:spcBef>
                <a:spcPct val="0"/>
              </a:spcBef>
              <a:buFont typeface="Wingdings" panose="05000000000000000000" pitchFamily="2" charset="2"/>
              <a:buNone/>
            </a:pPr>
            <a:r>
              <a:rPr lang="en-US" altLang="zh-CN" sz="2000" dirty="0">
                <a:solidFill>
                  <a:schemeClr val="tx1">
                    <a:lumMod val="50000"/>
                    <a:lumOff val="50000"/>
                  </a:schemeClr>
                </a:solidFill>
              </a:rPr>
              <a:t>//Calculator.cpp</a:t>
            </a:r>
          </a:p>
          <a:p>
            <a:pPr marL="85725">
              <a:spcBef>
                <a:spcPct val="0"/>
              </a:spcBef>
              <a:buFont typeface="Wingdings" panose="05000000000000000000" pitchFamily="2" charset="2"/>
              <a:buNone/>
            </a:pPr>
            <a:r>
              <a:rPr lang="en-US" altLang="zh-CN" sz="2000" dirty="0"/>
              <a:t>#include "</a:t>
            </a:r>
            <a:r>
              <a:rPr lang="en-US" altLang="zh-CN" sz="2000" dirty="0" err="1"/>
              <a:t>Calculator.h</a:t>
            </a:r>
            <a:r>
              <a:rPr lang="en-US" altLang="zh-CN" sz="2000" dirty="0"/>
              <a:t>"</a:t>
            </a:r>
          </a:p>
          <a:p>
            <a:pPr marL="85725">
              <a:spcBef>
                <a:spcPct val="0"/>
              </a:spcBef>
              <a:buFont typeface="Wingdings" panose="05000000000000000000" pitchFamily="2" charset="2"/>
              <a:buNone/>
            </a:pPr>
            <a:r>
              <a:rPr lang="en-US" altLang="zh-CN" sz="2000" dirty="0"/>
              <a:t>#include &lt;</a:t>
            </a:r>
            <a:r>
              <a:rPr lang="en-US" altLang="zh-CN" sz="2000" dirty="0" err="1"/>
              <a:t>iostream</a:t>
            </a:r>
            <a:r>
              <a:rPr lang="en-US" altLang="zh-CN" sz="2000" dirty="0"/>
              <a:t>&gt;</a:t>
            </a:r>
          </a:p>
          <a:p>
            <a:pPr marL="85725">
              <a:spcBef>
                <a:spcPct val="0"/>
              </a:spcBef>
              <a:buFont typeface="Wingdings" panose="05000000000000000000" pitchFamily="2" charset="2"/>
              <a:buNone/>
            </a:pPr>
            <a:r>
              <a:rPr lang="en-US" altLang="zh-CN" sz="2000" dirty="0"/>
              <a:t>#include &lt;</a:t>
            </a:r>
            <a:r>
              <a:rPr lang="en-US" altLang="zh-CN" sz="2000" dirty="0" err="1"/>
              <a:t>sstream</a:t>
            </a:r>
            <a:r>
              <a:rPr lang="en-US" altLang="zh-CN" sz="2000" dirty="0"/>
              <a:t>&gt;</a:t>
            </a:r>
          </a:p>
          <a:p>
            <a:pPr marL="85725">
              <a:spcBef>
                <a:spcPct val="0"/>
              </a:spcBef>
              <a:buFont typeface="Wingdings" panose="05000000000000000000" pitchFamily="2" charset="2"/>
              <a:buNone/>
            </a:pPr>
            <a:r>
              <a:rPr lang="en-US" altLang="zh-CN" sz="2000" dirty="0"/>
              <a:t>#include &lt;</a:t>
            </a:r>
            <a:r>
              <a:rPr lang="en-US" altLang="zh-CN" sz="2000" dirty="0" err="1"/>
              <a:t>cmath</a:t>
            </a:r>
            <a:r>
              <a:rPr lang="en-US" altLang="zh-CN" sz="2000" dirty="0"/>
              <a:t>&gt;</a:t>
            </a:r>
          </a:p>
          <a:p>
            <a:pPr marL="85725">
              <a:spcBef>
                <a:spcPct val="0"/>
              </a:spcBef>
              <a:buFont typeface="Wingdings" panose="05000000000000000000" pitchFamily="2" charset="2"/>
              <a:buNone/>
            </a:pPr>
            <a:r>
              <a:rPr lang="en-US" altLang="zh-CN" sz="2000" dirty="0"/>
              <a:t>using namespace </a:t>
            </a:r>
            <a:r>
              <a:rPr lang="en-US" altLang="zh-CN" sz="2000" dirty="0" err="1"/>
              <a:t>std</a:t>
            </a:r>
            <a:r>
              <a:rPr lang="en-US" altLang="zh-CN" sz="2000" dirty="0"/>
              <a:t>;</a:t>
            </a:r>
          </a:p>
          <a:p>
            <a:pPr marL="85725">
              <a:spcBef>
                <a:spcPct val="0"/>
              </a:spcBef>
              <a:buFont typeface="Wingdings" panose="05000000000000000000" pitchFamily="2" charset="2"/>
              <a:buNone/>
            </a:pPr>
            <a:endParaRPr lang="en-US" altLang="zh-CN" sz="2000" dirty="0"/>
          </a:p>
          <a:p>
            <a:pPr marL="85725">
              <a:spcBef>
                <a:spcPct val="0"/>
              </a:spcBef>
              <a:buFont typeface="Wingdings" panose="05000000000000000000" pitchFamily="2" charset="2"/>
              <a:buNone/>
            </a:pPr>
            <a:r>
              <a:rPr lang="en-US" altLang="zh-CN" sz="2000" dirty="0">
                <a:solidFill>
                  <a:schemeClr val="tx1">
                    <a:lumMod val="50000"/>
                    <a:lumOff val="50000"/>
                  </a:schemeClr>
                </a:solidFill>
              </a:rPr>
              <a:t>//</a:t>
            </a:r>
            <a:r>
              <a:rPr lang="zh-CN" altLang="en-US" sz="2000" dirty="0">
                <a:solidFill>
                  <a:schemeClr val="tx1">
                    <a:lumMod val="50000"/>
                    <a:lumOff val="50000"/>
                  </a:schemeClr>
                </a:solidFill>
              </a:rPr>
              <a:t>工具函数，用于将字符串转换为实数</a:t>
            </a:r>
          </a:p>
          <a:p>
            <a:pPr marL="85725">
              <a:spcBef>
                <a:spcPct val="0"/>
              </a:spcBef>
              <a:buFont typeface="Wingdings" panose="05000000000000000000" pitchFamily="2" charset="2"/>
              <a:buNone/>
            </a:pPr>
            <a:r>
              <a:rPr lang="en-US" altLang="zh-CN" sz="2000" dirty="0"/>
              <a:t>inline double </a:t>
            </a:r>
            <a:r>
              <a:rPr lang="en-US" altLang="zh-CN" sz="2000" dirty="0" err="1"/>
              <a:t>stringToDouble</a:t>
            </a:r>
            <a:r>
              <a:rPr lang="en-US" altLang="zh-CN" sz="2000" dirty="0"/>
              <a:t>(</a:t>
            </a:r>
            <a:r>
              <a:rPr lang="en-US" altLang="zh-CN" sz="2000" dirty="0" err="1"/>
              <a:t>const</a:t>
            </a:r>
            <a:r>
              <a:rPr lang="en-US" altLang="zh-CN" sz="2000" dirty="0"/>
              <a:t> string &amp;</a:t>
            </a:r>
            <a:r>
              <a:rPr lang="en-US" altLang="zh-CN" sz="2000" dirty="0" err="1"/>
              <a:t>str</a:t>
            </a:r>
            <a:r>
              <a:rPr lang="en-US" altLang="zh-CN" sz="2000" dirty="0"/>
              <a:t>) {</a:t>
            </a:r>
          </a:p>
          <a:p>
            <a:pPr marL="85725">
              <a:spcBef>
                <a:spcPct val="0"/>
              </a:spcBef>
              <a:buFont typeface="Wingdings" panose="05000000000000000000" pitchFamily="2" charset="2"/>
              <a:buNone/>
            </a:pPr>
            <a:r>
              <a:rPr lang="en-US" altLang="zh-CN" sz="2000" dirty="0"/>
              <a:t>	</a:t>
            </a:r>
            <a:r>
              <a:rPr lang="en-US" altLang="zh-CN" sz="2000" dirty="0" err="1"/>
              <a:t>istringstream</a:t>
            </a:r>
            <a:r>
              <a:rPr lang="en-US" altLang="zh-CN" sz="2000" dirty="0"/>
              <a:t> stream(</a:t>
            </a:r>
            <a:r>
              <a:rPr lang="en-US" altLang="zh-CN" sz="2000" dirty="0" err="1"/>
              <a:t>str</a:t>
            </a:r>
            <a:r>
              <a:rPr lang="en-US" altLang="zh-CN" sz="2000" dirty="0"/>
              <a:t>);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字符串输入流</a:t>
            </a:r>
          </a:p>
          <a:p>
            <a:pPr marL="85725">
              <a:spcBef>
                <a:spcPct val="0"/>
              </a:spcBef>
              <a:buFont typeface="Wingdings" panose="05000000000000000000" pitchFamily="2" charset="2"/>
              <a:buNone/>
            </a:pPr>
            <a:r>
              <a:rPr lang="zh-CN" altLang="en-US" sz="2000" dirty="0"/>
              <a:t>	</a:t>
            </a:r>
            <a:r>
              <a:rPr lang="en-US" altLang="zh-CN" sz="2000" dirty="0"/>
              <a:t>double result;</a:t>
            </a:r>
          </a:p>
          <a:p>
            <a:pPr marL="85725">
              <a:spcBef>
                <a:spcPct val="0"/>
              </a:spcBef>
              <a:buFont typeface="Wingdings" panose="05000000000000000000" pitchFamily="2" charset="2"/>
              <a:buNone/>
            </a:pPr>
            <a:r>
              <a:rPr lang="en-US" altLang="zh-CN" sz="2000" dirty="0"/>
              <a:t>	stream &gt;&gt; result;</a:t>
            </a:r>
          </a:p>
          <a:p>
            <a:pPr marL="85725">
              <a:spcBef>
                <a:spcPct val="0"/>
              </a:spcBef>
              <a:buFont typeface="Wingdings" panose="05000000000000000000" pitchFamily="2" charset="2"/>
              <a:buNone/>
            </a:pPr>
            <a:r>
              <a:rPr lang="en-US" altLang="zh-CN" sz="2000" dirty="0"/>
              <a:t>	return result;</a:t>
            </a:r>
          </a:p>
          <a:p>
            <a:pPr marL="85725">
              <a:spcBef>
                <a:spcPct val="0"/>
              </a:spcBef>
              <a:buFont typeface="Wingdings" panose="05000000000000000000" pitchFamily="2" charset="2"/>
              <a:buNone/>
            </a:pPr>
            <a:r>
              <a:rPr lang="en-US" altLang="zh-CN" sz="2000" dirty="0"/>
              <a:t>}</a:t>
            </a:r>
          </a:p>
          <a:p>
            <a:pPr marL="85725">
              <a:spcBef>
                <a:spcPct val="0"/>
              </a:spcBef>
              <a:buFont typeface="Wingdings" panose="05000000000000000000" pitchFamily="2" charset="2"/>
              <a:buNone/>
            </a:pPr>
            <a:endParaRPr lang="en-US" altLang="zh-CN" sz="2000" dirty="0"/>
          </a:p>
          <a:p>
            <a:pPr marL="85725">
              <a:spcBef>
                <a:spcPct val="0"/>
              </a:spcBef>
              <a:buFont typeface="Wingdings" panose="05000000000000000000" pitchFamily="2" charset="2"/>
              <a:buNone/>
            </a:pPr>
            <a:r>
              <a:rPr lang="en-US" altLang="zh-CN" sz="2000" dirty="0"/>
              <a:t>void Calculator::enter(double </a:t>
            </a:r>
            <a:r>
              <a:rPr lang="en-US" altLang="zh-CN" sz="2000" dirty="0" err="1"/>
              <a:t>num</a:t>
            </a:r>
            <a:r>
              <a:rPr lang="en-US" altLang="zh-CN" sz="2000" dirty="0"/>
              <a:t>) {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将操作数</a:t>
            </a:r>
            <a:r>
              <a:rPr lang="en-US" altLang="zh-CN" sz="2000" dirty="0" err="1">
                <a:solidFill>
                  <a:schemeClr val="tx1">
                    <a:lumMod val="50000"/>
                    <a:lumOff val="50000"/>
                  </a:schemeClr>
                </a:solidFill>
              </a:rPr>
              <a:t>num</a:t>
            </a:r>
            <a:r>
              <a:rPr lang="zh-CN" altLang="en-US" sz="2000" dirty="0">
                <a:solidFill>
                  <a:schemeClr val="tx1">
                    <a:lumMod val="50000"/>
                    <a:lumOff val="50000"/>
                  </a:schemeClr>
                </a:solidFill>
              </a:rPr>
              <a:t>压入栈</a:t>
            </a:r>
          </a:p>
          <a:p>
            <a:pPr marL="85725">
              <a:spcBef>
                <a:spcPct val="0"/>
              </a:spcBef>
              <a:buFont typeface="Wingdings" panose="05000000000000000000" pitchFamily="2" charset="2"/>
              <a:buNone/>
            </a:pPr>
            <a:r>
              <a:rPr lang="zh-CN" altLang="en-US" sz="2000" dirty="0"/>
              <a:t>	</a:t>
            </a:r>
            <a:r>
              <a:rPr lang="en-US" altLang="zh-CN" sz="2000" dirty="0" err="1"/>
              <a:t>s.push</a:t>
            </a:r>
            <a:r>
              <a:rPr lang="en-US" altLang="zh-CN" sz="2000" dirty="0"/>
              <a:t>(</a:t>
            </a:r>
            <a:r>
              <a:rPr lang="en-US" altLang="zh-CN" sz="2000" dirty="0" err="1"/>
              <a:t>num</a:t>
            </a:r>
            <a:r>
              <a:rPr lang="en-US" altLang="zh-CN" sz="2000" dirty="0"/>
              <a:t>);</a:t>
            </a:r>
          </a:p>
          <a:p>
            <a:pPr marL="85725">
              <a:spcBef>
                <a:spcPct val="0"/>
              </a:spcBef>
              <a:buFont typeface="Wingdings" panose="05000000000000000000" pitchFamily="2" charset="2"/>
              <a:buNone/>
            </a:pPr>
            <a:r>
              <a:rPr lang="en-US" altLang="zh-CN" sz="2000" dirty="0"/>
              <a:t>}</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65</a:t>
            </a:fld>
            <a:endParaRPr lang="zh-CN" alt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4" name="标题 1"/>
          <p:cNvSpPr>
            <a:spLocks noGrp="1"/>
          </p:cNvSpPr>
          <p:nvPr>
            <p:ph type="title"/>
          </p:nvPr>
        </p:nvSpPr>
        <p:spPr/>
        <p:txBody>
          <a:bodyPr/>
          <a:lstStyle/>
          <a:p>
            <a:r>
              <a:rPr lang="zh-CN" altLang="en-US" dirty="0"/>
              <a:t>例</a:t>
            </a:r>
            <a:r>
              <a:rPr lang="en-US" altLang="zh-CN" dirty="0"/>
              <a:t>9-9</a:t>
            </a:r>
            <a:r>
              <a:rPr lang="zh-CN" altLang="en-US" dirty="0"/>
              <a:t> 栈的应用：一个简单的整数计算器</a:t>
            </a:r>
            <a:endParaRPr kumimoji="1" lang="zh-CN" altLang="en-US" dirty="0"/>
          </a:p>
        </p:txBody>
      </p:sp>
      <p:sp>
        <p:nvSpPr>
          <p:cNvPr id="107525" name="内容占位符 2"/>
          <p:cNvSpPr>
            <a:spLocks noGrp="1"/>
          </p:cNvSpPr>
          <p:nvPr>
            <p:ph idx="1"/>
          </p:nvPr>
        </p:nvSpPr>
        <p:spPr>
          <a:xfrm>
            <a:off x="1633091" y="1340768"/>
            <a:ext cx="9952484" cy="5233070"/>
          </a:xfrm>
        </p:spPr>
        <p:txBody>
          <a:bodyPr/>
          <a:lstStyle/>
          <a:p>
            <a:pPr marL="85725">
              <a:spcBef>
                <a:spcPct val="0"/>
              </a:spcBef>
              <a:buFont typeface="Wingdings" panose="05000000000000000000" pitchFamily="2" charset="2"/>
              <a:buNone/>
            </a:pPr>
            <a:r>
              <a:rPr lang="en-US" altLang="zh-CN" sz="2000" dirty="0"/>
              <a:t>bool Calculator::</a:t>
            </a:r>
            <a:r>
              <a:rPr lang="en-US" altLang="zh-CN" sz="2000" dirty="0" err="1"/>
              <a:t>getTwoOperands</a:t>
            </a:r>
            <a:r>
              <a:rPr lang="en-US" altLang="zh-CN" sz="2000" dirty="0"/>
              <a:t>(double &amp;opnd1, double &amp;opnd2) {</a:t>
            </a:r>
          </a:p>
          <a:p>
            <a:pPr marL="85725">
              <a:spcBef>
                <a:spcPct val="0"/>
              </a:spcBef>
              <a:buFont typeface="Wingdings" panose="05000000000000000000" pitchFamily="2" charset="2"/>
              <a:buNone/>
            </a:pPr>
            <a:r>
              <a:rPr lang="en-US" altLang="zh-CN" sz="2000" dirty="0"/>
              <a:t>	if (</a:t>
            </a:r>
            <a:r>
              <a:rPr lang="en-US" altLang="zh-CN" sz="2000" dirty="0" err="1"/>
              <a:t>s.isEmpty</a:t>
            </a:r>
            <a:r>
              <a:rPr lang="en-US" altLang="zh-CN" sz="2000" dirty="0"/>
              <a:t>()) {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检查栈是否空</a:t>
            </a:r>
          </a:p>
          <a:p>
            <a:pPr marL="85725">
              <a:spcBef>
                <a:spcPct val="0"/>
              </a:spcBef>
              <a:buFont typeface="Wingdings" panose="05000000000000000000" pitchFamily="2" charset="2"/>
              <a:buNone/>
            </a:pPr>
            <a:r>
              <a:rPr lang="zh-CN" altLang="en-US" sz="2000" dirty="0"/>
              <a:t>		</a:t>
            </a:r>
            <a:r>
              <a:rPr lang="en-US" altLang="zh-CN" sz="2000" dirty="0" err="1"/>
              <a:t>cerr</a:t>
            </a:r>
            <a:r>
              <a:rPr lang="en-US" altLang="zh-CN" sz="2000" dirty="0"/>
              <a:t> &lt;&lt; "Missing operand!" &lt;&lt; </a:t>
            </a:r>
            <a:r>
              <a:rPr lang="en-US" altLang="zh-CN" sz="2000" dirty="0" err="1"/>
              <a:t>endl</a:t>
            </a:r>
            <a:r>
              <a:rPr lang="en-US" altLang="zh-CN" sz="2000" dirty="0"/>
              <a:t>;</a:t>
            </a:r>
          </a:p>
          <a:p>
            <a:pPr marL="85725">
              <a:spcBef>
                <a:spcPct val="0"/>
              </a:spcBef>
              <a:buFont typeface="Wingdings" panose="05000000000000000000" pitchFamily="2" charset="2"/>
              <a:buNone/>
            </a:pPr>
            <a:r>
              <a:rPr lang="en-US" altLang="zh-CN" sz="2000" dirty="0"/>
              <a:t>		return false;</a:t>
            </a:r>
          </a:p>
          <a:p>
            <a:pPr marL="85725">
              <a:spcBef>
                <a:spcPct val="0"/>
              </a:spcBef>
              <a:buFont typeface="Wingdings" panose="05000000000000000000" pitchFamily="2" charset="2"/>
              <a:buNone/>
            </a:pPr>
            <a:r>
              <a:rPr lang="en-US" altLang="zh-CN" sz="2000" dirty="0"/>
              <a:t>	}</a:t>
            </a:r>
          </a:p>
          <a:p>
            <a:pPr marL="85725">
              <a:spcBef>
                <a:spcPct val="0"/>
              </a:spcBef>
              <a:buFont typeface="Wingdings" panose="05000000000000000000" pitchFamily="2" charset="2"/>
              <a:buNone/>
            </a:pPr>
            <a:r>
              <a:rPr lang="en-US" altLang="zh-CN" sz="2000" dirty="0"/>
              <a:t>	opnd1 = </a:t>
            </a:r>
            <a:r>
              <a:rPr lang="en-US" altLang="zh-CN" sz="2000" dirty="0" err="1"/>
              <a:t>s.pop</a:t>
            </a: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将右操作数弹出栈</a:t>
            </a:r>
          </a:p>
          <a:p>
            <a:pPr marL="85725">
              <a:spcBef>
                <a:spcPct val="0"/>
              </a:spcBef>
              <a:buFont typeface="Wingdings" panose="05000000000000000000" pitchFamily="2" charset="2"/>
              <a:buNone/>
            </a:pPr>
            <a:r>
              <a:rPr lang="zh-CN" altLang="en-US" sz="2000" dirty="0"/>
              <a:t>	</a:t>
            </a:r>
            <a:r>
              <a:rPr lang="en-US" altLang="zh-CN" sz="2000" dirty="0"/>
              <a:t>if (</a:t>
            </a:r>
            <a:r>
              <a:rPr lang="en-US" altLang="zh-CN" sz="2000" dirty="0" err="1"/>
              <a:t>s.isEmpty</a:t>
            </a:r>
            <a:r>
              <a:rPr lang="en-US" altLang="zh-CN" sz="2000" dirty="0"/>
              <a:t>()) {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检查栈是否空</a:t>
            </a:r>
          </a:p>
          <a:p>
            <a:pPr marL="85725">
              <a:spcBef>
                <a:spcPct val="0"/>
              </a:spcBef>
              <a:buFont typeface="Wingdings" panose="05000000000000000000" pitchFamily="2" charset="2"/>
              <a:buNone/>
            </a:pPr>
            <a:r>
              <a:rPr lang="zh-CN" altLang="en-US" sz="2000" dirty="0"/>
              <a:t>		</a:t>
            </a:r>
            <a:r>
              <a:rPr lang="en-US" altLang="zh-CN" sz="2000" dirty="0" err="1"/>
              <a:t>cerr</a:t>
            </a:r>
            <a:r>
              <a:rPr lang="en-US" altLang="zh-CN" sz="2000" dirty="0"/>
              <a:t> &lt;&lt; "Missing operand!" &lt;&lt; </a:t>
            </a:r>
            <a:r>
              <a:rPr lang="en-US" altLang="zh-CN" sz="2000" dirty="0" err="1"/>
              <a:t>endl</a:t>
            </a:r>
            <a:r>
              <a:rPr lang="en-US" altLang="zh-CN" sz="2000" dirty="0"/>
              <a:t>;</a:t>
            </a:r>
          </a:p>
          <a:p>
            <a:pPr marL="85725">
              <a:spcBef>
                <a:spcPct val="0"/>
              </a:spcBef>
              <a:buFont typeface="Wingdings" panose="05000000000000000000" pitchFamily="2" charset="2"/>
              <a:buNone/>
            </a:pPr>
            <a:r>
              <a:rPr lang="en-US" altLang="zh-CN" sz="2000" dirty="0"/>
              <a:t>		return false;</a:t>
            </a:r>
          </a:p>
          <a:p>
            <a:pPr marL="85725">
              <a:spcBef>
                <a:spcPct val="0"/>
              </a:spcBef>
              <a:buFont typeface="Wingdings" panose="05000000000000000000" pitchFamily="2" charset="2"/>
              <a:buNone/>
            </a:pPr>
            <a:r>
              <a:rPr lang="en-US" altLang="zh-CN" sz="2000" dirty="0"/>
              <a:t>	}</a:t>
            </a:r>
          </a:p>
          <a:p>
            <a:pPr marL="85725">
              <a:spcBef>
                <a:spcPct val="0"/>
              </a:spcBef>
              <a:buFont typeface="Wingdings" panose="05000000000000000000" pitchFamily="2" charset="2"/>
              <a:buNone/>
            </a:pPr>
            <a:r>
              <a:rPr lang="en-US" altLang="zh-CN" sz="2000" dirty="0"/>
              <a:t>	opnd2 = </a:t>
            </a:r>
            <a:r>
              <a:rPr lang="en-US" altLang="zh-CN" sz="2000" dirty="0" err="1"/>
              <a:t>s.pop</a:t>
            </a: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将左操作数弹出栈</a:t>
            </a:r>
          </a:p>
          <a:p>
            <a:pPr marL="85725">
              <a:spcBef>
                <a:spcPct val="0"/>
              </a:spcBef>
              <a:buFont typeface="Wingdings" panose="05000000000000000000" pitchFamily="2" charset="2"/>
              <a:buNone/>
            </a:pPr>
            <a:r>
              <a:rPr lang="zh-CN" altLang="en-US" sz="2000" dirty="0"/>
              <a:t>	</a:t>
            </a:r>
            <a:r>
              <a:rPr lang="en-US" altLang="zh-CN" sz="2000" dirty="0"/>
              <a:t>return true;</a:t>
            </a:r>
          </a:p>
          <a:p>
            <a:pPr marL="85725">
              <a:spcBef>
                <a:spcPct val="0"/>
              </a:spcBef>
              <a:buFont typeface="Wingdings" panose="05000000000000000000" pitchFamily="2" charset="2"/>
              <a:buNone/>
            </a:pPr>
            <a:r>
              <a:rPr lang="en-US" altLang="zh-CN" sz="2000" dirty="0"/>
              <a:t>}</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66</a:t>
            </a:fld>
            <a:endParaRPr lang="zh-CN" alt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4" name="标题 1"/>
          <p:cNvSpPr>
            <a:spLocks noGrp="1"/>
          </p:cNvSpPr>
          <p:nvPr>
            <p:ph type="title"/>
          </p:nvPr>
        </p:nvSpPr>
        <p:spPr/>
        <p:txBody>
          <a:bodyPr/>
          <a:lstStyle/>
          <a:p>
            <a:r>
              <a:rPr lang="zh-CN" altLang="en-US"/>
              <a:t>例</a:t>
            </a:r>
            <a:r>
              <a:rPr lang="en-US" altLang="zh-CN"/>
              <a:t>9-9</a:t>
            </a:r>
            <a:r>
              <a:rPr lang="zh-CN" altLang="en-US"/>
              <a:t> 栈的应用：一个简单的整数计算器</a:t>
            </a:r>
            <a:endParaRPr kumimoji="1" lang="zh-CN" altLang="en-US"/>
          </a:p>
        </p:txBody>
      </p:sp>
      <p:sp>
        <p:nvSpPr>
          <p:cNvPr id="109572" name="内容占位符 2"/>
          <p:cNvSpPr>
            <a:spLocks noGrp="1"/>
          </p:cNvSpPr>
          <p:nvPr>
            <p:ph idx="1"/>
          </p:nvPr>
        </p:nvSpPr>
        <p:spPr>
          <a:xfrm>
            <a:off x="1921123" y="1052736"/>
            <a:ext cx="9664452" cy="5521102"/>
          </a:xfrm>
        </p:spPr>
        <p:txBody>
          <a:bodyPr/>
          <a:lstStyle/>
          <a:p>
            <a:pPr marL="85725">
              <a:spcBef>
                <a:spcPct val="0"/>
              </a:spcBef>
              <a:buFont typeface="Wingdings" panose="05000000000000000000" pitchFamily="2" charset="2"/>
              <a:buNone/>
            </a:pPr>
            <a:r>
              <a:rPr lang="en-US" altLang="zh-CN" sz="1600" dirty="0"/>
              <a:t>void Calculator::compute(char op) {	</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执行运算</a:t>
            </a:r>
          </a:p>
          <a:p>
            <a:pPr marL="85725">
              <a:spcBef>
                <a:spcPct val="0"/>
              </a:spcBef>
              <a:buFont typeface="Wingdings" panose="05000000000000000000" pitchFamily="2" charset="2"/>
              <a:buNone/>
            </a:pPr>
            <a:r>
              <a:rPr lang="zh-CN" altLang="en-US" sz="1600" dirty="0"/>
              <a:t>	</a:t>
            </a:r>
            <a:r>
              <a:rPr lang="en-US" altLang="zh-CN" sz="1600" dirty="0"/>
              <a:t>double operand1, operand2;</a:t>
            </a:r>
          </a:p>
          <a:p>
            <a:pPr marL="85725">
              <a:spcBef>
                <a:spcPct val="0"/>
              </a:spcBef>
              <a:buFont typeface="Wingdings" panose="05000000000000000000" pitchFamily="2" charset="2"/>
              <a:buNone/>
            </a:pPr>
            <a:r>
              <a:rPr lang="en-US" altLang="zh-CN" sz="1600" dirty="0"/>
              <a:t>	bool result = </a:t>
            </a:r>
            <a:r>
              <a:rPr lang="en-US" altLang="zh-CN" sz="1600" dirty="0" err="1"/>
              <a:t>getTwoOperands</a:t>
            </a:r>
            <a:r>
              <a:rPr lang="en-US" altLang="zh-CN" sz="1600" dirty="0"/>
              <a:t>(operand1, operand2);   </a:t>
            </a:r>
          </a:p>
          <a:p>
            <a:pPr marL="85725">
              <a:spcBef>
                <a:spcPct val="0"/>
              </a:spcBef>
              <a:buFont typeface="Wingdings" panose="05000000000000000000" pitchFamily="2" charset="2"/>
              <a:buNone/>
            </a:pPr>
            <a:r>
              <a:rPr lang="en-US" altLang="zh-CN" sz="1600" dirty="0"/>
              <a:t>	if (result) {	</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如果成功，执行运算并将运算结果压入栈</a:t>
            </a:r>
          </a:p>
          <a:p>
            <a:pPr marL="85725">
              <a:spcBef>
                <a:spcPct val="0"/>
              </a:spcBef>
              <a:buFont typeface="Wingdings" panose="05000000000000000000" pitchFamily="2" charset="2"/>
              <a:buNone/>
            </a:pPr>
            <a:r>
              <a:rPr lang="zh-CN" altLang="en-US" sz="1600" dirty="0"/>
              <a:t>		</a:t>
            </a:r>
            <a:r>
              <a:rPr lang="en-US" altLang="zh-CN" sz="1600" dirty="0"/>
              <a:t>switch(op) {</a:t>
            </a:r>
          </a:p>
          <a:p>
            <a:pPr marL="85725">
              <a:spcBef>
                <a:spcPct val="0"/>
              </a:spcBef>
              <a:buFont typeface="Wingdings" panose="05000000000000000000" pitchFamily="2" charset="2"/>
              <a:buNone/>
            </a:pPr>
            <a:r>
              <a:rPr lang="en-US" altLang="zh-CN" sz="1600" dirty="0"/>
              <a:t>		case '+': </a:t>
            </a:r>
            <a:r>
              <a:rPr lang="en-US" altLang="zh-CN" sz="1600" dirty="0" err="1"/>
              <a:t>s.push</a:t>
            </a:r>
            <a:r>
              <a:rPr lang="en-US" altLang="zh-CN" sz="1600" dirty="0"/>
              <a:t>(operand2 + operand1); break;</a:t>
            </a:r>
          </a:p>
          <a:p>
            <a:pPr marL="85725">
              <a:spcBef>
                <a:spcPct val="0"/>
              </a:spcBef>
              <a:buFont typeface="Wingdings" panose="05000000000000000000" pitchFamily="2" charset="2"/>
              <a:buNone/>
            </a:pPr>
            <a:r>
              <a:rPr lang="en-US" altLang="zh-CN" sz="1600" dirty="0"/>
              <a:t>		case '-': </a:t>
            </a:r>
            <a:r>
              <a:rPr lang="en-US" altLang="zh-CN" sz="1600" dirty="0" err="1"/>
              <a:t>s.push</a:t>
            </a:r>
            <a:r>
              <a:rPr lang="en-US" altLang="zh-CN" sz="1600" dirty="0"/>
              <a:t>(operand2 - operand1); break;</a:t>
            </a:r>
          </a:p>
          <a:p>
            <a:pPr marL="85725">
              <a:spcBef>
                <a:spcPct val="0"/>
              </a:spcBef>
              <a:buFont typeface="Wingdings" panose="05000000000000000000" pitchFamily="2" charset="2"/>
              <a:buNone/>
            </a:pPr>
            <a:r>
              <a:rPr lang="en-US" altLang="zh-CN" sz="1600" dirty="0"/>
              <a:t>		case '*': </a:t>
            </a:r>
            <a:r>
              <a:rPr lang="en-US" altLang="zh-CN" sz="1600" dirty="0" err="1"/>
              <a:t>s.push</a:t>
            </a:r>
            <a:r>
              <a:rPr lang="en-US" altLang="zh-CN" sz="1600" dirty="0"/>
              <a:t>(operand2 * operand1); break;</a:t>
            </a:r>
          </a:p>
          <a:p>
            <a:pPr marL="85725">
              <a:spcBef>
                <a:spcPct val="0"/>
              </a:spcBef>
              <a:buFont typeface="Wingdings" panose="05000000000000000000" pitchFamily="2" charset="2"/>
              <a:buNone/>
            </a:pPr>
            <a:r>
              <a:rPr lang="en-US" altLang="zh-CN" sz="1600" dirty="0"/>
              <a:t>		case </a:t>
            </a:r>
            <a:r>
              <a:rPr lang="en-US" altLang="zh-CN" sz="1600" dirty="0" smtClean="0"/>
              <a:t>'/':</a:t>
            </a:r>
          </a:p>
          <a:p>
            <a:pPr marL="85725">
              <a:spcBef>
                <a:spcPct val="0"/>
              </a:spcBef>
              <a:buFont typeface="Wingdings" panose="05000000000000000000" pitchFamily="2" charset="2"/>
              <a:buNone/>
            </a:pPr>
            <a:r>
              <a:rPr lang="en-US" altLang="zh-CN" sz="1600" dirty="0" smtClean="0"/>
              <a:t>			if (operand1 == 0) {	</a:t>
            </a:r>
            <a:r>
              <a:rPr lang="en-US" altLang="zh-CN" sz="1600" dirty="0" smtClean="0">
                <a:solidFill>
                  <a:schemeClr val="tx1">
                    <a:lumMod val="50000"/>
                    <a:lumOff val="50000"/>
                  </a:schemeClr>
                </a:solidFill>
              </a:rPr>
              <a:t>//</a:t>
            </a:r>
            <a:r>
              <a:rPr lang="zh-CN" altLang="en-US" sz="1600" dirty="0" smtClean="0">
                <a:solidFill>
                  <a:schemeClr val="tx1">
                    <a:lumMod val="50000"/>
                    <a:lumOff val="50000"/>
                  </a:schemeClr>
                </a:solidFill>
              </a:rPr>
              <a:t>检查除数是否为</a:t>
            </a:r>
            <a:r>
              <a:rPr lang="en-US" altLang="zh-CN" sz="1600" dirty="0" smtClean="0">
                <a:solidFill>
                  <a:schemeClr val="tx1">
                    <a:lumMod val="50000"/>
                    <a:lumOff val="50000"/>
                  </a:schemeClr>
                </a:solidFill>
              </a:rPr>
              <a:t>0</a:t>
            </a:r>
          </a:p>
          <a:p>
            <a:pPr marL="85725">
              <a:spcBef>
                <a:spcPct val="0"/>
              </a:spcBef>
              <a:buFont typeface="Wingdings" panose="05000000000000000000" pitchFamily="2" charset="2"/>
              <a:buNone/>
            </a:pPr>
            <a:r>
              <a:rPr lang="en-US" altLang="zh-CN" sz="1600" dirty="0"/>
              <a:t>			</a:t>
            </a:r>
            <a:r>
              <a:rPr lang="en-US" altLang="zh-CN" sz="1600" dirty="0" smtClean="0"/>
              <a:t>	</a:t>
            </a:r>
            <a:r>
              <a:rPr lang="en-US" altLang="zh-CN" sz="1600" dirty="0" err="1" smtClean="0"/>
              <a:t>cerr</a:t>
            </a:r>
            <a:r>
              <a:rPr lang="en-US" altLang="zh-CN" sz="1600" dirty="0" smtClean="0"/>
              <a:t> </a:t>
            </a:r>
            <a:r>
              <a:rPr lang="en-US" altLang="zh-CN" sz="1600" dirty="0"/>
              <a:t>&lt;&lt; "Divided by 0!" &lt;&lt; </a:t>
            </a:r>
            <a:r>
              <a:rPr lang="en-US" altLang="zh-CN" sz="1600" dirty="0" err="1"/>
              <a:t>endl</a:t>
            </a:r>
            <a:r>
              <a:rPr lang="en-US" altLang="zh-CN" sz="1600" dirty="0"/>
              <a:t>;</a:t>
            </a:r>
          </a:p>
          <a:p>
            <a:pPr marL="85725">
              <a:spcBef>
                <a:spcPct val="0"/>
              </a:spcBef>
              <a:buFont typeface="Wingdings" panose="05000000000000000000" pitchFamily="2" charset="2"/>
              <a:buNone/>
            </a:pPr>
            <a:r>
              <a:rPr lang="en-US" altLang="zh-CN" sz="1600" dirty="0"/>
              <a:t>			</a:t>
            </a:r>
            <a:r>
              <a:rPr lang="en-US" altLang="zh-CN" sz="1600" dirty="0" smtClean="0"/>
              <a:t>	</a:t>
            </a:r>
            <a:r>
              <a:rPr lang="en-US" altLang="zh-CN" sz="1600" dirty="0" err="1" smtClean="0"/>
              <a:t>s.clear</a:t>
            </a:r>
            <a:r>
              <a:rPr lang="en-US" altLang="zh-CN" sz="1600" dirty="0" smtClean="0"/>
              <a:t>();	</a:t>
            </a:r>
            <a:r>
              <a:rPr lang="en-US" altLang="zh-CN" sz="1600" dirty="0" smtClean="0">
                <a:solidFill>
                  <a:schemeClr val="tx1">
                    <a:lumMod val="50000"/>
                    <a:lumOff val="50000"/>
                  </a:schemeClr>
                </a:solidFill>
              </a:rPr>
              <a:t>//</a:t>
            </a:r>
            <a:r>
              <a:rPr lang="zh-CN" altLang="en-US" sz="1600" dirty="0">
                <a:solidFill>
                  <a:schemeClr val="tx1">
                    <a:lumMod val="50000"/>
                    <a:lumOff val="50000"/>
                  </a:schemeClr>
                </a:solidFill>
              </a:rPr>
              <a:t>除数为</a:t>
            </a:r>
            <a:r>
              <a:rPr lang="en-US" altLang="zh-CN" sz="1600" dirty="0">
                <a:solidFill>
                  <a:schemeClr val="tx1">
                    <a:lumMod val="50000"/>
                    <a:lumOff val="50000"/>
                  </a:schemeClr>
                </a:solidFill>
              </a:rPr>
              <a:t>0</a:t>
            </a:r>
            <a:r>
              <a:rPr lang="zh-CN" altLang="en-US" sz="1600" dirty="0">
                <a:solidFill>
                  <a:schemeClr val="tx1">
                    <a:lumMod val="50000"/>
                    <a:lumOff val="50000"/>
                  </a:schemeClr>
                </a:solidFill>
              </a:rPr>
              <a:t>时清空栈</a:t>
            </a:r>
          </a:p>
          <a:p>
            <a:pPr marL="85725">
              <a:spcBef>
                <a:spcPct val="0"/>
              </a:spcBef>
              <a:buFont typeface="Wingdings" panose="05000000000000000000" pitchFamily="2" charset="2"/>
              <a:buNone/>
            </a:pPr>
            <a:r>
              <a:rPr lang="zh-CN" altLang="en-US" sz="1600" dirty="0"/>
              <a:t>		</a:t>
            </a:r>
            <a:r>
              <a:rPr lang="en-US" altLang="zh-CN" sz="1600" dirty="0" smtClean="0"/>
              <a:t>	} </a:t>
            </a:r>
            <a:r>
              <a:rPr lang="en-US" altLang="zh-CN" sz="1600" dirty="0"/>
              <a:t>else</a:t>
            </a:r>
          </a:p>
          <a:p>
            <a:pPr marL="85725">
              <a:spcBef>
                <a:spcPct val="0"/>
              </a:spcBef>
              <a:buFont typeface="Wingdings" panose="05000000000000000000" pitchFamily="2" charset="2"/>
              <a:buNone/>
            </a:pPr>
            <a:r>
              <a:rPr lang="en-US" altLang="zh-CN" sz="1600" dirty="0"/>
              <a:t>			</a:t>
            </a:r>
            <a:r>
              <a:rPr lang="en-US" altLang="zh-CN" sz="1600" dirty="0" smtClean="0"/>
              <a:t>	</a:t>
            </a:r>
            <a:r>
              <a:rPr lang="en-US" altLang="zh-CN" sz="1600" dirty="0" err="1" smtClean="0"/>
              <a:t>s.push</a:t>
            </a:r>
            <a:r>
              <a:rPr lang="en-US" altLang="zh-CN" sz="1600" dirty="0" smtClean="0"/>
              <a:t>(operand2 </a:t>
            </a:r>
            <a:r>
              <a:rPr lang="en-US" altLang="zh-CN" sz="1600" dirty="0"/>
              <a:t>/ operand1);</a:t>
            </a:r>
          </a:p>
          <a:p>
            <a:pPr marL="85725">
              <a:spcBef>
                <a:spcPct val="0"/>
              </a:spcBef>
              <a:buFont typeface="Wingdings" panose="05000000000000000000" pitchFamily="2" charset="2"/>
              <a:buNone/>
            </a:pPr>
            <a:r>
              <a:rPr lang="en-US" altLang="zh-CN" sz="1600" dirty="0"/>
              <a:t>		</a:t>
            </a:r>
            <a:r>
              <a:rPr lang="en-US" altLang="zh-CN" sz="1600" dirty="0" smtClean="0"/>
              <a:t>	break</a:t>
            </a:r>
            <a:r>
              <a:rPr lang="en-US" altLang="zh-CN" sz="1600" dirty="0"/>
              <a:t>;</a:t>
            </a:r>
          </a:p>
          <a:p>
            <a:pPr marL="85725">
              <a:spcBef>
                <a:spcPct val="0"/>
              </a:spcBef>
              <a:buFont typeface="Wingdings" panose="05000000000000000000" pitchFamily="2" charset="2"/>
              <a:buNone/>
            </a:pPr>
            <a:r>
              <a:rPr lang="en-US" altLang="zh-CN" sz="1600" dirty="0"/>
              <a:t>		case '^': </a:t>
            </a:r>
            <a:r>
              <a:rPr lang="en-US" altLang="zh-CN" sz="1600" dirty="0" err="1"/>
              <a:t>s.push</a:t>
            </a:r>
            <a:r>
              <a:rPr lang="en-US" altLang="zh-CN" sz="1600" dirty="0"/>
              <a:t>(pow(operand2, operand1)); break;</a:t>
            </a:r>
          </a:p>
          <a:p>
            <a:pPr marL="85725">
              <a:spcBef>
                <a:spcPct val="0"/>
              </a:spcBef>
              <a:buFont typeface="Wingdings" panose="05000000000000000000" pitchFamily="2" charset="2"/>
              <a:buNone/>
            </a:pPr>
            <a:r>
              <a:rPr lang="en-US" altLang="zh-CN" sz="1600" dirty="0"/>
              <a:t>		default:  </a:t>
            </a:r>
            <a:r>
              <a:rPr lang="en-US" altLang="zh-CN" sz="1600" dirty="0" err="1"/>
              <a:t>cerr</a:t>
            </a:r>
            <a:r>
              <a:rPr lang="en-US" altLang="zh-CN" sz="1600" dirty="0"/>
              <a:t> &lt;&lt; "Unrecognized operator!" &lt;&lt; </a:t>
            </a:r>
            <a:r>
              <a:rPr lang="en-US" altLang="zh-CN" sz="1600" dirty="0" err="1"/>
              <a:t>endl</a:t>
            </a:r>
            <a:r>
              <a:rPr lang="en-US" altLang="zh-CN" sz="1600" dirty="0" smtClean="0"/>
              <a:t>; break</a:t>
            </a:r>
            <a:r>
              <a:rPr lang="en-US" altLang="zh-CN" sz="1600" dirty="0"/>
              <a:t>;</a:t>
            </a:r>
          </a:p>
          <a:p>
            <a:pPr marL="85725">
              <a:spcBef>
                <a:spcPct val="0"/>
              </a:spcBef>
              <a:buFont typeface="Wingdings" panose="05000000000000000000" pitchFamily="2" charset="2"/>
              <a:buNone/>
            </a:pPr>
            <a:r>
              <a:rPr lang="en-US" altLang="zh-CN" sz="1600" dirty="0"/>
              <a:t>		}</a:t>
            </a:r>
          </a:p>
          <a:p>
            <a:pPr marL="85725">
              <a:spcBef>
                <a:spcPct val="0"/>
              </a:spcBef>
              <a:buFont typeface="Wingdings" panose="05000000000000000000" pitchFamily="2" charset="2"/>
              <a:buNone/>
            </a:pPr>
            <a:r>
              <a:rPr lang="en-US" altLang="zh-CN" sz="1600" dirty="0"/>
              <a:t>		</a:t>
            </a:r>
            <a:r>
              <a:rPr lang="en-US" altLang="zh-CN" sz="1600" dirty="0" err="1"/>
              <a:t>cout</a:t>
            </a:r>
            <a:r>
              <a:rPr lang="en-US" altLang="zh-CN" sz="1600" dirty="0"/>
              <a:t> &lt;&lt; "= " &lt;&lt; </a:t>
            </a:r>
            <a:r>
              <a:rPr lang="en-US" altLang="zh-CN" sz="1600" dirty="0" err="1"/>
              <a:t>s.peek</a:t>
            </a:r>
            <a:r>
              <a:rPr lang="en-US" altLang="zh-CN" sz="1600" dirty="0"/>
              <a:t>() &lt;&lt; " ";	</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输出本次运算</a:t>
            </a:r>
            <a:r>
              <a:rPr lang="zh-CN" altLang="en-US" sz="1600" dirty="0" smtClean="0">
                <a:solidFill>
                  <a:schemeClr val="tx1">
                    <a:lumMod val="50000"/>
                    <a:lumOff val="50000"/>
                  </a:schemeClr>
                </a:solidFill>
              </a:rPr>
              <a:t>结果</a:t>
            </a:r>
            <a:endParaRPr lang="zh-CN" altLang="en-US" sz="1600" dirty="0">
              <a:solidFill>
                <a:schemeClr val="tx1">
                  <a:lumMod val="50000"/>
                  <a:lumOff val="50000"/>
                </a:schemeClr>
              </a:solidFill>
            </a:endParaRPr>
          </a:p>
          <a:p>
            <a:pPr marL="85725">
              <a:spcBef>
                <a:spcPct val="0"/>
              </a:spcBef>
              <a:buFont typeface="Wingdings" panose="05000000000000000000" pitchFamily="2" charset="2"/>
              <a:buNone/>
            </a:pPr>
            <a:r>
              <a:rPr lang="zh-CN" altLang="en-US" sz="1600" dirty="0"/>
              <a:t>	</a:t>
            </a:r>
            <a:r>
              <a:rPr lang="en-US" altLang="zh-CN" sz="1600" dirty="0"/>
              <a:t>} else</a:t>
            </a:r>
          </a:p>
          <a:p>
            <a:pPr marL="85725">
              <a:spcBef>
                <a:spcPct val="0"/>
              </a:spcBef>
              <a:buFont typeface="Wingdings" panose="05000000000000000000" pitchFamily="2" charset="2"/>
              <a:buNone/>
            </a:pPr>
            <a:r>
              <a:rPr lang="en-US" altLang="zh-CN" sz="1600" dirty="0"/>
              <a:t>		</a:t>
            </a:r>
            <a:r>
              <a:rPr lang="en-US" altLang="zh-CN" sz="1600" dirty="0" err="1"/>
              <a:t>s.clear</a:t>
            </a:r>
            <a:r>
              <a:rPr lang="en-US" altLang="zh-CN" sz="1600" dirty="0"/>
              <a:t>();	</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操作数不够，清空栈</a:t>
            </a:r>
          </a:p>
          <a:p>
            <a:pPr marL="85725">
              <a:spcBef>
                <a:spcPct val="0"/>
              </a:spcBef>
              <a:buFont typeface="Wingdings" panose="05000000000000000000" pitchFamily="2" charset="2"/>
              <a:buNone/>
            </a:pPr>
            <a:r>
              <a:rPr lang="en-US" altLang="zh-CN" sz="1600" dirty="0"/>
              <a:t>}</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67</a:t>
            </a:fld>
            <a:endParaRPr lang="zh-CN" alt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22" name="标题 1"/>
          <p:cNvSpPr>
            <a:spLocks noGrp="1"/>
          </p:cNvSpPr>
          <p:nvPr>
            <p:ph type="title"/>
          </p:nvPr>
        </p:nvSpPr>
        <p:spPr/>
        <p:txBody>
          <a:bodyPr/>
          <a:lstStyle/>
          <a:p>
            <a:r>
              <a:rPr lang="zh-CN" altLang="en-US" dirty="0"/>
              <a:t>例</a:t>
            </a:r>
            <a:r>
              <a:rPr lang="en-US" altLang="zh-CN" dirty="0"/>
              <a:t>9-9</a:t>
            </a:r>
            <a:r>
              <a:rPr lang="zh-CN" altLang="en-US" dirty="0"/>
              <a:t> 栈的应用：一个简单的整数计算器</a:t>
            </a:r>
            <a:endParaRPr kumimoji="1" lang="zh-CN" altLang="en-US" dirty="0"/>
          </a:p>
        </p:txBody>
      </p:sp>
      <p:sp>
        <p:nvSpPr>
          <p:cNvPr id="111620" name="内容占位符 2"/>
          <p:cNvSpPr>
            <a:spLocks noGrp="1"/>
          </p:cNvSpPr>
          <p:nvPr>
            <p:ph idx="1"/>
          </p:nvPr>
        </p:nvSpPr>
        <p:spPr>
          <a:xfrm>
            <a:off x="2065139" y="980728"/>
            <a:ext cx="9160396" cy="5665118"/>
          </a:xfrm>
        </p:spPr>
        <p:txBody>
          <a:bodyPr/>
          <a:lstStyle/>
          <a:p>
            <a:pPr marL="85725">
              <a:spcBef>
                <a:spcPct val="0"/>
              </a:spcBef>
              <a:buFont typeface="Wingdings" panose="05000000000000000000" pitchFamily="2" charset="2"/>
              <a:buNone/>
            </a:pPr>
            <a:r>
              <a:rPr lang="en-US" altLang="zh-CN" sz="1600" dirty="0"/>
              <a:t>void Calculator::run() </a:t>
            </a:r>
            <a:r>
              <a:rPr lang="en-US" altLang="zh-CN" sz="1600" dirty="0" smtClean="0"/>
              <a:t>{	</a:t>
            </a:r>
            <a:r>
              <a:rPr lang="en-US" altLang="zh-CN" sz="1600" dirty="0" smtClean="0">
                <a:solidFill>
                  <a:schemeClr val="tx1">
                    <a:lumMod val="50000"/>
                    <a:lumOff val="50000"/>
                  </a:schemeClr>
                </a:solidFill>
              </a:rPr>
              <a:t>//</a:t>
            </a:r>
            <a:r>
              <a:rPr lang="zh-CN" altLang="en-US" sz="1600" dirty="0">
                <a:solidFill>
                  <a:schemeClr val="tx1">
                    <a:lumMod val="50000"/>
                    <a:lumOff val="50000"/>
                  </a:schemeClr>
                </a:solidFill>
              </a:rPr>
              <a:t>读入并处理后缀表达式</a:t>
            </a:r>
          </a:p>
          <a:p>
            <a:pPr marL="85725">
              <a:spcBef>
                <a:spcPct val="0"/>
              </a:spcBef>
              <a:buFont typeface="Wingdings" panose="05000000000000000000" pitchFamily="2" charset="2"/>
              <a:buNone/>
            </a:pPr>
            <a:r>
              <a:rPr lang="zh-CN" altLang="en-US" sz="1600" dirty="0"/>
              <a:t>	</a:t>
            </a:r>
            <a:r>
              <a:rPr lang="en-US" altLang="zh-CN" sz="1600" dirty="0"/>
              <a:t>string str;</a:t>
            </a:r>
          </a:p>
          <a:p>
            <a:pPr marL="85725">
              <a:spcBef>
                <a:spcPct val="0"/>
              </a:spcBef>
              <a:buFont typeface="Wingdings" panose="05000000000000000000" pitchFamily="2" charset="2"/>
              <a:buNone/>
            </a:pPr>
            <a:r>
              <a:rPr lang="en-US" altLang="zh-CN" sz="1600" dirty="0"/>
              <a:t>	while (</a:t>
            </a:r>
            <a:r>
              <a:rPr lang="en-US" altLang="zh-CN" sz="1600" dirty="0" err="1"/>
              <a:t>cin</a:t>
            </a:r>
            <a:r>
              <a:rPr lang="en-US" altLang="zh-CN" sz="1600" dirty="0"/>
              <a:t> &gt;&gt; str, str != "q") {</a:t>
            </a:r>
          </a:p>
          <a:p>
            <a:pPr marL="85725">
              <a:spcBef>
                <a:spcPct val="0"/>
              </a:spcBef>
              <a:buFont typeface="Wingdings" panose="05000000000000000000" pitchFamily="2" charset="2"/>
              <a:buNone/>
            </a:pPr>
            <a:r>
              <a:rPr lang="en-US" altLang="zh-CN" sz="1600" dirty="0"/>
              <a:t>		switch(str[0]) {</a:t>
            </a:r>
          </a:p>
          <a:p>
            <a:pPr marL="85725">
              <a:spcBef>
                <a:spcPct val="0"/>
              </a:spcBef>
              <a:buFont typeface="Wingdings" panose="05000000000000000000" pitchFamily="2" charset="2"/>
              <a:buNone/>
            </a:pPr>
            <a:r>
              <a:rPr lang="en-US" altLang="zh-CN" sz="1600" dirty="0"/>
              <a:t>		case 'c': </a:t>
            </a:r>
            <a:r>
              <a:rPr lang="en-US" altLang="zh-CN" sz="1600" dirty="0" err="1"/>
              <a:t>s.clear</a:t>
            </a:r>
            <a:r>
              <a:rPr lang="en-US" altLang="zh-CN" sz="1600" dirty="0"/>
              <a:t>(); break;</a:t>
            </a:r>
          </a:p>
          <a:p>
            <a:pPr marL="85725">
              <a:spcBef>
                <a:spcPct val="0"/>
              </a:spcBef>
              <a:buFont typeface="Wingdings" panose="05000000000000000000" pitchFamily="2" charset="2"/>
              <a:buNone/>
            </a:pPr>
            <a:r>
              <a:rPr lang="en-US" altLang="zh-CN" sz="1600" dirty="0"/>
              <a:t>		case </a:t>
            </a:r>
            <a:r>
              <a:rPr lang="en-US" altLang="zh-CN" sz="1600" dirty="0" smtClean="0"/>
              <a:t>'-':	</a:t>
            </a:r>
            <a:r>
              <a:rPr lang="en-US" altLang="zh-CN" sz="1600" dirty="0" smtClean="0">
                <a:solidFill>
                  <a:schemeClr val="tx1">
                    <a:lumMod val="50000"/>
                    <a:lumOff val="50000"/>
                  </a:schemeClr>
                </a:solidFill>
              </a:rPr>
              <a:t>//</a:t>
            </a:r>
            <a:r>
              <a:rPr lang="zh-CN" altLang="en-US" sz="1600" dirty="0">
                <a:solidFill>
                  <a:schemeClr val="tx1">
                    <a:lumMod val="50000"/>
                    <a:lumOff val="50000"/>
                  </a:schemeClr>
                </a:solidFill>
              </a:rPr>
              <a:t>遇</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需判断是减号还是负号</a:t>
            </a:r>
          </a:p>
          <a:p>
            <a:pPr marL="85725">
              <a:spcBef>
                <a:spcPct val="0"/>
              </a:spcBef>
              <a:buFont typeface="Wingdings" panose="05000000000000000000" pitchFamily="2" charset="2"/>
              <a:buNone/>
            </a:pPr>
            <a:r>
              <a:rPr lang="zh-CN" altLang="en-US" sz="1600" dirty="0"/>
              <a:t>			</a:t>
            </a:r>
            <a:r>
              <a:rPr lang="en-US" altLang="zh-CN" sz="1600" dirty="0"/>
              <a:t>if (</a:t>
            </a:r>
            <a:r>
              <a:rPr lang="en-US" altLang="zh-CN" sz="1600" dirty="0" err="1"/>
              <a:t>str.size</a:t>
            </a:r>
            <a:r>
              <a:rPr lang="en-US" altLang="zh-CN" sz="1600" dirty="0"/>
              <a:t>() &gt; 1</a:t>
            </a:r>
            <a:r>
              <a:rPr lang="en-US" altLang="zh-CN" sz="1600" dirty="0" smtClean="0"/>
              <a:t>) enter(</a:t>
            </a:r>
            <a:r>
              <a:rPr lang="en-US" altLang="zh-CN" sz="1600" dirty="0" err="1" smtClean="0"/>
              <a:t>stringToDouble</a:t>
            </a:r>
            <a:r>
              <a:rPr lang="en-US" altLang="zh-CN" sz="1600" dirty="0" smtClean="0"/>
              <a:t>(</a:t>
            </a:r>
            <a:r>
              <a:rPr lang="en-US" altLang="zh-CN" sz="1600" dirty="0" err="1" smtClean="0"/>
              <a:t>str</a:t>
            </a:r>
            <a:r>
              <a:rPr lang="en-US" altLang="zh-CN" sz="1600" dirty="0"/>
              <a:t>));	</a:t>
            </a:r>
          </a:p>
          <a:p>
            <a:pPr marL="85725">
              <a:spcBef>
                <a:spcPct val="0"/>
              </a:spcBef>
              <a:buFont typeface="Wingdings" panose="05000000000000000000" pitchFamily="2" charset="2"/>
              <a:buNone/>
            </a:pPr>
            <a:r>
              <a:rPr lang="en-US" altLang="zh-CN" sz="1600" dirty="0"/>
              <a:t>			</a:t>
            </a:r>
            <a:r>
              <a:rPr lang="en-US" altLang="zh-CN" sz="1600" dirty="0" smtClean="0"/>
              <a:t>else compute(</a:t>
            </a:r>
            <a:r>
              <a:rPr lang="en-US" altLang="zh-CN" sz="1600" dirty="0" err="1" smtClean="0"/>
              <a:t>str</a:t>
            </a:r>
            <a:r>
              <a:rPr lang="en-US" altLang="zh-CN" sz="1600" dirty="0" smtClean="0"/>
              <a:t>[0</a:t>
            </a:r>
            <a:r>
              <a:rPr lang="en-US" altLang="zh-CN" sz="1600" dirty="0"/>
              <a:t>]);	</a:t>
            </a:r>
          </a:p>
          <a:p>
            <a:pPr marL="85725">
              <a:spcBef>
                <a:spcPct val="0"/>
              </a:spcBef>
              <a:buFont typeface="Wingdings" panose="05000000000000000000" pitchFamily="2" charset="2"/>
              <a:buNone/>
            </a:pPr>
            <a:r>
              <a:rPr lang="en-US" altLang="zh-CN" sz="1600" dirty="0"/>
              <a:t>			break;</a:t>
            </a:r>
          </a:p>
          <a:p>
            <a:pPr marL="85725">
              <a:spcBef>
                <a:spcPct val="0"/>
              </a:spcBef>
              <a:buFont typeface="Wingdings" panose="05000000000000000000" pitchFamily="2" charset="2"/>
              <a:buNone/>
            </a:pPr>
            <a:r>
              <a:rPr lang="en-US" altLang="zh-CN" sz="1600" dirty="0"/>
              <a:t>		case '+':	</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遇到其它操作符时</a:t>
            </a:r>
          </a:p>
          <a:p>
            <a:pPr marL="85725">
              <a:spcBef>
                <a:spcPct val="0"/>
              </a:spcBef>
              <a:buFont typeface="Wingdings" panose="05000000000000000000" pitchFamily="2" charset="2"/>
              <a:buNone/>
            </a:pPr>
            <a:r>
              <a:rPr lang="zh-CN" altLang="en-US" sz="1600" dirty="0"/>
              <a:t>		</a:t>
            </a:r>
            <a:r>
              <a:rPr lang="en-US" altLang="zh-CN" sz="1600" dirty="0"/>
              <a:t>case '*':</a:t>
            </a:r>
          </a:p>
          <a:p>
            <a:pPr marL="85725">
              <a:spcBef>
                <a:spcPct val="0"/>
              </a:spcBef>
              <a:buFont typeface="Wingdings" panose="05000000000000000000" pitchFamily="2" charset="2"/>
              <a:buNone/>
            </a:pPr>
            <a:r>
              <a:rPr lang="en-US" altLang="zh-CN" sz="1600" dirty="0"/>
              <a:t>		case '/':</a:t>
            </a:r>
          </a:p>
          <a:p>
            <a:pPr marL="85725">
              <a:spcBef>
                <a:spcPct val="0"/>
              </a:spcBef>
              <a:buFont typeface="Wingdings" panose="05000000000000000000" pitchFamily="2" charset="2"/>
              <a:buNone/>
            </a:pPr>
            <a:r>
              <a:rPr lang="en-US" altLang="zh-CN" sz="1600" dirty="0"/>
              <a:t>		case '^':</a:t>
            </a:r>
          </a:p>
          <a:p>
            <a:pPr marL="85725">
              <a:spcBef>
                <a:spcPct val="0"/>
              </a:spcBef>
              <a:buFont typeface="Wingdings" panose="05000000000000000000" pitchFamily="2" charset="2"/>
              <a:buNone/>
            </a:pPr>
            <a:r>
              <a:rPr lang="en-US" altLang="zh-CN" sz="1600" dirty="0"/>
              <a:t>			compute(str[0]); </a:t>
            </a:r>
            <a:r>
              <a:rPr lang="en-US" altLang="zh-CN" sz="1600" dirty="0" smtClean="0"/>
              <a:t>break</a:t>
            </a:r>
            <a:r>
              <a:rPr lang="en-US" altLang="zh-CN" sz="1600" dirty="0"/>
              <a:t>;</a:t>
            </a:r>
          </a:p>
          <a:p>
            <a:pPr marL="85725">
              <a:spcBef>
                <a:spcPct val="0"/>
              </a:spcBef>
              <a:buFont typeface="Wingdings" panose="05000000000000000000" pitchFamily="2" charset="2"/>
              <a:buNone/>
            </a:pPr>
            <a:r>
              <a:rPr lang="en-US" altLang="zh-CN" sz="1600" dirty="0"/>
              <a:t>		default</a:t>
            </a:r>
            <a:r>
              <a:rPr lang="en-US" altLang="zh-CN" sz="1600" dirty="0" smtClean="0"/>
              <a:t>:		</a:t>
            </a:r>
            <a:r>
              <a:rPr lang="en-US" altLang="zh-CN" sz="1600" dirty="0" smtClean="0">
                <a:solidFill>
                  <a:schemeClr val="tx1">
                    <a:lumMod val="50000"/>
                    <a:lumOff val="50000"/>
                  </a:schemeClr>
                </a:solidFill>
              </a:rPr>
              <a:t>//</a:t>
            </a:r>
            <a:r>
              <a:rPr lang="zh-CN" altLang="en-US" sz="1600" dirty="0">
                <a:solidFill>
                  <a:schemeClr val="tx1">
                    <a:lumMod val="50000"/>
                    <a:lumOff val="50000"/>
                  </a:schemeClr>
                </a:solidFill>
              </a:rPr>
              <a:t>若读入的是操作数，转换为整型后压入栈</a:t>
            </a:r>
          </a:p>
          <a:p>
            <a:pPr marL="85725">
              <a:spcBef>
                <a:spcPct val="0"/>
              </a:spcBef>
              <a:buFont typeface="Wingdings" panose="05000000000000000000" pitchFamily="2" charset="2"/>
              <a:buNone/>
            </a:pPr>
            <a:r>
              <a:rPr lang="zh-CN" altLang="en-US" sz="1600" dirty="0"/>
              <a:t>			</a:t>
            </a:r>
            <a:r>
              <a:rPr lang="en-US" altLang="zh-CN" sz="1600" dirty="0"/>
              <a:t>enter(</a:t>
            </a:r>
            <a:r>
              <a:rPr lang="en-US" altLang="zh-CN" sz="1600" dirty="0" err="1"/>
              <a:t>stringToDouble</a:t>
            </a:r>
            <a:r>
              <a:rPr lang="en-US" altLang="zh-CN" sz="1600" dirty="0"/>
              <a:t>(str)); break;</a:t>
            </a:r>
          </a:p>
          <a:p>
            <a:pPr marL="85725">
              <a:spcBef>
                <a:spcPct val="0"/>
              </a:spcBef>
              <a:buFont typeface="Wingdings" panose="05000000000000000000" pitchFamily="2" charset="2"/>
              <a:buNone/>
            </a:pPr>
            <a:r>
              <a:rPr lang="en-US" altLang="zh-CN" sz="1600" dirty="0"/>
              <a:t>		}</a:t>
            </a:r>
          </a:p>
          <a:p>
            <a:pPr marL="85725">
              <a:spcBef>
                <a:spcPct val="0"/>
              </a:spcBef>
              <a:buFont typeface="Wingdings" panose="05000000000000000000" pitchFamily="2" charset="2"/>
              <a:buNone/>
            </a:pPr>
            <a:r>
              <a:rPr lang="en-US" altLang="zh-CN" sz="1600" dirty="0"/>
              <a:t>	}</a:t>
            </a:r>
          </a:p>
          <a:p>
            <a:pPr marL="85725">
              <a:spcBef>
                <a:spcPct val="0"/>
              </a:spcBef>
              <a:buFont typeface="Wingdings" panose="05000000000000000000" pitchFamily="2" charset="2"/>
              <a:buNone/>
            </a:pPr>
            <a:r>
              <a:rPr lang="en-US" altLang="zh-CN" sz="1600" dirty="0"/>
              <a:t>}</a:t>
            </a:r>
          </a:p>
          <a:p>
            <a:pPr marL="85725">
              <a:spcBef>
                <a:spcPct val="0"/>
              </a:spcBef>
              <a:buFont typeface="Wingdings" panose="05000000000000000000" pitchFamily="2" charset="2"/>
              <a:buNone/>
            </a:pPr>
            <a:r>
              <a:rPr lang="en-US" altLang="zh-CN" sz="1600" dirty="0"/>
              <a:t>void Calculator::clear() {	</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清空操作数栈</a:t>
            </a:r>
          </a:p>
          <a:p>
            <a:pPr marL="85725">
              <a:spcBef>
                <a:spcPct val="0"/>
              </a:spcBef>
              <a:buFont typeface="Wingdings" panose="05000000000000000000" pitchFamily="2" charset="2"/>
              <a:buNone/>
            </a:pPr>
            <a:r>
              <a:rPr lang="zh-CN" altLang="en-US" sz="1600" dirty="0"/>
              <a:t>	</a:t>
            </a:r>
            <a:r>
              <a:rPr lang="en-US" altLang="zh-CN" sz="1600" dirty="0" err="1"/>
              <a:t>s.clear</a:t>
            </a:r>
            <a:r>
              <a:rPr lang="en-US" altLang="zh-CN" sz="1600" dirty="0"/>
              <a:t>(); </a:t>
            </a:r>
          </a:p>
          <a:p>
            <a:pPr marL="85725">
              <a:spcBef>
                <a:spcPct val="0"/>
              </a:spcBef>
              <a:buFont typeface="Wingdings" panose="05000000000000000000" pitchFamily="2" charset="2"/>
              <a:buNone/>
            </a:pPr>
            <a:r>
              <a:rPr lang="en-US" altLang="zh-CN" sz="1600" dirty="0"/>
              <a:t>}</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68</a:t>
            </a:fld>
            <a:endParaRPr lang="zh-CN" alt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8" name="标题 1"/>
          <p:cNvSpPr>
            <a:spLocks noGrp="1"/>
          </p:cNvSpPr>
          <p:nvPr>
            <p:ph type="title"/>
          </p:nvPr>
        </p:nvSpPr>
        <p:spPr/>
        <p:txBody>
          <a:bodyPr/>
          <a:lstStyle/>
          <a:p>
            <a:r>
              <a:rPr lang="zh-CN" altLang="en-US" dirty="0"/>
              <a:t>例</a:t>
            </a:r>
            <a:r>
              <a:rPr lang="en-US" altLang="zh-CN" dirty="0"/>
              <a:t>9-9</a:t>
            </a:r>
            <a:r>
              <a:rPr lang="zh-CN" altLang="en-US" dirty="0"/>
              <a:t> 栈的应用：一个简单的整数计算器</a:t>
            </a:r>
            <a:endParaRPr kumimoji="1" lang="zh-CN" altLang="en-US" dirty="0"/>
          </a:p>
        </p:txBody>
      </p:sp>
      <p:sp>
        <p:nvSpPr>
          <p:cNvPr id="113669" name="内容占位符 2"/>
          <p:cNvSpPr>
            <a:spLocks noGrp="1"/>
          </p:cNvSpPr>
          <p:nvPr>
            <p:ph idx="1"/>
          </p:nvPr>
        </p:nvSpPr>
        <p:spPr/>
        <p:txBody>
          <a:bodyPr/>
          <a:lstStyle/>
          <a:p>
            <a:pPr marL="85725">
              <a:spcBef>
                <a:spcPct val="0"/>
              </a:spcBef>
              <a:buFont typeface="Wingdings" panose="05000000000000000000" pitchFamily="2" charset="2"/>
              <a:buNone/>
            </a:pPr>
            <a:r>
              <a:rPr lang="en-US" altLang="zh-CN" dirty="0">
                <a:solidFill>
                  <a:schemeClr val="tx1">
                    <a:lumMod val="50000"/>
                    <a:lumOff val="50000"/>
                  </a:schemeClr>
                </a:solidFill>
              </a:rPr>
              <a:t>//9_9.cpp</a:t>
            </a:r>
          </a:p>
          <a:p>
            <a:pPr marL="85725">
              <a:spcBef>
                <a:spcPct val="0"/>
              </a:spcBef>
              <a:buFont typeface="Wingdings" panose="05000000000000000000" pitchFamily="2" charset="2"/>
              <a:buNone/>
            </a:pPr>
            <a:r>
              <a:rPr lang="en-US" altLang="zh-CN" dirty="0"/>
              <a:t>#include "</a:t>
            </a:r>
            <a:r>
              <a:rPr lang="en-US" altLang="zh-CN" dirty="0" err="1"/>
              <a:t>Calculator.h</a:t>
            </a:r>
            <a:r>
              <a:rPr lang="en-US" altLang="zh-CN" dirty="0"/>
              <a:t>"</a:t>
            </a:r>
          </a:p>
          <a:p>
            <a:pPr marL="85725">
              <a:spcBef>
                <a:spcPct val="0"/>
              </a:spcBef>
              <a:buFont typeface="Wingdings" panose="05000000000000000000" pitchFamily="2" charset="2"/>
              <a:buNone/>
            </a:pPr>
            <a:endParaRPr lang="en-US" altLang="zh-CN" dirty="0"/>
          </a:p>
          <a:p>
            <a:pPr marL="85725">
              <a:spcBef>
                <a:spcPct val="0"/>
              </a:spcBef>
              <a:buFont typeface="Wingdings" panose="05000000000000000000" pitchFamily="2" charset="2"/>
              <a:buNone/>
            </a:pPr>
            <a:r>
              <a:rPr lang="en-US" altLang="zh-CN" dirty="0" err="1"/>
              <a:t>int</a:t>
            </a:r>
            <a:r>
              <a:rPr lang="en-US" altLang="zh-CN" dirty="0"/>
              <a:t> main() {</a:t>
            </a:r>
          </a:p>
          <a:p>
            <a:pPr marL="85725">
              <a:spcBef>
                <a:spcPct val="0"/>
              </a:spcBef>
              <a:buFont typeface="Wingdings" panose="05000000000000000000" pitchFamily="2" charset="2"/>
              <a:buNone/>
            </a:pPr>
            <a:r>
              <a:rPr lang="en-US" altLang="zh-CN" dirty="0"/>
              <a:t>	Calculator c;</a:t>
            </a:r>
          </a:p>
          <a:p>
            <a:pPr marL="85725">
              <a:spcBef>
                <a:spcPct val="0"/>
              </a:spcBef>
              <a:buFont typeface="Wingdings" panose="05000000000000000000" pitchFamily="2" charset="2"/>
              <a:buNone/>
            </a:pPr>
            <a:r>
              <a:rPr lang="en-US" altLang="zh-CN" dirty="0"/>
              <a:t>	</a:t>
            </a:r>
            <a:r>
              <a:rPr lang="en-US" altLang="zh-CN" dirty="0" err="1"/>
              <a:t>c.run</a:t>
            </a:r>
            <a:r>
              <a:rPr lang="en-US" altLang="zh-CN" dirty="0"/>
              <a:t>();</a:t>
            </a:r>
          </a:p>
          <a:p>
            <a:pPr marL="85725">
              <a:spcBef>
                <a:spcPct val="0"/>
              </a:spcBef>
              <a:buFont typeface="Wingdings" panose="05000000000000000000" pitchFamily="2" charset="2"/>
              <a:buNone/>
            </a:pPr>
            <a:r>
              <a:rPr lang="en-US" altLang="zh-CN" dirty="0"/>
              <a:t>	return 0;</a:t>
            </a:r>
          </a:p>
          <a:p>
            <a:pPr marL="85725">
              <a:spcBef>
                <a:spcPct val="0"/>
              </a:spcBef>
              <a:buFont typeface="Wingdings" panose="05000000000000000000" pitchFamily="2" charset="2"/>
              <a:buNone/>
            </a:pPr>
            <a:r>
              <a:rPr lang="en-US" altLang="zh-CN" dirty="0"/>
              <a:t>}</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69</a:t>
            </a:fld>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标题 1"/>
          <p:cNvSpPr>
            <a:spLocks noGrp="1"/>
          </p:cNvSpPr>
          <p:nvPr>
            <p:ph type="title"/>
          </p:nvPr>
        </p:nvSpPr>
        <p:spPr/>
        <p:txBody>
          <a:bodyPr/>
          <a:lstStyle/>
          <a:p>
            <a:r>
              <a:rPr lang="zh-CN" altLang="en-US"/>
              <a:t>例：求绝对值函数的模板</a:t>
            </a:r>
          </a:p>
        </p:txBody>
      </p:sp>
      <p:sp>
        <p:nvSpPr>
          <p:cNvPr id="20484" name="内容占位符 2"/>
          <p:cNvSpPr>
            <a:spLocks noGrp="1"/>
          </p:cNvSpPr>
          <p:nvPr>
            <p:ph idx="1"/>
          </p:nvPr>
        </p:nvSpPr>
        <p:spPr>
          <a:xfrm>
            <a:off x="2425179" y="1196752"/>
            <a:ext cx="9160396" cy="5377086"/>
          </a:xfrm>
        </p:spPr>
        <p:txBody>
          <a:bodyPr/>
          <a:lstStyle/>
          <a:p>
            <a:r>
              <a:rPr lang="en-US" altLang="zh-CN" dirty="0"/>
              <a:t>#include &lt;iostream&gt;</a:t>
            </a:r>
          </a:p>
          <a:p>
            <a:r>
              <a:rPr lang="en-US" altLang="zh-CN" dirty="0"/>
              <a:t>using namespace std;</a:t>
            </a:r>
          </a:p>
          <a:p>
            <a:r>
              <a:rPr lang="en-US" altLang="zh-CN" dirty="0"/>
              <a:t>template&lt;</a:t>
            </a:r>
            <a:r>
              <a:rPr lang="en-US" altLang="zh-CN" dirty="0" err="1"/>
              <a:t>typename</a:t>
            </a:r>
            <a:r>
              <a:rPr lang="en-US" altLang="zh-CN" dirty="0"/>
              <a:t> T&gt;</a:t>
            </a:r>
          </a:p>
          <a:p>
            <a:r>
              <a:rPr lang="en-US" altLang="zh-CN" dirty="0"/>
              <a:t>T abs(T x) {</a:t>
            </a:r>
          </a:p>
          <a:p>
            <a:r>
              <a:rPr lang="en-US" altLang="zh-CN" dirty="0"/>
              <a:t>	return x &lt; 0? -x : x;</a:t>
            </a:r>
          </a:p>
          <a:p>
            <a:r>
              <a:rPr lang="en-US" altLang="zh-CN" dirty="0"/>
              <a:t>}</a:t>
            </a:r>
          </a:p>
          <a:p>
            <a:r>
              <a:rPr lang="en-US" altLang="zh-CN" dirty="0"/>
              <a:t>int main() {</a:t>
            </a:r>
          </a:p>
          <a:p>
            <a:r>
              <a:rPr lang="en-US" altLang="zh-CN" dirty="0"/>
              <a:t>	int n = -5;</a:t>
            </a:r>
          </a:p>
          <a:p>
            <a:r>
              <a:rPr lang="en-US" altLang="zh-CN" dirty="0"/>
              <a:t>	double d = -5.5;</a:t>
            </a:r>
          </a:p>
          <a:p>
            <a:r>
              <a:rPr lang="en-US" altLang="zh-CN" dirty="0"/>
              <a:t>	</a:t>
            </a:r>
            <a:r>
              <a:rPr lang="en-US" altLang="zh-CN" dirty="0" err="1"/>
              <a:t>cout</a:t>
            </a:r>
            <a:r>
              <a:rPr lang="en-US" altLang="zh-CN" dirty="0"/>
              <a:t> &lt;&lt; abs(n) &lt;&lt; </a:t>
            </a:r>
            <a:r>
              <a:rPr lang="en-US" altLang="zh-CN" dirty="0" err="1"/>
              <a:t>endl</a:t>
            </a:r>
            <a:r>
              <a:rPr lang="en-US" altLang="zh-CN" dirty="0"/>
              <a:t>;</a:t>
            </a:r>
          </a:p>
          <a:p>
            <a:r>
              <a:rPr lang="en-US" altLang="zh-CN" dirty="0"/>
              <a:t>	</a:t>
            </a:r>
            <a:r>
              <a:rPr lang="en-US" altLang="zh-CN" dirty="0" err="1"/>
              <a:t>cout</a:t>
            </a:r>
            <a:r>
              <a:rPr lang="en-US" altLang="zh-CN" dirty="0"/>
              <a:t> &lt;&lt; abs(d) &lt;&lt; </a:t>
            </a:r>
            <a:r>
              <a:rPr lang="en-US" altLang="zh-CN" dirty="0" err="1"/>
              <a:t>endl</a:t>
            </a:r>
            <a:r>
              <a:rPr lang="en-US" altLang="zh-CN" dirty="0"/>
              <a:t>;</a:t>
            </a:r>
          </a:p>
          <a:p>
            <a:r>
              <a:rPr lang="en-US" altLang="zh-CN" dirty="0"/>
              <a:t>	return 0;</a:t>
            </a:r>
          </a:p>
          <a:p>
            <a:r>
              <a:rPr lang="en-US" altLang="zh-CN" dirty="0"/>
              <a:t>}</a:t>
            </a:r>
          </a:p>
        </p:txBody>
      </p:sp>
      <p:sp>
        <p:nvSpPr>
          <p:cNvPr id="8" name="Text Box 6"/>
          <p:cNvSpPr txBox="1">
            <a:spLocks noChangeArrowheads="1"/>
          </p:cNvSpPr>
          <p:nvPr/>
        </p:nvSpPr>
        <p:spPr bwMode="auto">
          <a:xfrm>
            <a:off x="7897787" y="4581128"/>
            <a:ext cx="2592387" cy="1136650"/>
          </a:xfrm>
          <a:prstGeom prst="rect">
            <a:avLst/>
          </a:prstGeom>
          <a:solidFill>
            <a:srgbClr val="FFFF00"/>
          </a:solidFill>
          <a:ln w="9525">
            <a:solidFill>
              <a:schemeClr val="tx1"/>
            </a:solidFill>
            <a:miter lim="800000"/>
            <a:headEnd/>
            <a:tailEnd/>
          </a:ln>
        </p:spPr>
        <p:txBody>
          <a:bodyPr>
            <a:spAutoFit/>
          </a:bodyPr>
          <a:lstStyle>
            <a:lvl1pPr marL="457200" indent="-457200" eaLnBrk="0" hangingPunct="0">
              <a:defRPr sz="2400" b="1">
                <a:solidFill>
                  <a:schemeClr val="bg2"/>
                </a:solidFill>
                <a:latin typeface="Times New Roman" pitchFamily="18" charset="0"/>
                <a:ea typeface="宋体" charset="-122"/>
              </a:defRPr>
            </a:lvl1pPr>
            <a:lvl2pPr marL="914400" indent="-457200" eaLnBrk="0" hangingPunct="0">
              <a:defRPr sz="2400" b="1">
                <a:solidFill>
                  <a:schemeClr val="bg2"/>
                </a:solidFill>
                <a:latin typeface="Times New Roman" pitchFamily="18" charset="0"/>
                <a:ea typeface="宋体" charset="-122"/>
              </a:defRPr>
            </a:lvl2pPr>
            <a:lvl3pPr marL="1143000" indent="-228600" eaLnBrk="0" hangingPunct="0">
              <a:defRPr sz="2400" b="1">
                <a:solidFill>
                  <a:schemeClr val="bg2"/>
                </a:solidFill>
                <a:latin typeface="Times New Roman" pitchFamily="18" charset="0"/>
                <a:ea typeface="宋体" charset="-122"/>
              </a:defRPr>
            </a:lvl3pPr>
            <a:lvl4pPr marL="1600200" indent="-228600" eaLnBrk="0" hangingPunct="0">
              <a:defRPr sz="2400" b="1">
                <a:solidFill>
                  <a:schemeClr val="bg2"/>
                </a:solidFill>
                <a:latin typeface="Times New Roman" pitchFamily="18" charset="0"/>
                <a:ea typeface="宋体" charset="-122"/>
              </a:defRPr>
            </a:lvl4pPr>
            <a:lvl5pPr marL="2057400" indent="-228600" eaLnBrk="0" hangingPunct="0">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defRPr sz="2400" b="1">
                <a:solidFill>
                  <a:schemeClr val="bg2"/>
                </a:solidFill>
                <a:latin typeface="Times New Roman" pitchFamily="18" charset="0"/>
                <a:ea typeface="宋体" charset="-122"/>
              </a:defRPr>
            </a:lvl9pPr>
          </a:lstStyle>
          <a:p>
            <a:pPr eaLnBrk="1" hangingPunct="1">
              <a:spcBef>
                <a:spcPct val="20000"/>
              </a:spcBef>
              <a:buClr>
                <a:schemeClr val="accent2"/>
              </a:buClr>
              <a:buSzPct val="80000"/>
              <a:buFont typeface="Wingdings" pitchFamily="2" charset="2"/>
              <a:buNone/>
              <a:defRPr/>
            </a:pPr>
            <a:r>
              <a:rPr lang="zh-CN" altLang="en-US" sz="2000" b="0" dirty="0">
                <a:solidFill>
                  <a:schemeClr val="tx1"/>
                </a:solidFill>
                <a:latin typeface="微软雅黑" panose="020B0503020204020204" pitchFamily="34" charset="-122"/>
                <a:ea typeface="微软雅黑" panose="020B0503020204020204" pitchFamily="34" charset="-122"/>
              </a:rPr>
              <a:t>运行结果：</a:t>
            </a:r>
          </a:p>
          <a:p>
            <a:pPr lvl="1" eaLnBrk="1" hangingPunct="1">
              <a:spcBef>
                <a:spcPct val="20000"/>
              </a:spcBef>
              <a:buClr>
                <a:schemeClr val="accent2"/>
              </a:buClr>
              <a:defRPr/>
            </a:pPr>
            <a:r>
              <a:rPr lang="en-US" altLang="zh-CN" sz="2000" b="0" dirty="0">
                <a:solidFill>
                  <a:schemeClr val="tx1"/>
                </a:solidFill>
                <a:latin typeface="微软雅黑" panose="020B0503020204020204" pitchFamily="34" charset="-122"/>
                <a:ea typeface="微软雅黑" panose="020B0503020204020204" pitchFamily="34" charset="-122"/>
              </a:rPr>
              <a:t>5</a:t>
            </a:r>
          </a:p>
          <a:p>
            <a:pPr lvl="1" eaLnBrk="1" hangingPunct="1">
              <a:spcBef>
                <a:spcPct val="20000"/>
              </a:spcBef>
              <a:buClr>
                <a:schemeClr val="accent2"/>
              </a:buClr>
              <a:defRPr/>
            </a:pPr>
            <a:r>
              <a:rPr lang="en-US" altLang="zh-CN" sz="2000" b="0" dirty="0">
                <a:solidFill>
                  <a:schemeClr val="tx1"/>
                </a:solidFill>
                <a:latin typeface="微软雅黑" panose="020B0503020204020204" pitchFamily="34" charset="-122"/>
                <a:ea typeface="微软雅黑" panose="020B0503020204020204" pitchFamily="34" charset="-122"/>
              </a:rPr>
              <a:t>5.5</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7</a:t>
            </a:fld>
            <a:endParaRPr lang="zh-CN" altLang="en-US"/>
          </a:p>
        </p:txBody>
      </p:sp>
    </p:spTree>
    <p:extLst>
      <p:ext uri="{BB962C8B-B14F-4D97-AF65-F5344CB8AC3E}">
        <p14:creationId xmlns:p14="http://schemas.microsoft.com/office/powerpoint/2010/main" val="574440753"/>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pPr eaLnBrk="1" hangingPunct="1"/>
            <a:r>
              <a:rPr lang="zh-CN" altLang="en-US"/>
              <a:t>队列类</a:t>
            </a:r>
          </a:p>
        </p:txBody>
      </p:sp>
      <p:sp>
        <p:nvSpPr>
          <p:cNvPr id="115715" name="内容占位符 2"/>
          <p:cNvSpPr>
            <a:spLocks noGrp="1"/>
          </p:cNvSpPr>
          <p:nvPr>
            <p:ph type="body" idx="1"/>
          </p:nvPr>
        </p:nvSpPr>
        <p:spPr/>
        <p:txBody>
          <a:bodyPr/>
          <a:lstStyle/>
          <a:p>
            <a:pPr eaLnBrk="1" hangingPunct="1">
              <a:spcAft>
                <a:spcPts val="1200"/>
              </a:spcAft>
            </a:pPr>
            <a:r>
              <a:rPr lang="zh-CN" altLang="en-US" dirty="0">
                <a:latin typeface="宋体" panose="02010600030101010101" pitchFamily="2" charset="-122"/>
              </a:rPr>
              <a:t>队列是只能向一端添加元素，从另一端删除元素的线性群体</a:t>
            </a:r>
          </a:p>
        </p:txBody>
      </p:sp>
      <p:sp>
        <p:nvSpPr>
          <p:cNvPr id="2" name="灯片编号占位符 1">
            <a:extLst>
              <a:ext uri="{FF2B5EF4-FFF2-40B4-BE49-F238E27FC236}">
                <a16:creationId xmlns="" xmlns:a16="http://schemas.microsoft.com/office/drawing/2014/main" id="{1B0E6446-5D09-4DB0-B3B1-2A7BB0606DCE}"/>
              </a:ext>
            </a:extLst>
          </p:cNvPr>
          <p:cNvSpPr>
            <a:spLocks noGrp="1"/>
          </p:cNvSpPr>
          <p:nvPr>
            <p:ph type="sldNum" sz="quarter" idx="12"/>
          </p:nvPr>
        </p:nvSpPr>
        <p:spPr/>
        <p:txBody>
          <a:bodyPr/>
          <a:lstStyle/>
          <a:p>
            <a:pPr>
              <a:defRPr/>
            </a:pPr>
            <a:fld id="{43DBC970-2AB4-4F66-9048-09903CE5118A}" type="slidenum">
              <a:rPr lang="en-US" altLang="zh-CN" smtClean="0"/>
              <a:pPr>
                <a:defRPr/>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8" name="Group 5"/>
          <p:cNvGrpSpPr>
            <a:grpSpLocks/>
          </p:cNvGrpSpPr>
          <p:nvPr/>
        </p:nvGrpSpPr>
        <p:grpSpPr bwMode="auto">
          <a:xfrm>
            <a:off x="996056" y="3140968"/>
            <a:ext cx="9998075" cy="1528763"/>
            <a:chOff x="750" y="1917"/>
            <a:chExt cx="4722" cy="963"/>
          </a:xfrm>
        </p:grpSpPr>
        <p:sp>
          <p:nvSpPr>
            <p:cNvPr id="115719" name="Line 6"/>
            <p:cNvSpPr>
              <a:spLocks noChangeShapeType="1"/>
            </p:cNvSpPr>
            <p:nvPr/>
          </p:nvSpPr>
          <p:spPr bwMode="auto">
            <a:xfrm>
              <a:off x="1334" y="1917"/>
              <a:ext cx="3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0" name="Line 7"/>
            <p:cNvSpPr>
              <a:spLocks noChangeShapeType="1"/>
            </p:cNvSpPr>
            <p:nvPr/>
          </p:nvSpPr>
          <p:spPr bwMode="auto">
            <a:xfrm>
              <a:off x="1334" y="2326"/>
              <a:ext cx="3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1" name="Line 8"/>
            <p:cNvSpPr>
              <a:spLocks noChangeShapeType="1"/>
            </p:cNvSpPr>
            <p:nvPr/>
          </p:nvSpPr>
          <p:spPr bwMode="auto">
            <a:xfrm>
              <a:off x="1795"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2" name="Line 9"/>
            <p:cNvSpPr>
              <a:spLocks noChangeShapeType="1"/>
            </p:cNvSpPr>
            <p:nvPr/>
          </p:nvSpPr>
          <p:spPr bwMode="auto">
            <a:xfrm>
              <a:off x="2097"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3" name="Line 10"/>
            <p:cNvSpPr>
              <a:spLocks noChangeShapeType="1"/>
            </p:cNvSpPr>
            <p:nvPr/>
          </p:nvSpPr>
          <p:spPr bwMode="auto">
            <a:xfrm>
              <a:off x="2400"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4" name="Line 11"/>
            <p:cNvSpPr>
              <a:spLocks noChangeShapeType="1"/>
            </p:cNvSpPr>
            <p:nvPr/>
          </p:nvSpPr>
          <p:spPr bwMode="auto">
            <a:xfrm>
              <a:off x="2702"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5" name="Line 12"/>
            <p:cNvSpPr>
              <a:spLocks noChangeShapeType="1"/>
            </p:cNvSpPr>
            <p:nvPr/>
          </p:nvSpPr>
          <p:spPr bwMode="auto">
            <a:xfrm>
              <a:off x="3573"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6" name="Line 13"/>
            <p:cNvSpPr>
              <a:spLocks noChangeShapeType="1"/>
            </p:cNvSpPr>
            <p:nvPr/>
          </p:nvSpPr>
          <p:spPr bwMode="auto">
            <a:xfrm>
              <a:off x="3875"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7" name="Line 14"/>
            <p:cNvSpPr>
              <a:spLocks noChangeShapeType="1"/>
            </p:cNvSpPr>
            <p:nvPr/>
          </p:nvSpPr>
          <p:spPr bwMode="auto">
            <a:xfrm>
              <a:off x="4177"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8" name="Line 15"/>
            <p:cNvSpPr>
              <a:spLocks noChangeShapeType="1"/>
            </p:cNvSpPr>
            <p:nvPr/>
          </p:nvSpPr>
          <p:spPr bwMode="auto">
            <a:xfrm>
              <a:off x="4479"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9" name="Text Box 16"/>
            <p:cNvSpPr txBox="1">
              <a:spLocks noChangeArrowheads="1"/>
            </p:cNvSpPr>
            <p:nvPr/>
          </p:nvSpPr>
          <p:spPr bwMode="auto">
            <a:xfrm>
              <a:off x="2109" y="1935"/>
              <a:ext cx="86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      a</a:t>
              </a:r>
              <a:r>
                <a:rPr lang="en-US" altLang="zh-CN" sz="2000" baseline="-25000">
                  <a:latin typeface="Times New Roman" panose="02020603050405020304" pitchFamily="18" charset="0"/>
                  <a:ea typeface="宋体" panose="02010600030101010101" pitchFamily="2" charset="-122"/>
                </a:rPr>
                <a:t>2</a:t>
              </a:r>
              <a:endParaRPr lang="en-US" altLang="zh-CN" sz="2000">
                <a:latin typeface="Times New Roman" panose="02020603050405020304" pitchFamily="18" charset="0"/>
                <a:ea typeface="宋体" panose="02010600030101010101" pitchFamily="2" charset="-122"/>
              </a:endParaRPr>
            </a:p>
          </p:txBody>
        </p:sp>
        <p:sp>
          <p:nvSpPr>
            <p:cNvPr id="115730" name="Text Box 17"/>
            <p:cNvSpPr txBox="1">
              <a:spLocks noChangeArrowheads="1"/>
            </p:cNvSpPr>
            <p:nvPr/>
          </p:nvSpPr>
          <p:spPr bwMode="auto">
            <a:xfrm>
              <a:off x="3580" y="1935"/>
              <a:ext cx="8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n-1</a:t>
              </a:r>
              <a:r>
                <a:rPr lang="en-US" altLang="zh-CN" sz="2000">
                  <a:latin typeface="Times New Roman" panose="02020603050405020304" pitchFamily="18" charset="0"/>
                  <a:ea typeface="宋体" panose="02010600030101010101" pitchFamily="2" charset="-122"/>
                </a:rPr>
                <a:t>    a</a:t>
              </a:r>
              <a:r>
                <a:rPr lang="en-US" altLang="zh-CN" sz="2000" baseline="-25000">
                  <a:latin typeface="Times New Roman" panose="02020603050405020304" pitchFamily="18" charset="0"/>
                  <a:ea typeface="宋体" panose="02010600030101010101" pitchFamily="2" charset="-122"/>
                </a:rPr>
                <a:t>n</a:t>
              </a:r>
              <a:endParaRPr lang="en-US" altLang="zh-CN" sz="2000">
                <a:latin typeface="Times New Roman" panose="02020603050405020304" pitchFamily="18" charset="0"/>
                <a:ea typeface="宋体" panose="02010600030101010101" pitchFamily="2" charset="-122"/>
              </a:endParaRPr>
            </a:p>
          </p:txBody>
        </p:sp>
        <p:sp>
          <p:nvSpPr>
            <p:cNvPr id="115731" name="Text Box 18"/>
            <p:cNvSpPr txBox="1">
              <a:spLocks noChangeArrowheads="1"/>
            </p:cNvSpPr>
            <p:nvPr/>
          </p:nvSpPr>
          <p:spPr bwMode="auto">
            <a:xfrm>
              <a:off x="2841" y="1944"/>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Times New Roman" panose="02020603050405020304" pitchFamily="18" charset="0"/>
                  <a:ea typeface="宋体" panose="02010600030101010101" pitchFamily="2" charset="-122"/>
                </a:rPr>
                <a:t>……</a:t>
              </a:r>
            </a:p>
          </p:txBody>
        </p:sp>
        <p:sp>
          <p:nvSpPr>
            <p:cNvPr id="115732" name="Line 19"/>
            <p:cNvSpPr>
              <a:spLocks noChangeShapeType="1"/>
            </p:cNvSpPr>
            <p:nvPr/>
          </p:nvSpPr>
          <p:spPr bwMode="auto">
            <a:xfrm flipV="1">
              <a:off x="1935" y="2326"/>
              <a:ext cx="0" cy="2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5733" name="Line 20"/>
            <p:cNvSpPr>
              <a:spLocks noChangeShapeType="1"/>
            </p:cNvSpPr>
            <p:nvPr/>
          </p:nvSpPr>
          <p:spPr bwMode="auto">
            <a:xfrm flipV="1">
              <a:off x="4339" y="2326"/>
              <a:ext cx="0" cy="2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5734" name="Text Box 21"/>
            <p:cNvSpPr txBox="1">
              <a:spLocks noChangeArrowheads="1"/>
            </p:cNvSpPr>
            <p:nvPr/>
          </p:nvSpPr>
          <p:spPr bwMode="auto">
            <a:xfrm>
              <a:off x="1647" y="2511"/>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队头</a:t>
              </a:r>
            </a:p>
          </p:txBody>
        </p:sp>
        <p:sp>
          <p:nvSpPr>
            <p:cNvPr id="115735" name="Text Box 22"/>
            <p:cNvSpPr txBox="1">
              <a:spLocks noChangeArrowheads="1"/>
            </p:cNvSpPr>
            <p:nvPr/>
          </p:nvSpPr>
          <p:spPr bwMode="auto">
            <a:xfrm>
              <a:off x="4061" y="2511"/>
              <a:ext cx="583"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队尾</a:t>
              </a:r>
            </a:p>
          </p:txBody>
        </p:sp>
        <p:sp>
          <p:nvSpPr>
            <p:cNvPr id="115736" name="Line 23"/>
            <p:cNvSpPr>
              <a:spLocks noChangeShapeType="1"/>
            </p:cNvSpPr>
            <p:nvPr/>
          </p:nvSpPr>
          <p:spPr bwMode="auto">
            <a:xfrm flipH="1">
              <a:off x="1212" y="2142"/>
              <a:ext cx="418"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5737" name="Line 24"/>
            <p:cNvSpPr>
              <a:spLocks noChangeShapeType="1"/>
            </p:cNvSpPr>
            <p:nvPr/>
          </p:nvSpPr>
          <p:spPr bwMode="auto">
            <a:xfrm flipH="1">
              <a:off x="4583" y="2142"/>
              <a:ext cx="419"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5738" name="Text Box 25"/>
            <p:cNvSpPr txBox="1">
              <a:spLocks noChangeArrowheads="1"/>
            </p:cNvSpPr>
            <p:nvPr/>
          </p:nvSpPr>
          <p:spPr bwMode="auto">
            <a:xfrm>
              <a:off x="4888" y="1931"/>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入队</a:t>
              </a:r>
            </a:p>
          </p:txBody>
        </p:sp>
        <p:sp>
          <p:nvSpPr>
            <p:cNvPr id="115739" name="Text Box 26"/>
            <p:cNvSpPr txBox="1">
              <a:spLocks noChangeArrowheads="1"/>
            </p:cNvSpPr>
            <p:nvPr/>
          </p:nvSpPr>
          <p:spPr bwMode="auto">
            <a:xfrm>
              <a:off x="750" y="1917"/>
              <a:ext cx="58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出队</a:t>
              </a:r>
            </a:p>
          </p:txBody>
        </p:sp>
        <p:sp>
          <p:nvSpPr>
            <p:cNvPr id="115740" name="Text Box 27"/>
            <p:cNvSpPr txBox="1">
              <a:spLocks noChangeArrowheads="1"/>
            </p:cNvSpPr>
            <p:nvPr/>
          </p:nvSpPr>
          <p:spPr bwMode="auto">
            <a:xfrm>
              <a:off x="1830" y="1957"/>
              <a:ext cx="25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a:t>
              </a:r>
              <a:endParaRPr lang="en-US" altLang="zh-CN" sz="2000">
                <a:latin typeface="Times New Roman" panose="02020603050405020304" pitchFamily="18" charset="0"/>
                <a:ea typeface="宋体" panose="02010600030101010101" pitchFamily="2" charset="-122"/>
              </a:endParaRPr>
            </a:p>
          </p:txBody>
        </p:sp>
      </p:grpSp>
      <p:sp>
        <p:nvSpPr>
          <p:cNvPr id="3" name="标题 2">
            <a:extLst>
              <a:ext uri="{FF2B5EF4-FFF2-40B4-BE49-F238E27FC236}">
                <a16:creationId xmlns="" xmlns:a16="http://schemas.microsoft.com/office/drawing/2014/main" id="{2E5DD515-6566-4AD6-894C-407BEAAF9F41}"/>
              </a:ext>
            </a:extLst>
          </p:cNvPr>
          <p:cNvSpPr>
            <a:spLocks noGrp="1"/>
          </p:cNvSpPr>
          <p:nvPr>
            <p:ph type="title"/>
          </p:nvPr>
        </p:nvSpPr>
        <p:spPr/>
        <p:txBody>
          <a:bodyPr/>
          <a:lstStyle/>
          <a:p>
            <a:r>
              <a:rPr lang="zh-CN" altLang="en-US" dirty="0"/>
              <a:t>队列示意图</a:t>
            </a:r>
          </a:p>
        </p:txBody>
      </p:sp>
      <p:sp>
        <p:nvSpPr>
          <p:cNvPr id="2" name="灯片编号占位符 1">
            <a:extLst>
              <a:ext uri="{FF2B5EF4-FFF2-40B4-BE49-F238E27FC236}">
                <a16:creationId xmlns="" xmlns:a16="http://schemas.microsoft.com/office/drawing/2014/main" id="{D623CE56-2B1D-4D33-BBF4-D6EBA57DDD23}"/>
              </a:ext>
            </a:extLst>
          </p:cNvPr>
          <p:cNvSpPr>
            <a:spLocks noGrp="1"/>
          </p:cNvSpPr>
          <p:nvPr>
            <p:ph type="sldNum" sz="quarter" idx="12"/>
          </p:nvPr>
        </p:nvSpPr>
        <p:spPr/>
        <p:txBody>
          <a:bodyPr/>
          <a:lstStyle/>
          <a:p>
            <a:pPr>
              <a:defRPr/>
            </a:pPr>
            <a:fld id="{CE1FE2A4-74F4-47C4-8584-9852550605CF}" type="slidenum">
              <a:rPr lang="en-US" altLang="zh-CN" smtClean="0"/>
              <a:pPr>
                <a:defRPr/>
              </a:pPr>
              <a:t>71</a:t>
            </a:fld>
            <a:endParaRPr lang="en-US" altLang="zh-CN"/>
          </a:p>
        </p:txBody>
      </p:sp>
    </p:spTree>
    <p:extLst>
      <p:ext uri="{BB962C8B-B14F-4D97-AF65-F5344CB8AC3E}">
        <p14:creationId xmlns:p14="http://schemas.microsoft.com/office/powerpoint/2010/main" val="42275959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609600" y="1076325"/>
            <a:ext cx="10975975" cy="1066800"/>
          </a:xfrm>
        </p:spPr>
        <p:txBody>
          <a:bodyPr/>
          <a:lstStyle/>
          <a:p>
            <a:pPr eaLnBrk="1" hangingPunct="1"/>
            <a:r>
              <a:rPr lang="zh-CN" altLang="en-US"/>
              <a:t>队列的基本状态</a:t>
            </a:r>
          </a:p>
        </p:txBody>
      </p:sp>
      <p:sp>
        <p:nvSpPr>
          <p:cNvPr id="116739" name="内容占位符 2"/>
          <p:cNvSpPr>
            <a:spLocks noGrp="1"/>
          </p:cNvSpPr>
          <p:nvPr>
            <p:ph idx="1"/>
          </p:nvPr>
        </p:nvSpPr>
        <p:spPr>
          <a:xfrm>
            <a:off x="895350" y="2500313"/>
            <a:ext cx="5559425" cy="3357562"/>
          </a:xfrm>
        </p:spPr>
        <p:txBody>
          <a:bodyPr/>
          <a:lstStyle/>
          <a:p>
            <a:pPr eaLnBrk="1" hangingPunct="1">
              <a:spcAft>
                <a:spcPts val="1200"/>
              </a:spcAft>
            </a:pPr>
            <a:r>
              <a:rPr lang="zh-CN" altLang="en-US">
                <a:latin typeface="宋体" panose="02010600030101010101" pitchFamily="2" charset="-122"/>
              </a:rPr>
              <a:t>队空</a:t>
            </a:r>
          </a:p>
          <a:p>
            <a:pPr eaLnBrk="1" hangingPunct="1">
              <a:spcAft>
                <a:spcPts val="1200"/>
              </a:spcAft>
            </a:pPr>
            <a:r>
              <a:rPr lang="zh-CN" altLang="en-US">
                <a:latin typeface="宋体" panose="02010600030101010101" pitchFamily="2" charset="-122"/>
              </a:rPr>
              <a:t>队满</a:t>
            </a:r>
          </a:p>
          <a:p>
            <a:pPr eaLnBrk="1" hangingPunct="1">
              <a:spcAft>
                <a:spcPts val="1200"/>
              </a:spcAft>
            </a:pPr>
            <a:r>
              <a:rPr lang="zh-CN" altLang="en-US">
                <a:latin typeface="宋体" panose="02010600030101010101" pitchFamily="2" charset="-122"/>
              </a:rPr>
              <a:t>一般状态</a:t>
            </a:r>
          </a:p>
        </p:txBody>
      </p:sp>
      <p:sp>
        <p:nvSpPr>
          <p:cNvPr id="2" name="灯片编号占位符 1">
            <a:extLst>
              <a:ext uri="{FF2B5EF4-FFF2-40B4-BE49-F238E27FC236}">
                <a16:creationId xmlns="" xmlns:a16="http://schemas.microsoft.com/office/drawing/2014/main" id="{7BE2D672-91E8-49DF-9774-109904EC3695}"/>
              </a:ext>
            </a:extLst>
          </p:cNvPr>
          <p:cNvSpPr>
            <a:spLocks noGrp="1"/>
          </p:cNvSpPr>
          <p:nvPr>
            <p:ph type="sldNum" sz="quarter" idx="12"/>
          </p:nvPr>
        </p:nvSpPr>
        <p:spPr/>
        <p:txBody>
          <a:bodyPr/>
          <a:lstStyle/>
          <a:p>
            <a:pPr>
              <a:defRPr/>
            </a:pPr>
            <a:fld id="{CE1FE2A4-74F4-47C4-8584-9852550605CF}" type="slidenum">
              <a:rPr lang="en-US" altLang="zh-CN" smtClean="0"/>
              <a:pPr>
                <a:defRPr/>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609600" y="1076325"/>
            <a:ext cx="10975975" cy="1066800"/>
          </a:xfrm>
        </p:spPr>
        <p:txBody>
          <a:bodyPr/>
          <a:lstStyle/>
          <a:p>
            <a:pPr eaLnBrk="1" hangingPunct="1">
              <a:spcAft>
                <a:spcPts val="1200"/>
              </a:spcAft>
            </a:pPr>
            <a:r>
              <a:rPr lang="zh-CN" altLang="en-US">
                <a:latin typeface="宋体" panose="02010600030101010101" pitchFamily="2" charset="-122"/>
              </a:rPr>
              <a:t>队空</a:t>
            </a:r>
          </a:p>
        </p:txBody>
      </p:sp>
      <p:sp>
        <p:nvSpPr>
          <p:cNvPr id="116739" name="内容占位符 2"/>
          <p:cNvSpPr>
            <a:spLocks noGrp="1"/>
          </p:cNvSpPr>
          <p:nvPr>
            <p:ph idx="1"/>
          </p:nvPr>
        </p:nvSpPr>
        <p:spPr>
          <a:xfrm>
            <a:off x="895350" y="2500313"/>
            <a:ext cx="10006013" cy="3357562"/>
          </a:xfrm>
        </p:spPr>
        <p:txBody>
          <a:bodyPr/>
          <a:lstStyle/>
          <a:p>
            <a:pPr eaLnBrk="1" hangingPunct="1">
              <a:spcAft>
                <a:spcPts val="1200"/>
              </a:spcAft>
            </a:pPr>
            <a:r>
              <a:rPr lang="zh-CN" altLang="en-US" dirty="0">
                <a:latin typeface="宋体" panose="02010600030101010101" pitchFamily="2" charset="-122"/>
              </a:rPr>
              <a:t>队列中没有元素（以数组容纳的队列为例）</a:t>
            </a:r>
          </a:p>
          <a:p>
            <a:pPr eaLnBrk="1" hangingPunct="1">
              <a:spcAft>
                <a:spcPts val="1200"/>
              </a:spcAft>
            </a:pPr>
            <a:endParaRPr lang="zh-CN" altLang="en-US" dirty="0">
              <a:latin typeface="宋体" panose="02010600030101010101" pitchFamily="2" charset="-122"/>
            </a:endParaRPr>
          </a:p>
        </p:txBody>
      </p:sp>
      <p:grpSp>
        <p:nvGrpSpPr>
          <p:cNvPr id="6" name="Group 80"/>
          <p:cNvGrpSpPr>
            <a:grpSpLocks/>
          </p:cNvGrpSpPr>
          <p:nvPr/>
        </p:nvGrpSpPr>
        <p:grpSpPr bwMode="auto">
          <a:xfrm>
            <a:off x="2245294" y="3083347"/>
            <a:ext cx="8532813" cy="2001837"/>
            <a:chOff x="192" y="1527"/>
            <a:chExt cx="5375" cy="1261"/>
          </a:xfrm>
        </p:grpSpPr>
        <p:sp>
          <p:nvSpPr>
            <p:cNvPr id="7" name="Line 29"/>
            <p:cNvSpPr>
              <a:spLocks noChangeShapeType="1"/>
            </p:cNvSpPr>
            <p:nvPr/>
          </p:nvSpPr>
          <p:spPr bwMode="auto">
            <a:xfrm>
              <a:off x="1382" y="1983"/>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30"/>
            <p:cNvSpPr>
              <a:spLocks noChangeShapeType="1"/>
            </p:cNvSpPr>
            <p:nvPr/>
          </p:nvSpPr>
          <p:spPr bwMode="auto">
            <a:xfrm>
              <a:off x="1371" y="2260"/>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1"/>
            <p:cNvSpPr>
              <a:spLocks noChangeShapeType="1"/>
            </p:cNvSpPr>
            <p:nvPr/>
          </p:nvSpPr>
          <p:spPr bwMode="auto">
            <a:xfrm>
              <a:off x="1382"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32"/>
            <p:cNvSpPr>
              <a:spLocks noChangeShapeType="1"/>
            </p:cNvSpPr>
            <p:nvPr/>
          </p:nvSpPr>
          <p:spPr bwMode="auto">
            <a:xfrm>
              <a:off x="1726"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33"/>
            <p:cNvSpPr>
              <a:spLocks noChangeShapeType="1"/>
            </p:cNvSpPr>
            <p:nvPr/>
          </p:nvSpPr>
          <p:spPr bwMode="auto">
            <a:xfrm>
              <a:off x="2070"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34"/>
            <p:cNvSpPr>
              <a:spLocks noChangeShapeType="1"/>
            </p:cNvSpPr>
            <p:nvPr/>
          </p:nvSpPr>
          <p:spPr bwMode="auto">
            <a:xfrm>
              <a:off x="3078" y="1992"/>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35"/>
            <p:cNvSpPr>
              <a:spLocks noChangeShapeType="1"/>
            </p:cNvSpPr>
            <p:nvPr/>
          </p:nvSpPr>
          <p:spPr bwMode="auto">
            <a:xfrm>
              <a:off x="3405"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36"/>
            <p:cNvSpPr>
              <a:spLocks noChangeShapeType="1"/>
            </p:cNvSpPr>
            <p:nvPr/>
          </p:nvSpPr>
          <p:spPr bwMode="auto">
            <a:xfrm>
              <a:off x="3749"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37"/>
            <p:cNvSpPr>
              <a:spLocks noChangeShapeType="1"/>
            </p:cNvSpPr>
            <p:nvPr/>
          </p:nvSpPr>
          <p:spPr bwMode="auto">
            <a:xfrm>
              <a:off x="4093"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38"/>
            <p:cNvSpPr>
              <a:spLocks noChangeShapeType="1"/>
            </p:cNvSpPr>
            <p:nvPr/>
          </p:nvSpPr>
          <p:spPr bwMode="auto">
            <a:xfrm>
              <a:off x="4436"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41"/>
            <p:cNvSpPr txBox="1">
              <a:spLocks noChangeArrowheads="1"/>
            </p:cNvSpPr>
            <p:nvPr/>
          </p:nvSpPr>
          <p:spPr bwMode="auto">
            <a:xfrm>
              <a:off x="2245" y="19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宋体" panose="02010600030101010101" pitchFamily="2" charset="-122"/>
                  <a:ea typeface="宋体" panose="02010600030101010101" pitchFamily="2" charset="-122"/>
                </a:rPr>
                <a:t>……</a:t>
              </a:r>
            </a:p>
          </p:txBody>
        </p:sp>
        <p:sp>
          <p:nvSpPr>
            <p:cNvPr id="18" name="Line 42"/>
            <p:cNvSpPr>
              <a:spLocks noChangeShapeType="1"/>
            </p:cNvSpPr>
            <p:nvPr/>
          </p:nvSpPr>
          <p:spPr bwMode="auto">
            <a:xfrm>
              <a:off x="1551" y="1786"/>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9" name="Text Box 43"/>
            <p:cNvSpPr txBox="1">
              <a:spLocks noChangeArrowheads="1"/>
            </p:cNvSpPr>
            <p:nvPr/>
          </p:nvSpPr>
          <p:spPr bwMode="auto">
            <a:xfrm>
              <a:off x="1233" y="1536"/>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队头</a:t>
              </a:r>
            </a:p>
          </p:txBody>
        </p:sp>
        <p:sp>
          <p:nvSpPr>
            <p:cNvPr id="20" name="Text Box 44"/>
            <p:cNvSpPr txBox="1">
              <a:spLocks noChangeArrowheads="1"/>
            </p:cNvSpPr>
            <p:nvPr/>
          </p:nvSpPr>
          <p:spPr bwMode="auto">
            <a:xfrm>
              <a:off x="1570" y="1527"/>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ts val="100"/>
                </a:spcBef>
                <a:buClrTx/>
                <a:buFontTx/>
                <a:buNone/>
              </a:pPr>
              <a:r>
                <a:rPr lang="zh-CN" altLang="en-US" sz="2000">
                  <a:latin typeface="宋体" panose="02010600030101010101" pitchFamily="2" charset="-122"/>
                  <a:ea typeface="宋体" panose="02010600030101010101" pitchFamily="2" charset="-122"/>
                </a:rPr>
                <a:t>队尾</a:t>
              </a:r>
            </a:p>
          </p:txBody>
        </p:sp>
        <p:sp>
          <p:nvSpPr>
            <p:cNvPr id="21" name="Line 45"/>
            <p:cNvSpPr>
              <a:spLocks noChangeShapeType="1"/>
            </p:cNvSpPr>
            <p:nvPr/>
          </p:nvSpPr>
          <p:spPr bwMode="auto">
            <a:xfrm flipH="1">
              <a:off x="718" y="2135"/>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 name="Line 46"/>
            <p:cNvSpPr>
              <a:spLocks noChangeShapeType="1"/>
            </p:cNvSpPr>
            <p:nvPr/>
          </p:nvSpPr>
          <p:spPr bwMode="auto">
            <a:xfrm flipH="1">
              <a:off x="4555" y="2135"/>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 name="Text Box 47"/>
            <p:cNvSpPr txBox="1">
              <a:spLocks noChangeArrowheads="1"/>
            </p:cNvSpPr>
            <p:nvPr/>
          </p:nvSpPr>
          <p:spPr bwMode="auto">
            <a:xfrm>
              <a:off x="4903" y="19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入队</a:t>
              </a:r>
            </a:p>
          </p:txBody>
        </p:sp>
        <p:sp>
          <p:nvSpPr>
            <p:cNvPr id="25" name="Text Box 48"/>
            <p:cNvSpPr txBox="1">
              <a:spLocks noChangeArrowheads="1"/>
            </p:cNvSpPr>
            <p:nvPr/>
          </p:nvSpPr>
          <p:spPr bwMode="auto">
            <a:xfrm>
              <a:off x="192" y="1983"/>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出队</a:t>
              </a:r>
            </a:p>
          </p:txBody>
        </p:sp>
        <p:sp>
          <p:nvSpPr>
            <p:cNvPr id="26" name="Text Box 49"/>
            <p:cNvSpPr txBox="1">
              <a:spLocks noChangeArrowheads="1"/>
            </p:cNvSpPr>
            <p:nvPr/>
          </p:nvSpPr>
          <p:spPr bwMode="auto">
            <a:xfrm>
              <a:off x="542" y="2312"/>
              <a:ext cx="416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宋体" panose="02010600030101010101" pitchFamily="2" charset="-122"/>
                  <a:ea typeface="宋体" panose="02010600030101010101" pitchFamily="2" charset="-122"/>
                </a:rPr>
                <a:t>数组下标   </a:t>
              </a:r>
              <a:r>
                <a:rPr lang="en-US" altLang="zh-CN" sz="2000">
                  <a:latin typeface="宋体" panose="02010600030101010101" pitchFamily="2" charset="-122"/>
                  <a:ea typeface="宋体" panose="02010600030101010101" pitchFamily="2" charset="-122"/>
                </a:rPr>
                <a:t>0    1               n-1  n       max</a:t>
              </a:r>
            </a:p>
          </p:txBody>
        </p:sp>
        <p:sp>
          <p:nvSpPr>
            <p:cNvPr id="27" name="Text Box 50"/>
            <p:cNvSpPr txBox="1">
              <a:spLocks noChangeArrowheads="1"/>
            </p:cNvSpPr>
            <p:nvPr/>
          </p:nvSpPr>
          <p:spPr bwMode="auto">
            <a:xfrm>
              <a:off x="2423" y="2582"/>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队空状态</a:t>
              </a:r>
              <a:r>
                <a:rPr lang="en-US" altLang="zh-CN" sz="2000" dirty="0">
                  <a:latin typeface="宋体" panose="02010600030101010101" pitchFamily="2" charset="-122"/>
                  <a:ea typeface="宋体" panose="02010600030101010101" pitchFamily="2" charset="-122"/>
                </a:rPr>
                <a:t>)</a:t>
              </a:r>
            </a:p>
          </p:txBody>
        </p:sp>
      </p:grpSp>
      <p:sp>
        <p:nvSpPr>
          <p:cNvPr id="2" name="灯片编号占位符 1">
            <a:extLst>
              <a:ext uri="{FF2B5EF4-FFF2-40B4-BE49-F238E27FC236}">
                <a16:creationId xmlns="" xmlns:a16="http://schemas.microsoft.com/office/drawing/2014/main" id="{6D8979B7-39DF-4A8B-96A1-FCB2CEA7E387}"/>
              </a:ext>
            </a:extLst>
          </p:cNvPr>
          <p:cNvSpPr>
            <a:spLocks noGrp="1"/>
          </p:cNvSpPr>
          <p:nvPr>
            <p:ph type="sldNum" sz="quarter" idx="12"/>
          </p:nvPr>
        </p:nvSpPr>
        <p:spPr/>
        <p:txBody>
          <a:bodyPr/>
          <a:lstStyle/>
          <a:p>
            <a:pPr>
              <a:defRPr/>
            </a:pPr>
            <a:fld id="{CE1FE2A4-74F4-47C4-8584-9852550605CF}" type="slidenum">
              <a:rPr lang="en-US" altLang="zh-CN" smtClean="0"/>
              <a:pPr>
                <a:defRPr/>
              </a:pPr>
              <a:t>73</a:t>
            </a:fld>
            <a:endParaRPr lang="en-US" altLang="zh-CN"/>
          </a:p>
        </p:txBody>
      </p:sp>
    </p:spTree>
    <p:extLst>
      <p:ext uri="{BB962C8B-B14F-4D97-AF65-F5344CB8AC3E}">
        <p14:creationId xmlns:p14="http://schemas.microsoft.com/office/powerpoint/2010/main" val="18374892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609600" y="1076325"/>
            <a:ext cx="10975975" cy="1066800"/>
          </a:xfrm>
        </p:spPr>
        <p:txBody>
          <a:bodyPr/>
          <a:lstStyle/>
          <a:p>
            <a:pPr eaLnBrk="1" hangingPunct="1">
              <a:spcAft>
                <a:spcPts val="1200"/>
              </a:spcAft>
            </a:pPr>
            <a:r>
              <a:rPr lang="zh-CN" altLang="en-US">
                <a:latin typeface="宋体" panose="02010600030101010101" pitchFamily="2" charset="-122"/>
              </a:rPr>
              <a:t>队满</a:t>
            </a:r>
          </a:p>
        </p:txBody>
      </p:sp>
      <p:sp>
        <p:nvSpPr>
          <p:cNvPr id="116739" name="内容占位符 2"/>
          <p:cNvSpPr>
            <a:spLocks noGrp="1"/>
          </p:cNvSpPr>
          <p:nvPr>
            <p:ph idx="1"/>
          </p:nvPr>
        </p:nvSpPr>
        <p:spPr>
          <a:xfrm>
            <a:off x="895350" y="2500313"/>
            <a:ext cx="10690225" cy="3357562"/>
          </a:xfrm>
        </p:spPr>
        <p:txBody>
          <a:bodyPr/>
          <a:lstStyle/>
          <a:p>
            <a:pPr eaLnBrk="1" hangingPunct="1">
              <a:spcAft>
                <a:spcPts val="1200"/>
              </a:spcAft>
            </a:pPr>
            <a:r>
              <a:rPr lang="zh-CN" altLang="en-US">
                <a:latin typeface="宋体" panose="02010600030101010101" pitchFamily="2" charset="-122"/>
              </a:rPr>
              <a:t>队列中元素个数达到上限（以数组容纳的队列为例）</a:t>
            </a:r>
          </a:p>
        </p:txBody>
      </p:sp>
      <p:grpSp>
        <p:nvGrpSpPr>
          <p:cNvPr id="7" name="Group 82"/>
          <p:cNvGrpSpPr>
            <a:grpSpLocks/>
          </p:cNvGrpSpPr>
          <p:nvPr/>
        </p:nvGrpSpPr>
        <p:grpSpPr bwMode="auto">
          <a:xfrm>
            <a:off x="1831181" y="3645024"/>
            <a:ext cx="8532812" cy="1987550"/>
            <a:chOff x="193" y="2901"/>
            <a:chExt cx="5375" cy="1252"/>
          </a:xfrm>
        </p:grpSpPr>
        <p:sp>
          <p:nvSpPr>
            <p:cNvPr id="8" name="Line 52"/>
            <p:cNvSpPr>
              <a:spLocks noChangeShapeType="1"/>
            </p:cNvSpPr>
            <p:nvPr/>
          </p:nvSpPr>
          <p:spPr bwMode="auto">
            <a:xfrm>
              <a:off x="1383" y="3348"/>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 name="Line 53"/>
            <p:cNvSpPr>
              <a:spLocks noChangeShapeType="1"/>
            </p:cNvSpPr>
            <p:nvPr/>
          </p:nvSpPr>
          <p:spPr bwMode="auto">
            <a:xfrm>
              <a:off x="1372" y="3625"/>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 name="Line 54"/>
            <p:cNvSpPr>
              <a:spLocks noChangeShapeType="1"/>
            </p:cNvSpPr>
            <p:nvPr/>
          </p:nvSpPr>
          <p:spPr bwMode="auto">
            <a:xfrm>
              <a:off x="1383"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 name="Line 55"/>
            <p:cNvSpPr>
              <a:spLocks noChangeShapeType="1"/>
            </p:cNvSpPr>
            <p:nvPr/>
          </p:nvSpPr>
          <p:spPr bwMode="auto">
            <a:xfrm>
              <a:off x="1727"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 name="Line 56"/>
            <p:cNvSpPr>
              <a:spLocks noChangeShapeType="1"/>
            </p:cNvSpPr>
            <p:nvPr/>
          </p:nvSpPr>
          <p:spPr bwMode="auto">
            <a:xfrm>
              <a:off x="2071"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 name="Line 57"/>
            <p:cNvSpPr>
              <a:spLocks noChangeShapeType="1"/>
            </p:cNvSpPr>
            <p:nvPr/>
          </p:nvSpPr>
          <p:spPr bwMode="auto">
            <a:xfrm>
              <a:off x="3079" y="3357"/>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 name="Line 58"/>
            <p:cNvSpPr>
              <a:spLocks noChangeShapeType="1"/>
            </p:cNvSpPr>
            <p:nvPr/>
          </p:nvSpPr>
          <p:spPr bwMode="auto">
            <a:xfrm>
              <a:off x="3406"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 name="Line 59"/>
            <p:cNvSpPr>
              <a:spLocks noChangeShapeType="1"/>
            </p:cNvSpPr>
            <p:nvPr/>
          </p:nvSpPr>
          <p:spPr bwMode="auto">
            <a:xfrm>
              <a:off x="3750"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 name="Line 60"/>
            <p:cNvSpPr>
              <a:spLocks noChangeShapeType="1"/>
            </p:cNvSpPr>
            <p:nvPr/>
          </p:nvSpPr>
          <p:spPr bwMode="auto">
            <a:xfrm>
              <a:off x="4094"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 name="Line 61"/>
            <p:cNvSpPr>
              <a:spLocks noChangeShapeType="1"/>
            </p:cNvSpPr>
            <p:nvPr/>
          </p:nvSpPr>
          <p:spPr bwMode="auto">
            <a:xfrm>
              <a:off x="4437"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8" name="Text Box 62"/>
            <p:cNvSpPr txBox="1">
              <a:spLocks noChangeArrowheads="1"/>
            </p:cNvSpPr>
            <p:nvPr/>
          </p:nvSpPr>
          <p:spPr bwMode="auto">
            <a:xfrm>
              <a:off x="1403" y="3339"/>
              <a:ext cx="10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0</a:t>
              </a: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p:txBody>
        </p:sp>
        <p:sp>
          <p:nvSpPr>
            <p:cNvPr id="19" name="Text Box 63"/>
            <p:cNvSpPr txBox="1">
              <a:spLocks noChangeArrowheads="1"/>
            </p:cNvSpPr>
            <p:nvPr/>
          </p:nvSpPr>
          <p:spPr bwMode="auto">
            <a:xfrm>
              <a:off x="3077" y="3330"/>
              <a:ext cx="177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n-1</a:t>
              </a: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n</a:t>
              </a: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max</a:t>
              </a:r>
              <a:endParaRPr lang="en-US" altLang="zh-CN" sz="2000">
                <a:latin typeface="宋体" panose="02010600030101010101" pitchFamily="2" charset="-122"/>
                <a:ea typeface="宋体" panose="02010600030101010101" pitchFamily="2" charset="-122"/>
              </a:endParaRPr>
            </a:p>
          </p:txBody>
        </p:sp>
        <p:sp>
          <p:nvSpPr>
            <p:cNvPr id="20" name="Text Box 64"/>
            <p:cNvSpPr txBox="1">
              <a:spLocks noChangeArrowheads="1"/>
            </p:cNvSpPr>
            <p:nvPr/>
          </p:nvSpPr>
          <p:spPr bwMode="auto">
            <a:xfrm>
              <a:off x="2246" y="335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宋体" panose="02010600030101010101" pitchFamily="2" charset="-122"/>
                  <a:ea typeface="宋体" panose="02010600030101010101" pitchFamily="2" charset="-122"/>
                </a:rPr>
                <a:t>……</a:t>
              </a:r>
            </a:p>
          </p:txBody>
        </p:sp>
        <p:sp>
          <p:nvSpPr>
            <p:cNvPr id="21" name="Line 65"/>
            <p:cNvSpPr>
              <a:spLocks noChangeShapeType="1"/>
            </p:cNvSpPr>
            <p:nvPr/>
          </p:nvSpPr>
          <p:spPr bwMode="auto">
            <a:xfrm>
              <a:off x="1552" y="3151"/>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3" name="Line 66"/>
            <p:cNvSpPr>
              <a:spLocks noChangeShapeType="1"/>
            </p:cNvSpPr>
            <p:nvPr/>
          </p:nvSpPr>
          <p:spPr bwMode="auto">
            <a:xfrm>
              <a:off x="4249" y="3151"/>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4" name="Text Box 67"/>
            <p:cNvSpPr txBox="1">
              <a:spLocks noChangeArrowheads="1"/>
            </p:cNvSpPr>
            <p:nvPr/>
          </p:nvSpPr>
          <p:spPr bwMode="auto">
            <a:xfrm>
              <a:off x="1234" y="2901"/>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队头</a:t>
              </a:r>
            </a:p>
          </p:txBody>
        </p:sp>
        <p:sp>
          <p:nvSpPr>
            <p:cNvPr id="25" name="Text Box 68"/>
            <p:cNvSpPr txBox="1">
              <a:spLocks noChangeArrowheads="1"/>
            </p:cNvSpPr>
            <p:nvPr/>
          </p:nvSpPr>
          <p:spPr bwMode="auto">
            <a:xfrm>
              <a:off x="3932" y="2910"/>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队尾</a:t>
              </a:r>
            </a:p>
          </p:txBody>
        </p:sp>
        <p:sp>
          <p:nvSpPr>
            <p:cNvPr id="26" name="Line 69"/>
            <p:cNvSpPr>
              <a:spLocks noChangeShapeType="1"/>
            </p:cNvSpPr>
            <p:nvPr/>
          </p:nvSpPr>
          <p:spPr bwMode="auto">
            <a:xfrm flipH="1">
              <a:off x="719" y="3500"/>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 name="Line 70"/>
            <p:cNvSpPr>
              <a:spLocks noChangeShapeType="1"/>
            </p:cNvSpPr>
            <p:nvPr/>
          </p:nvSpPr>
          <p:spPr bwMode="auto">
            <a:xfrm flipH="1">
              <a:off x="4556" y="3500"/>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8" name="Text Box 71"/>
            <p:cNvSpPr txBox="1">
              <a:spLocks noChangeArrowheads="1"/>
            </p:cNvSpPr>
            <p:nvPr/>
          </p:nvSpPr>
          <p:spPr bwMode="auto">
            <a:xfrm>
              <a:off x="4904" y="335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入队</a:t>
              </a:r>
            </a:p>
          </p:txBody>
        </p:sp>
        <p:sp>
          <p:nvSpPr>
            <p:cNvPr id="29" name="Text Box 72"/>
            <p:cNvSpPr txBox="1">
              <a:spLocks noChangeArrowheads="1"/>
            </p:cNvSpPr>
            <p:nvPr/>
          </p:nvSpPr>
          <p:spPr bwMode="auto">
            <a:xfrm>
              <a:off x="193" y="3348"/>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出队</a:t>
              </a:r>
            </a:p>
          </p:txBody>
        </p:sp>
        <p:sp>
          <p:nvSpPr>
            <p:cNvPr id="30" name="Text Box 73"/>
            <p:cNvSpPr txBox="1">
              <a:spLocks noChangeArrowheads="1"/>
            </p:cNvSpPr>
            <p:nvPr/>
          </p:nvSpPr>
          <p:spPr bwMode="auto">
            <a:xfrm>
              <a:off x="729" y="3677"/>
              <a:ext cx="464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zh-CN" altLang="en-US" sz="2000">
                  <a:latin typeface="宋体" panose="02010600030101010101" pitchFamily="2" charset="-122"/>
                  <a:ea typeface="宋体" panose="02010600030101010101" pitchFamily="2" charset="-122"/>
                </a:rPr>
                <a:t>数组下标  </a:t>
              </a:r>
              <a:r>
                <a:rPr lang="en-US" altLang="zh-CN" sz="2000">
                  <a:latin typeface="宋体" panose="02010600030101010101" pitchFamily="2" charset="-122"/>
                  <a:ea typeface="宋体" panose="02010600030101010101" pitchFamily="2" charset="-122"/>
                </a:rPr>
                <a:t>0   1               n-1  n       max</a:t>
              </a:r>
            </a:p>
          </p:txBody>
        </p:sp>
        <p:sp>
          <p:nvSpPr>
            <p:cNvPr id="31" name="Text Box 74"/>
            <p:cNvSpPr txBox="1">
              <a:spLocks noChangeArrowheads="1"/>
            </p:cNvSpPr>
            <p:nvPr/>
          </p:nvSpPr>
          <p:spPr bwMode="auto">
            <a:xfrm>
              <a:off x="2424" y="3947"/>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队满状态</a:t>
              </a:r>
              <a:r>
                <a:rPr lang="en-US" altLang="zh-CN" sz="2000">
                  <a:latin typeface="宋体" panose="02010600030101010101" pitchFamily="2" charset="-122"/>
                  <a:ea typeface="宋体" panose="02010600030101010101" pitchFamily="2" charset="-122"/>
                </a:rPr>
                <a:t>)</a:t>
              </a:r>
            </a:p>
          </p:txBody>
        </p:sp>
      </p:grpSp>
      <p:sp>
        <p:nvSpPr>
          <p:cNvPr id="2" name="灯片编号占位符 1">
            <a:extLst>
              <a:ext uri="{FF2B5EF4-FFF2-40B4-BE49-F238E27FC236}">
                <a16:creationId xmlns="" xmlns:a16="http://schemas.microsoft.com/office/drawing/2014/main" id="{722D7EDF-9D9F-46E9-9647-A3BBDB99A79D}"/>
              </a:ext>
            </a:extLst>
          </p:cNvPr>
          <p:cNvSpPr>
            <a:spLocks noGrp="1"/>
          </p:cNvSpPr>
          <p:nvPr>
            <p:ph type="sldNum" sz="quarter" idx="12"/>
          </p:nvPr>
        </p:nvSpPr>
        <p:spPr/>
        <p:txBody>
          <a:bodyPr/>
          <a:lstStyle/>
          <a:p>
            <a:pPr>
              <a:defRPr/>
            </a:pPr>
            <a:fld id="{CE1FE2A4-74F4-47C4-8584-9852550605CF}" type="slidenum">
              <a:rPr lang="en-US" altLang="zh-CN" smtClean="0"/>
              <a:pPr>
                <a:defRPr/>
              </a:pPr>
              <a:t>74</a:t>
            </a:fld>
            <a:endParaRPr lang="en-US" altLang="zh-CN"/>
          </a:p>
        </p:txBody>
      </p:sp>
    </p:spTree>
    <p:extLst>
      <p:ext uri="{BB962C8B-B14F-4D97-AF65-F5344CB8AC3E}">
        <p14:creationId xmlns:p14="http://schemas.microsoft.com/office/powerpoint/2010/main" val="38867099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609600" y="1076325"/>
            <a:ext cx="10975975" cy="1066800"/>
          </a:xfrm>
        </p:spPr>
        <p:txBody>
          <a:bodyPr/>
          <a:lstStyle/>
          <a:p>
            <a:pPr eaLnBrk="1" hangingPunct="1">
              <a:spcAft>
                <a:spcPts val="1200"/>
              </a:spcAft>
            </a:pPr>
            <a:r>
              <a:rPr lang="zh-CN" altLang="en-US">
                <a:latin typeface="宋体" panose="02010600030101010101" pitchFamily="2" charset="-122"/>
              </a:rPr>
              <a:t>一般状态</a:t>
            </a:r>
          </a:p>
        </p:txBody>
      </p:sp>
      <p:sp>
        <p:nvSpPr>
          <p:cNvPr id="116739" name="内容占位符 2"/>
          <p:cNvSpPr>
            <a:spLocks noGrp="1"/>
          </p:cNvSpPr>
          <p:nvPr>
            <p:ph idx="1"/>
          </p:nvPr>
        </p:nvSpPr>
        <p:spPr>
          <a:xfrm>
            <a:off x="895350" y="2500313"/>
            <a:ext cx="10458821" cy="3357562"/>
          </a:xfrm>
        </p:spPr>
        <p:txBody>
          <a:bodyPr/>
          <a:lstStyle/>
          <a:p>
            <a:pPr eaLnBrk="1" hangingPunct="1">
              <a:spcAft>
                <a:spcPts val="1200"/>
              </a:spcAft>
            </a:pPr>
            <a:r>
              <a:rPr lang="zh-CN" altLang="en-US">
                <a:latin typeface="宋体" panose="02010600030101010101" pitchFamily="2" charset="-122"/>
              </a:rPr>
              <a:t>队列中有元素，但未达到队满状态（以数组容纳的队列为例）</a:t>
            </a:r>
          </a:p>
        </p:txBody>
      </p:sp>
      <p:grpSp>
        <p:nvGrpSpPr>
          <p:cNvPr id="6" name="Group 81"/>
          <p:cNvGrpSpPr>
            <a:grpSpLocks/>
          </p:cNvGrpSpPr>
          <p:nvPr/>
        </p:nvGrpSpPr>
        <p:grpSpPr bwMode="auto">
          <a:xfrm>
            <a:off x="1831180" y="3356992"/>
            <a:ext cx="8532813" cy="1987550"/>
            <a:chOff x="192" y="172"/>
            <a:chExt cx="5375" cy="1252"/>
          </a:xfrm>
        </p:grpSpPr>
        <p:sp>
          <p:nvSpPr>
            <p:cNvPr id="7" name="Line 5"/>
            <p:cNvSpPr>
              <a:spLocks noChangeShapeType="1"/>
            </p:cNvSpPr>
            <p:nvPr/>
          </p:nvSpPr>
          <p:spPr bwMode="auto">
            <a:xfrm>
              <a:off x="1382" y="619"/>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6"/>
            <p:cNvSpPr>
              <a:spLocks noChangeShapeType="1"/>
            </p:cNvSpPr>
            <p:nvPr/>
          </p:nvSpPr>
          <p:spPr bwMode="auto">
            <a:xfrm>
              <a:off x="1371" y="896"/>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p:cNvSpPr>
              <a:spLocks noChangeShapeType="1"/>
            </p:cNvSpPr>
            <p:nvPr/>
          </p:nvSpPr>
          <p:spPr bwMode="auto">
            <a:xfrm>
              <a:off x="1382"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a:off x="1726"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a:off x="2070"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a:off x="3078" y="62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1"/>
            <p:cNvSpPr>
              <a:spLocks noChangeShapeType="1"/>
            </p:cNvSpPr>
            <p:nvPr/>
          </p:nvSpPr>
          <p:spPr bwMode="auto">
            <a:xfrm>
              <a:off x="3405"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a:off x="3749"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3"/>
            <p:cNvSpPr>
              <a:spLocks noChangeShapeType="1"/>
            </p:cNvSpPr>
            <p:nvPr/>
          </p:nvSpPr>
          <p:spPr bwMode="auto">
            <a:xfrm>
              <a:off x="4093"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4"/>
            <p:cNvSpPr>
              <a:spLocks noChangeShapeType="1"/>
            </p:cNvSpPr>
            <p:nvPr/>
          </p:nvSpPr>
          <p:spPr bwMode="auto">
            <a:xfrm>
              <a:off x="4436"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5"/>
            <p:cNvSpPr txBox="1">
              <a:spLocks noChangeArrowheads="1"/>
            </p:cNvSpPr>
            <p:nvPr/>
          </p:nvSpPr>
          <p:spPr bwMode="auto">
            <a:xfrm>
              <a:off x="1402" y="610"/>
              <a:ext cx="10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宋体" panose="02010600030101010101" pitchFamily="2" charset="-122"/>
                  <a:ea typeface="宋体" panose="02010600030101010101" pitchFamily="2" charset="-122"/>
                </a:rPr>
                <a:t>a</a:t>
              </a:r>
              <a:r>
                <a:rPr lang="en-US" altLang="zh-CN" sz="2000" baseline="-25000">
                  <a:latin typeface="宋体" panose="02010600030101010101" pitchFamily="2" charset="-122"/>
                  <a:ea typeface="宋体" panose="02010600030101010101" pitchFamily="2" charset="-122"/>
                </a:rPr>
                <a:t>0</a:t>
              </a: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p:txBody>
        </p:sp>
        <p:sp>
          <p:nvSpPr>
            <p:cNvPr id="18" name="Text Box 16"/>
            <p:cNvSpPr txBox="1">
              <a:spLocks noChangeArrowheads="1"/>
            </p:cNvSpPr>
            <p:nvPr/>
          </p:nvSpPr>
          <p:spPr bwMode="auto">
            <a:xfrm>
              <a:off x="3076" y="601"/>
              <a:ext cx="134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宋体" panose="02010600030101010101" pitchFamily="2" charset="-122"/>
                  <a:ea typeface="宋体" panose="02010600030101010101" pitchFamily="2" charset="-122"/>
                </a:rPr>
                <a:t>a</a:t>
              </a:r>
              <a:r>
                <a:rPr lang="en-US" altLang="zh-CN" sz="2000" baseline="-25000">
                  <a:latin typeface="宋体" panose="02010600030101010101" pitchFamily="2" charset="-122"/>
                  <a:ea typeface="宋体" panose="02010600030101010101" pitchFamily="2" charset="-122"/>
                </a:rPr>
                <a:t>n-1</a:t>
              </a: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n</a:t>
              </a:r>
              <a:endParaRPr lang="en-US" altLang="zh-CN" sz="2000">
                <a:latin typeface="宋体" panose="02010600030101010101" pitchFamily="2" charset="-122"/>
                <a:ea typeface="宋体" panose="02010600030101010101" pitchFamily="2" charset="-122"/>
              </a:endParaRPr>
            </a:p>
          </p:txBody>
        </p:sp>
        <p:sp>
          <p:nvSpPr>
            <p:cNvPr id="19" name="Text Box 17"/>
            <p:cNvSpPr txBox="1">
              <a:spLocks noChangeArrowheads="1"/>
            </p:cNvSpPr>
            <p:nvPr/>
          </p:nvSpPr>
          <p:spPr bwMode="auto">
            <a:xfrm>
              <a:off x="2245" y="62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宋体" panose="02010600030101010101" pitchFamily="2" charset="-122"/>
                  <a:ea typeface="宋体" panose="02010600030101010101" pitchFamily="2" charset="-122"/>
                </a:rPr>
                <a:t>……</a:t>
              </a:r>
            </a:p>
          </p:txBody>
        </p:sp>
        <p:sp>
          <p:nvSpPr>
            <p:cNvPr id="20" name="Line 18"/>
            <p:cNvSpPr>
              <a:spLocks noChangeShapeType="1"/>
            </p:cNvSpPr>
            <p:nvPr/>
          </p:nvSpPr>
          <p:spPr bwMode="auto">
            <a:xfrm>
              <a:off x="1551" y="422"/>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1" name="Line 19"/>
            <p:cNvSpPr>
              <a:spLocks noChangeShapeType="1"/>
            </p:cNvSpPr>
            <p:nvPr/>
          </p:nvSpPr>
          <p:spPr bwMode="auto">
            <a:xfrm>
              <a:off x="3584" y="422"/>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 name="Text Box 20"/>
            <p:cNvSpPr txBox="1">
              <a:spLocks noChangeArrowheads="1"/>
            </p:cNvSpPr>
            <p:nvPr/>
          </p:nvSpPr>
          <p:spPr bwMode="auto">
            <a:xfrm>
              <a:off x="1233" y="172"/>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队头</a:t>
              </a:r>
            </a:p>
          </p:txBody>
        </p:sp>
        <p:sp>
          <p:nvSpPr>
            <p:cNvPr id="24" name="Text Box 21"/>
            <p:cNvSpPr txBox="1">
              <a:spLocks noChangeArrowheads="1"/>
            </p:cNvSpPr>
            <p:nvPr/>
          </p:nvSpPr>
          <p:spPr bwMode="auto">
            <a:xfrm>
              <a:off x="3266" y="181"/>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队尾</a:t>
              </a:r>
            </a:p>
          </p:txBody>
        </p:sp>
        <p:sp>
          <p:nvSpPr>
            <p:cNvPr id="25" name="Line 22"/>
            <p:cNvSpPr>
              <a:spLocks noChangeShapeType="1"/>
            </p:cNvSpPr>
            <p:nvPr/>
          </p:nvSpPr>
          <p:spPr bwMode="auto">
            <a:xfrm flipH="1">
              <a:off x="718" y="771"/>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 name="Line 23"/>
            <p:cNvSpPr>
              <a:spLocks noChangeShapeType="1"/>
            </p:cNvSpPr>
            <p:nvPr/>
          </p:nvSpPr>
          <p:spPr bwMode="auto">
            <a:xfrm flipH="1">
              <a:off x="4555" y="771"/>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 name="Text Box 24"/>
            <p:cNvSpPr txBox="1">
              <a:spLocks noChangeArrowheads="1"/>
            </p:cNvSpPr>
            <p:nvPr/>
          </p:nvSpPr>
          <p:spPr bwMode="auto">
            <a:xfrm>
              <a:off x="4903" y="62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入队</a:t>
              </a:r>
            </a:p>
          </p:txBody>
        </p:sp>
        <p:sp>
          <p:nvSpPr>
            <p:cNvPr id="28" name="Text Box 25"/>
            <p:cNvSpPr txBox="1">
              <a:spLocks noChangeArrowheads="1"/>
            </p:cNvSpPr>
            <p:nvPr/>
          </p:nvSpPr>
          <p:spPr bwMode="auto">
            <a:xfrm>
              <a:off x="192" y="619"/>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出队</a:t>
              </a:r>
            </a:p>
          </p:txBody>
        </p:sp>
        <p:sp>
          <p:nvSpPr>
            <p:cNvPr id="29" name="Text Box 26"/>
            <p:cNvSpPr txBox="1">
              <a:spLocks noChangeArrowheads="1"/>
            </p:cNvSpPr>
            <p:nvPr/>
          </p:nvSpPr>
          <p:spPr bwMode="auto">
            <a:xfrm>
              <a:off x="728" y="948"/>
              <a:ext cx="44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宋体" panose="02010600030101010101" pitchFamily="2" charset="-122"/>
                  <a:ea typeface="宋体" panose="02010600030101010101" pitchFamily="2" charset="-122"/>
                </a:rPr>
                <a:t>数组下标 </a:t>
              </a:r>
              <a:r>
                <a:rPr lang="en-US" altLang="zh-CN" sz="2000">
                  <a:latin typeface="宋体" panose="02010600030101010101" pitchFamily="2" charset="-122"/>
                  <a:ea typeface="宋体" panose="02010600030101010101" pitchFamily="2" charset="-122"/>
                </a:rPr>
                <a:t>0    1               n-1  n       max</a:t>
              </a:r>
            </a:p>
          </p:txBody>
        </p:sp>
        <p:sp>
          <p:nvSpPr>
            <p:cNvPr id="30" name="Text Box 27"/>
            <p:cNvSpPr txBox="1">
              <a:spLocks noChangeArrowheads="1"/>
            </p:cNvSpPr>
            <p:nvPr/>
          </p:nvSpPr>
          <p:spPr bwMode="auto">
            <a:xfrm>
              <a:off x="2423" y="1218"/>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一般状态</a:t>
              </a:r>
              <a:r>
                <a:rPr lang="en-US" altLang="zh-CN" sz="2000">
                  <a:latin typeface="宋体" panose="02010600030101010101" pitchFamily="2" charset="-122"/>
                  <a:ea typeface="宋体" panose="02010600030101010101" pitchFamily="2" charset="-122"/>
                </a:rPr>
                <a:t>)</a:t>
              </a:r>
            </a:p>
          </p:txBody>
        </p:sp>
      </p:grpSp>
      <p:sp>
        <p:nvSpPr>
          <p:cNvPr id="2" name="灯片编号占位符 1">
            <a:extLst>
              <a:ext uri="{FF2B5EF4-FFF2-40B4-BE49-F238E27FC236}">
                <a16:creationId xmlns="" xmlns:a16="http://schemas.microsoft.com/office/drawing/2014/main" id="{DD83154E-BF28-4CAD-9D21-91E3E01498DA}"/>
              </a:ext>
            </a:extLst>
          </p:cNvPr>
          <p:cNvSpPr>
            <a:spLocks noGrp="1"/>
          </p:cNvSpPr>
          <p:nvPr>
            <p:ph type="sldNum" sz="quarter" idx="12"/>
          </p:nvPr>
        </p:nvSpPr>
        <p:spPr/>
        <p:txBody>
          <a:bodyPr/>
          <a:lstStyle/>
          <a:p>
            <a:pPr>
              <a:defRPr/>
            </a:pPr>
            <a:fld id="{CE1FE2A4-74F4-47C4-8584-9852550605CF}" type="slidenum">
              <a:rPr lang="en-US" altLang="zh-CN" smtClean="0"/>
              <a:pPr>
                <a:defRPr/>
              </a:pPr>
              <a:t>75</a:t>
            </a:fld>
            <a:endParaRPr lang="en-US" altLang="zh-CN"/>
          </a:p>
        </p:txBody>
      </p:sp>
    </p:spTree>
    <p:extLst>
      <p:ext uri="{BB962C8B-B14F-4D97-AF65-F5344CB8AC3E}">
        <p14:creationId xmlns:p14="http://schemas.microsoft.com/office/powerpoint/2010/main" val="8342437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a:xfrm>
            <a:off x="609600" y="1643063"/>
            <a:ext cx="10975975" cy="1066800"/>
          </a:xfrm>
        </p:spPr>
        <p:txBody>
          <a:bodyPr/>
          <a:lstStyle/>
          <a:p>
            <a:pPr eaLnBrk="1" hangingPunct="1"/>
            <a:r>
              <a:rPr lang="zh-CN" altLang="en-US"/>
              <a:t>循环队列</a:t>
            </a:r>
          </a:p>
        </p:txBody>
      </p:sp>
      <p:sp>
        <p:nvSpPr>
          <p:cNvPr id="118787" name="内容占位符 2"/>
          <p:cNvSpPr>
            <a:spLocks noGrp="1"/>
          </p:cNvSpPr>
          <p:nvPr>
            <p:ph idx="1"/>
          </p:nvPr>
        </p:nvSpPr>
        <p:spPr>
          <a:xfrm>
            <a:off x="966788" y="3429000"/>
            <a:ext cx="10387012" cy="1714500"/>
          </a:xfrm>
        </p:spPr>
        <p:txBody>
          <a:bodyPr/>
          <a:lstStyle/>
          <a:p>
            <a:pPr eaLnBrk="1" hangingPunct="1">
              <a:spcAft>
                <a:spcPts val="1200"/>
              </a:spcAft>
            </a:pPr>
            <a:r>
              <a:rPr lang="zh-CN" altLang="en-US">
                <a:latin typeface="宋体" panose="02010600030101010101" pitchFamily="2" charset="-122"/>
              </a:rPr>
              <a:t>在想象中将数组弯曲成环形，元素出队时，后继元素不移动，每当队尾达到数组最后一个元素时，便再回到数组开头。</a:t>
            </a:r>
          </a:p>
        </p:txBody>
      </p:sp>
      <p:sp>
        <p:nvSpPr>
          <p:cNvPr id="2" name="灯片编号占位符 1">
            <a:extLst>
              <a:ext uri="{FF2B5EF4-FFF2-40B4-BE49-F238E27FC236}">
                <a16:creationId xmlns="" xmlns:a16="http://schemas.microsoft.com/office/drawing/2014/main" id="{C8AA7040-73A9-4DC9-BA8C-7F76AFAC77C0}"/>
              </a:ext>
            </a:extLst>
          </p:cNvPr>
          <p:cNvSpPr>
            <a:spLocks noGrp="1"/>
          </p:cNvSpPr>
          <p:nvPr>
            <p:ph type="sldNum" sz="quarter" idx="12"/>
          </p:nvPr>
        </p:nvSpPr>
        <p:spPr/>
        <p:txBody>
          <a:bodyPr/>
          <a:lstStyle/>
          <a:p>
            <a:pPr>
              <a:defRPr/>
            </a:pPr>
            <a:fld id="{CE1FE2A4-74F4-47C4-8584-9852550605CF}" type="slidenum">
              <a:rPr lang="en-US" altLang="zh-CN" smtClean="0"/>
              <a:pPr>
                <a:defRPr/>
              </a:pPr>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12" name="Group 1131"/>
          <p:cNvGrpSpPr>
            <a:grpSpLocks/>
          </p:cNvGrpSpPr>
          <p:nvPr/>
        </p:nvGrpSpPr>
        <p:grpSpPr bwMode="auto">
          <a:xfrm>
            <a:off x="6240464" y="1320007"/>
            <a:ext cx="3601540" cy="2828449"/>
            <a:chOff x="3097" y="317"/>
            <a:chExt cx="2375" cy="1900"/>
          </a:xfrm>
        </p:grpSpPr>
        <p:grpSp>
          <p:nvGrpSpPr>
            <p:cNvPr id="119876" name="Group 1130"/>
            <p:cNvGrpSpPr>
              <a:grpSpLocks/>
            </p:cNvGrpSpPr>
            <p:nvPr/>
          </p:nvGrpSpPr>
          <p:grpSpPr bwMode="auto">
            <a:xfrm>
              <a:off x="3744" y="498"/>
              <a:ext cx="1324" cy="1324"/>
              <a:chOff x="3744" y="498"/>
              <a:chExt cx="1324" cy="1324"/>
            </a:xfrm>
          </p:grpSpPr>
          <p:sp>
            <p:nvSpPr>
              <p:cNvPr id="119899" name="Oval 1057"/>
              <p:cNvSpPr>
                <a:spLocks noChangeArrowheads="1"/>
              </p:cNvSpPr>
              <p:nvPr/>
            </p:nvSpPr>
            <p:spPr bwMode="auto">
              <a:xfrm>
                <a:off x="3744" y="498"/>
                <a:ext cx="1324" cy="13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119900" name="Line 1058"/>
              <p:cNvSpPr>
                <a:spLocks noChangeShapeType="1"/>
              </p:cNvSpPr>
              <p:nvPr/>
            </p:nvSpPr>
            <p:spPr bwMode="auto">
              <a:xfrm>
                <a:off x="4396" y="1160"/>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1" name="Line 1059"/>
              <p:cNvSpPr>
                <a:spLocks noChangeShapeType="1"/>
              </p:cNvSpPr>
              <p:nvPr/>
            </p:nvSpPr>
            <p:spPr bwMode="auto">
              <a:xfrm>
                <a:off x="4401" y="498"/>
                <a:ext cx="0" cy="6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2" name="Line 1060"/>
              <p:cNvSpPr>
                <a:spLocks noChangeShapeType="1"/>
              </p:cNvSpPr>
              <p:nvPr/>
            </p:nvSpPr>
            <p:spPr bwMode="auto">
              <a:xfrm>
                <a:off x="3744" y="1165"/>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3" name="Line 1061"/>
              <p:cNvSpPr>
                <a:spLocks noChangeShapeType="1"/>
              </p:cNvSpPr>
              <p:nvPr/>
            </p:nvSpPr>
            <p:spPr bwMode="auto">
              <a:xfrm>
                <a:off x="4067" y="589"/>
                <a:ext cx="33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4" name="Line 1062"/>
              <p:cNvSpPr>
                <a:spLocks noChangeShapeType="1"/>
              </p:cNvSpPr>
              <p:nvPr/>
            </p:nvSpPr>
            <p:spPr bwMode="auto">
              <a:xfrm>
                <a:off x="3825" y="832"/>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5" name="Line 1063"/>
              <p:cNvSpPr>
                <a:spLocks noChangeShapeType="1"/>
              </p:cNvSpPr>
              <p:nvPr/>
            </p:nvSpPr>
            <p:spPr bwMode="auto">
              <a:xfrm flipV="1">
                <a:off x="3825" y="872"/>
                <a:ext cx="1182" cy="5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6" name="Line 1064"/>
              <p:cNvSpPr>
                <a:spLocks noChangeShapeType="1"/>
              </p:cNvSpPr>
              <p:nvPr/>
            </p:nvSpPr>
            <p:spPr bwMode="auto">
              <a:xfrm flipV="1">
                <a:off x="4391" y="609"/>
                <a:ext cx="384" cy="5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7" name="Oval 1065"/>
              <p:cNvSpPr>
                <a:spLocks noChangeArrowheads="1"/>
              </p:cNvSpPr>
              <p:nvPr/>
            </p:nvSpPr>
            <p:spPr bwMode="auto">
              <a:xfrm>
                <a:off x="4007" y="761"/>
                <a:ext cx="798" cy="798"/>
              </a:xfrm>
              <a:prstGeom prst="ellipse">
                <a:avLst/>
              </a:prstGeom>
              <a:solidFill>
                <a:schemeClr val="bg1"/>
              </a:solidFill>
              <a:ln w="9525">
                <a:solidFill>
                  <a:schemeClr val="tx1"/>
                </a:solidFill>
                <a:round/>
                <a:headEnd/>
                <a:tailEnd/>
              </a:ln>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grpSp>
        <p:sp>
          <p:nvSpPr>
            <p:cNvPr id="119877" name="Text Box 1066"/>
            <p:cNvSpPr txBox="1">
              <a:spLocks noChangeArrowheads="1"/>
            </p:cNvSpPr>
            <p:nvPr/>
          </p:nvSpPr>
          <p:spPr bwMode="auto">
            <a:xfrm>
              <a:off x="4098" y="327"/>
              <a:ext cx="1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1</a:t>
              </a:r>
            </a:p>
          </p:txBody>
        </p:sp>
        <p:sp>
          <p:nvSpPr>
            <p:cNvPr id="119878" name="Text Box 1067"/>
            <p:cNvSpPr txBox="1">
              <a:spLocks noChangeArrowheads="1"/>
            </p:cNvSpPr>
            <p:nvPr/>
          </p:nvSpPr>
          <p:spPr bwMode="auto">
            <a:xfrm>
              <a:off x="3754" y="509"/>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2</a:t>
              </a:r>
            </a:p>
          </p:txBody>
        </p:sp>
        <p:sp>
          <p:nvSpPr>
            <p:cNvPr id="119879" name="Text Box 1068"/>
            <p:cNvSpPr txBox="1">
              <a:spLocks noChangeArrowheads="1"/>
            </p:cNvSpPr>
            <p:nvPr/>
          </p:nvSpPr>
          <p:spPr bwMode="auto">
            <a:xfrm>
              <a:off x="3560" y="86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3</a:t>
              </a:r>
            </a:p>
          </p:txBody>
        </p:sp>
        <p:sp>
          <p:nvSpPr>
            <p:cNvPr id="119880" name="Text Box 1069"/>
            <p:cNvSpPr txBox="1">
              <a:spLocks noChangeArrowheads="1"/>
            </p:cNvSpPr>
            <p:nvPr/>
          </p:nvSpPr>
          <p:spPr bwMode="auto">
            <a:xfrm>
              <a:off x="3580" y="1222"/>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4</a:t>
              </a:r>
            </a:p>
          </p:txBody>
        </p:sp>
        <p:sp>
          <p:nvSpPr>
            <p:cNvPr id="119881" name="Text Box 1070"/>
            <p:cNvSpPr txBox="1">
              <a:spLocks noChangeArrowheads="1"/>
            </p:cNvSpPr>
            <p:nvPr/>
          </p:nvSpPr>
          <p:spPr bwMode="auto">
            <a:xfrm>
              <a:off x="4108" y="1540"/>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19882" name="Text Box 1071"/>
            <p:cNvSpPr txBox="1">
              <a:spLocks noChangeArrowheads="1"/>
            </p:cNvSpPr>
            <p:nvPr/>
          </p:nvSpPr>
          <p:spPr bwMode="auto">
            <a:xfrm>
              <a:off x="4835" y="519"/>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m-1</a:t>
              </a:r>
            </a:p>
          </p:txBody>
        </p:sp>
        <p:sp>
          <p:nvSpPr>
            <p:cNvPr id="119883" name="Text Box 1072"/>
            <p:cNvSpPr txBox="1">
              <a:spLocks noChangeArrowheads="1"/>
            </p:cNvSpPr>
            <p:nvPr/>
          </p:nvSpPr>
          <p:spPr bwMode="auto">
            <a:xfrm>
              <a:off x="4987" y="863"/>
              <a:ext cx="4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m-2</a:t>
              </a:r>
            </a:p>
          </p:txBody>
        </p:sp>
        <p:sp>
          <p:nvSpPr>
            <p:cNvPr id="119884" name="Text Box 1073"/>
            <p:cNvSpPr txBox="1">
              <a:spLocks noChangeArrowheads="1"/>
            </p:cNvSpPr>
            <p:nvPr/>
          </p:nvSpPr>
          <p:spPr bwMode="auto">
            <a:xfrm>
              <a:off x="4967" y="120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m-3</a:t>
              </a:r>
            </a:p>
          </p:txBody>
        </p:sp>
        <p:sp>
          <p:nvSpPr>
            <p:cNvPr id="119885" name="Text Box 1074"/>
            <p:cNvSpPr txBox="1">
              <a:spLocks noChangeArrowheads="1"/>
            </p:cNvSpPr>
            <p:nvPr/>
          </p:nvSpPr>
          <p:spPr bwMode="auto">
            <a:xfrm>
              <a:off x="4532" y="317"/>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0</a:t>
              </a:r>
            </a:p>
          </p:txBody>
        </p:sp>
        <p:sp>
          <p:nvSpPr>
            <p:cNvPr id="119886" name="Text Box 1075"/>
            <p:cNvSpPr txBox="1">
              <a:spLocks noChangeArrowheads="1"/>
            </p:cNvSpPr>
            <p:nvPr/>
          </p:nvSpPr>
          <p:spPr bwMode="auto">
            <a:xfrm>
              <a:off x="4459" y="559"/>
              <a:ext cx="2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a:t>
              </a:r>
              <a:endParaRPr lang="en-US" altLang="zh-CN" sz="1800">
                <a:latin typeface="Times New Roman" panose="02020603050405020304" pitchFamily="18" charset="0"/>
                <a:ea typeface="宋体" panose="02010600030101010101" pitchFamily="2" charset="-122"/>
              </a:endParaRPr>
            </a:p>
          </p:txBody>
        </p:sp>
        <p:sp>
          <p:nvSpPr>
            <p:cNvPr id="119887" name="Text Box 1076"/>
            <p:cNvSpPr txBox="1">
              <a:spLocks noChangeArrowheads="1"/>
            </p:cNvSpPr>
            <p:nvPr/>
          </p:nvSpPr>
          <p:spPr bwMode="auto">
            <a:xfrm>
              <a:off x="4166" y="549"/>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m+1</a:t>
              </a:r>
              <a:endParaRPr lang="en-US" altLang="zh-CN" sz="1800">
                <a:latin typeface="Times New Roman" panose="02020603050405020304" pitchFamily="18" charset="0"/>
                <a:ea typeface="宋体" panose="02010600030101010101" pitchFamily="2" charset="-122"/>
              </a:endParaRPr>
            </a:p>
          </p:txBody>
        </p:sp>
        <p:sp>
          <p:nvSpPr>
            <p:cNvPr id="119888" name="Text Box 1077"/>
            <p:cNvSpPr txBox="1">
              <a:spLocks noChangeArrowheads="1"/>
            </p:cNvSpPr>
            <p:nvPr/>
          </p:nvSpPr>
          <p:spPr bwMode="auto">
            <a:xfrm>
              <a:off x="3903" y="691"/>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m+2</a:t>
              </a:r>
              <a:endParaRPr lang="en-US" altLang="zh-CN" sz="1800">
                <a:latin typeface="Times New Roman" panose="02020603050405020304" pitchFamily="18" charset="0"/>
                <a:ea typeface="宋体" panose="02010600030101010101" pitchFamily="2" charset="-122"/>
              </a:endParaRPr>
            </a:p>
          </p:txBody>
        </p:sp>
        <p:sp>
          <p:nvSpPr>
            <p:cNvPr id="119889" name="Text Box 1078"/>
            <p:cNvSpPr txBox="1">
              <a:spLocks noChangeArrowheads="1"/>
            </p:cNvSpPr>
            <p:nvPr/>
          </p:nvSpPr>
          <p:spPr bwMode="auto">
            <a:xfrm>
              <a:off x="3802" y="943"/>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3</a:t>
              </a:r>
              <a:endParaRPr lang="en-US" altLang="zh-CN" sz="1800">
                <a:latin typeface="Times New Roman" panose="02020603050405020304" pitchFamily="18" charset="0"/>
                <a:ea typeface="宋体" panose="02010600030101010101" pitchFamily="2" charset="-122"/>
              </a:endParaRPr>
            </a:p>
          </p:txBody>
        </p:sp>
        <p:sp>
          <p:nvSpPr>
            <p:cNvPr id="119890" name="Text Box 1079"/>
            <p:cNvSpPr txBox="1">
              <a:spLocks noChangeArrowheads="1"/>
            </p:cNvSpPr>
            <p:nvPr/>
          </p:nvSpPr>
          <p:spPr bwMode="auto">
            <a:xfrm>
              <a:off x="3097" y="1095"/>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队头</a:t>
              </a:r>
            </a:p>
          </p:txBody>
        </p:sp>
        <p:sp>
          <p:nvSpPr>
            <p:cNvPr id="119891" name="Text Box 1080"/>
            <p:cNvSpPr txBox="1">
              <a:spLocks noChangeArrowheads="1"/>
            </p:cNvSpPr>
            <p:nvPr/>
          </p:nvSpPr>
          <p:spPr bwMode="auto">
            <a:xfrm>
              <a:off x="3137" y="640"/>
              <a:ext cx="50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队尾</a:t>
              </a:r>
            </a:p>
          </p:txBody>
        </p:sp>
        <p:sp>
          <p:nvSpPr>
            <p:cNvPr id="119892" name="Text Box 1081"/>
            <p:cNvSpPr txBox="1">
              <a:spLocks noChangeArrowheads="1"/>
            </p:cNvSpPr>
            <p:nvPr/>
          </p:nvSpPr>
          <p:spPr bwMode="auto">
            <a:xfrm>
              <a:off x="3792" y="1186"/>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4</a:t>
              </a:r>
              <a:endParaRPr lang="en-US" altLang="zh-CN" sz="1800">
                <a:latin typeface="Times New Roman" panose="02020603050405020304" pitchFamily="18" charset="0"/>
                <a:ea typeface="宋体" panose="02010600030101010101" pitchFamily="2" charset="-122"/>
              </a:endParaRPr>
            </a:p>
          </p:txBody>
        </p:sp>
        <p:sp>
          <p:nvSpPr>
            <p:cNvPr id="119893" name="Text Box 1082"/>
            <p:cNvSpPr txBox="1">
              <a:spLocks noChangeArrowheads="1"/>
            </p:cNvSpPr>
            <p:nvPr/>
          </p:nvSpPr>
          <p:spPr bwMode="auto">
            <a:xfrm>
              <a:off x="4843" y="964"/>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m-2</a:t>
              </a:r>
              <a:endParaRPr lang="en-US" altLang="zh-CN" sz="1800">
                <a:latin typeface="Times New Roman" panose="02020603050405020304" pitchFamily="18" charset="0"/>
                <a:ea typeface="宋体" panose="02010600030101010101" pitchFamily="2" charset="-122"/>
              </a:endParaRPr>
            </a:p>
          </p:txBody>
        </p:sp>
        <p:sp>
          <p:nvSpPr>
            <p:cNvPr id="119894" name="Text Box 1083"/>
            <p:cNvSpPr txBox="1">
              <a:spLocks noChangeArrowheads="1"/>
            </p:cNvSpPr>
            <p:nvPr/>
          </p:nvSpPr>
          <p:spPr bwMode="auto">
            <a:xfrm>
              <a:off x="4803" y="1206"/>
              <a:ext cx="2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m-3</a:t>
              </a:r>
              <a:endParaRPr lang="en-US" altLang="zh-CN" sz="1800">
                <a:latin typeface="Times New Roman" panose="02020603050405020304" pitchFamily="18" charset="0"/>
                <a:ea typeface="宋体" panose="02010600030101010101" pitchFamily="2" charset="-122"/>
              </a:endParaRPr>
            </a:p>
          </p:txBody>
        </p:sp>
        <p:sp>
          <p:nvSpPr>
            <p:cNvPr id="119895" name="Text Box 1084"/>
            <p:cNvSpPr txBox="1">
              <a:spLocks noChangeArrowheads="1"/>
            </p:cNvSpPr>
            <p:nvPr/>
          </p:nvSpPr>
          <p:spPr bwMode="auto">
            <a:xfrm>
              <a:off x="4722" y="721"/>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m-1</a:t>
              </a:r>
              <a:endParaRPr lang="en-US" altLang="zh-CN" sz="1800">
                <a:latin typeface="Times New Roman" panose="02020603050405020304" pitchFamily="18" charset="0"/>
                <a:ea typeface="宋体" panose="02010600030101010101" pitchFamily="2" charset="-122"/>
              </a:endParaRPr>
            </a:p>
          </p:txBody>
        </p:sp>
        <p:sp>
          <p:nvSpPr>
            <p:cNvPr id="119896" name="Line 1085"/>
            <p:cNvSpPr>
              <a:spLocks noChangeShapeType="1"/>
            </p:cNvSpPr>
            <p:nvPr/>
          </p:nvSpPr>
          <p:spPr bwMode="auto">
            <a:xfrm>
              <a:off x="3562" y="832"/>
              <a:ext cx="212" cy="1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897" name="Line 1086"/>
            <p:cNvSpPr>
              <a:spLocks noChangeShapeType="1"/>
            </p:cNvSpPr>
            <p:nvPr/>
          </p:nvSpPr>
          <p:spPr bwMode="auto">
            <a:xfrm flipV="1">
              <a:off x="3521" y="1085"/>
              <a:ext cx="223" cy="8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898" name="Text Box 1120"/>
            <p:cNvSpPr txBox="1">
              <a:spLocks noChangeArrowheads="1"/>
            </p:cNvSpPr>
            <p:nvPr/>
          </p:nvSpPr>
          <p:spPr bwMode="auto">
            <a:xfrm>
              <a:off x="3501" y="1864"/>
              <a:ext cx="181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队满状态   元素个数</a:t>
              </a:r>
              <a:r>
                <a:rPr lang="en-US" altLang="zh-CN" sz="1800">
                  <a:latin typeface="Times New Roman" panose="02020603050405020304" pitchFamily="18" charset="0"/>
                  <a:ea typeface="宋体" panose="02010600030101010101" pitchFamily="2" charset="-122"/>
                </a:rPr>
                <a:t>=m</a:t>
              </a:r>
            </a:p>
          </p:txBody>
        </p:sp>
      </p:grpSp>
      <p:grpSp>
        <p:nvGrpSpPr>
          <p:cNvPr id="3" name="组合 2"/>
          <p:cNvGrpSpPr/>
          <p:nvPr/>
        </p:nvGrpSpPr>
        <p:grpSpPr>
          <a:xfrm>
            <a:off x="3469973" y="3789040"/>
            <a:ext cx="4085242" cy="2847975"/>
            <a:chOff x="3469973" y="3929062"/>
            <a:chExt cx="4085242" cy="2847975"/>
          </a:xfrm>
        </p:grpSpPr>
        <p:grpSp>
          <p:nvGrpSpPr>
            <p:cNvPr id="119844" name="Group 1132"/>
            <p:cNvGrpSpPr>
              <a:grpSpLocks/>
            </p:cNvGrpSpPr>
            <p:nvPr/>
          </p:nvGrpSpPr>
          <p:grpSpPr bwMode="auto">
            <a:xfrm>
              <a:off x="4582879" y="4216399"/>
              <a:ext cx="2277415" cy="2103437"/>
              <a:chOff x="2279" y="2539"/>
              <a:chExt cx="1324" cy="1325"/>
            </a:xfrm>
          </p:grpSpPr>
          <p:sp>
            <p:nvSpPr>
              <p:cNvPr id="119867" name="Oval 1089"/>
              <p:cNvSpPr>
                <a:spLocks noChangeArrowheads="1"/>
              </p:cNvSpPr>
              <p:nvPr/>
            </p:nvSpPr>
            <p:spPr bwMode="auto">
              <a:xfrm>
                <a:off x="2279" y="2539"/>
                <a:ext cx="1324" cy="13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119868" name="Line 1090"/>
              <p:cNvSpPr>
                <a:spLocks noChangeShapeType="1"/>
              </p:cNvSpPr>
              <p:nvPr/>
            </p:nvSpPr>
            <p:spPr bwMode="auto">
              <a:xfrm>
                <a:off x="2931" y="3201"/>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69" name="Line 1091"/>
              <p:cNvSpPr>
                <a:spLocks noChangeShapeType="1"/>
              </p:cNvSpPr>
              <p:nvPr/>
            </p:nvSpPr>
            <p:spPr bwMode="auto">
              <a:xfrm>
                <a:off x="2936" y="2539"/>
                <a:ext cx="0" cy="6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0" name="Line 1092"/>
              <p:cNvSpPr>
                <a:spLocks noChangeShapeType="1"/>
              </p:cNvSpPr>
              <p:nvPr/>
            </p:nvSpPr>
            <p:spPr bwMode="auto">
              <a:xfrm>
                <a:off x="2279" y="3207"/>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1" name="Line 1093"/>
              <p:cNvSpPr>
                <a:spLocks noChangeShapeType="1"/>
              </p:cNvSpPr>
              <p:nvPr/>
            </p:nvSpPr>
            <p:spPr bwMode="auto">
              <a:xfrm>
                <a:off x="2602" y="2630"/>
                <a:ext cx="334" cy="5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2" name="Line 1094"/>
              <p:cNvSpPr>
                <a:spLocks noChangeShapeType="1"/>
              </p:cNvSpPr>
              <p:nvPr/>
            </p:nvSpPr>
            <p:spPr bwMode="auto">
              <a:xfrm>
                <a:off x="2360" y="2873"/>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3" name="Line 1095"/>
              <p:cNvSpPr>
                <a:spLocks noChangeShapeType="1"/>
              </p:cNvSpPr>
              <p:nvPr/>
            </p:nvSpPr>
            <p:spPr bwMode="auto">
              <a:xfrm flipV="1">
                <a:off x="2360" y="2913"/>
                <a:ext cx="1182" cy="5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4" name="Line 1096"/>
              <p:cNvSpPr>
                <a:spLocks noChangeShapeType="1"/>
              </p:cNvSpPr>
              <p:nvPr/>
            </p:nvSpPr>
            <p:spPr bwMode="auto">
              <a:xfrm flipV="1">
                <a:off x="2926" y="2650"/>
                <a:ext cx="384" cy="5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5" name="Oval 1097"/>
              <p:cNvSpPr>
                <a:spLocks noChangeArrowheads="1"/>
              </p:cNvSpPr>
              <p:nvPr/>
            </p:nvSpPr>
            <p:spPr bwMode="auto">
              <a:xfrm>
                <a:off x="2542" y="2802"/>
                <a:ext cx="798" cy="799"/>
              </a:xfrm>
              <a:prstGeom prst="ellipse">
                <a:avLst/>
              </a:prstGeom>
              <a:solidFill>
                <a:schemeClr val="bg1"/>
              </a:solidFill>
              <a:ln w="9525">
                <a:solidFill>
                  <a:schemeClr val="tx1"/>
                </a:solidFill>
                <a:round/>
                <a:headEnd/>
                <a:tailEnd/>
              </a:ln>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grpSp>
        <p:sp>
          <p:nvSpPr>
            <p:cNvPr id="119845" name="Text Box 1098"/>
            <p:cNvSpPr txBox="1">
              <a:spLocks noChangeArrowheads="1"/>
            </p:cNvSpPr>
            <p:nvPr/>
          </p:nvSpPr>
          <p:spPr bwMode="auto">
            <a:xfrm>
              <a:off x="5191795" y="3944937"/>
              <a:ext cx="29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1</a:t>
              </a:r>
            </a:p>
          </p:txBody>
        </p:sp>
        <p:sp>
          <p:nvSpPr>
            <p:cNvPr id="119846" name="Text Box 1099"/>
            <p:cNvSpPr txBox="1">
              <a:spLocks noChangeArrowheads="1"/>
            </p:cNvSpPr>
            <p:nvPr/>
          </p:nvSpPr>
          <p:spPr bwMode="auto">
            <a:xfrm>
              <a:off x="4600080" y="4233862"/>
              <a:ext cx="295858"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2</a:t>
              </a:r>
            </a:p>
          </p:txBody>
        </p:sp>
        <p:sp>
          <p:nvSpPr>
            <p:cNvPr id="119847" name="Text Box 1100"/>
            <p:cNvSpPr txBox="1">
              <a:spLocks noChangeArrowheads="1"/>
            </p:cNvSpPr>
            <p:nvPr/>
          </p:nvSpPr>
          <p:spPr bwMode="auto">
            <a:xfrm>
              <a:off x="4266380" y="4803774"/>
              <a:ext cx="29585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3</a:t>
              </a:r>
            </a:p>
          </p:txBody>
        </p:sp>
        <p:sp>
          <p:nvSpPr>
            <p:cNvPr id="119848" name="Text Box 1101"/>
            <p:cNvSpPr txBox="1">
              <a:spLocks noChangeArrowheads="1"/>
            </p:cNvSpPr>
            <p:nvPr/>
          </p:nvSpPr>
          <p:spPr bwMode="auto">
            <a:xfrm>
              <a:off x="4300782" y="5365749"/>
              <a:ext cx="29585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4</a:t>
              </a:r>
            </a:p>
          </p:txBody>
        </p:sp>
        <p:sp>
          <p:nvSpPr>
            <p:cNvPr id="119849" name="Text Box 1102"/>
            <p:cNvSpPr txBox="1">
              <a:spLocks noChangeArrowheads="1"/>
            </p:cNvSpPr>
            <p:nvPr/>
          </p:nvSpPr>
          <p:spPr bwMode="auto">
            <a:xfrm>
              <a:off x="5208996" y="5872161"/>
              <a:ext cx="1025181"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19850" name="Text Box 1103"/>
            <p:cNvSpPr txBox="1">
              <a:spLocks noChangeArrowheads="1"/>
            </p:cNvSpPr>
            <p:nvPr/>
          </p:nvSpPr>
          <p:spPr bwMode="auto">
            <a:xfrm>
              <a:off x="6459510" y="4249737"/>
              <a:ext cx="59171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m-1</a:t>
              </a:r>
            </a:p>
          </p:txBody>
        </p:sp>
        <p:sp>
          <p:nvSpPr>
            <p:cNvPr id="119851" name="Text Box 1104"/>
            <p:cNvSpPr txBox="1">
              <a:spLocks noChangeArrowheads="1"/>
            </p:cNvSpPr>
            <p:nvPr/>
          </p:nvSpPr>
          <p:spPr bwMode="auto">
            <a:xfrm>
              <a:off x="6720966" y="4795837"/>
              <a:ext cx="81704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dirty="0">
                  <a:latin typeface="Times New Roman" panose="02020603050405020304" pitchFamily="18" charset="0"/>
                  <a:ea typeface="宋体" panose="02010600030101010101" pitchFamily="2" charset="-122"/>
                </a:rPr>
                <a:t>m-2</a:t>
              </a:r>
            </a:p>
          </p:txBody>
        </p:sp>
        <p:sp>
          <p:nvSpPr>
            <p:cNvPr id="119852" name="Text Box 1105"/>
            <p:cNvSpPr txBox="1">
              <a:spLocks noChangeArrowheads="1"/>
            </p:cNvSpPr>
            <p:nvPr/>
          </p:nvSpPr>
          <p:spPr bwMode="auto">
            <a:xfrm>
              <a:off x="6686564" y="5341937"/>
              <a:ext cx="868651"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m-3</a:t>
              </a:r>
            </a:p>
          </p:txBody>
        </p:sp>
        <p:sp>
          <p:nvSpPr>
            <p:cNvPr id="119853" name="Text Box 1106"/>
            <p:cNvSpPr txBox="1">
              <a:spLocks noChangeArrowheads="1"/>
            </p:cNvSpPr>
            <p:nvPr/>
          </p:nvSpPr>
          <p:spPr bwMode="auto">
            <a:xfrm>
              <a:off x="5938319" y="3929062"/>
              <a:ext cx="295858"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0</a:t>
              </a:r>
            </a:p>
          </p:txBody>
        </p:sp>
        <p:sp>
          <p:nvSpPr>
            <p:cNvPr id="119854" name="Text Box 1107"/>
            <p:cNvSpPr txBox="1">
              <a:spLocks noChangeArrowheads="1"/>
            </p:cNvSpPr>
            <p:nvPr/>
          </p:nvSpPr>
          <p:spPr bwMode="auto">
            <a:xfrm>
              <a:off x="5812752" y="4314824"/>
              <a:ext cx="435186"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55" name="Text Box 1108"/>
            <p:cNvSpPr txBox="1">
              <a:spLocks noChangeArrowheads="1"/>
            </p:cNvSpPr>
            <p:nvPr/>
          </p:nvSpPr>
          <p:spPr bwMode="auto">
            <a:xfrm>
              <a:off x="5308762" y="4298949"/>
              <a:ext cx="469588"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56" name="Text Box 1109"/>
            <p:cNvSpPr txBox="1">
              <a:spLocks noChangeArrowheads="1"/>
            </p:cNvSpPr>
            <p:nvPr/>
          </p:nvSpPr>
          <p:spPr bwMode="auto">
            <a:xfrm>
              <a:off x="4856375" y="4522787"/>
              <a:ext cx="435186"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57" name="Text Box 1110"/>
            <p:cNvSpPr txBox="1">
              <a:spLocks noChangeArrowheads="1"/>
            </p:cNvSpPr>
            <p:nvPr/>
          </p:nvSpPr>
          <p:spPr bwMode="auto">
            <a:xfrm>
              <a:off x="4682645" y="4924424"/>
              <a:ext cx="295858"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58" name="Text Box 1111"/>
            <p:cNvSpPr txBox="1">
              <a:spLocks noChangeArrowheads="1"/>
            </p:cNvSpPr>
            <p:nvPr/>
          </p:nvSpPr>
          <p:spPr bwMode="auto">
            <a:xfrm>
              <a:off x="3469973" y="5164137"/>
              <a:ext cx="868651"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队尾</a:t>
              </a:r>
            </a:p>
          </p:txBody>
        </p:sp>
        <p:sp>
          <p:nvSpPr>
            <p:cNvPr id="119859" name="Text Box 1112"/>
            <p:cNvSpPr txBox="1">
              <a:spLocks noChangeArrowheads="1"/>
            </p:cNvSpPr>
            <p:nvPr/>
          </p:nvSpPr>
          <p:spPr bwMode="auto">
            <a:xfrm>
              <a:off x="3538777" y="4443412"/>
              <a:ext cx="87037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队头</a:t>
              </a:r>
            </a:p>
          </p:txBody>
        </p:sp>
        <p:sp>
          <p:nvSpPr>
            <p:cNvPr id="119860" name="Text Box 1113"/>
            <p:cNvSpPr txBox="1">
              <a:spLocks noChangeArrowheads="1"/>
            </p:cNvSpPr>
            <p:nvPr/>
          </p:nvSpPr>
          <p:spPr bwMode="auto">
            <a:xfrm>
              <a:off x="4665444" y="5308599"/>
              <a:ext cx="29585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61" name="Text Box 1114"/>
            <p:cNvSpPr txBox="1">
              <a:spLocks noChangeArrowheads="1"/>
            </p:cNvSpPr>
            <p:nvPr/>
          </p:nvSpPr>
          <p:spPr bwMode="auto">
            <a:xfrm>
              <a:off x="6473271" y="4956174"/>
              <a:ext cx="400784"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62" name="Text Box 1115"/>
            <p:cNvSpPr txBox="1">
              <a:spLocks noChangeArrowheads="1"/>
            </p:cNvSpPr>
            <p:nvPr/>
          </p:nvSpPr>
          <p:spPr bwMode="auto">
            <a:xfrm>
              <a:off x="6404467" y="5341937"/>
              <a:ext cx="399064"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63" name="Text Box 1116"/>
            <p:cNvSpPr txBox="1">
              <a:spLocks noChangeArrowheads="1"/>
            </p:cNvSpPr>
            <p:nvPr/>
          </p:nvSpPr>
          <p:spPr bwMode="auto">
            <a:xfrm>
              <a:off x="6265139" y="4570412"/>
              <a:ext cx="4007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64" name="Line 1117"/>
            <p:cNvSpPr>
              <a:spLocks noChangeShapeType="1"/>
            </p:cNvSpPr>
            <p:nvPr/>
          </p:nvSpPr>
          <p:spPr bwMode="auto">
            <a:xfrm>
              <a:off x="4269820" y="4748212"/>
              <a:ext cx="364662" cy="160337"/>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865" name="Line 1118"/>
            <p:cNvSpPr>
              <a:spLocks noChangeShapeType="1"/>
            </p:cNvSpPr>
            <p:nvPr/>
          </p:nvSpPr>
          <p:spPr bwMode="auto">
            <a:xfrm flipV="1">
              <a:off x="4199296" y="5148262"/>
              <a:ext cx="383583" cy="128587"/>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866" name="Text Box 1121"/>
            <p:cNvSpPr txBox="1">
              <a:spLocks noChangeArrowheads="1"/>
            </p:cNvSpPr>
            <p:nvPr/>
          </p:nvSpPr>
          <p:spPr bwMode="auto">
            <a:xfrm>
              <a:off x="4130492" y="6397625"/>
              <a:ext cx="312886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dirty="0">
                  <a:latin typeface="Times New Roman" panose="02020603050405020304" pitchFamily="18" charset="0"/>
                  <a:ea typeface="宋体" panose="02010600030101010101" pitchFamily="2" charset="-122"/>
                </a:rPr>
                <a:t>队空状态   元素个数</a:t>
              </a:r>
              <a:r>
                <a:rPr lang="en-US" altLang="zh-CN" sz="1800" dirty="0">
                  <a:latin typeface="Times New Roman" panose="02020603050405020304" pitchFamily="18" charset="0"/>
                  <a:ea typeface="宋体" panose="02010600030101010101" pitchFamily="2" charset="-122"/>
                </a:rPr>
                <a:t>=0</a:t>
              </a:r>
            </a:p>
          </p:txBody>
        </p:sp>
      </p:grpSp>
      <p:grpSp>
        <p:nvGrpSpPr>
          <p:cNvPr id="119814" name="Group 1128"/>
          <p:cNvGrpSpPr>
            <a:grpSpLocks/>
          </p:cNvGrpSpPr>
          <p:nvPr/>
        </p:nvGrpSpPr>
        <p:grpSpPr bwMode="auto">
          <a:xfrm>
            <a:off x="1489075" y="1124744"/>
            <a:ext cx="3465512" cy="3111500"/>
            <a:chOff x="480" y="144"/>
            <a:chExt cx="2142" cy="2040"/>
          </a:xfrm>
        </p:grpSpPr>
        <p:sp>
          <p:nvSpPr>
            <p:cNvPr id="119816" name="Text Box 1027"/>
            <p:cNvSpPr txBox="1">
              <a:spLocks noChangeArrowheads="1"/>
            </p:cNvSpPr>
            <p:nvPr/>
          </p:nvSpPr>
          <p:spPr bwMode="auto">
            <a:xfrm>
              <a:off x="480" y="1590"/>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队尾</a:t>
              </a:r>
            </a:p>
          </p:txBody>
        </p:sp>
        <p:grpSp>
          <p:nvGrpSpPr>
            <p:cNvPr id="119817" name="Group 1127"/>
            <p:cNvGrpSpPr>
              <a:grpSpLocks/>
            </p:cNvGrpSpPr>
            <p:nvPr/>
          </p:nvGrpSpPr>
          <p:grpSpPr bwMode="auto">
            <a:xfrm>
              <a:off x="894" y="498"/>
              <a:ext cx="1324" cy="1324"/>
              <a:chOff x="894" y="498"/>
              <a:chExt cx="1324" cy="1324"/>
            </a:xfrm>
          </p:grpSpPr>
          <p:sp>
            <p:nvSpPr>
              <p:cNvPr id="119835" name="Oval 1032"/>
              <p:cNvSpPr>
                <a:spLocks noChangeArrowheads="1"/>
              </p:cNvSpPr>
              <p:nvPr/>
            </p:nvSpPr>
            <p:spPr bwMode="auto">
              <a:xfrm>
                <a:off x="894" y="498"/>
                <a:ext cx="1324" cy="13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119836" name="Line 1033"/>
              <p:cNvSpPr>
                <a:spLocks noChangeShapeType="1"/>
              </p:cNvSpPr>
              <p:nvPr/>
            </p:nvSpPr>
            <p:spPr bwMode="auto">
              <a:xfrm>
                <a:off x="1546" y="1160"/>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7" name="Line 1034"/>
              <p:cNvSpPr>
                <a:spLocks noChangeShapeType="1"/>
              </p:cNvSpPr>
              <p:nvPr/>
            </p:nvSpPr>
            <p:spPr bwMode="auto">
              <a:xfrm>
                <a:off x="1551" y="498"/>
                <a:ext cx="0" cy="6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8" name="Line 1035"/>
              <p:cNvSpPr>
                <a:spLocks noChangeShapeType="1"/>
              </p:cNvSpPr>
              <p:nvPr/>
            </p:nvSpPr>
            <p:spPr bwMode="auto">
              <a:xfrm>
                <a:off x="894" y="1165"/>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9" name="Line 1036"/>
              <p:cNvSpPr>
                <a:spLocks noChangeShapeType="1"/>
              </p:cNvSpPr>
              <p:nvPr/>
            </p:nvSpPr>
            <p:spPr bwMode="auto">
              <a:xfrm>
                <a:off x="1217" y="589"/>
                <a:ext cx="33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0" name="Line 1037"/>
              <p:cNvSpPr>
                <a:spLocks noChangeShapeType="1"/>
              </p:cNvSpPr>
              <p:nvPr/>
            </p:nvSpPr>
            <p:spPr bwMode="auto">
              <a:xfrm>
                <a:off x="975" y="832"/>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1" name="Line 1038"/>
              <p:cNvSpPr>
                <a:spLocks noChangeShapeType="1"/>
              </p:cNvSpPr>
              <p:nvPr/>
            </p:nvSpPr>
            <p:spPr bwMode="auto">
              <a:xfrm flipV="1">
                <a:off x="975" y="872"/>
                <a:ext cx="1182" cy="5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2" name="Line 1039"/>
              <p:cNvSpPr>
                <a:spLocks noChangeShapeType="1"/>
              </p:cNvSpPr>
              <p:nvPr/>
            </p:nvSpPr>
            <p:spPr bwMode="auto">
              <a:xfrm flipV="1">
                <a:off x="1541" y="609"/>
                <a:ext cx="384" cy="5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3" name="Oval 1040"/>
              <p:cNvSpPr>
                <a:spLocks noChangeArrowheads="1"/>
              </p:cNvSpPr>
              <p:nvPr/>
            </p:nvSpPr>
            <p:spPr bwMode="auto">
              <a:xfrm>
                <a:off x="1157" y="761"/>
                <a:ext cx="798" cy="798"/>
              </a:xfrm>
              <a:prstGeom prst="ellipse">
                <a:avLst/>
              </a:prstGeom>
              <a:solidFill>
                <a:schemeClr val="bg1"/>
              </a:solidFill>
              <a:ln w="9525">
                <a:solidFill>
                  <a:schemeClr val="tx1"/>
                </a:solidFill>
                <a:round/>
                <a:headEnd/>
                <a:tailEnd/>
              </a:ln>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grpSp>
        <p:sp>
          <p:nvSpPr>
            <p:cNvPr id="119818" name="Text Box 1041"/>
            <p:cNvSpPr txBox="1">
              <a:spLocks noChangeArrowheads="1"/>
            </p:cNvSpPr>
            <p:nvPr/>
          </p:nvSpPr>
          <p:spPr bwMode="auto">
            <a:xfrm>
              <a:off x="1248" y="327"/>
              <a:ext cx="1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1</a:t>
              </a:r>
            </a:p>
          </p:txBody>
        </p:sp>
        <p:sp>
          <p:nvSpPr>
            <p:cNvPr id="119819" name="Text Box 1042"/>
            <p:cNvSpPr txBox="1">
              <a:spLocks noChangeArrowheads="1"/>
            </p:cNvSpPr>
            <p:nvPr/>
          </p:nvSpPr>
          <p:spPr bwMode="auto">
            <a:xfrm>
              <a:off x="904" y="509"/>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2</a:t>
              </a:r>
            </a:p>
          </p:txBody>
        </p:sp>
        <p:sp>
          <p:nvSpPr>
            <p:cNvPr id="119820" name="Text Box 1043"/>
            <p:cNvSpPr txBox="1">
              <a:spLocks noChangeArrowheads="1"/>
            </p:cNvSpPr>
            <p:nvPr/>
          </p:nvSpPr>
          <p:spPr bwMode="auto">
            <a:xfrm>
              <a:off x="710" y="86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3</a:t>
              </a:r>
            </a:p>
          </p:txBody>
        </p:sp>
        <p:sp>
          <p:nvSpPr>
            <p:cNvPr id="119821" name="Text Box 1044"/>
            <p:cNvSpPr txBox="1">
              <a:spLocks noChangeArrowheads="1"/>
            </p:cNvSpPr>
            <p:nvPr/>
          </p:nvSpPr>
          <p:spPr bwMode="auto">
            <a:xfrm>
              <a:off x="730" y="1222"/>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4</a:t>
              </a:r>
            </a:p>
          </p:txBody>
        </p:sp>
        <p:sp>
          <p:nvSpPr>
            <p:cNvPr id="119822" name="Text Box 1045"/>
            <p:cNvSpPr txBox="1">
              <a:spLocks noChangeArrowheads="1"/>
            </p:cNvSpPr>
            <p:nvPr/>
          </p:nvSpPr>
          <p:spPr bwMode="auto">
            <a:xfrm>
              <a:off x="1258" y="1540"/>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19823" name="Text Box 1046"/>
            <p:cNvSpPr txBox="1">
              <a:spLocks noChangeArrowheads="1"/>
            </p:cNvSpPr>
            <p:nvPr/>
          </p:nvSpPr>
          <p:spPr bwMode="auto">
            <a:xfrm>
              <a:off x="1985" y="519"/>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m-1</a:t>
              </a:r>
            </a:p>
          </p:txBody>
        </p:sp>
        <p:sp>
          <p:nvSpPr>
            <p:cNvPr id="119824" name="Text Box 1047"/>
            <p:cNvSpPr txBox="1">
              <a:spLocks noChangeArrowheads="1"/>
            </p:cNvSpPr>
            <p:nvPr/>
          </p:nvSpPr>
          <p:spPr bwMode="auto">
            <a:xfrm>
              <a:off x="2137" y="863"/>
              <a:ext cx="4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m-2</a:t>
              </a:r>
            </a:p>
          </p:txBody>
        </p:sp>
        <p:sp>
          <p:nvSpPr>
            <p:cNvPr id="119825" name="Text Box 1048"/>
            <p:cNvSpPr txBox="1">
              <a:spLocks noChangeArrowheads="1"/>
            </p:cNvSpPr>
            <p:nvPr/>
          </p:nvSpPr>
          <p:spPr bwMode="auto">
            <a:xfrm>
              <a:off x="2117" y="120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m-3</a:t>
              </a:r>
            </a:p>
          </p:txBody>
        </p:sp>
        <p:sp>
          <p:nvSpPr>
            <p:cNvPr id="119826" name="Text Box 1049"/>
            <p:cNvSpPr txBox="1">
              <a:spLocks noChangeArrowheads="1"/>
            </p:cNvSpPr>
            <p:nvPr/>
          </p:nvSpPr>
          <p:spPr bwMode="auto">
            <a:xfrm>
              <a:off x="1682" y="317"/>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0</a:t>
              </a:r>
            </a:p>
          </p:txBody>
        </p:sp>
        <p:sp>
          <p:nvSpPr>
            <p:cNvPr id="119827" name="Text Box 1050"/>
            <p:cNvSpPr txBox="1">
              <a:spLocks noChangeArrowheads="1"/>
            </p:cNvSpPr>
            <p:nvPr/>
          </p:nvSpPr>
          <p:spPr bwMode="auto">
            <a:xfrm>
              <a:off x="1609" y="55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0</a:t>
              </a:r>
              <a:endParaRPr lang="en-US" altLang="zh-CN" sz="1800">
                <a:latin typeface="Times New Roman" panose="02020603050405020304" pitchFamily="18" charset="0"/>
                <a:ea typeface="宋体" panose="02010600030101010101" pitchFamily="2" charset="-122"/>
              </a:endParaRPr>
            </a:p>
          </p:txBody>
        </p:sp>
        <p:sp>
          <p:nvSpPr>
            <p:cNvPr id="119828" name="Text Box 1051"/>
            <p:cNvSpPr txBox="1">
              <a:spLocks noChangeArrowheads="1"/>
            </p:cNvSpPr>
            <p:nvPr/>
          </p:nvSpPr>
          <p:spPr bwMode="auto">
            <a:xfrm>
              <a:off x="1316" y="54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1</a:t>
              </a:r>
              <a:endParaRPr lang="en-US" altLang="zh-CN" sz="1800">
                <a:latin typeface="Times New Roman" panose="02020603050405020304" pitchFamily="18" charset="0"/>
                <a:ea typeface="宋体" panose="02010600030101010101" pitchFamily="2" charset="-122"/>
              </a:endParaRPr>
            </a:p>
          </p:txBody>
        </p:sp>
        <p:sp>
          <p:nvSpPr>
            <p:cNvPr id="119829" name="Text Box 1052"/>
            <p:cNvSpPr txBox="1">
              <a:spLocks noChangeArrowheads="1"/>
            </p:cNvSpPr>
            <p:nvPr/>
          </p:nvSpPr>
          <p:spPr bwMode="auto">
            <a:xfrm>
              <a:off x="1084" y="691"/>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2</a:t>
              </a:r>
              <a:endParaRPr lang="en-US" altLang="zh-CN" sz="1800">
                <a:latin typeface="Times New Roman" panose="02020603050405020304" pitchFamily="18" charset="0"/>
                <a:ea typeface="宋体" panose="02010600030101010101" pitchFamily="2" charset="-122"/>
              </a:endParaRPr>
            </a:p>
          </p:txBody>
        </p:sp>
        <p:sp>
          <p:nvSpPr>
            <p:cNvPr id="119830" name="Text Box 1053"/>
            <p:cNvSpPr txBox="1">
              <a:spLocks noChangeArrowheads="1"/>
            </p:cNvSpPr>
            <p:nvPr/>
          </p:nvSpPr>
          <p:spPr bwMode="auto">
            <a:xfrm>
              <a:off x="953" y="943"/>
              <a:ext cx="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3</a:t>
              </a:r>
              <a:endParaRPr lang="en-US" altLang="zh-CN" sz="1800">
                <a:latin typeface="Times New Roman" panose="02020603050405020304" pitchFamily="18" charset="0"/>
                <a:ea typeface="宋体" panose="02010600030101010101" pitchFamily="2" charset="-122"/>
              </a:endParaRPr>
            </a:p>
          </p:txBody>
        </p:sp>
        <p:sp>
          <p:nvSpPr>
            <p:cNvPr id="119831" name="Text Box 1054"/>
            <p:cNvSpPr txBox="1">
              <a:spLocks noChangeArrowheads="1"/>
            </p:cNvSpPr>
            <p:nvPr/>
          </p:nvSpPr>
          <p:spPr bwMode="auto">
            <a:xfrm>
              <a:off x="1945" y="144"/>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队头</a:t>
              </a:r>
            </a:p>
          </p:txBody>
        </p:sp>
        <p:sp>
          <p:nvSpPr>
            <p:cNvPr id="119832" name="Text Box 1119"/>
            <p:cNvSpPr txBox="1">
              <a:spLocks noChangeArrowheads="1"/>
            </p:cNvSpPr>
            <p:nvPr/>
          </p:nvSpPr>
          <p:spPr bwMode="auto">
            <a:xfrm>
              <a:off x="803" y="1831"/>
              <a:ext cx="147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一般状态</a:t>
              </a:r>
            </a:p>
          </p:txBody>
        </p:sp>
        <p:sp>
          <p:nvSpPr>
            <p:cNvPr id="119833" name="Line 1122"/>
            <p:cNvSpPr>
              <a:spLocks noChangeShapeType="1"/>
            </p:cNvSpPr>
            <p:nvPr/>
          </p:nvSpPr>
          <p:spPr bwMode="auto">
            <a:xfrm flipH="1">
              <a:off x="1872" y="288"/>
              <a:ext cx="192" cy="228"/>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834" name="Line 1123"/>
            <p:cNvSpPr>
              <a:spLocks noChangeShapeType="1"/>
            </p:cNvSpPr>
            <p:nvPr/>
          </p:nvSpPr>
          <p:spPr bwMode="auto">
            <a:xfrm flipV="1">
              <a:off x="720" y="1392"/>
              <a:ext cx="18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a:extLst>
              <a:ext uri="{FF2B5EF4-FFF2-40B4-BE49-F238E27FC236}">
                <a16:creationId xmlns="" xmlns:a16="http://schemas.microsoft.com/office/drawing/2014/main" id="{5783664D-AE57-4312-9024-C0B1C4970E2C}"/>
              </a:ext>
            </a:extLst>
          </p:cNvPr>
          <p:cNvSpPr>
            <a:spLocks noGrp="1"/>
          </p:cNvSpPr>
          <p:nvPr>
            <p:ph type="sldNum" sz="quarter" idx="12"/>
          </p:nvPr>
        </p:nvSpPr>
        <p:spPr/>
        <p:txBody>
          <a:bodyPr/>
          <a:lstStyle/>
          <a:p>
            <a:pPr>
              <a:defRPr/>
            </a:pPr>
            <a:fld id="{CE1FE2A4-74F4-47C4-8584-9852550605CF}" type="slidenum">
              <a:rPr lang="en-US" altLang="zh-CN" smtClean="0"/>
              <a:pPr>
                <a:defRPr/>
              </a:pPr>
              <a:t>77</a:t>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标题 1"/>
          <p:cNvSpPr>
            <a:spLocks noGrp="1"/>
          </p:cNvSpPr>
          <p:nvPr>
            <p:ph type="title"/>
          </p:nvPr>
        </p:nvSpPr>
        <p:spPr/>
        <p:txBody>
          <a:bodyPr/>
          <a:lstStyle/>
          <a:p>
            <a:r>
              <a:rPr lang="zh-CN" altLang="en-US" dirty="0"/>
              <a:t>例</a:t>
            </a:r>
            <a:r>
              <a:rPr lang="en-US" altLang="zh-CN" dirty="0"/>
              <a:t>9-10 </a:t>
            </a:r>
            <a:r>
              <a:rPr lang="zh-CN" altLang="en-US" dirty="0"/>
              <a:t>队列类模板</a:t>
            </a:r>
          </a:p>
        </p:txBody>
      </p:sp>
      <p:sp>
        <p:nvSpPr>
          <p:cNvPr id="120836" name="内容占位符 2"/>
          <p:cNvSpPr>
            <a:spLocks noGrp="1"/>
          </p:cNvSpPr>
          <p:nvPr>
            <p:ph idx="1"/>
          </p:nvPr>
        </p:nvSpPr>
        <p:spPr>
          <a:xfrm>
            <a:off x="1201043" y="1196752"/>
            <a:ext cx="10081120" cy="5233070"/>
          </a:xfrm>
        </p:spPr>
        <p:txBody>
          <a:bodyPr/>
          <a:lstStyle/>
          <a:p>
            <a:pPr>
              <a:buFont typeface="Georgia" panose="02040502050405020303" pitchFamily="18" charset="0"/>
              <a:buNone/>
            </a:pPr>
            <a:r>
              <a:rPr lang="en-US" altLang="zh-CN" sz="2000" dirty="0">
                <a:solidFill>
                  <a:schemeClr val="tx1">
                    <a:lumMod val="50000"/>
                    <a:lumOff val="50000"/>
                  </a:schemeClr>
                </a:solidFill>
              </a:rPr>
              <a:t>//</a:t>
            </a:r>
            <a:r>
              <a:rPr lang="en-US" altLang="zh-CN" sz="2000" dirty="0" err="1">
                <a:solidFill>
                  <a:schemeClr val="tx1">
                    <a:lumMod val="50000"/>
                    <a:lumOff val="50000"/>
                  </a:schemeClr>
                </a:solidFill>
              </a:rPr>
              <a:t>Queue.h</a:t>
            </a:r>
            <a:endParaRPr lang="en-US" altLang="zh-CN" sz="2000" dirty="0">
              <a:solidFill>
                <a:schemeClr val="tx1">
                  <a:lumMod val="50000"/>
                  <a:lumOff val="50000"/>
                </a:schemeClr>
              </a:solidFill>
            </a:endParaRPr>
          </a:p>
          <a:p>
            <a:pPr>
              <a:buFont typeface="Georgia" panose="02040502050405020303" pitchFamily="18" charset="0"/>
              <a:buNone/>
            </a:pPr>
            <a:r>
              <a:rPr lang="en-US" altLang="zh-CN" sz="2000" dirty="0"/>
              <a:t>#</a:t>
            </a:r>
            <a:r>
              <a:rPr lang="en-US" altLang="zh-CN" sz="2000" dirty="0" err="1"/>
              <a:t>ifndef</a:t>
            </a:r>
            <a:r>
              <a:rPr lang="en-US" altLang="zh-CN" sz="2000" dirty="0"/>
              <a:t> QUEUE_H</a:t>
            </a:r>
          </a:p>
          <a:p>
            <a:pPr>
              <a:buFont typeface="Georgia" panose="02040502050405020303" pitchFamily="18" charset="0"/>
              <a:buNone/>
            </a:pPr>
            <a:r>
              <a:rPr lang="en-US" altLang="zh-CN" sz="2000" dirty="0"/>
              <a:t>#define QUEUE_H</a:t>
            </a:r>
          </a:p>
          <a:p>
            <a:pPr>
              <a:buFont typeface="Georgia" panose="02040502050405020303" pitchFamily="18" charset="0"/>
              <a:buNone/>
            </a:pPr>
            <a:r>
              <a:rPr lang="en-US" altLang="zh-CN" sz="2000" dirty="0"/>
              <a:t>#include &lt;</a:t>
            </a:r>
            <a:r>
              <a:rPr lang="en-US" altLang="zh-CN" sz="2000" dirty="0" err="1"/>
              <a:t>cassert</a:t>
            </a:r>
            <a:r>
              <a:rPr lang="en-US" altLang="zh-CN" sz="2000" dirty="0"/>
              <a:t>&gt;</a:t>
            </a:r>
          </a:p>
          <a:p>
            <a:pPr>
              <a:buFont typeface="Georgia" panose="02040502050405020303" pitchFamily="18" charset="0"/>
              <a:buNone/>
            </a:pPr>
            <a:r>
              <a:rPr lang="en-US" altLang="zh-CN" sz="2000" dirty="0">
                <a:solidFill>
                  <a:schemeClr val="tx1">
                    <a:lumMod val="50000"/>
                    <a:lumOff val="50000"/>
                  </a:schemeClr>
                </a:solidFill>
              </a:rPr>
              <a:t>//</a:t>
            </a:r>
            <a:r>
              <a:rPr lang="zh-CN" altLang="en-US" sz="2000" dirty="0">
                <a:solidFill>
                  <a:schemeClr val="tx1">
                    <a:lumMod val="50000"/>
                    <a:lumOff val="50000"/>
                  </a:schemeClr>
                </a:solidFill>
              </a:rPr>
              <a:t>类模板的定义</a:t>
            </a:r>
          </a:p>
          <a:p>
            <a:pPr>
              <a:buFont typeface="Georgia" panose="02040502050405020303" pitchFamily="18" charset="0"/>
              <a:buNone/>
            </a:pPr>
            <a:r>
              <a:rPr lang="en-US" altLang="zh-CN" sz="2000" dirty="0"/>
              <a:t>template &lt;class T, int SIZE = 50&gt;</a:t>
            </a:r>
          </a:p>
          <a:p>
            <a:pPr>
              <a:buFont typeface="Georgia" panose="02040502050405020303" pitchFamily="18" charset="0"/>
              <a:buNone/>
            </a:pPr>
            <a:r>
              <a:rPr lang="en-US" altLang="zh-CN" sz="2000" dirty="0"/>
              <a:t>class Queue {</a:t>
            </a:r>
          </a:p>
          <a:p>
            <a:pPr>
              <a:buFont typeface="Georgia" panose="02040502050405020303" pitchFamily="18" charset="0"/>
              <a:buNone/>
            </a:pPr>
            <a:r>
              <a:rPr lang="en-US" altLang="zh-CN" sz="2000" dirty="0"/>
              <a:t>private:</a:t>
            </a:r>
          </a:p>
          <a:p>
            <a:pPr>
              <a:buFont typeface="Georgia" panose="02040502050405020303" pitchFamily="18" charset="0"/>
              <a:buNone/>
            </a:pPr>
            <a:r>
              <a:rPr lang="en-US" altLang="zh-CN" sz="2000" dirty="0"/>
              <a:t>	int front, rear, count;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队头指针、队尾指针、元素个数</a:t>
            </a:r>
          </a:p>
          <a:p>
            <a:pPr>
              <a:buFont typeface="Georgia" panose="02040502050405020303" pitchFamily="18" charset="0"/>
              <a:buNone/>
            </a:pPr>
            <a:r>
              <a:rPr lang="zh-CN" altLang="en-US" sz="2000" dirty="0"/>
              <a:t>	</a:t>
            </a:r>
            <a:r>
              <a:rPr lang="en-US" altLang="zh-CN" sz="2000" dirty="0"/>
              <a:t>T list[SIZE];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队列元素数组</a:t>
            </a:r>
          </a:p>
          <a:p>
            <a:pPr>
              <a:buFont typeface="Georgia" panose="02040502050405020303" pitchFamily="18" charset="0"/>
              <a:buNone/>
            </a:pPr>
            <a:r>
              <a:rPr lang="en-US" altLang="zh-CN" sz="2000" dirty="0"/>
              <a:t>public:</a:t>
            </a:r>
          </a:p>
          <a:p>
            <a:pPr>
              <a:buFont typeface="Georgia" panose="02040502050405020303" pitchFamily="18" charset="0"/>
              <a:buNone/>
            </a:pPr>
            <a:r>
              <a:rPr lang="en-US" altLang="zh-CN" sz="2000" dirty="0"/>
              <a:t>	Queue</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构造函数，初始化队头指针、队尾指针、元素个数</a:t>
            </a:r>
          </a:p>
          <a:p>
            <a:pPr>
              <a:buFont typeface="Georgia" panose="02040502050405020303" pitchFamily="18" charset="0"/>
              <a:buNone/>
            </a:pPr>
            <a:r>
              <a:rPr lang="zh-CN" altLang="en-US" sz="2000" dirty="0"/>
              <a:t>	</a:t>
            </a:r>
            <a:r>
              <a:rPr lang="en-US" altLang="zh-CN" sz="2000" dirty="0"/>
              <a:t>void insert(const T &amp;item);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新元素入队</a:t>
            </a:r>
          </a:p>
          <a:p>
            <a:pPr>
              <a:buFont typeface="Georgia" panose="02040502050405020303" pitchFamily="18" charset="0"/>
              <a:buNone/>
            </a:pPr>
            <a:r>
              <a:rPr lang="zh-CN" altLang="en-US" sz="2000" dirty="0"/>
              <a:t>	</a:t>
            </a:r>
            <a:r>
              <a:rPr lang="en-US" altLang="zh-CN" sz="2000" dirty="0"/>
              <a:t>T remove();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元素出队</a:t>
            </a:r>
          </a:p>
          <a:p>
            <a:pPr>
              <a:buFont typeface="Georgia" panose="02040502050405020303" pitchFamily="18" charset="0"/>
              <a:buNone/>
            </a:pPr>
            <a:r>
              <a:rPr lang="zh-CN" altLang="en-US" sz="2000" dirty="0"/>
              <a:t>	</a:t>
            </a:r>
            <a:r>
              <a:rPr lang="en-US" altLang="zh-CN" sz="2000" dirty="0"/>
              <a:t>void clear();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清空队列</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78</a:t>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标题 1"/>
          <p:cNvSpPr>
            <a:spLocks noGrp="1"/>
          </p:cNvSpPr>
          <p:nvPr>
            <p:ph type="title"/>
          </p:nvPr>
        </p:nvSpPr>
        <p:spPr/>
        <p:txBody>
          <a:bodyPr/>
          <a:lstStyle/>
          <a:p>
            <a:r>
              <a:rPr lang="zh-CN" altLang="en-US" sz="3600"/>
              <a:t>例</a:t>
            </a:r>
            <a:r>
              <a:rPr lang="en-US" altLang="zh-CN" sz="3600"/>
              <a:t>9-10 </a:t>
            </a:r>
            <a:r>
              <a:rPr lang="zh-CN" altLang="en-US" sz="3600"/>
              <a:t>队列类模板</a:t>
            </a:r>
          </a:p>
        </p:txBody>
      </p:sp>
      <p:sp>
        <p:nvSpPr>
          <p:cNvPr id="121859" name="内容占位符 2"/>
          <p:cNvSpPr>
            <a:spLocks noGrp="1"/>
          </p:cNvSpPr>
          <p:nvPr>
            <p:ph idx="1"/>
          </p:nvPr>
        </p:nvSpPr>
        <p:spPr>
          <a:xfrm>
            <a:off x="1489075" y="1052736"/>
            <a:ext cx="10441160" cy="5521102"/>
          </a:xfrm>
        </p:spPr>
        <p:txBody>
          <a:bodyPr/>
          <a:lstStyle/>
          <a:p>
            <a:pPr>
              <a:buNone/>
            </a:pPr>
            <a:r>
              <a:rPr lang="zh-CN" altLang="en-US" dirty="0"/>
              <a:t>	</a:t>
            </a:r>
            <a:r>
              <a:rPr lang="en-US" altLang="zh-CN" sz="2000" dirty="0"/>
              <a:t>const T &amp;</a:t>
            </a:r>
            <a:r>
              <a:rPr lang="en-US" altLang="zh-CN" sz="2000" dirty="0" err="1"/>
              <a:t>getFront</a:t>
            </a:r>
            <a:r>
              <a:rPr lang="en-US" altLang="zh-CN" sz="2000" dirty="0"/>
              <a:t>() const;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访问队首元素</a:t>
            </a:r>
          </a:p>
          <a:p>
            <a:pPr>
              <a:buFont typeface="Georgia" panose="02040502050405020303" pitchFamily="18" charset="0"/>
              <a:buNone/>
            </a:pPr>
            <a:r>
              <a:rPr lang="zh-CN" altLang="en-US"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测试队列状态</a:t>
            </a:r>
          </a:p>
          <a:p>
            <a:pPr>
              <a:buFont typeface="Georgia" panose="02040502050405020303" pitchFamily="18" charset="0"/>
              <a:buNone/>
            </a:pPr>
            <a:r>
              <a:rPr lang="zh-CN" altLang="en-US" sz="2000" dirty="0"/>
              <a:t>	</a:t>
            </a:r>
            <a:r>
              <a:rPr lang="en-US" altLang="zh-CN" sz="2000" dirty="0"/>
              <a:t>int </a:t>
            </a:r>
            <a:r>
              <a:rPr lang="en-US" altLang="zh-CN" sz="2000" dirty="0" err="1"/>
              <a:t>getLength</a:t>
            </a:r>
            <a:r>
              <a:rPr lang="en-US" altLang="zh-CN" sz="2000" dirty="0"/>
              <a:t>() </a:t>
            </a:r>
            <a:r>
              <a:rPr lang="en-US" altLang="zh-CN" sz="2000" dirty="0" err="1"/>
              <a:t>const</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求队列长度</a:t>
            </a:r>
          </a:p>
          <a:p>
            <a:pPr>
              <a:buFont typeface="Georgia" panose="02040502050405020303" pitchFamily="18" charset="0"/>
              <a:buNone/>
            </a:pPr>
            <a:r>
              <a:rPr lang="zh-CN" altLang="en-US" sz="2000" dirty="0"/>
              <a:t>	</a:t>
            </a:r>
            <a:r>
              <a:rPr lang="en-US" altLang="zh-CN" sz="2000" dirty="0"/>
              <a:t>bool </a:t>
            </a:r>
            <a:r>
              <a:rPr lang="en-US" altLang="zh-CN" sz="2000" dirty="0" err="1"/>
              <a:t>isEmpty</a:t>
            </a:r>
            <a:r>
              <a:rPr lang="en-US" altLang="zh-CN" sz="2000" dirty="0"/>
              <a:t>() </a:t>
            </a:r>
            <a:r>
              <a:rPr lang="en-US" altLang="zh-CN" sz="2000" dirty="0" err="1"/>
              <a:t>const</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判断队列空否</a:t>
            </a:r>
          </a:p>
          <a:p>
            <a:pPr>
              <a:buFont typeface="Georgia" panose="02040502050405020303" pitchFamily="18" charset="0"/>
              <a:buNone/>
            </a:pPr>
            <a:r>
              <a:rPr lang="zh-CN" altLang="en-US" sz="2000" dirty="0"/>
              <a:t>	</a:t>
            </a:r>
            <a:r>
              <a:rPr lang="en-US" altLang="zh-CN" sz="2000" dirty="0"/>
              <a:t>bool </a:t>
            </a:r>
            <a:r>
              <a:rPr lang="en-US" altLang="zh-CN" sz="2000" dirty="0" err="1"/>
              <a:t>isFull</a:t>
            </a:r>
            <a:r>
              <a:rPr lang="en-US" altLang="zh-CN" sz="2000" dirty="0"/>
              <a:t>() </a:t>
            </a:r>
            <a:r>
              <a:rPr lang="en-US" altLang="zh-CN" sz="2000" dirty="0" err="1"/>
              <a:t>const</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判断队列满否</a:t>
            </a:r>
          </a:p>
          <a:p>
            <a:pPr>
              <a:buFont typeface="Georgia" panose="02040502050405020303" pitchFamily="18" charset="0"/>
              <a:buNone/>
            </a:pPr>
            <a:r>
              <a:rPr lang="en-US" altLang="zh-CN" sz="2000" dirty="0"/>
              <a:t>};</a:t>
            </a:r>
          </a:p>
          <a:p>
            <a:pPr>
              <a:buFont typeface="Georgia" panose="02040502050405020303" pitchFamily="18" charset="0"/>
              <a:buNone/>
            </a:pPr>
            <a:r>
              <a:rPr lang="en-US" altLang="zh-CN" sz="2000" dirty="0">
                <a:solidFill>
                  <a:schemeClr val="tx1">
                    <a:lumMod val="50000"/>
                    <a:lumOff val="50000"/>
                  </a:schemeClr>
                </a:solidFill>
              </a:rPr>
              <a:t>//</a:t>
            </a:r>
            <a:r>
              <a:rPr lang="zh-CN" altLang="en-US" sz="2000" dirty="0">
                <a:solidFill>
                  <a:schemeClr val="tx1">
                    <a:lumMod val="50000"/>
                    <a:lumOff val="50000"/>
                  </a:schemeClr>
                </a:solidFill>
              </a:rPr>
              <a:t>构造函数，初始化队头指针、队尾指针、元素个数</a:t>
            </a:r>
          </a:p>
          <a:p>
            <a:pPr>
              <a:buFont typeface="Georgia" panose="02040502050405020303" pitchFamily="18" charset="0"/>
              <a:buNone/>
            </a:pPr>
            <a:r>
              <a:rPr lang="en-US" altLang="zh-CN" sz="2000" dirty="0"/>
              <a:t>template &lt;class T, int SIZE&gt;</a:t>
            </a:r>
          </a:p>
          <a:p>
            <a:pPr>
              <a:buFont typeface="Georgia" panose="02040502050405020303" pitchFamily="18" charset="0"/>
              <a:buNone/>
            </a:pPr>
            <a:r>
              <a:rPr lang="en-US" altLang="zh-CN" sz="2000" dirty="0"/>
              <a:t>Queue&lt;T, SIZE&gt;::Queue() : front(0), rear(0), count(0) { }</a:t>
            </a:r>
          </a:p>
          <a:p>
            <a:pPr>
              <a:buFont typeface="Georgia" panose="02040502050405020303" pitchFamily="18" charset="0"/>
              <a:buNone/>
            </a:pPr>
            <a:endParaRPr lang="en-US" altLang="zh-CN" sz="2000" dirty="0"/>
          </a:p>
          <a:p>
            <a:pPr>
              <a:buFont typeface="Georgia" panose="02040502050405020303" pitchFamily="18" charset="0"/>
              <a:buNone/>
            </a:pPr>
            <a:r>
              <a:rPr lang="en-US" altLang="zh-CN" sz="2000" dirty="0"/>
              <a:t>template &lt;class T, int SIZE&gt;</a:t>
            </a:r>
          </a:p>
          <a:p>
            <a:pPr>
              <a:buFont typeface="Georgia" panose="02040502050405020303" pitchFamily="18" charset="0"/>
              <a:buNone/>
            </a:pPr>
            <a:r>
              <a:rPr lang="en-US" altLang="zh-CN" sz="2000" dirty="0"/>
              <a:t>void Queue&lt;T, SIZE&gt;::insert (const T&amp; item)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向队尾插入元素</a:t>
            </a:r>
          </a:p>
          <a:p>
            <a:pPr>
              <a:buFont typeface="Georgia" panose="02040502050405020303" pitchFamily="18" charset="0"/>
              <a:buNone/>
            </a:pPr>
            <a:r>
              <a:rPr lang="zh-CN" altLang="en-US" sz="2000" dirty="0"/>
              <a:t>	</a:t>
            </a:r>
            <a:r>
              <a:rPr lang="en-US" altLang="zh-CN" sz="2000" dirty="0"/>
              <a:t>assert(count != SIZE);</a:t>
            </a:r>
          </a:p>
          <a:p>
            <a:pPr>
              <a:buFont typeface="Georgia" panose="02040502050405020303" pitchFamily="18" charset="0"/>
              <a:buNone/>
            </a:pPr>
            <a:r>
              <a:rPr lang="en-US" altLang="zh-CN" sz="2000" dirty="0"/>
              <a:t>	count++;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元素个数增</a:t>
            </a:r>
            <a:r>
              <a:rPr lang="en-US" altLang="zh-CN" sz="2000" dirty="0">
                <a:solidFill>
                  <a:schemeClr val="tx1">
                    <a:lumMod val="50000"/>
                    <a:lumOff val="50000"/>
                  </a:schemeClr>
                </a:solidFill>
              </a:rPr>
              <a:t>1</a:t>
            </a:r>
          </a:p>
          <a:p>
            <a:pPr>
              <a:buFont typeface="Georgia" panose="02040502050405020303" pitchFamily="18" charset="0"/>
              <a:buNone/>
            </a:pPr>
            <a:r>
              <a:rPr lang="en-US" altLang="zh-CN" sz="2000" dirty="0"/>
              <a:t>	list[rear] = item;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向队尾插入元素</a:t>
            </a:r>
          </a:p>
          <a:p>
            <a:pPr>
              <a:buFont typeface="Georgia" panose="02040502050405020303" pitchFamily="18" charset="0"/>
              <a:buNone/>
            </a:pPr>
            <a:r>
              <a:rPr lang="zh-CN" altLang="en-US" sz="2000" dirty="0"/>
              <a:t>	</a:t>
            </a:r>
            <a:r>
              <a:rPr lang="en-US" altLang="zh-CN" sz="2000" dirty="0"/>
              <a:t>rear = (rear + 1) % SIZE;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队尾指针增</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，用取余运算实现循环队列</a:t>
            </a:r>
          </a:p>
          <a:p>
            <a:pPr>
              <a:buFont typeface="Georgia" panose="02040502050405020303" pitchFamily="18" charset="0"/>
              <a:buNone/>
            </a:pPr>
            <a:r>
              <a:rPr lang="en-US" altLang="zh-CN" sz="2000" dirty="0"/>
              <a:t>}</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79</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函数模板定义语法</a:t>
            </a:r>
          </a:p>
        </p:txBody>
      </p:sp>
      <p:sp>
        <p:nvSpPr>
          <p:cNvPr id="18435" name="内容占位符 2"/>
          <p:cNvSpPr>
            <a:spLocks noGrp="1"/>
          </p:cNvSpPr>
          <p:nvPr>
            <p:ph idx="1"/>
          </p:nvPr>
        </p:nvSpPr>
        <p:spPr/>
        <p:txBody>
          <a:bodyPr/>
          <a:lstStyle/>
          <a:p>
            <a:r>
              <a:rPr lang="zh-CN" altLang="en-US"/>
              <a:t>语法形式：</a:t>
            </a:r>
          </a:p>
          <a:p>
            <a:pPr lvl="1"/>
            <a:r>
              <a:rPr lang="en-US" altLang="zh-CN"/>
              <a:t>template &lt;</a:t>
            </a:r>
            <a:r>
              <a:rPr lang="zh-CN" altLang="en-US"/>
              <a:t>模板参数表</a:t>
            </a:r>
            <a:r>
              <a:rPr lang="en-US" altLang="zh-CN"/>
              <a:t>&gt; </a:t>
            </a:r>
          </a:p>
          <a:p>
            <a:pPr lvl="1"/>
            <a:r>
              <a:rPr lang="zh-CN" altLang="en-US"/>
              <a:t>函数定义</a:t>
            </a:r>
          </a:p>
          <a:p>
            <a:r>
              <a:rPr lang="zh-CN" altLang="en-US"/>
              <a:t>模板参数表的内容</a:t>
            </a:r>
          </a:p>
          <a:p>
            <a:pPr lvl="1"/>
            <a:r>
              <a:rPr lang="zh-CN" altLang="en-US"/>
              <a:t>类型参数：</a:t>
            </a:r>
            <a:r>
              <a:rPr lang="en-US" altLang="zh-CN"/>
              <a:t>class</a:t>
            </a:r>
            <a:r>
              <a:rPr lang="zh-CN" altLang="en-US"/>
              <a:t>（或</a:t>
            </a:r>
            <a:r>
              <a:rPr lang="en-US" altLang="zh-CN"/>
              <a:t>typename</a:t>
            </a:r>
            <a:r>
              <a:rPr lang="zh-CN" altLang="en-US"/>
              <a:t>） 标识符</a:t>
            </a:r>
          </a:p>
          <a:p>
            <a:pPr lvl="1"/>
            <a:r>
              <a:rPr lang="zh-CN" altLang="en-US"/>
              <a:t>常量参数：类型说明符  标识符</a:t>
            </a:r>
          </a:p>
          <a:p>
            <a:pPr lvl="1"/>
            <a:r>
              <a:rPr lang="zh-CN" altLang="en-US"/>
              <a:t>模板参数：</a:t>
            </a:r>
            <a:r>
              <a:rPr lang="en-US" altLang="zh-CN"/>
              <a:t>template &lt;</a:t>
            </a:r>
            <a:r>
              <a:rPr lang="zh-CN" altLang="en-US"/>
              <a:t>参数表</a:t>
            </a:r>
            <a:r>
              <a:rPr lang="en-US" altLang="zh-CN"/>
              <a:t>&gt; class </a:t>
            </a:r>
            <a:r>
              <a:rPr lang="zh-CN" altLang="en-US"/>
              <a:t>标识符</a:t>
            </a:r>
            <a:endParaRPr lang="zh-CN" altLang="en-US" dirty="0"/>
          </a:p>
        </p:txBody>
      </p:sp>
      <p:sp>
        <p:nvSpPr>
          <p:cNvPr id="5" name="灯片编号占位符 4">
            <a:extLst>
              <a:ext uri="{FF2B5EF4-FFF2-40B4-BE49-F238E27FC236}">
                <a16:creationId xmlns="" xmlns:a16="http://schemas.microsoft.com/office/drawing/2014/main" id="{37E25A05-25AA-4F28-A5F0-9221F3D4C606}"/>
              </a:ext>
            </a:extLst>
          </p:cNvPr>
          <p:cNvSpPr>
            <a:spLocks noGrp="1"/>
          </p:cNvSpPr>
          <p:nvPr>
            <p:ph type="sldNum" sz="quarter" idx="12"/>
          </p:nvPr>
        </p:nvSpPr>
        <p:spPr/>
        <p:txBody>
          <a:bodyPr/>
          <a:lstStyle/>
          <a:p>
            <a:pPr>
              <a:defRPr/>
            </a:pPr>
            <a:fld id="{CE1FE2A4-74F4-47C4-8584-9852550605CF}" type="slidenum">
              <a:rPr lang="en-US" altLang="zh-CN" smtClean="0"/>
              <a:pPr>
                <a:defRPr/>
              </a:pPr>
              <a:t>8</a:t>
            </a:fld>
            <a:endParaRPr lang="en-US" altLang="zh-CN"/>
          </a:p>
        </p:txBody>
      </p:sp>
    </p:spTree>
    <p:extLst>
      <p:ext uri="{BB962C8B-B14F-4D97-AF65-F5344CB8AC3E}">
        <p14:creationId xmlns:p14="http://schemas.microsoft.com/office/powerpoint/2010/main" val="2103189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标题 1"/>
          <p:cNvSpPr>
            <a:spLocks noGrp="1"/>
          </p:cNvSpPr>
          <p:nvPr>
            <p:ph type="title"/>
          </p:nvPr>
        </p:nvSpPr>
        <p:spPr/>
        <p:txBody>
          <a:bodyPr/>
          <a:lstStyle/>
          <a:p>
            <a:r>
              <a:rPr lang="zh-CN" altLang="en-US" sz="3600" dirty="0"/>
              <a:t>例</a:t>
            </a:r>
            <a:r>
              <a:rPr lang="en-US" altLang="zh-CN" sz="3600" dirty="0"/>
              <a:t>9-10 </a:t>
            </a:r>
            <a:r>
              <a:rPr lang="zh-CN" altLang="en-US" sz="3600" dirty="0"/>
              <a:t>队列类模板</a:t>
            </a:r>
          </a:p>
        </p:txBody>
      </p:sp>
      <p:sp>
        <p:nvSpPr>
          <p:cNvPr id="122883" name="内容占位符 2"/>
          <p:cNvSpPr>
            <a:spLocks noGrp="1"/>
          </p:cNvSpPr>
          <p:nvPr>
            <p:ph idx="1"/>
          </p:nvPr>
        </p:nvSpPr>
        <p:spPr>
          <a:xfrm>
            <a:off x="1345059" y="1196752"/>
            <a:ext cx="10240516" cy="5233070"/>
          </a:xfrm>
        </p:spPr>
        <p:txBody>
          <a:bodyPr/>
          <a:lstStyle/>
          <a:p>
            <a:pPr>
              <a:buFont typeface="Georgia" panose="02040502050405020303" pitchFamily="18" charset="0"/>
              <a:buNone/>
            </a:pPr>
            <a:r>
              <a:rPr lang="en-US" altLang="zh-CN" sz="2000" dirty="0"/>
              <a:t>template &lt;class T, int SIZE&gt; T Queue&lt;T, SIZE&gt;::remove() {	</a:t>
            </a:r>
            <a:endParaRPr lang="zh-CN" altLang="en-US" sz="2000" dirty="0"/>
          </a:p>
          <a:p>
            <a:pPr>
              <a:buFont typeface="Georgia" panose="02040502050405020303" pitchFamily="18" charset="0"/>
              <a:buNone/>
            </a:pPr>
            <a:r>
              <a:rPr lang="zh-CN" altLang="en-US" sz="2000" dirty="0"/>
              <a:t>	</a:t>
            </a:r>
            <a:r>
              <a:rPr lang="en-US" altLang="zh-CN" sz="2000" dirty="0"/>
              <a:t>assert(count != 0);</a:t>
            </a:r>
          </a:p>
          <a:p>
            <a:pPr>
              <a:buFont typeface="Georgia" panose="02040502050405020303" pitchFamily="18" charset="0"/>
              <a:buNone/>
            </a:pPr>
            <a:r>
              <a:rPr lang="en-US" altLang="zh-CN" sz="2000" dirty="0"/>
              <a:t>	int temp = front;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记录下原先的队首指针</a:t>
            </a:r>
          </a:p>
          <a:p>
            <a:pPr>
              <a:buFont typeface="Georgia" panose="02040502050405020303" pitchFamily="18" charset="0"/>
              <a:buNone/>
            </a:pPr>
            <a:r>
              <a:rPr lang="en-US" altLang="zh-CN" sz="2000" dirty="0" smtClean="0"/>
              <a:t>	count-</a:t>
            </a:r>
            <a:r>
              <a:rPr lang="en-US" altLang="zh-CN" sz="2000" dirty="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元素个数自减</a:t>
            </a:r>
          </a:p>
          <a:p>
            <a:pPr>
              <a:buFont typeface="Georgia" panose="02040502050405020303" pitchFamily="18" charset="0"/>
              <a:buNone/>
            </a:pPr>
            <a:r>
              <a:rPr lang="en-US" altLang="zh-CN" sz="2000" dirty="0" smtClean="0"/>
              <a:t>	front </a:t>
            </a:r>
            <a:r>
              <a:rPr lang="en-US" altLang="zh-CN" sz="2000" dirty="0"/>
              <a:t>= (front + 1) % SIZE</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队首指针增</a:t>
            </a:r>
            <a:r>
              <a:rPr lang="en-US" altLang="zh-CN" sz="2000" dirty="0">
                <a:solidFill>
                  <a:schemeClr val="tx1">
                    <a:lumMod val="50000"/>
                    <a:lumOff val="50000"/>
                  </a:schemeClr>
                </a:solidFill>
              </a:rPr>
              <a:t>1</a:t>
            </a:r>
            <a:r>
              <a:rPr lang="zh-CN" altLang="en-US" sz="2000" dirty="0">
                <a:solidFill>
                  <a:schemeClr val="tx1">
                    <a:lumMod val="50000"/>
                    <a:lumOff val="50000"/>
                  </a:schemeClr>
                </a:solidFill>
              </a:rPr>
              <a:t>。取余以实现循环队列</a:t>
            </a:r>
          </a:p>
          <a:p>
            <a:pPr>
              <a:buFont typeface="Georgia" panose="02040502050405020303" pitchFamily="18" charset="0"/>
              <a:buNone/>
            </a:pPr>
            <a:r>
              <a:rPr lang="en-US" altLang="zh-CN" sz="2000" dirty="0" smtClean="0"/>
              <a:t>	return </a:t>
            </a:r>
            <a:r>
              <a:rPr lang="en-US" altLang="zh-CN" sz="2000" dirty="0"/>
              <a:t>list[temp];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返回首元素值</a:t>
            </a:r>
          </a:p>
          <a:p>
            <a:pPr>
              <a:buFont typeface="Georgia" panose="02040502050405020303" pitchFamily="18" charset="0"/>
              <a:buNone/>
            </a:pPr>
            <a:r>
              <a:rPr lang="en-US" altLang="zh-CN" sz="2000" dirty="0"/>
              <a:t>}</a:t>
            </a:r>
          </a:p>
          <a:p>
            <a:pPr>
              <a:buFont typeface="Georgia" panose="02040502050405020303" pitchFamily="18" charset="0"/>
              <a:buNone/>
            </a:pPr>
            <a:r>
              <a:rPr lang="en-US" altLang="zh-CN" sz="2000" dirty="0"/>
              <a:t>template &lt;class T, int SIZE&gt;</a:t>
            </a:r>
          </a:p>
          <a:p>
            <a:pPr>
              <a:buFont typeface="Georgia" panose="02040502050405020303" pitchFamily="18" charset="0"/>
              <a:buNone/>
            </a:pPr>
            <a:r>
              <a:rPr lang="en-US" altLang="zh-CN" sz="2000" dirty="0"/>
              <a:t>const T &amp;Queue&lt;T, SIZE&gt;::</a:t>
            </a:r>
            <a:r>
              <a:rPr lang="en-US" altLang="zh-CN" sz="2000" dirty="0" err="1"/>
              <a:t>getFront</a:t>
            </a:r>
            <a:r>
              <a:rPr lang="en-US" altLang="zh-CN" sz="2000" dirty="0"/>
              <a:t>() const {	</a:t>
            </a:r>
            <a:endParaRPr lang="zh-CN" altLang="en-US" sz="2000" dirty="0"/>
          </a:p>
          <a:p>
            <a:pPr>
              <a:buFont typeface="Georgia" panose="02040502050405020303" pitchFamily="18" charset="0"/>
              <a:buNone/>
            </a:pPr>
            <a:r>
              <a:rPr lang="zh-CN" altLang="en-US" sz="2000" dirty="0"/>
              <a:t>	</a:t>
            </a:r>
            <a:r>
              <a:rPr lang="en-US" altLang="zh-CN" sz="2000" dirty="0"/>
              <a:t>return list[front];</a:t>
            </a:r>
          </a:p>
          <a:p>
            <a:pPr>
              <a:buFont typeface="Georgia" panose="02040502050405020303" pitchFamily="18" charset="0"/>
              <a:buNone/>
            </a:pPr>
            <a:r>
              <a:rPr lang="en-US" altLang="zh-CN" sz="2000" dirty="0"/>
              <a:t>}</a:t>
            </a:r>
          </a:p>
          <a:p>
            <a:pPr>
              <a:buFont typeface="Georgia" panose="02040502050405020303" pitchFamily="18" charset="0"/>
              <a:buNone/>
            </a:pPr>
            <a:r>
              <a:rPr lang="en-US" altLang="zh-CN" sz="2000" dirty="0"/>
              <a:t>template &lt;class T, int SIZE&gt;</a:t>
            </a:r>
          </a:p>
          <a:p>
            <a:pPr>
              <a:buFont typeface="Georgia" panose="02040502050405020303" pitchFamily="18" charset="0"/>
              <a:buNone/>
            </a:pPr>
            <a:r>
              <a:rPr lang="en-US" altLang="zh-CN" sz="2000" dirty="0"/>
              <a:t>int Queue&lt;T, SIZE&gt;::</a:t>
            </a:r>
            <a:r>
              <a:rPr lang="en-US" altLang="zh-CN" sz="2000" dirty="0" err="1"/>
              <a:t>getLength</a:t>
            </a:r>
            <a:r>
              <a:rPr lang="en-US" altLang="zh-CN" sz="2000" dirty="0"/>
              <a:t>() const {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返回队列元素个数</a:t>
            </a:r>
          </a:p>
          <a:p>
            <a:pPr>
              <a:buFont typeface="Georgia" panose="02040502050405020303" pitchFamily="18" charset="0"/>
              <a:buNone/>
            </a:pPr>
            <a:r>
              <a:rPr lang="zh-CN" altLang="en-US" sz="2000" dirty="0"/>
              <a:t>	</a:t>
            </a:r>
            <a:r>
              <a:rPr lang="en-US" altLang="zh-CN" sz="2000" dirty="0"/>
              <a:t>return count;</a:t>
            </a:r>
          </a:p>
          <a:p>
            <a:pPr>
              <a:buFont typeface="Georgia" panose="02040502050405020303" pitchFamily="18" charset="0"/>
              <a:buNone/>
            </a:pPr>
            <a:r>
              <a:rPr lang="en-US" altLang="zh-CN" sz="2000" dirty="0" smtClean="0"/>
              <a:t>}</a:t>
            </a:r>
            <a:endParaRPr lang="en-US" altLang="zh-CN" sz="2000" dirty="0"/>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80</a:t>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10" name="标题 1"/>
          <p:cNvSpPr>
            <a:spLocks noGrp="1"/>
          </p:cNvSpPr>
          <p:nvPr>
            <p:ph type="title"/>
          </p:nvPr>
        </p:nvSpPr>
        <p:spPr/>
        <p:txBody>
          <a:bodyPr/>
          <a:lstStyle/>
          <a:p>
            <a:r>
              <a:rPr lang="zh-CN" altLang="en-US"/>
              <a:t>例</a:t>
            </a:r>
            <a:r>
              <a:rPr lang="en-US" altLang="zh-CN"/>
              <a:t>9-10 </a:t>
            </a:r>
            <a:r>
              <a:rPr lang="zh-CN" altLang="en-US"/>
              <a:t>队列类模板</a:t>
            </a:r>
            <a:endParaRPr lang="zh-CN" altLang="en-US" dirty="0"/>
          </a:p>
        </p:txBody>
      </p:sp>
      <p:sp>
        <p:nvSpPr>
          <p:cNvPr id="123907" name="内容占位符 2"/>
          <p:cNvSpPr>
            <a:spLocks noGrp="1"/>
          </p:cNvSpPr>
          <p:nvPr>
            <p:ph idx="1"/>
          </p:nvPr>
        </p:nvSpPr>
        <p:spPr>
          <a:xfrm>
            <a:off x="1993131" y="1196752"/>
            <a:ext cx="9160396" cy="5233070"/>
          </a:xfrm>
        </p:spPr>
        <p:txBody>
          <a:bodyPr/>
          <a:lstStyle/>
          <a:p>
            <a:r>
              <a:rPr lang="en-US" altLang="zh-CN" sz="2000" dirty="0"/>
              <a:t>template &lt;class T, int SIZE&gt;</a:t>
            </a:r>
          </a:p>
          <a:p>
            <a:r>
              <a:rPr lang="en-US" altLang="zh-CN" sz="2000" dirty="0"/>
              <a:t>bool Queue&lt;T, SIZE&gt;::</a:t>
            </a:r>
            <a:r>
              <a:rPr lang="en-US" altLang="zh-CN" sz="2000" dirty="0" err="1"/>
              <a:t>isEmpty</a:t>
            </a:r>
            <a:r>
              <a:rPr lang="en-US" altLang="zh-CN" sz="2000" dirty="0"/>
              <a:t>() const {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测试队空否</a:t>
            </a:r>
          </a:p>
          <a:p>
            <a:r>
              <a:rPr lang="zh-CN" altLang="en-US" sz="2000" dirty="0"/>
              <a:t>	</a:t>
            </a:r>
            <a:r>
              <a:rPr lang="en-US" altLang="zh-CN" sz="2000" dirty="0"/>
              <a:t>return count == 0;</a:t>
            </a:r>
          </a:p>
          <a:p>
            <a:r>
              <a:rPr lang="en-US" altLang="zh-CN" sz="2000" dirty="0"/>
              <a:t>}</a:t>
            </a:r>
          </a:p>
          <a:p>
            <a:r>
              <a:rPr lang="en-US" altLang="zh-CN" sz="2000" dirty="0"/>
              <a:t>template &lt;class T, int SIZE&gt;</a:t>
            </a:r>
          </a:p>
          <a:p>
            <a:r>
              <a:rPr lang="en-US" altLang="zh-CN" sz="2000" dirty="0"/>
              <a:t>bool Queue&lt;T, SIZE&gt;::</a:t>
            </a:r>
            <a:r>
              <a:rPr lang="en-US" altLang="zh-CN" sz="2000" dirty="0" err="1"/>
              <a:t>isFull</a:t>
            </a:r>
            <a:r>
              <a:rPr lang="en-US" altLang="zh-CN" sz="2000" dirty="0"/>
              <a:t>() const {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测试队满否</a:t>
            </a:r>
          </a:p>
          <a:p>
            <a:r>
              <a:rPr lang="zh-CN" altLang="en-US" sz="2000" dirty="0"/>
              <a:t>	</a:t>
            </a:r>
            <a:r>
              <a:rPr lang="en-US" altLang="zh-CN" sz="2000" dirty="0"/>
              <a:t>return count == SIZE;</a:t>
            </a:r>
          </a:p>
          <a:p>
            <a:r>
              <a:rPr lang="en-US" altLang="zh-CN" sz="2000" dirty="0"/>
              <a:t>}</a:t>
            </a:r>
          </a:p>
          <a:p>
            <a:r>
              <a:rPr lang="en-US" altLang="zh-CN" sz="2000" dirty="0"/>
              <a:t>template &lt;class T, int SIZE&gt;</a:t>
            </a:r>
          </a:p>
          <a:p>
            <a:r>
              <a:rPr lang="en-US" altLang="zh-CN" sz="2000" dirty="0"/>
              <a:t>void Queue&lt;T, SIZE&gt;::clear() {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清空队列</a:t>
            </a:r>
          </a:p>
          <a:p>
            <a:r>
              <a:rPr lang="zh-CN" altLang="en-US" sz="2000" dirty="0"/>
              <a:t>	</a:t>
            </a:r>
            <a:r>
              <a:rPr lang="en-US" altLang="zh-CN" sz="2000" dirty="0"/>
              <a:t>count = 0;</a:t>
            </a:r>
          </a:p>
          <a:p>
            <a:r>
              <a:rPr lang="en-US" altLang="zh-CN" sz="2000" dirty="0"/>
              <a:t>	front = 0; </a:t>
            </a:r>
          </a:p>
          <a:p>
            <a:r>
              <a:rPr lang="en-US" altLang="zh-CN" sz="2000" dirty="0"/>
              <a:t>	rear = 0; </a:t>
            </a:r>
          </a:p>
          <a:p>
            <a:r>
              <a:rPr lang="en-US" altLang="zh-CN" sz="2000" dirty="0"/>
              <a:t>}</a:t>
            </a:r>
          </a:p>
          <a:p>
            <a:r>
              <a:rPr lang="en-US" altLang="zh-CN" sz="2000" dirty="0"/>
              <a:t>#endif  </a:t>
            </a:r>
            <a:r>
              <a:rPr lang="en-US" altLang="zh-CN" sz="2000" dirty="0">
                <a:solidFill>
                  <a:schemeClr val="tx1">
                    <a:lumMod val="50000"/>
                    <a:lumOff val="50000"/>
                  </a:schemeClr>
                </a:solidFill>
              </a:rPr>
              <a:t>//QUEUE_H</a:t>
            </a:r>
          </a:p>
          <a:p>
            <a:endParaRPr lang="zh-CN" altLang="en-US" sz="2000" dirty="0"/>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81</a:t>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排序概述</a:t>
            </a:r>
          </a:p>
        </p:txBody>
      </p:sp>
      <p:sp>
        <p:nvSpPr>
          <p:cNvPr id="3" name="文本占位符 2"/>
          <p:cNvSpPr>
            <a:spLocks noGrp="1"/>
          </p:cNvSpPr>
          <p:nvPr>
            <p:ph type="body" idx="1"/>
          </p:nvPr>
        </p:nvSpPr>
        <p:spPr/>
        <p:txBody>
          <a:bodyPr/>
          <a:lstStyle/>
          <a:p>
            <a:r>
              <a:rPr lang="zh-CN" altLang="en-US" dirty="0"/>
              <a:t>将一个数据元素的任意序列，重新排列成一个按关键字有序的序列。</a:t>
            </a:r>
          </a:p>
        </p:txBody>
      </p:sp>
      <p:sp>
        <p:nvSpPr>
          <p:cNvPr id="5" name="灯片编号占位符 4">
            <a:extLst>
              <a:ext uri="{FF2B5EF4-FFF2-40B4-BE49-F238E27FC236}">
                <a16:creationId xmlns="" xmlns:a16="http://schemas.microsoft.com/office/drawing/2014/main" id="{930E0DAF-6B33-428D-9EBF-22D0C1F660F0}"/>
              </a:ext>
            </a:extLst>
          </p:cNvPr>
          <p:cNvSpPr>
            <a:spLocks noGrp="1"/>
          </p:cNvSpPr>
          <p:nvPr>
            <p:ph type="sldNum" sz="quarter" idx="12"/>
          </p:nvPr>
        </p:nvSpPr>
        <p:spPr/>
        <p:txBody>
          <a:bodyPr/>
          <a:lstStyle/>
          <a:p>
            <a:pPr>
              <a:defRPr/>
            </a:pPr>
            <a:fld id="{43DBC970-2AB4-4F66-9048-09903CE5118A}" type="slidenum">
              <a:rPr lang="en-US" altLang="zh-CN" smtClean="0"/>
              <a:pPr>
                <a:defRPr/>
              </a:pPr>
              <a:t>82</a:t>
            </a:fld>
            <a:endParaRPr lang="en-US" altLang="zh-CN"/>
          </a:p>
        </p:txBody>
      </p:sp>
    </p:spTree>
    <p:extLst>
      <p:ext uri="{BB962C8B-B14F-4D97-AF65-F5344CB8AC3E}">
        <p14:creationId xmlns:p14="http://schemas.microsoft.com/office/powerpoint/2010/main" val="39414938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内容占位符 2"/>
          <p:cNvSpPr>
            <a:spLocks noGrp="1"/>
          </p:cNvSpPr>
          <p:nvPr>
            <p:ph idx="1"/>
          </p:nvPr>
        </p:nvSpPr>
        <p:spPr>
          <a:xfrm>
            <a:off x="609600" y="1556792"/>
            <a:ext cx="10672563" cy="5229771"/>
          </a:xfrm>
        </p:spPr>
        <p:txBody>
          <a:bodyPr/>
          <a:lstStyle/>
          <a:p>
            <a:pPr eaLnBrk="1" hangingPunct="1">
              <a:spcAft>
                <a:spcPts val="1200"/>
              </a:spcAft>
            </a:pPr>
            <a:r>
              <a:rPr lang="zh-CN" altLang="en-US">
                <a:solidFill>
                  <a:srgbClr val="002060"/>
                </a:solidFill>
                <a:latin typeface="宋体" panose="02010600030101010101" pitchFamily="2" charset="-122"/>
              </a:rPr>
              <a:t>数据元素</a:t>
            </a:r>
            <a:r>
              <a:rPr lang="zh-CN" altLang="en-US">
                <a:latin typeface="宋体" panose="02010600030101010101" pitchFamily="2" charset="-122"/>
              </a:rPr>
              <a:t>：数据的基本单位。在计算机中通常作为一个整体进行考虑。一个数据元素可由若干数据项组成。</a:t>
            </a:r>
          </a:p>
          <a:p>
            <a:pPr eaLnBrk="1" hangingPunct="1">
              <a:spcAft>
                <a:spcPts val="1200"/>
              </a:spcAft>
            </a:pPr>
            <a:r>
              <a:rPr lang="zh-CN" altLang="en-US">
                <a:solidFill>
                  <a:srgbClr val="002060"/>
                </a:solidFill>
                <a:latin typeface="宋体" panose="02010600030101010101" pitchFamily="2" charset="-122"/>
              </a:rPr>
              <a:t>关键字</a:t>
            </a:r>
            <a:r>
              <a:rPr lang="zh-CN" altLang="en-US">
                <a:latin typeface="宋体" panose="02010600030101010101" pitchFamily="2" charset="-122"/>
              </a:rPr>
              <a:t>：数据元素中某个数据项的值，用它可以标识（识别）一个数据元素。</a:t>
            </a:r>
          </a:p>
          <a:p>
            <a:pPr eaLnBrk="1" hangingPunct="1">
              <a:spcAft>
                <a:spcPts val="1200"/>
              </a:spcAft>
            </a:pPr>
            <a:r>
              <a:rPr lang="zh-CN" altLang="en-US">
                <a:solidFill>
                  <a:srgbClr val="002060"/>
                </a:solidFill>
                <a:latin typeface="宋体" panose="02010600030101010101" pitchFamily="2" charset="-122"/>
              </a:rPr>
              <a:t>在排序过程中需要完成两种基本操作：</a:t>
            </a:r>
          </a:p>
          <a:p>
            <a:pPr lvl="1" eaLnBrk="1" hangingPunct="1">
              <a:spcAft>
                <a:spcPts val="1200"/>
              </a:spcAft>
            </a:pPr>
            <a:r>
              <a:rPr lang="zh-CN" altLang="en-US" sz="2000">
                <a:latin typeface="宋体" panose="02010600030101010101" pitchFamily="2" charset="-122"/>
              </a:rPr>
              <a:t>比较两个数的大小</a:t>
            </a:r>
          </a:p>
          <a:p>
            <a:pPr lvl="1" eaLnBrk="1" hangingPunct="1">
              <a:spcAft>
                <a:spcPts val="1200"/>
              </a:spcAft>
            </a:pPr>
            <a:r>
              <a:rPr lang="zh-CN" altLang="en-US" sz="2000">
                <a:latin typeface="宋体" panose="02010600030101010101" pitchFamily="2" charset="-122"/>
              </a:rPr>
              <a:t>调整元素在序列中的位置</a:t>
            </a:r>
          </a:p>
        </p:txBody>
      </p:sp>
      <p:sp>
        <p:nvSpPr>
          <p:cNvPr id="3" name="灯片编号占位符 2">
            <a:extLst>
              <a:ext uri="{FF2B5EF4-FFF2-40B4-BE49-F238E27FC236}">
                <a16:creationId xmlns="" xmlns:a16="http://schemas.microsoft.com/office/drawing/2014/main" id="{A9443943-23E2-4D19-9F57-65D927DFA359}"/>
              </a:ext>
            </a:extLst>
          </p:cNvPr>
          <p:cNvSpPr>
            <a:spLocks noGrp="1"/>
          </p:cNvSpPr>
          <p:nvPr>
            <p:ph type="sldNum" sz="quarter" idx="12"/>
          </p:nvPr>
        </p:nvSpPr>
        <p:spPr/>
        <p:txBody>
          <a:bodyPr/>
          <a:lstStyle/>
          <a:p>
            <a:pPr>
              <a:defRPr/>
            </a:pPr>
            <a:fld id="{CE1FE2A4-74F4-47C4-8584-9852550605CF}" type="slidenum">
              <a:rPr lang="en-US" altLang="zh-CN" smtClean="0"/>
              <a:pPr>
                <a:defRPr/>
              </a:pPr>
              <a:t>83</a:t>
            </a:fld>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609600" y="1362075"/>
            <a:ext cx="10975975" cy="1066800"/>
          </a:xfrm>
        </p:spPr>
        <p:txBody>
          <a:bodyPr/>
          <a:lstStyle/>
          <a:p>
            <a:pPr eaLnBrk="1" hangingPunct="1"/>
            <a:r>
              <a:rPr lang="zh-CN" altLang="en-US"/>
              <a:t>内部排序与外部排序</a:t>
            </a:r>
          </a:p>
        </p:txBody>
      </p:sp>
      <p:sp>
        <p:nvSpPr>
          <p:cNvPr id="126979" name="内容占位符 2"/>
          <p:cNvSpPr>
            <a:spLocks noGrp="1"/>
          </p:cNvSpPr>
          <p:nvPr>
            <p:ph idx="1"/>
          </p:nvPr>
        </p:nvSpPr>
        <p:spPr>
          <a:xfrm>
            <a:off x="609600" y="2786063"/>
            <a:ext cx="10672763" cy="3500437"/>
          </a:xfrm>
        </p:spPr>
        <p:txBody>
          <a:bodyPr/>
          <a:lstStyle/>
          <a:p>
            <a:pPr eaLnBrk="1" hangingPunct="1">
              <a:spcAft>
                <a:spcPts val="1200"/>
              </a:spcAft>
            </a:pPr>
            <a:r>
              <a:rPr lang="zh-CN" altLang="en-US">
                <a:solidFill>
                  <a:srgbClr val="002060"/>
                </a:solidFill>
                <a:latin typeface="宋体" panose="02010600030101010101" pitchFamily="2" charset="-122"/>
              </a:rPr>
              <a:t>内部排序</a:t>
            </a:r>
            <a:r>
              <a:rPr lang="zh-CN" altLang="en-US">
                <a:latin typeface="宋体" panose="02010600030101010101" pitchFamily="2" charset="-122"/>
              </a:rPr>
              <a:t>：待排序的数据元素存放在计算机内存中进行的排序过程。</a:t>
            </a:r>
          </a:p>
          <a:p>
            <a:pPr eaLnBrk="1" hangingPunct="1">
              <a:spcAft>
                <a:spcPts val="1200"/>
              </a:spcAft>
            </a:pPr>
            <a:r>
              <a:rPr lang="zh-CN" altLang="en-US">
                <a:solidFill>
                  <a:srgbClr val="002060"/>
                </a:solidFill>
                <a:latin typeface="宋体" panose="02010600030101010101" pitchFamily="2" charset="-122"/>
              </a:rPr>
              <a:t>外部排序</a:t>
            </a:r>
            <a:r>
              <a:rPr lang="zh-CN" altLang="en-US">
                <a:latin typeface="宋体" panose="02010600030101010101" pitchFamily="2" charset="-122"/>
              </a:rPr>
              <a:t>：待排序的数据元素数量很大，以致内存存中一次不能容纳全部数据，在排序过程中尚需对外存进行访问的排序过程。</a:t>
            </a:r>
          </a:p>
        </p:txBody>
      </p:sp>
      <p:sp>
        <p:nvSpPr>
          <p:cNvPr id="3" name="灯片编号占位符 2">
            <a:extLst>
              <a:ext uri="{FF2B5EF4-FFF2-40B4-BE49-F238E27FC236}">
                <a16:creationId xmlns="" xmlns:a16="http://schemas.microsoft.com/office/drawing/2014/main" id="{F6BDAEBE-B927-40D3-A92C-7DD19FA90592}"/>
              </a:ext>
            </a:extLst>
          </p:cNvPr>
          <p:cNvSpPr>
            <a:spLocks noGrp="1"/>
          </p:cNvSpPr>
          <p:nvPr>
            <p:ph type="sldNum" sz="quarter" idx="12"/>
          </p:nvPr>
        </p:nvSpPr>
        <p:spPr/>
        <p:txBody>
          <a:bodyPr/>
          <a:lstStyle/>
          <a:p>
            <a:pPr>
              <a:defRPr/>
            </a:pPr>
            <a:fld id="{CE1FE2A4-74F4-47C4-8584-9852550605CF}" type="slidenum">
              <a:rPr lang="en-US" altLang="zh-CN" smtClean="0"/>
              <a:pPr>
                <a:defRPr/>
              </a:pPr>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p:nvPr>
        </p:nvSpPr>
        <p:spPr>
          <a:xfrm>
            <a:off x="609600" y="1504950"/>
            <a:ext cx="10975975" cy="1066800"/>
          </a:xfrm>
        </p:spPr>
        <p:txBody>
          <a:bodyPr/>
          <a:lstStyle/>
          <a:p>
            <a:pPr eaLnBrk="1" hangingPunct="1"/>
            <a:r>
              <a:rPr lang="zh-CN" altLang="en-US"/>
              <a:t>几种简单的内部排序方法</a:t>
            </a:r>
          </a:p>
        </p:txBody>
      </p:sp>
      <p:sp>
        <p:nvSpPr>
          <p:cNvPr id="128003" name="内容占位符 2"/>
          <p:cNvSpPr>
            <a:spLocks noGrp="1"/>
          </p:cNvSpPr>
          <p:nvPr>
            <p:ph idx="1"/>
          </p:nvPr>
        </p:nvSpPr>
        <p:spPr>
          <a:xfrm>
            <a:off x="1323975" y="3071813"/>
            <a:ext cx="2273300" cy="2071687"/>
          </a:xfrm>
        </p:spPr>
        <p:txBody>
          <a:bodyPr/>
          <a:lstStyle/>
          <a:p>
            <a:pPr eaLnBrk="1" hangingPunct="1">
              <a:spcAft>
                <a:spcPts val="1200"/>
              </a:spcAft>
            </a:pPr>
            <a:r>
              <a:rPr lang="zh-CN" altLang="en-US">
                <a:latin typeface="宋体" panose="02010600030101010101" pitchFamily="2" charset="-122"/>
              </a:rPr>
              <a:t>插入排序</a:t>
            </a:r>
          </a:p>
          <a:p>
            <a:pPr eaLnBrk="1" hangingPunct="1">
              <a:spcAft>
                <a:spcPts val="1200"/>
              </a:spcAft>
            </a:pPr>
            <a:r>
              <a:rPr lang="zh-CN" altLang="en-US">
                <a:latin typeface="宋体" panose="02010600030101010101" pitchFamily="2" charset="-122"/>
              </a:rPr>
              <a:t>选择排序</a:t>
            </a:r>
          </a:p>
          <a:p>
            <a:pPr eaLnBrk="1" hangingPunct="1">
              <a:spcAft>
                <a:spcPts val="1200"/>
              </a:spcAft>
            </a:pPr>
            <a:r>
              <a:rPr lang="zh-CN" altLang="en-US">
                <a:latin typeface="宋体" panose="02010600030101010101" pitchFamily="2" charset="-122"/>
              </a:rPr>
              <a:t>交换排序</a:t>
            </a:r>
          </a:p>
        </p:txBody>
      </p:sp>
      <p:sp>
        <p:nvSpPr>
          <p:cNvPr id="3" name="灯片编号占位符 2">
            <a:extLst>
              <a:ext uri="{FF2B5EF4-FFF2-40B4-BE49-F238E27FC236}">
                <a16:creationId xmlns="" xmlns:a16="http://schemas.microsoft.com/office/drawing/2014/main" id="{BD7A1A6D-03B1-4008-B99F-DE920E98E223}"/>
              </a:ext>
            </a:extLst>
          </p:cNvPr>
          <p:cNvSpPr>
            <a:spLocks noGrp="1"/>
          </p:cNvSpPr>
          <p:nvPr>
            <p:ph type="sldNum" sz="quarter" idx="12"/>
          </p:nvPr>
        </p:nvSpPr>
        <p:spPr/>
        <p:txBody>
          <a:bodyPr/>
          <a:lstStyle/>
          <a:p>
            <a:pPr>
              <a:defRPr/>
            </a:pPr>
            <a:fld id="{CE1FE2A4-74F4-47C4-8584-9852550605CF}" type="slidenum">
              <a:rPr lang="en-US" altLang="zh-CN" smtClean="0"/>
              <a:pPr>
                <a:defRPr/>
              </a:pPr>
              <a:t>85</a:t>
            </a:fld>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pPr eaLnBrk="1" hangingPunct="1"/>
            <a:r>
              <a:rPr lang="zh-CN" altLang="en-US" dirty="0"/>
              <a:t>插入排序</a:t>
            </a:r>
          </a:p>
        </p:txBody>
      </p:sp>
      <p:sp>
        <p:nvSpPr>
          <p:cNvPr id="2" name="文本占位符 1"/>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 xmlns:a16="http://schemas.microsoft.com/office/drawing/2014/main" id="{C5B428F8-5DCE-4F2E-BE98-45A56A3A89E3}"/>
              </a:ext>
            </a:extLst>
          </p:cNvPr>
          <p:cNvSpPr>
            <a:spLocks noGrp="1"/>
          </p:cNvSpPr>
          <p:nvPr>
            <p:ph type="sldNum" sz="quarter" idx="12"/>
          </p:nvPr>
        </p:nvSpPr>
        <p:spPr/>
        <p:txBody>
          <a:bodyPr/>
          <a:lstStyle/>
          <a:p>
            <a:pPr>
              <a:defRPr/>
            </a:pPr>
            <a:fld id="{43DBC970-2AB4-4F66-9048-09903CE5118A}" type="slidenum">
              <a:rPr lang="en-US" altLang="zh-CN" smtClean="0"/>
              <a:pPr>
                <a:defRPr/>
              </a:pPr>
              <a:t>86</a:t>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a:xfrm>
            <a:off x="609600" y="1004888"/>
            <a:ext cx="10975975" cy="1066800"/>
          </a:xfrm>
        </p:spPr>
        <p:txBody>
          <a:bodyPr/>
          <a:lstStyle/>
          <a:p>
            <a:pPr eaLnBrk="1" hangingPunct="1"/>
            <a:r>
              <a:rPr lang="zh-CN" altLang="en-US"/>
              <a:t>插入排序的基本思想</a:t>
            </a:r>
          </a:p>
        </p:txBody>
      </p:sp>
      <p:sp>
        <p:nvSpPr>
          <p:cNvPr id="129027" name="内容占位符 2"/>
          <p:cNvSpPr>
            <a:spLocks noGrp="1"/>
          </p:cNvSpPr>
          <p:nvPr>
            <p:ph idx="1"/>
          </p:nvPr>
        </p:nvSpPr>
        <p:spPr>
          <a:xfrm>
            <a:off x="609600" y="1928813"/>
            <a:ext cx="10672763" cy="1000125"/>
          </a:xfrm>
        </p:spPr>
        <p:txBody>
          <a:bodyPr/>
          <a:lstStyle/>
          <a:p>
            <a:pPr eaLnBrk="1" hangingPunct="1">
              <a:spcAft>
                <a:spcPts val="1200"/>
              </a:spcAft>
            </a:pPr>
            <a:r>
              <a:rPr lang="zh-CN" altLang="en-US">
                <a:latin typeface="宋体" panose="02010600030101010101" pitchFamily="2" charset="-122"/>
              </a:rPr>
              <a:t>每一步将一个待排序元素按其关键字值的大小插入到已排序序列的适当位置上，直到待排序元素插入完为止。</a:t>
            </a:r>
          </a:p>
        </p:txBody>
      </p:sp>
      <p:sp>
        <p:nvSpPr>
          <p:cNvPr id="3" name="灯片编号占位符 2">
            <a:extLst>
              <a:ext uri="{FF2B5EF4-FFF2-40B4-BE49-F238E27FC236}">
                <a16:creationId xmlns="" xmlns:a16="http://schemas.microsoft.com/office/drawing/2014/main" id="{1A69BA2E-A26C-4DC8-947D-2E415BB0200B}"/>
              </a:ext>
            </a:extLst>
          </p:cNvPr>
          <p:cNvSpPr>
            <a:spLocks noGrp="1"/>
          </p:cNvSpPr>
          <p:nvPr>
            <p:ph type="sldNum" sz="quarter" idx="12"/>
          </p:nvPr>
        </p:nvSpPr>
        <p:spPr/>
        <p:txBody>
          <a:bodyPr/>
          <a:lstStyle/>
          <a:p>
            <a:pPr>
              <a:defRPr/>
            </a:pPr>
            <a:fld id="{CE1FE2A4-74F4-47C4-8584-9852550605CF}" type="slidenum">
              <a:rPr lang="en-US" altLang="zh-CN" smtClean="0"/>
              <a:pPr>
                <a:defRPr/>
              </a:pPr>
              <a:t>87</a:t>
            </a:fld>
            <a:endParaRPr lang="en-US" altLang="zh-CN"/>
          </a:p>
        </p:txBody>
      </p:sp>
    </p:spTree>
    <p:extLst>
      <p:ext uri="{BB962C8B-B14F-4D97-AF65-F5344CB8AC3E}">
        <p14:creationId xmlns:p14="http://schemas.microsoft.com/office/powerpoint/2010/main" val="6285251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a:xfrm>
            <a:off x="609600" y="1004888"/>
            <a:ext cx="10975975" cy="1066800"/>
          </a:xfrm>
        </p:spPr>
        <p:txBody>
          <a:bodyPr/>
          <a:lstStyle/>
          <a:p>
            <a:pPr eaLnBrk="1" hangingPunct="1"/>
            <a:r>
              <a:rPr lang="zh-CN" altLang="en-US" dirty="0"/>
              <a:t>直接插入排序示意图</a:t>
            </a:r>
          </a:p>
        </p:txBody>
      </p:sp>
      <p:sp>
        <p:nvSpPr>
          <p:cNvPr id="129029" name="Rectangle 4"/>
          <p:cNvSpPr>
            <a:spLocks noChangeArrowheads="1"/>
          </p:cNvSpPr>
          <p:nvPr/>
        </p:nvSpPr>
        <p:spPr bwMode="auto">
          <a:xfrm>
            <a:off x="1553219" y="2282725"/>
            <a:ext cx="843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zh-CN" altLang="en-US" dirty="0">
                <a:latin typeface="微软雅黑" panose="020B0503020204020204" pitchFamily="34" charset="-122"/>
                <a:ea typeface="微软雅黑" panose="020B0503020204020204" pitchFamily="34" charset="-122"/>
              </a:rPr>
              <a:t>初始状态：</a:t>
            </a:r>
            <a:r>
              <a:rPr lang="zh-CN" altLang="en-US" dirty="0">
                <a:latin typeface="宋体" panose="02010600030101010101" pitchFamily="2" charset="-122"/>
                <a:ea typeface="隶书" panose="02010509060101010101" pitchFamily="49" charset="-122"/>
              </a:rPr>
              <a:t>          </a:t>
            </a:r>
            <a:r>
              <a:rPr lang="en-US" altLang="zh-CN" dirty="0">
                <a:latin typeface="宋体" panose="02010600030101010101" pitchFamily="2" charset="-122"/>
                <a:ea typeface="隶书" panose="02010509060101010101" pitchFamily="49" charset="-122"/>
              </a:rPr>
              <a:t>[5]    4    10    20    12    3</a:t>
            </a:r>
          </a:p>
        </p:txBody>
      </p:sp>
      <p:grpSp>
        <p:nvGrpSpPr>
          <p:cNvPr id="129030" name="Group 33"/>
          <p:cNvGrpSpPr>
            <a:grpSpLocks/>
          </p:cNvGrpSpPr>
          <p:nvPr/>
        </p:nvGrpSpPr>
        <p:grpSpPr bwMode="auto">
          <a:xfrm>
            <a:off x="1553219" y="2968525"/>
            <a:ext cx="8037513" cy="461963"/>
            <a:chOff x="113" y="2102"/>
            <a:chExt cx="5063" cy="291"/>
          </a:xfrm>
        </p:grpSpPr>
        <p:sp>
          <p:nvSpPr>
            <p:cNvPr id="129052" name="Rectangle 6"/>
            <p:cNvSpPr>
              <a:spLocks noChangeArrowheads="1"/>
            </p:cNvSpPr>
            <p:nvPr/>
          </p:nvSpPr>
          <p:spPr bwMode="auto">
            <a:xfrm>
              <a:off x="113" y="2102"/>
              <a:ext cx="10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zh-CN" altLang="en-US">
                  <a:latin typeface="微软雅黑" panose="020B0503020204020204" pitchFamily="34" charset="-122"/>
                  <a:ea typeface="微软雅黑" panose="020B0503020204020204" pitchFamily="34" charset="-122"/>
                </a:rPr>
                <a:t>插入操作：</a:t>
              </a:r>
            </a:p>
          </p:txBody>
        </p:sp>
        <p:sp>
          <p:nvSpPr>
            <p:cNvPr id="129053" name="Rectangle 7"/>
            <p:cNvSpPr>
              <a:spLocks noChangeArrowheads="1"/>
            </p:cNvSpPr>
            <p:nvPr/>
          </p:nvSpPr>
          <p:spPr bwMode="auto">
            <a:xfrm>
              <a:off x="1084" y="2102"/>
              <a:ext cx="40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dirty="0">
                  <a:latin typeface="宋体" panose="02010600030101010101" pitchFamily="2" charset="-122"/>
                  <a:ea typeface="隶书" panose="02010509060101010101" pitchFamily="49" charset="-122"/>
                </a:rPr>
                <a:t>1  </a:t>
              </a:r>
              <a:r>
                <a:rPr lang="en-US" altLang="zh-CN" dirty="0">
                  <a:solidFill>
                    <a:srgbClr val="FF0000"/>
                  </a:solidFill>
                  <a:latin typeface="宋体" panose="02010600030101010101" pitchFamily="2" charset="-122"/>
                  <a:ea typeface="隶书" panose="02010509060101010101" pitchFamily="49" charset="-122"/>
                </a:rPr>
                <a:t>[4]</a:t>
              </a:r>
              <a:r>
                <a:rPr lang="en-US" altLang="zh-CN" dirty="0">
                  <a:latin typeface="宋体" panose="02010600030101010101" pitchFamily="2" charset="-122"/>
                  <a:ea typeface="隶书" panose="02010509060101010101" pitchFamily="49" charset="-122"/>
                </a:rPr>
                <a:t>    [4     5]   10    20    12    3</a:t>
              </a:r>
            </a:p>
          </p:txBody>
        </p:sp>
      </p:grpSp>
      <p:grpSp>
        <p:nvGrpSpPr>
          <p:cNvPr id="129031" name="Group 8"/>
          <p:cNvGrpSpPr>
            <a:grpSpLocks/>
          </p:cNvGrpSpPr>
          <p:nvPr/>
        </p:nvGrpSpPr>
        <p:grpSpPr bwMode="auto">
          <a:xfrm>
            <a:off x="4939357" y="2603400"/>
            <a:ext cx="914400" cy="457200"/>
            <a:chOff x="2592" y="1872"/>
            <a:chExt cx="576" cy="288"/>
          </a:xfrm>
        </p:grpSpPr>
        <p:sp>
          <p:nvSpPr>
            <p:cNvPr id="129049" name="Line 9"/>
            <p:cNvSpPr>
              <a:spLocks noChangeShapeType="1"/>
            </p:cNvSpPr>
            <p:nvPr/>
          </p:nvSpPr>
          <p:spPr bwMode="auto">
            <a:xfrm>
              <a:off x="3168" y="1872"/>
              <a:ext cx="0" cy="144"/>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50" name="Line 10"/>
            <p:cNvSpPr>
              <a:spLocks noChangeShapeType="1"/>
            </p:cNvSpPr>
            <p:nvPr/>
          </p:nvSpPr>
          <p:spPr bwMode="auto">
            <a:xfrm flipH="1">
              <a:off x="2592" y="2016"/>
              <a:ext cx="576" cy="0"/>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51" name="Line 11"/>
            <p:cNvSpPr>
              <a:spLocks noChangeShapeType="1"/>
            </p:cNvSpPr>
            <p:nvPr/>
          </p:nvSpPr>
          <p:spPr bwMode="auto">
            <a:xfrm>
              <a:off x="2592" y="2016"/>
              <a:ext cx="0" cy="144"/>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9032" name="Group 12"/>
          <p:cNvGrpSpPr>
            <a:grpSpLocks/>
          </p:cNvGrpSpPr>
          <p:nvPr/>
        </p:nvGrpSpPr>
        <p:grpSpPr bwMode="auto">
          <a:xfrm>
            <a:off x="3094682" y="3365400"/>
            <a:ext cx="6496050" cy="750888"/>
            <a:chOff x="1430" y="2352"/>
            <a:chExt cx="4092" cy="473"/>
          </a:xfrm>
        </p:grpSpPr>
        <p:sp>
          <p:nvSpPr>
            <p:cNvPr id="129047" name="Rectangle 13"/>
            <p:cNvSpPr>
              <a:spLocks noChangeArrowheads="1"/>
            </p:cNvSpPr>
            <p:nvPr/>
          </p:nvSpPr>
          <p:spPr bwMode="auto">
            <a:xfrm>
              <a:off x="1430" y="2534"/>
              <a:ext cx="40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latin typeface="宋体" panose="02010600030101010101" pitchFamily="2" charset="-122"/>
                  <a:ea typeface="隶书" panose="02010509060101010101" pitchFamily="49" charset="-122"/>
                </a:rPr>
                <a:t>2  </a:t>
              </a:r>
              <a:r>
                <a:rPr lang="en-US" altLang="zh-CN">
                  <a:solidFill>
                    <a:srgbClr val="FF0000"/>
                  </a:solidFill>
                  <a:latin typeface="宋体" panose="02010600030101010101" pitchFamily="2" charset="-122"/>
                  <a:ea typeface="隶书" panose="02010509060101010101" pitchFamily="49" charset="-122"/>
                </a:rPr>
                <a:t>[10]   </a:t>
              </a:r>
              <a:r>
                <a:rPr lang="en-US" altLang="zh-CN">
                  <a:latin typeface="宋体" panose="02010600030101010101" pitchFamily="2" charset="-122"/>
                  <a:ea typeface="隶书" panose="02010509060101010101" pitchFamily="49" charset="-122"/>
                </a:rPr>
                <a:t>[4     5    10]   20    12    3</a:t>
              </a:r>
            </a:p>
          </p:txBody>
        </p:sp>
        <p:sp>
          <p:nvSpPr>
            <p:cNvPr id="129048" name="Line 14"/>
            <p:cNvSpPr>
              <a:spLocks noChangeShapeType="1"/>
            </p:cNvSpPr>
            <p:nvPr/>
          </p:nvSpPr>
          <p:spPr bwMode="auto">
            <a:xfrm>
              <a:off x="3696" y="2352"/>
              <a:ext cx="0" cy="192"/>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9033" name="Group 15"/>
          <p:cNvGrpSpPr>
            <a:grpSpLocks/>
          </p:cNvGrpSpPr>
          <p:nvPr/>
        </p:nvGrpSpPr>
        <p:grpSpPr bwMode="auto">
          <a:xfrm>
            <a:off x="3094682" y="4051200"/>
            <a:ext cx="6496050" cy="674688"/>
            <a:chOff x="1430" y="2784"/>
            <a:chExt cx="4092" cy="425"/>
          </a:xfrm>
        </p:grpSpPr>
        <p:sp>
          <p:nvSpPr>
            <p:cNvPr id="129045" name="Rectangle 16"/>
            <p:cNvSpPr>
              <a:spLocks noChangeArrowheads="1"/>
            </p:cNvSpPr>
            <p:nvPr/>
          </p:nvSpPr>
          <p:spPr bwMode="auto">
            <a:xfrm>
              <a:off x="1430" y="2918"/>
              <a:ext cx="40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latin typeface="宋体" panose="02010600030101010101" pitchFamily="2" charset="-122"/>
                  <a:ea typeface="隶书" panose="02010509060101010101" pitchFamily="49" charset="-122"/>
                </a:rPr>
                <a:t>3  </a:t>
              </a:r>
              <a:r>
                <a:rPr lang="en-US" altLang="zh-CN">
                  <a:solidFill>
                    <a:srgbClr val="FF0000"/>
                  </a:solidFill>
                  <a:latin typeface="宋体" panose="02010600030101010101" pitchFamily="2" charset="-122"/>
                  <a:ea typeface="隶书" panose="02010509060101010101" pitchFamily="49" charset="-122"/>
                </a:rPr>
                <a:t>[20]   </a:t>
              </a:r>
              <a:r>
                <a:rPr lang="en-US" altLang="zh-CN">
                  <a:latin typeface="宋体" panose="02010600030101010101" pitchFamily="2" charset="-122"/>
                  <a:ea typeface="隶书" panose="02010509060101010101" pitchFamily="49" charset="-122"/>
                </a:rPr>
                <a:t>[4     5    10    20]   12    3</a:t>
              </a:r>
            </a:p>
          </p:txBody>
        </p:sp>
        <p:sp>
          <p:nvSpPr>
            <p:cNvPr id="129046" name="Line 17"/>
            <p:cNvSpPr>
              <a:spLocks noChangeShapeType="1"/>
            </p:cNvSpPr>
            <p:nvPr/>
          </p:nvSpPr>
          <p:spPr bwMode="auto">
            <a:xfrm>
              <a:off x="4272" y="2784"/>
              <a:ext cx="0" cy="192"/>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9034" name="Rectangle 19"/>
          <p:cNvSpPr>
            <a:spLocks noChangeArrowheads="1"/>
          </p:cNvSpPr>
          <p:nvPr/>
        </p:nvSpPr>
        <p:spPr bwMode="auto">
          <a:xfrm>
            <a:off x="3094682" y="4873525"/>
            <a:ext cx="649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latin typeface="宋体" panose="02010600030101010101" pitchFamily="2" charset="-122"/>
                <a:ea typeface="隶书" panose="02010509060101010101" pitchFamily="49" charset="-122"/>
              </a:rPr>
              <a:t>4  </a:t>
            </a:r>
            <a:r>
              <a:rPr lang="en-US" altLang="zh-CN">
                <a:solidFill>
                  <a:srgbClr val="FF0000"/>
                </a:solidFill>
                <a:latin typeface="宋体" panose="02010600030101010101" pitchFamily="2" charset="-122"/>
                <a:ea typeface="隶书" panose="02010509060101010101" pitchFamily="49" charset="-122"/>
              </a:rPr>
              <a:t>[12]   </a:t>
            </a:r>
            <a:r>
              <a:rPr lang="en-US" altLang="zh-CN">
                <a:latin typeface="宋体" panose="02010600030101010101" pitchFamily="2" charset="-122"/>
                <a:ea typeface="隶书" panose="02010509060101010101" pitchFamily="49" charset="-122"/>
              </a:rPr>
              <a:t>[4     5    10    12    20]   3</a:t>
            </a:r>
          </a:p>
        </p:txBody>
      </p:sp>
      <p:grpSp>
        <p:nvGrpSpPr>
          <p:cNvPr id="129035" name="Group 24"/>
          <p:cNvGrpSpPr>
            <a:grpSpLocks/>
          </p:cNvGrpSpPr>
          <p:nvPr/>
        </p:nvGrpSpPr>
        <p:grpSpPr bwMode="auto">
          <a:xfrm>
            <a:off x="3094682" y="5194200"/>
            <a:ext cx="6802437" cy="827088"/>
            <a:chOff x="1430" y="3504"/>
            <a:chExt cx="4285" cy="521"/>
          </a:xfrm>
        </p:grpSpPr>
        <p:sp>
          <p:nvSpPr>
            <p:cNvPr id="129040" name="Rectangle 25"/>
            <p:cNvSpPr>
              <a:spLocks noChangeArrowheads="1"/>
            </p:cNvSpPr>
            <p:nvPr/>
          </p:nvSpPr>
          <p:spPr bwMode="auto">
            <a:xfrm>
              <a:off x="1430" y="3734"/>
              <a:ext cx="42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latin typeface="宋体" panose="02010600030101010101" pitchFamily="2" charset="-122"/>
                  <a:ea typeface="隶书" panose="02010509060101010101" pitchFamily="49" charset="-122"/>
                </a:rPr>
                <a:t>5  </a:t>
              </a:r>
              <a:r>
                <a:rPr lang="en-US" altLang="zh-CN">
                  <a:solidFill>
                    <a:srgbClr val="FF0000"/>
                  </a:solidFill>
                  <a:latin typeface="宋体" panose="02010600030101010101" pitchFamily="2" charset="-122"/>
                  <a:ea typeface="隶书" panose="02010509060101010101" pitchFamily="49" charset="-122"/>
                </a:rPr>
                <a:t>[3]    </a:t>
              </a:r>
              <a:r>
                <a:rPr lang="en-US" altLang="zh-CN">
                  <a:latin typeface="宋体" panose="02010600030101010101" pitchFamily="2" charset="-122"/>
                  <a:ea typeface="隶书" panose="02010509060101010101" pitchFamily="49" charset="-122"/>
                </a:rPr>
                <a:t>[3     4     5    10    12    20]</a:t>
              </a:r>
            </a:p>
          </p:txBody>
        </p:sp>
        <p:grpSp>
          <p:nvGrpSpPr>
            <p:cNvPr id="129041" name="Group 26"/>
            <p:cNvGrpSpPr>
              <a:grpSpLocks/>
            </p:cNvGrpSpPr>
            <p:nvPr/>
          </p:nvGrpSpPr>
          <p:grpSpPr bwMode="auto">
            <a:xfrm>
              <a:off x="2592" y="3504"/>
              <a:ext cx="2784" cy="288"/>
              <a:chOff x="2592" y="3504"/>
              <a:chExt cx="2784" cy="288"/>
            </a:xfrm>
          </p:grpSpPr>
          <p:sp>
            <p:nvSpPr>
              <p:cNvPr id="129042" name="Line 27"/>
              <p:cNvSpPr>
                <a:spLocks noChangeShapeType="1"/>
              </p:cNvSpPr>
              <p:nvPr/>
            </p:nvSpPr>
            <p:spPr bwMode="auto">
              <a:xfrm>
                <a:off x="5376" y="3504"/>
                <a:ext cx="0" cy="144"/>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3" name="Line 28"/>
              <p:cNvSpPr>
                <a:spLocks noChangeShapeType="1"/>
              </p:cNvSpPr>
              <p:nvPr/>
            </p:nvSpPr>
            <p:spPr bwMode="auto">
              <a:xfrm flipH="1">
                <a:off x="2592" y="3648"/>
                <a:ext cx="2784" cy="0"/>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4" name="Line 29"/>
              <p:cNvSpPr>
                <a:spLocks noChangeShapeType="1"/>
              </p:cNvSpPr>
              <p:nvPr/>
            </p:nvSpPr>
            <p:spPr bwMode="auto">
              <a:xfrm>
                <a:off x="2592" y="3648"/>
                <a:ext cx="0" cy="144"/>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29036" name="Group 8"/>
          <p:cNvGrpSpPr>
            <a:grpSpLocks/>
          </p:cNvGrpSpPr>
          <p:nvPr/>
        </p:nvGrpSpPr>
        <p:grpSpPr bwMode="auto">
          <a:xfrm>
            <a:off x="7617469" y="4586188"/>
            <a:ext cx="914400" cy="457200"/>
            <a:chOff x="2592" y="1872"/>
            <a:chExt cx="576" cy="288"/>
          </a:xfrm>
        </p:grpSpPr>
        <p:sp>
          <p:nvSpPr>
            <p:cNvPr id="129037" name="Line 9"/>
            <p:cNvSpPr>
              <a:spLocks noChangeShapeType="1"/>
            </p:cNvSpPr>
            <p:nvPr/>
          </p:nvSpPr>
          <p:spPr bwMode="auto">
            <a:xfrm>
              <a:off x="3168" y="1872"/>
              <a:ext cx="0" cy="144"/>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8" name="Line 10"/>
            <p:cNvSpPr>
              <a:spLocks noChangeShapeType="1"/>
            </p:cNvSpPr>
            <p:nvPr/>
          </p:nvSpPr>
          <p:spPr bwMode="auto">
            <a:xfrm flipH="1">
              <a:off x="2592" y="2016"/>
              <a:ext cx="576" cy="0"/>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9" name="Line 11"/>
            <p:cNvSpPr>
              <a:spLocks noChangeShapeType="1"/>
            </p:cNvSpPr>
            <p:nvPr/>
          </p:nvSpPr>
          <p:spPr bwMode="auto">
            <a:xfrm>
              <a:off x="2592" y="2016"/>
              <a:ext cx="0" cy="144"/>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 name="灯片编号占位符 2">
            <a:extLst>
              <a:ext uri="{FF2B5EF4-FFF2-40B4-BE49-F238E27FC236}">
                <a16:creationId xmlns="" xmlns:a16="http://schemas.microsoft.com/office/drawing/2014/main" id="{3C0D3E0B-B75E-43E5-A3EA-35887B1CFD42}"/>
              </a:ext>
            </a:extLst>
          </p:cNvPr>
          <p:cNvSpPr>
            <a:spLocks noGrp="1"/>
          </p:cNvSpPr>
          <p:nvPr>
            <p:ph type="sldNum" sz="quarter" idx="12"/>
          </p:nvPr>
        </p:nvSpPr>
        <p:spPr/>
        <p:txBody>
          <a:bodyPr/>
          <a:lstStyle/>
          <a:p>
            <a:pPr>
              <a:defRPr/>
            </a:pPr>
            <a:fld id="{CE1FE2A4-74F4-47C4-8584-9852550605CF}" type="slidenum">
              <a:rPr lang="en-US" altLang="zh-CN" smtClean="0"/>
              <a:pPr>
                <a:defRPr/>
              </a:pPr>
              <a:t>88</a:t>
            </a:fld>
            <a:endParaRPr lang="en-US" altLang="zh-CN"/>
          </a:p>
        </p:txBody>
      </p:sp>
    </p:spTree>
    <p:extLst>
      <p:ext uri="{BB962C8B-B14F-4D97-AF65-F5344CB8AC3E}">
        <p14:creationId xmlns:p14="http://schemas.microsoft.com/office/powerpoint/2010/main" val="18105000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1" name="标题 1"/>
          <p:cNvSpPr>
            <a:spLocks noGrp="1"/>
          </p:cNvSpPr>
          <p:nvPr>
            <p:ph type="title"/>
          </p:nvPr>
        </p:nvSpPr>
        <p:spPr/>
        <p:txBody>
          <a:bodyPr/>
          <a:lstStyle/>
          <a:p>
            <a:r>
              <a:rPr lang="zh-CN" altLang="en-US"/>
              <a:t>例</a:t>
            </a:r>
            <a:r>
              <a:rPr lang="en-US" altLang="zh-CN"/>
              <a:t>9-11 </a:t>
            </a:r>
            <a:r>
              <a:rPr lang="zh-CN" altLang="en-US"/>
              <a:t>直接插入排序函数模板</a:t>
            </a:r>
            <a:endParaRPr lang="zh-CN" altLang="en-US" dirty="0"/>
          </a:p>
        </p:txBody>
      </p:sp>
      <p:sp>
        <p:nvSpPr>
          <p:cNvPr id="130052" name="内容占位符 2"/>
          <p:cNvSpPr>
            <a:spLocks noGrp="1"/>
          </p:cNvSpPr>
          <p:nvPr>
            <p:ph idx="1"/>
          </p:nvPr>
        </p:nvSpPr>
        <p:spPr>
          <a:xfrm>
            <a:off x="1201043" y="1196752"/>
            <a:ext cx="10240516" cy="5233070"/>
          </a:xfrm>
        </p:spPr>
        <p:txBody>
          <a:bodyPr/>
          <a:lstStyle/>
          <a:p>
            <a:r>
              <a:rPr lang="en-US" altLang="zh-CN" sz="2000" dirty="0"/>
              <a:t>template &lt;class T&gt;</a:t>
            </a:r>
          </a:p>
          <a:p>
            <a:r>
              <a:rPr lang="en-US" altLang="zh-CN" sz="2000" dirty="0"/>
              <a:t>void </a:t>
            </a:r>
            <a:r>
              <a:rPr lang="en-US" altLang="zh-CN" sz="2000" dirty="0" err="1"/>
              <a:t>insertionSort</a:t>
            </a:r>
            <a:r>
              <a:rPr lang="en-US" altLang="zh-CN" sz="2000" dirty="0"/>
              <a:t>(T a[], int n) {</a:t>
            </a:r>
          </a:p>
          <a:p>
            <a:r>
              <a:rPr lang="en-US" altLang="zh-CN" sz="2000" dirty="0"/>
              <a:t>	int </a:t>
            </a:r>
            <a:r>
              <a:rPr lang="en-US" altLang="zh-CN" sz="2000" dirty="0" err="1"/>
              <a:t>i</a:t>
            </a:r>
            <a:r>
              <a:rPr lang="en-US" altLang="zh-CN" sz="2000" dirty="0"/>
              <a:t>, j;</a:t>
            </a:r>
          </a:p>
          <a:p>
            <a:r>
              <a:rPr lang="en-US" altLang="zh-CN" sz="2000" dirty="0"/>
              <a:t>	T temp;</a:t>
            </a:r>
          </a:p>
          <a:p>
            <a:endParaRPr lang="en-US" altLang="zh-CN" sz="2000" dirty="0"/>
          </a:p>
          <a:p>
            <a:r>
              <a:rPr lang="en-US" altLang="zh-CN" sz="2000" dirty="0"/>
              <a:t>	for (int </a:t>
            </a:r>
            <a:r>
              <a:rPr lang="en-US" altLang="zh-CN" sz="2000" dirty="0" err="1"/>
              <a:t>i</a:t>
            </a:r>
            <a:r>
              <a:rPr lang="en-US" altLang="zh-CN" sz="2000" dirty="0"/>
              <a:t> = 1; </a:t>
            </a:r>
            <a:r>
              <a:rPr lang="en-US" altLang="zh-CN" sz="2000" dirty="0" err="1"/>
              <a:t>i</a:t>
            </a:r>
            <a:r>
              <a:rPr lang="en-US" altLang="zh-CN" sz="2000" dirty="0"/>
              <a:t> &lt; n; </a:t>
            </a:r>
            <a:r>
              <a:rPr lang="en-US" altLang="zh-CN" sz="2000" dirty="0" err="1"/>
              <a:t>i</a:t>
            </a:r>
            <a:r>
              <a:rPr lang="en-US" altLang="zh-CN" sz="2000" dirty="0"/>
              <a:t>++) {	</a:t>
            </a: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每轮整理好前</a:t>
            </a:r>
            <a:r>
              <a:rPr lang="en-US" altLang="zh-CN" sz="2000" dirty="0" err="1" smtClean="0">
                <a:solidFill>
                  <a:schemeClr val="tx1">
                    <a:lumMod val="50000"/>
                    <a:lumOff val="50000"/>
                  </a:schemeClr>
                </a:solidFill>
              </a:rPr>
              <a:t>i</a:t>
            </a:r>
            <a:r>
              <a:rPr lang="zh-CN" altLang="en-US" sz="2000" dirty="0" smtClean="0">
                <a:solidFill>
                  <a:schemeClr val="tx1">
                    <a:lumMod val="50000"/>
                    <a:lumOff val="50000"/>
                  </a:schemeClr>
                </a:solidFill>
              </a:rPr>
              <a:t>个元素</a:t>
            </a:r>
            <a:endParaRPr lang="en-US" altLang="zh-CN" sz="2000" dirty="0">
              <a:solidFill>
                <a:schemeClr val="tx1">
                  <a:lumMod val="50000"/>
                  <a:lumOff val="50000"/>
                </a:schemeClr>
              </a:solidFill>
            </a:endParaRPr>
          </a:p>
          <a:p>
            <a:r>
              <a:rPr lang="en-US" altLang="zh-CN" sz="2000" dirty="0"/>
              <a:t>		int j = </a:t>
            </a:r>
            <a:r>
              <a:rPr lang="en-US" altLang="zh-CN" sz="2000" dirty="0" err="1"/>
              <a:t>i</a:t>
            </a:r>
            <a:r>
              <a:rPr lang="en-US" altLang="zh-CN" sz="2000" dirty="0"/>
              <a:t>;</a:t>
            </a:r>
          </a:p>
          <a:p>
            <a:r>
              <a:rPr lang="en-US" altLang="zh-CN" sz="2000" dirty="0"/>
              <a:t>		T temp = a[</a:t>
            </a:r>
            <a:r>
              <a:rPr lang="en-US" altLang="zh-CN" sz="2000" dirty="0" err="1"/>
              <a:t>i</a:t>
            </a:r>
            <a:r>
              <a:rPr lang="en-US" altLang="zh-CN" sz="2000" dirty="0" smtClean="0"/>
              <a:t>];</a:t>
            </a:r>
          </a:p>
          <a:p>
            <a:r>
              <a:rPr lang="en-US" altLang="zh-CN" sz="2000" dirty="0" smtClean="0"/>
              <a:t>		</a:t>
            </a:r>
            <a:r>
              <a:rPr lang="en-US" altLang="zh-CN" sz="2000" dirty="0" smtClean="0">
                <a:solidFill>
                  <a:schemeClr val="tx1">
                    <a:lumMod val="50000"/>
                    <a:lumOff val="50000"/>
                  </a:schemeClr>
                </a:solidFill>
              </a:rPr>
              <a:t>//a[</a:t>
            </a:r>
            <a:r>
              <a:rPr lang="en-US" altLang="zh-CN" sz="2000" dirty="0" err="1" smtClean="0">
                <a:solidFill>
                  <a:schemeClr val="tx1">
                    <a:lumMod val="50000"/>
                    <a:lumOff val="50000"/>
                  </a:schemeClr>
                </a:solidFill>
              </a:rPr>
              <a:t>i</a:t>
            </a: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已经复制到</a:t>
            </a:r>
            <a:r>
              <a:rPr lang="en-US" altLang="zh-CN" sz="2000" dirty="0" smtClean="0">
                <a:solidFill>
                  <a:schemeClr val="tx1">
                    <a:lumMod val="50000"/>
                    <a:lumOff val="50000"/>
                  </a:schemeClr>
                </a:solidFill>
              </a:rPr>
              <a:t>temp</a:t>
            </a:r>
            <a:r>
              <a:rPr lang="zh-CN" altLang="en-US" sz="2000" dirty="0" smtClean="0">
                <a:solidFill>
                  <a:schemeClr val="tx1">
                    <a:lumMod val="50000"/>
                    <a:lumOff val="50000"/>
                  </a:schemeClr>
                </a:solidFill>
              </a:rPr>
              <a:t>，腾出来，从</a:t>
            </a:r>
            <a:r>
              <a:rPr lang="zh-CN" altLang="en-US" sz="2000" dirty="0">
                <a:solidFill>
                  <a:schemeClr val="tx1">
                    <a:lumMod val="50000"/>
                    <a:lumOff val="50000"/>
                  </a:schemeClr>
                </a:solidFill>
              </a:rPr>
              <a:t>后往前</a:t>
            </a:r>
            <a:r>
              <a:rPr lang="zh-CN" altLang="en-US" sz="2000" dirty="0" smtClean="0">
                <a:solidFill>
                  <a:schemeClr val="tx1">
                    <a:lumMod val="50000"/>
                    <a:lumOff val="50000"/>
                  </a:schemeClr>
                </a:solidFill>
              </a:rPr>
              <a:t>，每个元素向后扯一格</a:t>
            </a:r>
            <a:endParaRPr lang="en-US" altLang="zh-CN" sz="2000" dirty="0">
              <a:solidFill>
                <a:schemeClr val="tx1">
                  <a:lumMod val="50000"/>
                  <a:lumOff val="50000"/>
                </a:schemeClr>
              </a:solidFill>
            </a:endParaRPr>
          </a:p>
          <a:p>
            <a:r>
              <a:rPr lang="en-US" altLang="zh-CN" sz="2000" dirty="0"/>
              <a:t>		while (j &gt; 0 &amp;&amp; temp &lt; a[j - 1]) </a:t>
            </a:r>
            <a:r>
              <a:rPr lang="en-US" altLang="zh-CN" sz="2000" dirty="0" smtClean="0"/>
              <a:t>{</a:t>
            </a:r>
            <a:endParaRPr lang="en-US" altLang="zh-CN" sz="2000" dirty="0"/>
          </a:p>
          <a:p>
            <a:r>
              <a:rPr lang="en-US" altLang="zh-CN" sz="2000" dirty="0"/>
              <a:t>			a[j] = a[j - 1];</a:t>
            </a:r>
          </a:p>
          <a:p>
            <a:r>
              <a:rPr lang="en-US" altLang="zh-CN" sz="2000" dirty="0"/>
              <a:t>			j--;</a:t>
            </a:r>
          </a:p>
          <a:p>
            <a:r>
              <a:rPr lang="en-US" altLang="zh-CN" sz="2000" dirty="0"/>
              <a:t>		}</a:t>
            </a:r>
          </a:p>
          <a:p>
            <a:r>
              <a:rPr lang="en-US" altLang="zh-CN" sz="2000" dirty="0"/>
              <a:t>		a[j] = temp;</a:t>
            </a:r>
          </a:p>
          <a:p>
            <a:r>
              <a:rPr lang="en-US" altLang="zh-CN" sz="2000" dirty="0"/>
              <a:t>	}</a:t>
            </a:r>
          </a:p>
          <a:p>
            <a:r>
              <a:rPr lang="en-US" altLang="zh-CN" sz="2000" dirty="0"/>
              <a:t>}</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89</a:t>
            </a:fld>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标题 1"/>
          <p:cNvSpPr>
            <a:spLocks noGrp="1"/>
          </p:cNvSpPr>
          <p:nvPr>
            <p:ph type="title"/>
          </p:nvPr>
        </p:nvSpPr>
        <p:spPr/>
        <p:txBody>
          <a:bodyPr/>
          <a:lstStyle/>
          <a:p>
            <a:r>
              <a:rPr lang="zh-CN" altLang="en-US"/>
              <a:t>例</a:t>
            </a:r>
            <a:r>
              <a:rPr lang="en-US" altLang="zh-CN"/>
              <a:t>9-1 </a:t>
            </a:r>
            <a:r>
              <a:rPr lang="zh-CN" altLang="en-US"/>
              <a:t>函数模板的示例</a:t>
            </a:r>
          </a:p>
        </p:txBody>
      </p:sp>
      <p:sp>
        <p:nvSpPr>
          <p:cNvPr id="23556" name="内容占位符 2"/>
          <p:cNvSpPr>
            <a:spLocks noGrp="1"/>
          </p:cNvSpPr>
          <p:nvPr>
            <p:ph idx="1"/>
          </p:nvPr>
        </p:nvSpPr>
        <p:spPr>
          <a:xfrm>
            <a:off x="1993132" y="1340768"/>
            <a:ext cx="9592443" cy="5233070"/>
          </a:xfrm>
        </p:spPr>
        <p:txBody>
          <a:bodyPr/>
          <a:lstStyle/>
          <a:p>
            <a:r>
              <a:rPr lang="en-US" altLang="zh-CN" dirty="0">
                <a:solidFill>
                  <a:schemeClr val="tx1">
                    <a:lumMod val="50000"/>
                    <a:lumOff val="50000"/>
                  </a:schemeClr>
                </a:solidFill>
              </a:rPr>
              <a:t>//9_1.cpp</a:t>
            </a:r>
          </a:p>
          <a:p>
            <a:r>
              <a:rPr lang="en-US" altLang="zh-CN" dirty="0"/>
              <a:t>#include &lt;iostream&gt;</a:t>
            </a:r>
          </a:p>
          <a:p>
            <a:r>
              <a:rPr lang="en-US" altLang="zh-CN" dirty="0"/>
              <a:t>using namespace std;</a:t>
            </a:r>
          </a:p>
          <a:p>
            <a:r>
              <a:rPr lang="en-US" altLang="zh-CN" dirty="0"/>
              <a:t> </a:t>
            </a:r>
          </a:p>
          <a:p>
            <a:r>
              <a:rPr lang="en-US" altLang="zh-CN" dirty="0"/>
              <a:t>template &lt;class T&gt;	</a:t>
            </a:r>
            <a:r>
              <a:rPr lang="en-US" altLang="zh-CN" dirty="0">
                <a:solidFill>
                  <a:schemeClr val="tx1">
                    <a:lumMod val="50000"/>
                    <a:lumOff val="50000"/>
                  </a:schemeClr>
                </a:solidFill>
              </a:rPr>
              <a:t>//</a:t>
            </a:r>
            <a:r>
              <a:rPr lang="zh-CN" altLang="en-US" dirty="0">
                <a:solidFill>
                  <a:schemeClr val="tx1">
                    <a:lumMod val="50000"/>
                    <a:lumOff val="50000"/>
                  </a:schemeClr>
                </a:solidFill>
              </a:rPr>
              <a:t>定义函数模板</a:t>
            </a:r>
          </a:p>
          <a:p>
            <a:r>
              <a:rPr lang="en-US" altLang="zh-CN" dirty="0"/>
              <a:t>void </a:t>
            </a:r>
            <a:r>
              <a:rPr lang="en-US" altLang="zh-CN" dirty="0" err="1"/>
              <a:t>outputArray</a:t>
            </a:r>
            <a:r>
              <a:rPr lang="en-US" altLang="zh-CN" dirty="0"/>
              <a:t>(const T *array, int count) {</a:t>
            </a:r>
          </a:p>
          <a:p>
            <a:r>
              <a:rPr lang="en-US" altLang="zh-CN" dirty="0"/>
              <a:t>	for (int </a:t>
            </a:r>
            <a:r>
              <a:rPr lang="en-US" altLang="zh-CN" dirty="0" err="1"/>
              <a:t>i</a:t>
            </a:r>
            <a:r>
              <a:rPr lang="en-US" altLang="zh-CN" dirty="0"/>
              <a:t> = 0; </a:t>
            </a:r>
            <a:r>
              <a:rPr lang="en-US" altLang="zh-CN" dirty="0" err="1"/>
              <a:t>i</a:t>
            </a:r>
            <a:r>
              <a:rPr lang="en-US" altLang="zh-CN" dirty="0"/>
              <a:t> &lt; count; </a:t>
            </a:r>
            <a:r>
              <a:rPr lang="en-US" altLang="zh-CN" dirty="0" err="1"/>
              <a:t>i</a:t>
            </a:r>
            <a:r>
              <a:rPr lang="en-US" altLang="zh-CN" dirty="0"/>
              <a:t>++)</a:t>
            </a:r>
          </a:p>
          <a:p>
            <a:r>
              <a:rPr lang="en-US" altLang="zh-CN" dirty="0"/>
              <a:t>		</a:t>
            </a:r>
            <a:r>
              <a:rPr lang="en-US" altLang="zh-CN" dirty="0" err="1"/>
              <a:t>cout</a:t>
            </a:r>
            <a:r>
              <a:rPr lang="en-US" altLang="zh-CN" dirty="0"/>
              <a:t> &lt;&lt; array[</a:t>
            </a:r>
            <a:r>
              <a:rPr lang="en-US" altLang="zh-CN" dirty="0" err="1"/>
              <a:t>i</a:t>
            </a:r>
            <a:r>
              <a:rPr lang="en-US" altLang="zh-CN" dirty="0"/>
              <a:t>] &lt;&lt; " ";</a:t>
            </a:r>
          </a:p>
          <a:p>
            <a:r>
              <a:rPr lang="en-US" altLang="zh-CN" dirty="0"/>
              <a:t>	</a:t>
            </a:r>
            <a:r>
              <a:rPr lang="en-US" altLang="zh-CN" dirty="0" err="1"/>
              <a:t>cout</a:t>
            </a:r>
            <a:r>
              <a:rPr lang="en-US" altLang="zh-CN" dirty="0"/>
              <a:t> &lt;&lt; </a:t>
            </a:r>
            <a:r>
              <a:rPr lang="en-US" altLang="zh-CN" dirty="0" err="1"/>
              <a:t>endl</a:t>
            </a:r>
            <a:r>
              <a:rPr lang="en-US" altLang="zh-CN" dirty="0"/>
              <a:t>;</a:t>
            </a:r>
          </a:p>
          <a:p>
            <a:r>
              <a:rPr lang="en-US" altLang="zh-CN" dirty="0" smtClean="0"/>
              <a:t>}</a:t>
            </a:r>
            <a:endParaRPr lang="en-US" altLang="zh-CN" dirty="0"/>
          </a:p>
        </p:txBody>
      </p:sp>
      <p:sp>
        <p:nvSpPr>
          <p:cNvPr id="2" name="AutoShape 2"/>
          <p:cNvSpPr>
            <a:spLocks/>
          </p:cNvSpPr>
          <p:nvPr/>
        </p:nvSpPr>
        <p:spPr bwMode="auto">
          <a:xfrm>
            <a:off x="6889675" y="4941168"/>
            <a:ext cx="3312368" cy="1080120"/>
          </a:xfrm>
          <a:prstGeom prst="borderCallout2">
            <a:avLst>
              <a:gd name="adj1" fmla="val 22032"/>
              <a:gd name="adj2" fmla="val -3306"/>
              <a:gd name="adj3" fmla="val 22032"/>
              <a:gd name="adj4" fmla="val -20241"/>
              <a:gd name="adj5" fmla="val -31202"/>
              <a:gd name="adj6" fmla="val -5879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如果数组元素是类的对象，需要该对象所属类重载了流插入运算符“</a:t>
            </a: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&lt;&lt;”</a:t>
            </a:r>
            <a:endParaRPr kumimoji="0" lang="zh-CN" altLang="zh-CN" sz="4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
          </p:nvPr>
        </p:nvSpPr>
        <p:spPr/>
        <p:txBody>
          <a:bodyPr/>
          <a:lstStyle/>
          <a:p>
            <a:fld id="{3C78E73C-4E04-4768-88B5-584E1AE9973D}"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pPr eaLnBrk="1" hangingPunct="1"/>
            <a:r>
              <a:rPr lang="zh-CN" altLang="en-US"/>
              <a:t>选择排序</a:t>
            </a:r>
          </a:p>
        </p:txBody>
      </p:sp>
      <p:sp>
        <p:nvSpPr>
          <p:cNvPr id="132099" name="内容占位符 2"/>
          <p:cNvSpPr>
            <a:spLocks noGrp="1"/>
          </p:cNvSpPr>
          <p:nvPr>
            <p:ph type="body" idx="1"/>
          </p:nvPr>
        </p:nvSpPr>
        <p:spPr/>
        <p:txBody>
          <a:bodyPr/>
          <a:lstStyle/>
          <a:p>
            <a:pPr marL="109537" indent="0" eaLnBrk="1" hangingPunct="1">
              <a:spcAft>
                <a:spcPts val="1200"/>
              </a:spcAft>
              <a:buNone/>
            </a:pPr>
            <a:endParaRPr lang="zh-CN" altLang="en-US" dirty="0">
              <a:latin typeface="宋体" panose="02010600030101010101" pitchFamily="2" charset="-122"/>
            </a:endParaRPr>
          </a:p>
        </p:txBody>
      </p:sp>
      <p:sp>
        <p:nvSpPr>
          <p:cNvPr id="3" name="灯片编号占位符 2">
            <a:extLst>
              <a:ext uri="{FF2B5EF4-FFF2-40B4-BE49-F238E27FC236}">
                <a16:creationId xmlns="" xmlns:a16="http://schemas.microsoft.com/office/drawing/2014/main" id="{0B5AEBC6-E8F1-4803-8C51-0ADC96875747}"/>
              </a:ext>
            </a:extLst>
          </p:cNvPr>
          <p:cNvSpPr>
            <a:spLocks noGrp="1"/>
          </p:cNvSpPr>
          <p:nvPr>
            <p:ph type="sldNum" sz="quarter" idx="12"/>
          </p:nvPr>
        </p:nvSpPr>
        <p:spPr/>
        <p:txBody>
          <a:bodyPr/>
          <a:lstStyle/>
          <a:p>
            <a:pPr>
              <a:defRPr/>
            </a:pPr>
            <a:fld id="{43DBC970-2AB4-4F66-9048-09903CE5118A}" type="slidenum">
              <a:rPr lang="en-US" altLang="zh-CN" smtClean="0"/>
              <a:pPr>
                <a:defRPr/>
              </a:pPr>
              <a:t>90</a:t>
            </a:fld>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a:xfrm>
            <a:off x="609600" y="1076325"/>
            <a:ext cx="10975975" cy="1066800"/>
          </a:xfrm>
        </p:spPr>
        <p:txBody>
          <a:bodyPr/>
          <a:lstStyle/>
          <a:p>
            <a:pPr eaLnBrk="1" hangingPunct="1"/>
            <a:r>
              <a:rPr lang="zh-CN" altLang="en-US"/>
              <a:t>选择排序的基本思想</a:t>
            </a:r>
          </a:p>
        </p:txBody>
      </p:sp>
      <p:sp>
        <p:nvSpPr>
          <p:cNvPr id="132099" name="内容占位符 2"/>
          <p:cNvSpPr>
            <a:spLocks noGrp="1"/>
          </p:cNvSpPr>
          <p:nvPr>
            <p:ph idx="1"/>
          </p:nvPr>
        </p:nvSpPr>
        <p:spPr>
          <a:xfrm>
            <a:off x="609600" y="2143125"/>
            <a:ext cx="10975975" cy="928688"/>
          </a:xfrm>
        </p:spPr>
        <p:txBody>
          <a:bodyPr/>
          <a:lstStyle/>
          <a:p>
            <a:pPr eaLnBrk="1" hangingPunct="1">
              <a:spcAft>
                <a:spcPts val="1200"/>
              </a:spcAft>
            </a:pPr>
            <a:r>
              <a:rPr lang="zh-CN" altLang="en-US">
                <a:latin typeface="宋体" panose="02010600030101010101" pitchFamily="2" charset="-122"/>
              </a:rPr>
              <a:t>每次从待排序序列中选择一个关键字最小的元素，（当需要按关键字升序排列时），顺序排在已排序序列的最后，直至全部排完。</a:t>
            </a:r>
          </a:p>
        </p:txBody>
      </p:sp>
      <p:sp>
        <p:nvSpPr>
          <p:cNvPr id="3" name="灯片编号占位符 2">
            <a:extLst>
              <a:ext uri="{FF2B5EF4-FFF2-40B4-BE49-F238E27FC236}">
                <a16:creationId xmlns="" xmlns:a16="http://schemas.microsoft.com/office/drawing/2014/main" id="{8129D0BD-C8D6-4B2E-906B-0FA1E353AA93}"/>
              </a:ext>
            </a:extLst>
          </p:cNvPr>
          <p:cNvSpPr>
            <a:spLocks noGrp="1"/>
          </p:cNvSpPr>
          <p:nvPr>
            <p:ph type="sldNum" sz="quarter" idx="12"/>
          </p:nvPr>
        </p:nvSpPr>
        <p:spPr/>
        <p:txBody>
          <a:bodyPr/>
          <a:lstStyle/>
          <a:p>
            <a:pPr>
              <a:defRPr/>
            </a:pPr>
            <a:fld id="{CE1FE2A4-74F4-47C4-8584-9852550605CF}" type="slidenum">
              <a:rPr lang="en-US" altLang="zh-CN" smtClean="0"/>
              <a:pPr>
                <a:defRPr/>
              </a:pPr>
              <a:t>91</a:t>
            </a:fld>
            <a:endParaRPr lang="en-US" altLang="zh-CN"/>
          </a:p>
        </p:txBody>
      </p:sp>
    </p:spTree>
    <p:extLst>
      <p:ext uri="{BB962C8B-B14F-4D97-AF65-F5344CB8AC3E}">
        <p14:creationId xmlns:p14="http://schemas.microsoft.com/office/powerpoint/2010/main" val="7721087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101" name="Group 4"/>
          <p:cNvGrpSpPr>
            <a:grpSpLocks/>
          </p:cNvGrpSpPr>
          <p:nvPr/>
        </p:nvGrpSpPr>
        <p:grpSpPr bwMode="auto">
          <a:xfrm>
            <a:off x="1016000" y="2359819"/>
            <a:ext cx="9590088" cy="461962"/>
            <a:chOff x="1238" y="1862"/>
            <a:chExt cx="4509" cy="291"/>
          </a:xfrm>
        </p:grpSpPr>
        <p:sp>
          <p:nvSpPr>
            <p:cNvPr id="132109" name="Rectangle 5"/>
            <p:cNvSpPr>
              <a:spLocks noChangeArrowheads="1"/>
            </p:cNvSpPr>
            <p:nvPr/>
          </p:nvSpPr>
          <p:spPr bwMode="auto">
            <a:xfrm>
              <a:off x="2246" y="1862"/>
              <a:ext cx="35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latin typeface="Consolas" panose="020B0609020204030204" pitchFamily="49" charset="0"/>
                  <a:ea typeface="隶书" panose="02010509060101010101" pitchFamily="49" charset="-122"/>
                </a:rPr>
                <a:t>[5     4    10    20    12    </a:t>
              </a:r>
              <a:r>
                <a:rPr lang="en-US" altLang="zh-CN">
                  <a:solidFill>
                    <a:srgbClr val="FF0000"/>
                  </a:solidFill>
                  <a:latin typeface="Consolas" panose="020B0609020204030204" pitchFamily="49" charset="0"/>
                  <a:ea typeface="隶书" panose="02010509060101010101" pitchFamily="49" charset="-122"/>
                </a:rPr>
                <a:t>3</a:t>
              </a:r>
              <a:r>
                <a:rPr lang="en-US" altLang="zh-CN">
                  <a:latin typeface="Consolas" panose="020B0609020204030204" pitchFamily="49" charset="0"/>
                  <a:ea typeface="隶书" panose="02010509060101010101" pitchFamily="49" charset="-122"/>
                </a:rPr>
                <a:t>]</a:t>
              </a:r>
            </a:p>
          </p:txBody>
        </p:sp>
        <p:sp>
          <p:nvSpPr>
            <p:cNvPr id="132110" name="Rectangle 6"/>
            <p:cNvSpPr>
              <a:spLocks noChangeArrowheads="1"/>
            </p:cNvSpPr>
            <p:nvPr/>
          </p:nvSpPr>
          <p:spPr bwMode="auto">
            <a:xfrm>
              <a:off x="1238" y="1862"/>
              <a:ext cx="8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zh-CN" altLang="en-US">
                  <a:latin typeface="微软雅黑" panose="020B0503020204020204" pitchFamily="34" charset="-122"/>
                  <a:ea typeface="微软雅黑" panose="020B0503020204020204" pitchFamily="34" charset="-122"/>
                </a:rPr>
                <a:t>初始状态：</a:t>
              </a:r>
            </a:p>
          </p:txBody>
        </p:sp>
      </p:grpSp>
      <p:sp>
        <p:nvSpPr>
          <p:cNvPr id="132102" name="Rectangle 7"/>
          <p:cNvSpPr>
            <a:spLocks noChangeArrowheads="1"/>
          </p:cNvSpPr>
          <p:nvPr/>
        </p:nvSpPr>
        <p:spPr bwMode="auto">
          <a:xfrm>
            <a:off x="3346450" y="2969419"/>
            <a:ext cx="8085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latin typeface="Consolas" panose="020B0609020204030204" pitchFamily="49" charset="0"/>
                <a:ea typeface="隶书" panose="02010509060101010101" pitchFamily="49" charset="-122"/>
              </a:rPr>
              <a:t>3    [</a:t>
            </a:r>
            <a:r>
              <a:rPr lang="en-US" altLang="zh-CN">
                <a:solidFill>
                  <a:srgbClr val="FF0000"/>
                </a:solidFill>
                <a:latin typeface="Consolas" panose="020B0609020204030204" pitchFamily="49" charset="0"/>
                <a:ea typeface="隶书" panose="02010509060101010101" pitchFamily="49" charset="-122"/>
              </a:rPr>
              <a:t>4</a:t>
            </a:r>
            <a:r>
              <a:rPr lang="en-US" altLang="zh-CN">
                <a:latin typeface="Consolas" panose="020B0609020204030204" pitchFamily="49" charset="0"/>
                <a:ea typeface="隶书" panose="02010509060101010101" pitchFamily="49" charset="-122"/>
              </a:rPr>
              <a:t>    10    20    12    5]</a:t>
            </a:r>
          </a:p>
        </p:txBody>
      </p:sp>
      <p:sp>
        <p:nvSpPr>
          <p:cNvPr id="132103" name="Rectangle 8"/>
          <p:cNvSpPr>
            <a:spLocks noChangeArrowheads="1"/>
          </p:cNvSpPr>
          <p:nvPr/>
        </p:nvSpPr>
        <p:spPr bwMode="auto">
          <a:xfrm>
            <a:off x="3346450" y="3655219"/>
            <a:ext cx="8493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latin typeface="Consolas" panose="020B0609020204030204" pitchFamily="49" charset="0"/>
                <a:ea typeface="隶书" panose="02010509060101010101" pitchFamily="49" charset="-122"/>
              </a:rPr>
              <a:t>3     4   [10    20    12    </a:t>
            </a:r>
            <a:r>
              <a:rPr lang="en-US" altLang="zh-CN">
                <a:solidFill>
                  <a:srgbClr val="FF0000"/>
                </a:solidFill>
                <a:latin typeface="Consolas" panose="020B0609020204030204" pitchFamily="49" charset="0"/>
                <a:ea typeface="隶书" panose="02010509060101010101" pitchFamily="49" charset="-122"/>
              </a:rPr>
              <a:t>5</a:t>
            </a:r>
            <a:r>
              <a:rPr lang="en-US" altLang="zh-CN">
                <a:latin typeface="Consolas" panose="020B0609020204030204" pitchFamily="49" charset="0"/>
                <a:ea typeface="隶书" panose="02010509060101010101" pitchFamily="49" charset="-122"/>
              </a:rPr>
              <a:t>]</a:t>
            </a:r>
          </a:p>
        </p:txBody>
      </p:sp>
      <p:sp>
        <p:nvSpPr>
          <p:cNvPr id="132104" name="Rectangle 9"/>
          <p:cNvSpPr>
            <a:spLocks noChangeArrowheads="1"/>
          </p:cNvSpPr>
          <p:nvPr/>
        </p:nvSpPr>
        <p:spPr bwMode="auto">
          <a:xfrm>
            <a:off x="889000" y="5271294"/>
            <a:ext cx="7793038" cy="4619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zh-CN" altLang="en-US">
                <a:latin typeface="微软雅黑" panose="020B0503020204020204" pitchFamily="34" charset="-122"/>
                <a:ea typeface="微软雅黑" panose="020B0503020204020204" pitchFamily="34" charset="-122"/>
              </a:rPr>
              <a:t>第 </a:t>
            </a:r>
            <a:r>
              <a:rPr lang="en-US" altLang="zh-CN">
                <a:latin typeface="微软雅黑" panose="020B0503020204020204" pitchFamily="34" charset="-122"/>
                <a:ea typeface="微软雅黑" panose="020B0503020204020204" pitchFamily="34" charset="-122"/>
              </a:rPr>
              <a:t>i </a:t>
            </a:r>
            <a:r>
              <a:rPr lang="zh-CN" altLang="en-US">
                <a:latin typeface="微软雅黑" panose="020B0503020204020204" pitchFamily="34" charset="-122"/>
                <a:ea typeface="微软雅黑" panose="020B0503020204020204" pitchFamily="34" charset="-122"/>
              </a:rPr>
              <a:t>次选择后，将选出的那个记录与第 </a:t>
            </a:r>
            <a:r>
              <a:rPr lang="en-US" altLang="zh-CN">
                <a:latin typeface="微软雅黑" panose="020B0503020204020204" pitchFamily="34" charset="-122"/>
                <a:ea typeface="微软雅黑" panose="020B0503020204020204" pitchFamily="34" charset="-122"/>
              </a:rPr>
              <a:t>i </a:t>
            </a:r>
            <a:r>
              <a:rPr lang="zh-CN" altLang="en-US">
                <a:latin typeface="微软雅黑" panose="020B0503020204020204" pitchFamily="34" charset="-122"/>
                <a:ea typeface="微软雅黑" panose="020B0503020204020204" pitchFamily="34" charset="-122"/>
              </a:rPr>
              <a:t>个记录做交换。</a:t>
            </a:r>
          </a:p>
        </p:txBody>
      </p:sp>
      <p:grpSp>
        <p:nvGrpSpPr>
          <p:cNvPr id="132105" name="Group 10"/>
          <p:cNvGrpSpPr>
            <a:grpSpLocks/>
          </p:cNvGrpSpPr>
          <p:nvPr/>
        </p:nvGrpSpPr>
        <p:grpSpPr bwMode="auto">
          <a:xfrm>
            <a:off x="3346450" y="4341019"/>
            <a:ext cx="7983538" cy="935037"/>
            <a:chOff x="2342" y="3110"/>
            <a:chExt cx="3754" cy="589"/>
          </a:xfrm>
        </p:grpSpPr>
        <p:sp>
          <p:nvSpPr>
            <p:cNvPr id="132106" name="Rectangle 11"/>
            <p:cNvSpPr>
              <a:spLocks noChangeArrowheads="1"/>
            </p:cNvSpPr>
            <p:nvPr/>
          </p:nvSpPr>
          <p:spPr bwMode="auto">
            <a:xfrm>
              <a:off x="2342" y="3110"/>
              <a:ext cx="37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latin typeface="Consolas" panose="020B0609020204030204" pitchFamily="49" charset="0"/>
                  <a:ea typeface="隶书" panose="02010509060101010101" pitchFamily="49" charset="-122"/>
                </a:rPr>
                <a:t>3     4     5   [20    12   </a:t>
              </a:r>
              <a:r>
                <a:rPr lang="en-US" altLang="zh-CN">
                  <a:solidFill>
                    <a:srgbClr val="FF0000"/>
                  </a:solidFill>
                  <a:latin typeface="Consolas" panose="020B0609020204030204" pitchFamily="49" charset="0"/>
                  <a:ea typeface="隶书" panose="02010509060101010101" pitchFamily="49" charset="-122"/>
                </a:rPr>
                <a:t>10</a:t>
              </a:r>
              <a:r>
                <a:rPr lang="en-US" altLang="zh-CN">
                  <a:latin typeface="Consolas" panose="020B0609020204030204" pitchFamily="49" charset="0"/>
                  <a:ea typeface="隶书" panose="02010509060101010101" pitchFamily="49" charset="-122"/>
                </a:rPr>
                <a:t>]</a:t>
              </a:r>
            </a:p>
          </p:txBody>
        </p:sp>
        <p:sp>
          <p:nvSpPr>
            <p:cNvPr id="132107" name="Rectangle 12"/>
            <p:cNvSpPr>
              <a:spLocks noChangeArrowheads="1"/>
            </p:cNvSpPr>
            <p:nvPr/>
          </p:nvSpPr>
          <p:spPr bwMode="auto">
            <a:xfrm>
              <a:off x="3254" y="3369"/>
              <a:ext cx="36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sz="2800">
                  <a:latin typeface="Consolas" panose="020B0609020204030204" pitchFamily="49" charset="0"/>
                  <a:ea typeface="隶书" panose="02010509060101010101" pitchFamily="49" charset="-122"/>
                </a:rPr>
                <a:t>...</a:t>
              </a:r>
            </a:p>
          </p:txBody>
        </p:sp>
        <p:sp>
          <p:nvSpPr>
            <p:cNvPr id="132108" name="Rectangle 13"/>
            <p:cNvSpPr>
              <a:spLocks noChangeArrowheads="1"/>
            </p:cNvSpPr>
            <p:nvPr/>
          </p:nvSpPr>
          <p:spPr bwMode="auto">
            <a:xfrm>
              <a:off x="3590" y="3369"/>
              <a:ext cx="36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sz="2800">
                  <a:latin typeface="Consolas" panose="020B0609020204030204" pitchFamily="49" charset="0"/>
                  <a:ea typeface="隶书" panose="02010509060101010101" pitchFamily="49" charset="-122"/>
                </a:rPr>
                <a:t>...</a:t>
              </a:r>
            </a:p>
          </p:txBody>
        </p:sp>
      </p:grpSp>
      <p:sp>
        <p:nvSpPr>
          <p:cNvPr id="5" name="标题 4">
            <a:extLst>
              <a:ext uri="{FF2B5EF4-FFF2-40B4-BE49-F238E27FC236}">
                <a16:creationId xmlns="" xmlns:a16="http://schemas.microsoft.com/office/drawing/2014/main" id="{8B8A2A82-D8C5-4031-B421-B4E7DA1811F5}"/>
              </a:ext>
            </a:extLst>
          </p:cNvPr>
          <p:cNvSpPr>
            <a:spLocks noGrp="1"/>
          </p:cNvSpPr>
          <p:nvPr>
            <p:ph type="title"/>
          </p:nvPr>
        </p:nvSpPr>
        <p:spPr/>
        <p:txBody>
          <a:bodyPr/>
          <a:lstStyle/>
          <a:p>
            <a:r>
              <a:rPr lang="zh-CN" altLang="en-US" dirty="0"/>
              <a:t>简单选择排序示意图</a:t>
            </a:r>
          </a:p>
        </p:txBody>
      </p:sp>
      <p:sp>
        <p:nvSpPr>
          <p:cNvPr id="3" name="灯片编号占位符 2">
            <a:extLst>
              <a:ext uri="{FF2B5EF4-FFF2-40B4-BE49-F238E27FC236}">
                <a16:creationId xmlns="" xmlns:a16="http://schemas.microsoft.com/office/drawing/2014/main" id="{675934E3-813A-4CAB-AA9D-25F312C409E4}"/>
              </a:ext>
            </a:extLst>
          </p:cNvPr>
          <p:cNvSpPr>
            <a:spLocks noGrp="1"/>
          </p:cNvSpPr>
          <p:nvPr>
            <p:ph type="sldNum" sz="quarter" idx="12"/>
          </p:nvPr>
        </p:nvSpPr>
        <p:spPr/>
        <p:txBody>
          <a:bodyPr/>
          <a:lstStyle/>
          <a:p>
            <a:fld id="{CE1FE2A4-74F4-47C4-8584-9852550605CF}" type="slidenum">
              <a:rPr lang="en-US" altLang="zh-CN" smtClean="0"/>
              <a:pPr/>
              <a:t>92</a:t>
            </a:fld>
            <a:endParaRPr lang="en-US" altLang="zh-CN"/>
          </a:p>
        </p:txBody>
      </p:sp>
    </p:spTree>
    <p:extLst>
      <p:ext uri="{BB962C8B-B14F-4D97-AF65-F5344CB8AC3E}">
        <p14:creationId xmlns:p14="http://schemas.microsoft.com/office/powerpoint/2010/main" val="5534936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3" name="标题 1"/>
          <p:cNvSpPr>
            <a:spLocks noGrp="1"/>
          </p:cNvSpPr>
          <p:nvPr>
            <p:ph type="title"/>
          </p:nvPr>
        </p:nvSpPr>
        <p:spPr/>
        <p:txBody>
          <a:bodyPr/>
          <a:lstStyle/>
          <a:p>
            <a:r>
              <a:rPr lang="zh-CN" altLang="en-US"/>
              <a:t>例</a:t>
            </a:r>
            <a:r>
              <a:rPr lang="en-US" altLang="zh-CN"/>
              <a:t>9-12 </a:t>
            </a:r>
            <a:r>
              <a:rPr lang="zh-CN" altLang="en-US"/>
              <a:t>简单选择排序函数模板</a:t>
            </a:r>
          </a:p>
        </p:txBody>
      </p:sp>
      <p:sp>
        <p:nvSpPr>
          <p:cNvPr id="133124" name="内容占位符 2"/>
          <p:cNvSpPr>
            <a:spLocks noGrp="1"/>
          </p:cNvSpPr>
          <p:nvPr>
            <p:ph idx="1"/>
          </p:nvPr>
        </p:nvSpPr>
        <p:spPr>
          <a:xfrm>
            <a:off x="1561083" y="1124744"/>
            <a:ext cx="10024492" cy="5449094"/>
          </a:xfrm>
        </p:spPr>
        <p:txBody>
          <a:bodyPr/>
          <a:lstStyle/>
          <a:p>
            <a:r>
              <a:rPr lang="en-US" altLang="zh-CN" sz="2000" dirty="0"/>
              <a:t>template &lt;class T&gt;</a:t>
            </a:r>
          </a:p>
          <a:p>
            <a:r>
              <a:rPr lang="en-US" altLang="zh-CN" sz="2000" dirty="0"/>
              <a:t>void </a:t>
            </a:r>
            <a:r>
              <a:rPr lang="en-US" altLang="zh-CN" sz="2000" dirty="0" err="1"/>
              <a:t>mySwap</a:t>
            </a:r>
            <a:r>
              <a:rPr lang="en-US" altLang="zh-CN" sz="2000" dirty="0"/>
              <a:t>(T &amp;x, T &amp;y) </a:t>
            </a:r>
            <a:r>
              <a:rPr lang="en-US" altLang="zh-CN" sz="2000" dirty="0" smtClean="0"/>
              <a:t>{		</a:t>
            </a: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元素交换</a:t>
            </a:r>
            <a:endParaRPr lang="en-US" altLang="zh-CN" sz="2000" dirty="0">
              <a:solidFill>
                <a:schemeClr val="tx1">
                  <a:lumMod val="50000"/>
                  <a:lumOff val="50000"/>
                </a:schemeClr>
              </a:solidFill>
            </a:endParaRPr>
          </a:p>
          <a:p>
            <a:r>
              <a:rPr lang="en-US" altLang="zh-CN" sz="2000" dirty="0"/>
              <a:t>	T temp = x;</a:t>
            </a:r>
          </a:p>
          <a:p>
            <a:r>
              <a:rPr lang="en-US" altLang="zh-CN" sz="2000" dirty="0"/>
              <a:t>	x = y;</a:t>
            </a:r>
          </a:p>
          <a:p>
            <a:r>
              <a:rPr lang="en-US" altLang="zh-CN" sz="2000" dirty="0"/>
              <a:t>	y = temp;</a:t>
            </a:r>
          </a:p>
          <a:p>
            <a:r>
              <a:rPr lang="en-US" altLang="zh-CN" sz="2000" dirty="0"/>
              <a:t>}</a:t>
            </a:r>
          </a:p>
          <a:p>
            <a:endParaRPr lang="en-US" altLang="zh-CN" sz="2000" dirty="0"/>
          </a:p>
          <a:p>
            <a:r>
              <a:rPr lang="en-US" altLang="zh-CN" sz="2000" dirty="0"/>
              <a:t>template &lt;class T&gt;</a:t>
            </a:r>
          </a:p>
          <a:p>
            <a:r>
              <a:rPr lang="en-US" altLang="zh-CN" sz="2000" dirty="0"/>
              <a:t>void </a:t>
            </a:r>
            <a:r>
              <a:rPr lang="en-US" altLang="zh-CN" sz="2000" dirty="0" err="1"/>
              <a:t>selectionSort</a:t>
            </a:r>
            <a:r>
              <a:rPr lang="en-US" altLang="zh-CN" sz="2000" dirty="0"/>
              <a:t>(T a[], int n) {</a:t>
            </a:r>
          </a:p>
          <a:p>
            <a:r>
              <a:rPr lang="en-US" altLang="zh-CN" sz="2000" dirty="0"/>
              <a:t>	for (int </a:t>
            </a:r>
            <a:r>
              <a:rPr lang="en-US" altLang="zh-CN" sz="2000" dirty="0" err="1"/>
              <a:t>i</a:t>
            </a:r>
            <a:r>
              <a:rPr lang="en-US" altLang="zh-CN" sz="2000" dirty="0"/>
              <a:t> = 0; </a:t>
            </a:r>
            <a:r>
              <a:rPr lang="en-US" altLang="zh-CN" sz="2000" dirty="0" err="1"/>
              <a:t>i</a:t>
            </a:r>
            <a:r>
              <a:rPr lang="en-US" altLang="zh-CN" sz="2000" dirty="0"/>
              <a:t> &lt; n - 1; </a:t>
            </a:r>
            <a:r>
              <a:rPr lang="en-US" altLang="zh-CN" sz="2000" dirty="0" err="1"/>
              <a:t>i</a:t>
            </a:r>
            <a:r>
              <a:rPr lang="en-US" altLang="zh-CN" sz="2000" dirty="0"/>
              <a:t>++)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每轮整理</a:t>
            </a:r>
            <a:r>
              <a:rPr lang="zh-CN" altLang="en-US" sz="2000" dirty="0" smtClean="0">
                <a:solidFill>
                  <a:schemeClr val="tx1">
                    <a:lumMod val="50000"/>
                    <a:lumOff val="50000"/>
                  </a:schemeClr>
                </a:solidFill>
              </a:rPr>
              <a:t>好第</a:t>
            </a:r>
            <a:r>
              <a:rPr lang="en-US" altLang="zh-CN" sz="2000" dirty="0" err="1" smtClean="0">
                <a:solidFill>
                  <a:schemeClr val="tx1">
                    <a:lumMod val="50000"/>
                    <a:lumOff val="50000"/>
                  </a:schemeClr>
                </a:solidFill>
              </a:rPr>
              <a:t>i</a:t>
            </a:r>
            <a:r>
              <a:rPr lang="zh-CN" altLang="en-US" sz="2000" dirty="0">
                <a:solidFill>
                  <a:schemeClr val="tx1">
                    <a:lumMod val="50000"/>
                    <a:lumOff val="50000"/>
                  </a:schemeClr>
                </a:solidFill>
              </a:rPr>
              <a:t>个元素</a:t>
            </a:r>
            <a:endParaRPr lang="en-US" altLang="zh-CN" sz="2000" dirty="0"/>
          </a:p>
          <a:p>
            <a:r>
              <a:rPr lang="en-US" altLang="zh-CN" sz="2000" dirty="0"/>
              <a:t>		int </a:t>
            </a:r>
            <a:r>
              <a:rPr lang="en-US" altLang="zh-CN" sz="2000" dirty="0" err="1"/>
              <a:t>leastIndex</a:t>
            </a:r>
            <a:r>
              <a:rPr lang="en-US" altLang="zh-CN" sz="2000" dirty="0"/>
              <a:t> = </a:t>
            </a:r>
            <a:r>
              <a:rPr lang="en-US" altLang="zh-CN" sz="2000" dirty="0" err="1"/>
              <a:t>i</a:t>
            </a:r>
            <a:r>
              <a:rPr lang="en-US" altLang="zh-CN" sz="2000" dirty="0" smtClean="0"/>
              <a:t>;			</a:t>
            </a:r>
            <a:r>
              <a:rPr lang="en-US" altLang="zh-CN" sz="2000" dirty="0" smtClean="0">
                <a:solidFill>
                  <a:schemeClr val="tx1">
                    <a:lumMod val="50000"/>
                    <a:lumOff val="50000"/>
                  </a:schemeClr>
                </a:solidFill>
              </a:rPr>
              <a:t>//</a:t>
            </a:r>
            <a:r>
              <a:rPr lang="zh-CN" altLang="en-US" sz="2000" dirty="0" smtClean="0">
                <a:solidFill>
                  <a:schemeClr val="tx1">
                    <a:lumMod val="50000"/>
                    <a:lumOff val="50000"/>
                  </a:schemeClr>
                </a:solidFill>
              </a:rPr>
              <a:t>最小元素的下标</a:t>
            </a:r>
            <a:endParaRPr lang="en-US" altLang="zh-CN" sz="2000" dirty="0">
              <a:solidFill>
                <a:schemeClr val="tx1">
                  <a:lumMod val="50000"/>
                  <a:lumOff val="50000"/>
                </a:schemeClr>
              </a:solidFill>
            </a:endParaRPr>
          </a:p>
          <a:p>
            <a:r>
              <a:rPr lang="en-US" altLang="zh-CN" sz="2000" dirty="0"/>
              <a:t>		for (int j = </a:t>
            </a:r>
            <a:r>
              <a:rPr lang="en-US" altLang="zh-CN" sz="2000" dirty="0" err="1"/>
              <a:t>i</a:t>
            </a:r>
            <a:r>
              <a:rPr lang="en-US" altLang="zh-CN" sz="2000" dirty="0"/>
              <a:t> + 1; j &lt; n; </a:t>
            </a:r>
            <a:r>
              <a:rPr lang="en-US" altLang="zh-CN" sz="2000" dirty="0" err="1"/>
              <a:t>j++</a:t>
            </a:r>
            <a:r>
              <a:rPr lang="en-US" altLang="zh-CN" sz="2000" dirty="0"/>
              <a:t>)</a:t>
            </a:r>
          </a:p>
          <a:p>
            <a:r>
              <a:rPr lang="en-US" altLang="zh-CN" sz="2000" dirty="0"/>
              <a:t>			if (a[j] &lt; a[</a:t>
            </a:r>
            <a:r>
              <a:rPr lang="en-US" altLang="zh-CN" sz="2000" dirty="0" err="1"/>
              <a:t>leastIndex</a:t>
            </a:r>
            <a:r>
              <a:rPr lang="en-US" altLang="zh-CN" sz="2000" dirty="0"/>
              <a:t>])</a:t>
            </a:r>
          </a:p>
          <a:p>
            <a:r>
              <a:rPr lang="en-US" altLang="zh-CN" sz="2000" dirty="0"/>
              <a:t>				</a:t>
            </a:r>
            <a:r>
              <a:rPr lang="en-US" altLang="zh-CN" sz="2000" dirty="0" err="1"/>
              <a:t>leastIndex</a:t>
            </a:r>
            <a:r>
              <a:rPr lang="en-US" altLang="zh-CN" sz="2000" dirty="0"/>
              <a:t> = j;</a:t>
            </a:r>
          </a:p>
          <a:p>
            <a:r>
              <a:rPr lang="en-US" altLang="zh-CN" sz="2000" dirty="0"/>
              <a:t>		</a:t>
            </a:r>
            <a:r>
              <a:rPr lang="en-US" altLang="zh-CN" sz="2000" dirty="0" err="1"/>
              <a:t>mySwap</a:t>
            </a:r>
            <a:r>
              <a:rPr lang="en-US" altLang="zh-CN" sz="2000" dirty="0"/>
              <a:t>(a[</a:t>
            </a:r>
            <a:r>
              <a:rPr lang="en-US" altLang="zh-CN" sz="2000" dirty="0" err="1"/>
              <a:t>i</a:t>
            </a:r>
            <a:r>
              <a:rPr lang="en-US" altLang="zh-CN" sz="2000" dirty="0"/>
              <a:t>], a[</a:t>
            </a:r>
            <a:r>
              <a:rPr lang="en-US" altLang="zh-CN" sz="2000" dirty="0" err="1"/>
              <a:t>leastIndex</a:t>
            </a:r>
            <a:r>
              <a:rPr lang="en-US" altLang="zh-CN" sz="2000" dirty="0"/>
              <a:t>]);</a:t>
            </a:r>
          </a:p>
          <a:p>
            <a:r>
              <a:rPr lang="en-US" altLang="zh-CN" sz="2000" dirty="0"/>
              <a:t>	}</a:t>
            </a:r>
          </a:p>
          <a:p>
            <a:r>
              <a:rPr lang="en-US" altLang="zh-CN" sz="2000" dirty="0"/>
              <a:t>}</a:t>
            </a:r>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93</a:t>
            </a:fld>
            <a:endParaRPr lang="zh-CN" altLang="en-US"/>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lstStyle/>
          <a:p>
            <a:pPr eaLnBrk="1" hangingPunct="1"/>
            <a:r>
              <a:rPr lang="zh-CN" altLang="en-US"/>
              <a:t>交换排序</a:t>
            </a:r>
          </a:p>
        </p:txBody>
      </p:sp>
      <p:sp>
        <p:nvSpPr>
          <p:cNvPr id="135171" name="内容占位符 2"/>
          <p:cNvSpPr>
            <a:spLocks noGrp="1"/>
          </p:cNvSpPr>
          <p:nvPr>
            <p:ph type="body" idx="1"/>
          </p:nvPr>
        </p:nvSpPr>
        <p:spPr/>
        <p:txBody>
          <a:bodyPr/>
          <a:lstStyle/>
          <a:p>
            <a:pPr marL="109537" indent="0" eaLnBrk="1" hangingPunct="1">
              <a:spcAft>
                <a:spcPts val="1200"/>
              </a:spcAft>
              <a:buNone/>
            </a:pPr>
            <a:endParaRPr lang="zh-CN" altLang="en-US" dirty="0">
              <a:latin typeface="宋体" panose="02010600030101010101" pitchFamily="2" charset="-122"/>
            </a:endParaRPr>
          </a:p>
        </p:txBody>
      </p:sp>
      <p:sp>
        <p:nvSpPr>
          <p:cNvPr id="3" name="灯片编号占位符 2">
            <a:extLst>
              <a:ext uri="{FF2B5EF4-FFF2-40B4-BE49-F238E27FC236}">
                <a16:creationId xmlns="" xmlns:a16="http://schemas.microsoft.com/office/drawing/2014/main" id="{A4E562A0-13EA-40E0-8C16-B89EDD1720FC}"/>
              </a:ext>
            </a:extLst>
          </p:cNvPr>
          <p:cNvSpPr>
            <a:spLocks noGrp="1"/>
          </p:cNvSpPr>
          <p:nvPr>
            <p:ph type="sldNum" sz="quarter" idx="12"/>
          </p:nvPr>
        </p:nvSpPr>
        <p:spPr/>
        <p:txBody>
          <a:bodyPr/>
          <a:lstStyle/>
          <a:p>
            <a:pPr>
              <a:defRPr/>
            </a:pPr>
            <a:fld id="{43DBC970-2AB4-4F66-9048-09903CE5118A}" type="slidenum">
              <a:rPr lang="en-US" altLang="zh-CN" smtClean="0"/>
              <a:pPr>
                <a:defRPr/>
              </a:pPr>
              <a:t>94</a:t>
            </a:fld>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a:xfrm>
            <a:off x="609600" y="1504950"/>
            <a:ext cx="10975975" cy="1066800"/>
          </a:xfrm>
        </p:spPr>
        <p:txBody>
          <a:bodyPr/>
          <a:lstStyle/>
          <a:p>
            <a:pPr eaLnBrk="1" hangingPunct="1"/>
            <a:r>
              <a:rPr lang="zh-CN" altLang="en-US"/>
              <a:t>交换排序的基本思想</a:t>
            </a:r>
          </a:p>
        </p:txBody>
      </p:sp>
      <p:sp>
        <p:nvSpPr>
          <p:cNvPr id="135171" name="内容占位符 2"/>
          <p:cNvSpPr>
            <a:spLocks noGrp="1"/>
          </p:cNvSpPr>
          <p:nvPr>
            <p:ph idx="1"/>
          </p:nvPr>
        </p:nvSpPr>
        <p:spPr>
          <a:xfrm>
            <a:off x="609600" y="3071813"/>
            <a:ext cx="10528300" cy="1857375"/>
          </a:xfrm>
        </p:spPr>
        <p:txBody>
          <a:bodyPr/>
          <a:lstStyle/>
          <a:p>
            <a:pPr eaLnBrk="1" hangingPunct="1">
              <a:spcAft>
                <a:spcPts val="1200"/>
              </a:spcAft>
            </a:pPr>
            <a:r>
              <a:rPr lang="zh-CN" altLang="en-US">
                <a:latin typeface="宋体" panose="02010600030101010101" pitchFamily="2" charset="-122"/>
              </a:rPr>
              <a:t>两两比较待排序序列中的元素，并交换不满足顺序要求的各对元素，直到全部满足顺序要求为止。</a:t>
            </a:r>
          </a:p>
        </p:txBody>
      </p:sp>
      <p:sp>
        <p:nvSpPr>
          <p:cNvPr id="3" name="灯片编号占位符 2">
            <a:extLst>
              <a:ext uri="{FF2B5EF4-FFF2-40B4-BE49-F238E27FC236}">
                <a16:creationId xmlns="" xmlns:a16="http://schemas.microsoft.com/office/drawing/2014/main" id="{E575BD1E-F439-4495-A891-E5B4AF190D71}"/>
              </a:ext>
            </a:extLst>
          </p:cNvPr>
          <p:cNvSpPr>
            <a:spLocks noGrp="1"/>
          </p:cNvSpPr>
          <p:nvPr>
            <p:ph type="sldNum" sz="quarter" idx="12"/>
          </p:nvPr>
        </p:nvSpPr>
        <p:spPr/>
        <p:txBody>
          <a:bodyPr/>
          <a:lstStyle/>
          <a:p>
            <a:pPr>
              <a:defRPr/>
            </a:pPr>
            <a:fld id="{CE1FE2A4-74F4-47C4-8584-9852550605CF}" type="slidenum">
              <a:rPr lang="en-US" altLang="zh-CN" smtClean="0"/>
              <a:pPr>
                <a:defRPr/>
              </a:pPr>
              <a:t>95</a:t>
            </a:fld>
            <a:endParaRPr lang="en-US" altLang="zh-CN"/>
          </a:p>
        </p:txBody>
      </p:sp>
    </p:spTree>
    <p:extLst>
      <p:ext uri="{BB962C8B-B14F-4D97-AF65-F5344CB8AC3E}">
        <p14:creationId xmlns:p14="http://schemas.microsoft.com/office/powerpoint/2010/main" val="9378887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a:xfrm>
            <a:off x="609600" y="765175"/>
            <a:ext cx="10975975" cy="1301750"/>
          </a:xfrm>
        </p:spPr>
        <p:txBody>
          <a:bodyPr/>
          <a:lstStyle/>
          <a:p>
            <a:pPr eaLnBrk="1" hangingPunct="1"/>
            <a:r>
              <a:rPr lang="zh-CN" altLang="en-US" dirty="0"/>
              <a:t>最简单的交换排序方法</a:t>
            </a:r>
            <a:r>
              <a:rPr lang="en-US" altLang="zh-CN" dirty="0"/>
              <a:t>——</a:t>
            </a:r>
            <a:r>
              <a:rPr lang="zh-CN" altLang="en-US" dirty="0"/>
              <a:t>起泡排序</a:t>
            </a:r>
          </a:p>
        </p:txBody>
      </p:sp>
      <p:sp>
        <p:nvSpPr>
          <p:cNvPr id="136195" name="内容占位符 2"/>
          <p:cNvSpPr>
            <a:spLocks noGrp="1"/>
          </p:cNvSpPr>
          <p:nvPr>
            <p:ph idx="1"/>
          </p:nvPr>
        </p:nvSpPr>
        <p:spPr>
          <a:xfrm>
            <a:off x="596900" y="1772816"/>
            <a:ext cx="10975975" cy="587375"/>
          </a:xfrm>
        </p:spPr>
        <p:txBody>
          <a:bodyPr/>
          <a:lstStyle/>
          <a:p>
            <a:pPr eaLnBrk="1" hangingPunct="1">
              <a:spcAft>
                <a:spcPts val="1200"/>
              </a:spcAft>
            </a:pPr>
            <a:r>
              <a:rPr lang="zh-CN" altLang="en-US" dirty="0">
                <a:latin typeface="宋体" panose="02010600030101010101" pitchFamily="2" charset="-122"/>
              </a:rPr>
              <a:t>起泡排序举例：对整数序列 </a:t>
            </a:r>
            <a:r>
              <a:rPr lang="en-US" altLang="zh-CN" dirty="0">
                <a:latin typeface="宋体" panose="02010600030101010101" pitchFamily="2" charset="-122"/>
              </a:rPr>
              <a:t>8 5 2 4 3 </a:t>
            </a:r>
            <a:r>
              <a:rPr lang="zh-CN" altLang="en-US" dirty="0">
                <a:latin typeface="宋体" panose="02010600030101010101" pitchFamily="2" charset="-122"/>
              </a:rPr>
              <a:t>按升序排序</a:t>
            </a:r>
          </a:p>
        </p:txBody>
      </p:sp>
      <p:sp>
        <p:nvSpPr>
          <p:cNvPr id="136197" name="Rectangle 4"/>
          <p:cNvSpPr>
            <a:spLocks noChangeArrowheads="1"/>
          </p:cNvSpPr>
          <p:nvPr/>
        </p:nvSpPr>
        <p:spPr bwMode="auto">
          <a:xfrm>
            <a:off x="3535363" y="2498725"/>
            <a:ext cx="33655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nSpc>
                <a:spcPct val="150000"/>
              </a:lnSpc>
              <a:spcBef>
                <a:spcPct val="0"/>
              </a:spcBef>
              <a:buClrTx/>
              <a:buFontTx/>
              <a:buNone/>
            </a:pPr>
            <a:r>
              <a:rPr lang="en-US" altLang="zh-CN">
                <a:latin typeface="Times New Roman" panose="02020603050405020304" pitchFamily="18" charset="0"/>
                <a:ea typeface="隶书" panose="02010509060101010101" pitchFamily="49" charset="-122"/>
              </a:rPr>
              <a:t>8</a:t>
            </a:r>
          </a:p>
          <a:p>
            <a:pPr>
              <a:lnSpc>
                <a:spcPct val="150000"/>
              </a:lnSpc>
              <a:spcBef>
                <a:spcPct val="0"/>
              </a:spcBef>
              <a:buClrTx/>
              <a:buFontTx/>
              <a:buNone/>
            </a:pPr>
            <a:r>
              <a:rPr lang="en-US" altLang="zh-CN">
                <a:latin typeface="Times New Roman" panose="02020603050405020304" pitchFamily="18" charset="0"/>
                <a:ea typeface="隶书" panose="02010509060101010101" pitchFamily="49" charset="-122"/>
              </a:rPr>
              <a:t>5</a:t>
            </a:r>
          </a:p>
          <a:p>
            <a:pPr>
              <a:lnSpc>
                <a:spcPct val="150000"/>
              </a:lnSpc>
              <a:spcBef>
                <a:spcPct val="0"/>
              </a:spcBef>
              <a:buClrTx/>
              <a:buFontTx/>
              <a:buNone/>
            </a:pPr>
            <a:r>
              <a:rPr lang="en-US" altLang="zh-CN">
                <a:latin typeface="Times New Roman" panose="02020603050405020304" pitchFamily="18" charset="0"/>
                <a:ea typeface="隶书" panose="02010509060101010101" pitchFamily="49" charset="-122"/>
              </a:rPr>
              <a:t>2</a:t>
            </a:r>
          </a:p>
          <a:p>
            <a:pPr>
              <a:lnSpc>
                <a:spcPct val="150000"/>
              </a:lnSpc>
              <a:spcBef>
                <a:spcPct val="0"/>
              </a:spcBef>
              <a:buClrTx/>
              <a:buFontTx/>
              <a:buNone/>
            </a:pPr>
            <a:r>
              <a:rPr lang="en-US" altLang="zh-CN">
                <a:latin typeface="Times New Roman" panose="02020603050405020304" pitchFamily="18" charset="0"/>
                <a:ea typeface="隶书" panose="02010509060101010101" pitchFamily="49" charset="-122"/>
              </a:rPr>
              <a:t>4</a:t>
            </a:r>
          </a:p>
          <a:p>
            <a:pPr>
              <a:lnSpc>
                <a:spcPct val="150000"/>
              </a:lnSpc>
              <a:spcBef>
                <a:spcPct val="0"/>
              </a:spcBef>
              <a:buClrTx/>
              <a:buFontTx/>
              <a:buNone/>
            </a:pPr>
            <a:r>
              <a:rPr lang="en-US" altLang="zh-CN">
                <a:latin typeface="Times New Roman" panose="02020603050405020304" pitchFamily="18" charset="0"/>
                <a:ea typeface="隶书" panose="02010509060101010101" pitchFamily="49" charset="-122"/>
              </a:rPr>
              <a:t>3</a:t>
            </a:r>
          </a:p>
        </p:txBody>
      </p:sp>
      <p:sp>
        <p:nvSpPr>
          <p:cNvPr id="136198" name="Rectangle 5"/>
          <p:cNvSpPr>
            <a:spLocks noChangeArrowheads="1"/>
          </p:cNvSpPr>
          <p:nvPr/>
        </p:nvSpPr>
        <p:spPr bwMode="auto">
          <a:xfrm>
            <a:off x="4068763" y="26352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5</a:t>
            </a:r>
          </a:p>
        </p:txBody>
      </p:sp>
      <p:sp>
        <p:nvSpPr>
          <p:cNvPr id="136199" name="Rectangle 6"/>
          <p:cNvSpPr>
            <a:spLocks noChangeArrowheads="1"/>
          </p:cNvSpPr>
          <p:nvPr/>
        </p:nvSpPr>
        <p:spPr bwMode="auto">
          <a:xfrm>
            <a:off x="4068763" y="31686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2</a:t>
            </a:r>
          </a:p>
        </p:txBody>
      </p:sp>
      <p:sp>
        <p:nvSpPr>
          <p:cNvPr id="136200" name="Rectangle 7"/>
          <p:cNvSpPr>
            <a:spLocks noChangeArrowheads="1"/>
          </p:cNvSpPr>
          <p:nvPr/>
        </p:nvSpPr>
        <p:spPr bwMode="auto">
          <a:xfrm>
            <a:off x="4068763" y="37020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4</a:t>
            </a:r>
          </a:p>
        </p:txBody>
      </p:sp>
      <p:sp>
        <p:nvSpPr>
          <p:cNvPr id="136201" name="Rectangle 8"/>
          <p:cNvSpPr>
            <a:spLocks noChangeArrowheads="1"/>
          </p:cNvSpPr>
          <p:nvPr/>
        </p:nvSpPr>
        <p:spPr bwMode="auto">
          <a:xfrm>
            <a:off x="4068763" y="43116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3</a:t>
            </a:r>
          </a:p>
        </p:txBody>
      </p:sp>
      <p:sp>
        <p:nvSpPr>
          <p:cNvPr id="136202" name="Rectangle 9"/>
          <p:cNvSpPr>
            <a:spLocks noChangeArrowheads="1"/>
          </p:cNvSpPr>
          <p:nvPr/>
        </p:nvSpPr>
        <p:spPr bwMode="auto">
          <a:xfrm>
            <a:off x="4068763" y="48450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Times New Roman" panose="02020603050405020304" pitchFamily="18" charset="0"/>
                <a:ea typeface="隶书" panose="02010509060101010101" pitchFamily="49" charset="-122"/>
              </a:rPr>
              <a:t>8</a:t>
            </a:r>
          </a:p>
        </p:txBody>
      </p:sp>
      <p:sp>
        <p:nvSpPr>
          <p:cNvPr id="136203" name="Rectangle 10"/>
          <p:cNvSpPr>
            <a:spLocks noChangeArrowheads="1"/>
          </p:cNvSpPr>
          <p:nvPr/>
        </p:nvSpPr>
        <p:spPr bwMode="auto">
          <a:xfrm>
            <a:off x="4602163" y="26352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2</a:t>
            </a:r>
          </a:p>
        </p:txBody>
      </p:sp>
      <p:sp>
        <p:nvSpPr>
          <p:cNvPr id="136204" name="Rectangle 11"/>
          <p:cNvSpPr>
            <a:spLocks noChangeArrowheads="1"/>
          </p:cNvSpPr>
          <p:nvPr/>
        </p:nvSpPr>
        <p:spPr bwMode="auto">
          <a:xfrm>
            <a:off x="4602163" y="31686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4</a:t>
            </a:r>
          </a:p>
        </p:txBody>
      </p:sp>
      <p:sp>
        <p:nvSpPr>
          <p:cNvPr id="136205" name="Rectangle 12"/>
          <p:cNvSpPr>
            <a:spLocks noChangeArrowheads="1"/>
          </p:cNvSpPr>
          <p:nvPr/>
        </p:nvSpPr>
        <p:spPr bwMode="auto">
          <a:xfrm>
            <a:off x="4602163" y="37020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3</a:t>
            </a:r>
          </a:p>
        </p:txBody>
      </p:sp>
      <p:sp>
        <p:nvSpPr>
          <p:cNvPr id="136206" name="Rectangle 13"/>
          <p:cNvSpPr>
            <a:spLocks noChangeArrowheads="1"/>
          </p:cNvSpPr>
          <p:nvPr/>
        </p:nvSpPr>
        <p:spPr bwMode="auto">
          <a:xfrm>
            <a:off x="4572000" y="43402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70C0"/>
                </a:solidFill>
                <a:latin typeface="Times New Roman" panose="02020603050405020304" pitchFamily="18" charset="0"/>
                <a:ea typeface="隶书" panose="02010509060101010101" pitchFamily="49" charset="-122"/>
              </a:rPr>
              <a:t>5</a:t>
            </a:r>
          </a:p>
        </p:txBody>
      </p:sp>
      <p:sp>
        <p:nvSpPr>
          <p:cNvPr id="136207" name="Rectangle 14"/>
          <p:cNvSpPr>
            <a:spLocks noChangeArrowheads="1"/>
          </p:cNvSpPr>
          <p:nvPr/>
        </p:nvSpPr>
        <p:spPr bwMode="auto">
          <a:xfrm>
            <a:off x="4602163" y="48450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Times New Roman" panose="02020603050405020304" pitchFamily="18" charset="0"/>
                <a:ea typeface="隶书" panose="02010509060101010101" pitchFamily="49" charset="-122"/>
              </a:rPr>
              <a:t>8</a:t>
            </a:r>
          </a:p>
        </p:txBody>
      </p:sp>
      <p:sp>
        <p:nvSpPr>
          <p:cNvPr id="136208" name="Rectangle 15"/>
          <p:cNvSpPr>
            <a:spLocks noChangeArrowheads="1"/>
          </p:cNvSpPr>
          <p:nvPr/>
        </p:nvSpPr>
        <p:spPr bwMode="auto">
          <a:xfrm>
            <a:off x="5135563" y="26352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2</a:t>
            </a:r>
          </a:p>
        </p:txBody>
      </p:sp>
      <p:sp>
        <p:nvSpPr>
          <p:cNvPr id="136209" name="Rectangle 16"/>
          <p:cNvSpPr>
            <a:spLocks noChangeArrowheads="1"/>
          </p:cNvSpPr>
          <p:nvPr/>
        </p:nvSpPr>
        <p:spPr bwMode="auto">
          <a:xfrm>
            <a:off x="5135563" y="31686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3</a:t>
            </a:r>
          </a:p>
        </p:txBody>
      </p:sp>
      <p:sp>
        <p:nvSpPr>
          <p:cNvPr id="136210" name="Rectangle 17"/>
          <p:cNvSpPr>
            <a:spLocks noChangeArrowheads="1"/>
          </p:cNvSpPr>
          <p:nvPr/>
        </p:nvSpPr>
        <p:spPr bwMode="auto">
          <a:xfrm>
            <a:off x="5135563" y="37020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C991CB"/>
                </a:solidFill>
                <a:latin typeface="Times New Roman" panose="02020603050405020304" pitchFamily="18" charset="0"/>
                <a:ea typeface="隶书" panose="02010509060101010101" pitchFamily="49" charset="-122"/>
              </a:rPr>
              <a:t>4</a:t>
            </a:r>
          </a:p>
        </p:txBody>
      </p:sp>
      <p:sp>
        <p:nvSpPr>
          <p:cNvPr id="136211" name="Rectangle 18"/>
          <p:cNvSpPr>
            <a:spLocks noChangeArrowheads="1"/>
          </p:cNvSpPr>
          <p:nvPr/>
        </p:nvSpPr>
        <p:spPr bwMode="auto">
          <a:xfrm>
            <a:off x="5135563" y="43116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70C0"/>
                </a:solidFill>
                <a:latin typeface="Times New Roman" panose="02020603050405020304" pitchFamily="18" charset="0"/>
                <a:ea typeface="隶书" panose="02010509060101010101" pitchFamily="49" charset="-122"/>
              </a:rPr>
              <a:t>5</a:t>
            </a:r>
          </a:p>
        </p:txBody>
      </p:sp>
      <p:sp>
        <p:nvSpPr>
          <p:cNvPr id="136212" name="Rectangle 19"/>
          <p:cNvSpPr>
            <a:spLocks noChangeArrowheads="1"/>
          </p:cNvSpPr>
          <p:nvPr/>
        </p:nvSpPr>
        <p:spPr bwMode="auto">
          <a:xfrm>
            <a:off x="5135563" y="48450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Times New Roman" panose="02020603050405020304" pitchFamily="18" charset="0"/>
                <a:ea typeface="隶书" panose="02010509060101010101" pitchFamily="49" charset="-122"/>
              </a:rPr>
              <a:t>8</a:t>
            </a:r>
          </a:p>
        </p:txBody>
      </p:sp>
      <p:sp>
        <p:nvSpPr>
          <p:cNvPr id="136213" name="Rectangle 20"/>
          <p:cNvSpPr>
            <a:spLocks noChangeArrowheads="1"/>
          </p:cNvSpPr>
          <p:nvPr/>
        </p:nvSpPr>
        <p:spPr bwMode="auto">
          <a:xfrm>
            <a:off x="5668963" y="26352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2</a:t>
            </a:r>
          </a:p>
        </p:txBody>
      </p:sp>
      <p:sp>
        <p:nvSpPr>
          <p:cNvPr id="136214" name="Rectangle 21"/>
          <p:cNvSpPr>
            <a:spLocks noChangeArrowheads="1"/>
          </p:cNvSpPr>
          <p:nvPr/>
        </p:nvSpPr>
        <p:spPr bwMode="auto">
          <a:xfrm>
            <a:off x="5668963" y="31686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C8C8"/>
                </a:solidFill>
                <a:latin typeface="Times New Roman" panose="02020603050405020304" pitchFamily="18" charset="0"/>
                <a:ea typeface="隶书" panose="02010509060101010101" pitchFamily="49" charset="-122"/>
              </a:rPr>
              <a:t>3</a:t>
            </a:r>
          </a:p>
        </p:txBody>
      </p:sp>
      <p:sp>
        <p:nvSpPr>
          <p:cNvPr id="136215" name="Rectangle 22"/>
          <p:cNvSpPr>
            <a:spLocks noChangeArrowheads="1"/>
          </p:cNvSpPr>
          <p:nvPr/>
        </p:nvSpPr>
        <p:spPr bwMode="auto">
          <a:xfrm>
            <a:off x="5668963" y="37020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C991CB"/>
                </a:solidFill>
                <a:latin typeface="Times New Roman" panose="02020603050405020304" pitchFamily="18" charset="0"/>
                <a:ea typeface="隶书" panose="02010509060101010101" pitchFamily="49" charset="-122"/>
              </a:rPr>
              <a:t>4</a:t>
            </a:r>
          </a:p>
        </p:txBody>
      </p:sp>
      <p:sp>
        <p:nvSpPr>
          <p:cNvPr id="136216" name="Rectangle 23"/>
          <p:cNvSpPr>
            <a:spLocks noChangeArrowheads="1"/>
          </p:cNvSpPr>
          <p:nvPr/>
        </p:nvSpPr>
        <p:spPr bwMode="auto">
          <a:xfrm>
            <a:off x="5668963" y="43116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70C0"/>
                </a:solidFill>
                <a:latin typeface="Times New Roman" panose="02020603050405020304" pitchFamily="18" charset="0"/>
                <a:ea typeface="隶书" panose="02010509060101010101" pitchFamily="49" charset="-122"/>
              </a:rPr>
              <a:t>5</a:t>
            </a:r>
          </a:p>
        </p:txBody>
      </p:sp>
      <p:sp>
        <p:nvSpPr>
          <p:cNvPr id="136217" name="Rectangle 24"/>
          <p:cNvSpPr>
            <a:spLocks noChangeArrowheads="1"/>
          </p:cNvSpPr>
          <p:nvPr/>
        </p:nvSpPr>
        <p:spPr bwMode="auto">
          <a:xfrm>
            <a:off x="5668963" y="484505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Times New Roman" panose="02020603050405020304" pitchFamily="18" charset="0"/>
                <a:ea typeface="隶书" panose="02010509060101010101" pitchFamily="49" charset="-122"/>
              </a:rPr>
              <a:t>8</a:t>
            </a:r>
          </a:p>
        </p:txBody>
      </p:sp>
      <p:sp>
        <p:nvSpPr>
          <p:cNvPr id="136218" name="Rectangle 25"/>
          <p:cNvSpPr>
            <a:spLocks noChangeArrowheads="1"/>
          </p:cNvSpPr>
          <p:nvPr/>
        </p:nvSpPr>
        <p:spPr bwMode="auto">
          <a:xfrm>
            <a:off x="3149600" y="2562225"/>
            <a:ext cx="2946400" cy="2768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61" name="Text Box 26"/>
          <p:cNvSpPr txBox="1">
            <a:spLocks noChangeArrowheads="1"/>
          </p:cNvSpPr>
          <p:nvPr/>
        </p:nvSpPr>
        <p:spPr bwMode="auto">
          <a:xfrm>
            <a:off x="3505200" y="5407025"/>
            <a:ext cx="381000" cy="1069975"/>
          </a:xfrm>
          <a:prstGeom prst="rect">
            <a:avLst/>
          </a:prstGeom>
          <a:noFill/>
          <a:ln w="12699">
            <a:noFill/>
            <a:miter lim="800000"/>
            <a:headEnd type="none" w="sm" len="sm"/>
            <a:tailEnd type="none" w="sm" len="sm"/>
          </a:ln>
        </p:spPr>
        <p:txBody>
          <a:bodyPr>
            <a:spAutoFit/>
          </a:bodyPr>
          <a:lstStyle/>
          <a:p>
            <a:pPr eaLnBrk="1" hangingPunct="1">
              <a:lnSpc>
                <a:spcPct val="80000"/>
              </a:lnSpc>
              <a:spcBef>
                <a:spcPct val="50000"/>
              </a:spcBef>
              <a:defRPr/>
            </a:pPr>
            <a:r>
              <a:rPr lang="zh-CN" altLang="en-US" sz="2000" dirty="0">
                <a:solidFill>
                  <a:schemeClr val="accent4">
                    <a:lumMod val="50000"/>
                  </a:schemeClr>
                </a:solidFill>
                <a:ea typeface="宋体" charset="-122"/>
              </a:rPr>
              <a:t>初始状态</a:t>
            </a:r>
          </a:p>
        </p:txBody>
      </p:sp>
      <p:sp>
        <p:nvSpPr>
          <p:cNvPr id="70" name="Text Box 27"/>
          <p:cNvSpPr txBox="1">
            <a:spLocks noChangeArrowheads="1"/>
          </p:cNvSpPr>
          <p:nvPr/>
        </p:nvSpPr>
        <p:spPr bwMode="auto">
          <a:xfrm>
            <a:off x="3997325" y="5418138"/>
            <a:ext cx="381000" cy="1314450"/>
          </a:xfrm>
          <a:prstGeom prst="rect">
            <a:avLst/>
          </a:prstGeom>
          <a:noFill/>
          <a:ln w="12699">
            <a:noFill/>
            <a:miter lim="800000"/>
            <a:headEnd type="none" w="sm" len="sm"/>
            <a:tailEnd type="none" w="sm" len="sm"/>
          </a:ln>
        </p:spPr>
        <p:txBody>
          <a:bodyPr>
            <a:spAutoFit/>
          </a:bodyPr>
          <a:lstStyle/>
          <a:p>
            <a:pPr eaLnBrk="1" hangingPunct="1">
              <a:lnSpc>
                <a:spcPct val="80000"/>
              </a:lnSpc>
              <a:spcBef>
                <a:spcPct val="50000"/>
              </a:spcBef>
              <a:defRPr/>
            </a:pPr>
            <a:r>
              <a:rPr lang="zh-CN" altLang="en-US" sz="2000">
                <a:solidFill>
                  <a:schemeClr val="accent4">
                    <a:lumMod val="50000"/>
                  </a:schemeClr>
                </a:solidFill>
                <a:ea typeface="宋体" charset="-122"/>
              </a:rPr>
              <a:t>第一趟结果</a:t>
            </a:r>
          </a:p>
        </p:txBody>
      </p:sp>
      <p:sp>
        <p:nvSpPr>
          <p:cNvPr id="71" name="Text Box 28"/>
          <p:cNvSpPr txBox="1">
            <a:spLocks noChangeArrowheads="1"/>
          </p:cNvSpPr>
          <p:nvPr/>
        </p:nvSpPr>
        <p:spPr bwMode="auto">
          <a:xfrm>
            <a:off x="4530725" y="5427663"/>
            <a:ext cx="381000" cy="1314450"/>
          </a:xfrm>
          <a:prstGeom prst="rect">
            <a:avLst/>
          </a:prstGeom>
          <a:noFill/>
          <a:ln w="12699">
            <a:noFill/>
            <a:miter lim="800000"/>
            <a:headEnd type="none" w="sm" len="sm"/>
            <a:tailEnd type="none" w="sm" len="sm"/>
          </a:ln>
        </p:spPr>
        <p:txBody>
          <a:bodyPr>
            <a:spAutoFit/>
          </a:bodyPr>
          <a:lstStyle/>
          <a:p>
            <a:pPr eaLnBrk="1" hangingPunct="1">
              <a:lnSpc>
                <a:spcPct val="80000"/>
              </a:lnSpc>
              <a:spcBef>
                <a:spcPct val="50000"/>
              </a:spcBef>
              <a:defRPr/>
            </a:pPr>
            <a:r>
              <a:rPr lang="zh-CN" altLang="en-US" sz="2000">
                <a:solidFill>
                  <a:schemeClr val="accent4">
                    <a:lumMod val="50000"/>
                  </a:schemeClr>
                </a:solidFill>
                <a:ea typeface="宋体" charset="-122"/>
              </a:rPr>
              <a:t>第二趟结果</a:t>
            </a:r>
          </a:p>
        </p:txBody>
      </p:sp>
      <p:sp>
        <p:nvSpPr>
          <p:cNvPr id="72" name="Text Box 29"/>
          <p:cNvSpPr txBox="1">
            <a:spLocks noChangeArrowheads="1"/>
          </p:cNvSpPr>
          <p:nvPr/>
        </p:nvSpPr>
        <p:spPr bwMode="auto">
          <a:xfrm>
            <a:off x="5064125" y="5427663"/>
            <a:ext cx="381000" cy="1314450"/>
          </a:xfrm>
          <a:prstGeom prst="rect">
            <a:avLst/>
          </a:prstGeom>
          <a:noFill/>
          <a:ln w="12699">
            <a:noFill/>
            <a:miter lim="800000"/>
            <a:headEnd type="none" w="sm" len="sm"/>
            <a:tailEnd type="none" w="sm" len="sm"/>
          </a:ln>
        </p:spPr>
        <p:txBody>
          <a:bodyPr>
            <a:spAutoFit/>
          </a:bodyPr>
          <a:lstStyle/>
          <a:p>
            <a:pPr eaLnBrk="1" hangingPunct="1">
              <a:lnSpc>
                <a:spcPct val="80000"/>
              </a:lnSpc>
              <a:spcBef>
                <a:spcPct val="50000"/>
              </a:spcBef>
              <a:defRPr/>
            </a:pPr>
            <a:r>
              <a:rPr lang="zh-CN" altLang="en-US" sz="2000" dirty="0">
                <a:solidFill>
                  <a:schemeClr val="accent4">
                    <a:lumMod val="50000"/>
                  </a:schemeClr>
                </a:solidFill>
                <a:ea typeface="宋体" charset="-122"/>
              </a:rPr>
              <a:t>第三趟结果</a:t>
            </a:r>
          </a:p>
        </p:txBody>
      </p:sp>
      <p:sp>
        <p:nvSpPr>
          <p:cNvPr id="73" name="Text Box 30"/>
          <p:cNvSpPr txBox="1">
            <a:spLocks noChangeArrowheads="1"/>
          </p:cNvSpPr>
          <p:nvPr/>
        </p:nvSpPr>
        <p:spPr bwMode="auto">
          <a:xfrm>
            <a:off x="5597525" y="5427663"/>
            <a:ext cx="381000" cy="1314450"/>
          </a:xfrm>
          <a:prstGeom prst="rect">
            <a:avLst/>
          </a:prstGeom>
          <a:noFill/>
          <a:ln w="12699">
            <a:noFill/>
            <a:miter lim="800000"/>
            <a:headEnd type="none" w="sm" len="sm"/>
            <a:tailEnd type="none" w="sm" len="sm"/>
          </a:ln>
        </p:spPr>
        <p:txBody>
          <a:bodyPr>
            <a:spAutoFit/>
          </a:bodyPr>
          <a:lstStyle/>
          <a:p>
            <a:pPr eaLnBrk="1" hangingPunct="1">
              <a:lnSpc>
                <a:spcPct val="80000"/>
              </a:lnSpc>
              <a:spcBef>
                <a:spcPct val="50000"/>
              </a:spcBef>
              <a:defRPr/>
            </a:pPr>
            <a:r>
              <a:rPr lang="zh-CN" altLang="en-US" sz="2000">
                <a:solidFill>
                  <a:schemeClr val="accent4">
                    <a:lumMod val="50000"/>
                  </a:schemeClr>
                </a:solidFill>
                <a:ea typeface="宋体" charset="-122"/>
              </a:rPr>
              <a:t>第四趟结果</a:t>
            </a:r>
          </a:p>
        </p:txBody>
      </p:sp>
      <p:sp>
        <p:nvSpPr>
          <p:cNvPr id="75" name="Text Box 31"/>
          <p:cNvSpPr txBox="1">
            <a:spLocks noChangeArrowheads="1"/>
          </p:cNvSpPr>
          <p:nvPr/>
        </p:nvSpPr>
        <p:spPr bwMode="auto">
          <a:xfrm>
            <a:off x="1524000" y="2816225"/>
            <a:ext cx="609600" cy="2308225"/>
          </a:xfrm>
          <a:prstGeom prst="rect">
            <a:avLst/>
          </a:prstGeom>
          <a:noFill/>
          <a:ln>
            <a:noFill/>
          </a:ln>
        </p:spPr>
        <p:txBody>
          <a:bodyPr>
            <a:spAutoFit/>
          </a:bodyPr>
          <a:lstStyle>
            <a:lvl1pPr eaLnBrk="0" hangingPunct="0">
              <a:defRPr sz="2400" b="1">
                <a:solidFill>
                  <a:schemeClr val="bg2"/>
                </a:solidFill>
                <a:latin typeface="Times New Roman" pitchFamily="18" charset="0"/>
                <a:ea typeface="宋体" charset="-122"/>
              </a:defRPr>
            </a:lvl1pPr>
            <a:lvl2pPr marL="742950" indent="-285750" eaLnBrk="0" hangingPunct="0">
              <a:defRPr sz="2400" b="1">
                <a:solidFill>
                  <a:schemeClr val="bg2"/>
                </a:solidFill>
                <a:latin typeface="Times New Roman" pitchFamily="18" charset="0"/>
                <a:ea typeface="宋体" charset="-122"/>
              </a:defRPr>
            </a:lvl2pPr>
            <a:lvl3pPr marL="1143000" indent="-228600" eaLnBrk="0" hangingPunct="0">
              <a:defRPr sz="2400" b="1">
                <a:solidFill>
                  <a:schemeClr val="bg2"/>
                </a:solidFill>
                <a:latin typeface="Times New Roman" pitchFamily="18" charset="0"/>
                <a:ea typeface="宋体" charset="-122"/>
              </a:defRPr>
            </a:lvl3pPr>
            <a:lvl4pPr marL="1600200" indent="-228600" eaLnBrk="0" hangingPunct="0">
              <a:defRPr sz="2400" b="1">
                <a:solidFill>
                  <a:schemeClr val="bg2"/>
                </a:solidFill>
                <a:latin typeface="Times New Roman" pitchFamily="18" charset="0"/>
                <a:ea typeface="宋体" charset="-122"/>
              </a:defRPr>
            </a:lvl4pPr>
            <a:lvl5pPr marL="2057400" indent="-228600" eaLnBrk="0" hangingPunct="0">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defRPr sz="2400" b="1">
                <a:solidFill>
                  <a:schemeClr val="bg2"/>
                </a:solidFill>
                <a:latin typeface="Times New Roman" pitchFamily="18" charset="0"/>
                <a:ea typeface="宋体" charset="-122"/>
              </a:defRPr>
            </a:lvl9pPr>
          </a:lstStyle>
          <a:p>
            <a:pPr eaLnBrk="1" hangingPunct="1">
              <a:spcBef>
                <a:spcPct val="50000"/>
              </a:spcBef>
              <a:defRPr/>
            </a:pPr>
            <a:r>
              <a:rPr lang="zh-CN" altLang="en-US" b="0" dirty="0">
                <a:solidFill>
                  <a:schemeClr val="accent6">
                    <a:lumMod val="50000"/>
                  </a:schemeClr>
                </a:solidFill>
              </a:rPr>
              <a:t>小的逐渐上升</a:t>
            </a:r>
          </a:p>
        </p:txBody>
      </p:sp>
      <p:sp>
        <p:nvSpPr>
          <p:cNvPr id="76" name="Line 32"/>
          <p:cNvSpPr>
            <a:spLocks noChangeShapeType="1"/>
          </p:cNvSpPr>
          <p:nvPr/>
        </p:nvSpPr>
        <p:spPr bwMode="auto">
          <a:xfrm flipV="1">
            <a:off x="2667000" y="2740025"/>
            <a:ext cx="0" cy="2438400"/>
          </a:xfrm>
          <a:prstGeom prst="line">
            <a:avLst/>
          </a:prstGeom>
          <a:noFill/>
          <a:ln w="12700">
            <a:solidFill>
              <a:schemeClr val="accent6">
                <a:lumMod val="50000"/>
              </a:schemeClr>
            </a:solidFill>
            <a:round/>
            <a:headEnd type="none" w="sm" len="sm"/>
            <a:tailEnd type="stealth" w="lg" len="lg"/>
          </a:ln>
        </p:spPr>
        <p:txBody>
          <a:bodyPr wrap="none" anchor="ctr"/>
          <a:lstStyle/>
          <a:p>
            <a:pPr eaLnBrk="1" hangingPunct="1">
              <a:defRPr/>
            </a:pPr>
            <a:endParaRPr lang="zh-CN" altLang="en-US">
              <a:ea typeface="隶书" pitchFamily="49" charset="-122"/>
            </a:endParaRPr>
          </a:p>
        </p:txBody>
      </p:sp>
      <p:sp>
        <p:nvSpPr>
          <p:cNvPr id="136226" name="Line 33"/>
          <p:cNvSpPr>
            <a:spLocks noChangeShapeType="1"/>
          </p:cNvSpPr>
          <p:nvPr/>
        </p:nvSpPr>
        <p:spPr bwMode="auto">
          <a:xfrm flipV="1">
            <a:off x="6019800" y="3883025"/>
            <a:ext cx="1447800" cy="1219200"/>
          </a:xfrm>
          <a:prstGeom prst="line">
            <a:avLst/>
          </a:prstGeom>
          <a:noFill/>
          <a:ln w="12700">
            <a:solidFill>
              <a:srgbClr val="002060"/>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7" name="Line 34"/>
          <p:cNvSpPr>
            <a:spLocks noChangeShapeType="1"/>
          </p:cNvSpPr>
          <p:nvPr/>
        </p:nvSpPr>
        <p:spPr bwMode="auto">
          <a:xfrm flipV="1">
            <a:off x="6019800" y="3883025"/>
            <a:ext cx="1447800" cy="685800"/>
          </a:xfrm>
          <a:prstGeom prst="line">
            <a:avLst/>
          </a:prstGeom>
          <a:noFill/>
          <a:ln w="12700">
            <a:solidFill>
              <a:srgbClr val="002060"/>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8" name="Line 35"/>
          <p:cNvSpPr>
            <a:spLocks noChangeShapeType="1"/>
          </p:cNvSpPr>
          <p:nvPr/>
        </p:nvSpPr>
        <p:spPr bwMode="auto">
          <a:xfrm flipV="1">
            <a:off x="6019800" y="3883025"/>
            <a:ext cx="1447800" cy="76200"/>
          </a:xfrm>
          <a:prstGeom prst="line">
            <a:avLst/>
          </a:prstGeom>
          <a:noFill/>
          <a:ln w="12700">
            <a:solidFill>
              <a:srgbClr val="002060"/>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9" name="Line 36"/>
          <p:cNvSpPr>
            <a:spLocks noChangeShapeType="1"/>
          </p:cNvSpPr>
          <p:nvPr/>
        </p:nvSpPr>
        <p:spPr bwMode="auto">
          <a:xfrm>
            <a:off x="6019800" y="3425825"/>
            <a:ext cx="1447800" cy="457200"/>
          </a:xfrm>
          <a:prstGeom prst="line">
            <a:avLst/>
          </a:prstGeom>
          <a:noFill/>
          <a:ln w="12700">
            <a:solidFill>
              <a:srgbClr val="002060"/>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30" name="Text Box 37"/>
          <p:cNvSpPr txBox="1">
            <a:spLocks noChangeArrowheads="1"/>
          </p:cNvSpPr>
          <p:nvPr/>
        </p:nvSpPr>
        <p:spPr bwMode="auto">
          <a:xfrm>
            <a:off x="7467600" y="2604988"/>
            <a:ext cx="533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50000"/>
              </a:spcBef>
              <a:buClrTx/>
              <a:buFontTx/>
              <a:buNone/>
            </a:pPr>
            <a:r>
              <a:rPr lang="zh-CN" altLang="en-US" dirty="0">
                <a:solidFill>
                  <a:srgbClr val="3366FF"/>
                </a:solidFill>
                <a:latin typeface="Times New Roman" panose="02020603050405020304" pitchFamily="18" charset="0"/>
                <a:ea typeface="宋体" panose="02010600030101010101" pitchFamily="2" charset="-122"/>
              </a:rPr>
              <a:t>每趟沉下一个最大的</a:t>
            </a:r>
          </a:p>
        </p:txBody>
      </p:sp>
      <p:sp>
        <p:nvSpPr>
          <p:cNvPr id="3" name="灯片编号占位符 2">
            <a:extLst>
              <a:ext uri="{FF2B5EF4-FFF2-40B4-BE49-F238E27FC236}">
                <a16:creationId xmlns="" xmlns:a16="http://schemas.microsoft.com/office/drawing/2014/main" id="{D59D9E92-84A7-45D2-AF9B-4904AAA55983}"/>
              </a:ext>
            </a:extLst>
          </p:cNvPr>
          <p:cNvSpPr>
            <a:spLocks noGrp="1"/>
          </p:cNvSpPr>
          <p:nvPr>
            <p:ph type="sldNum" sz="quarter" idx="12"/>
          </p:nvPr>
        </p:nvSpPr>
        <p:spPr/>
        <p:txBody>
          <a:bodyPr/>
          <a:lstStyle/>
          <a:p>
            <a:pPr>
              <a:defRPr/>
            </a:pPr>
            <a:fld id="{CE1FE2A4-74F4-47C4-8584-9852550605CF}" type="slidenum">
              <a:rPr lang="en-US" altLang="zh-CN" smtClean="0"/>
              <a:pPr>
                <a:defRPr/>
              </a:pPr>
              <a:t>96</a:t>
            </a:fld>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a:xfrm>
            <a:off x="609600" y="1076325"/>
            <a:ext cx="10975975" cy="1066800"/>
          </a:xfrm>
        </p:spPr>
        <p:txBody>
          <a:bodyPr/>
          <a:lstStyle/>
          <a:p>
            <a:pPr eaLnBrk="1" hangingPunct="1"/>
            <a:r>
              <a:rPr lang="zh-CN" altLang="en-US"/>
              <a:t>最简单的交换排序方法</a:t>
            </a:r>
            <a:r>
              <a:rPr lang="en-US" altLang="zh-CN"/>
              <a:t>——</a:t>
            </a:r>
            <a:r>
              <a:rPr lang="zh-CN" altLang="en-US"/>
              <a:t>起泡排序</a:t>
            </a:r>
          </a:p>
        </p:txBody>
      </p:sp>
      <p:sp>
        <p:nvSpPr>
          <p:cNvPr id="137219" name="内容占位符 2"/>
          <p:cNvSpPr>
            <a:spLocks noGrp="1"/>
          </p:cNvSpPr>
          <p:nvPr>
            <p:ph idx="1"/>
          </p:nvPr>
        </p:nvSpPr>
        <p:spPr>
          <a:xfrm>
            <a:off x="752475" y="2060575"/>
            <a:ext cx="10745788" cy="4176713"/>
          </a:xfrm>
        </p:spPr>
        <p:txBody>
          <a:bodyPr/>
          <a:lstStyle/>
          <a:p>
            <a:pPr eaLnBrk="1" hangingPunct="1">
              <a:spcAft>
                <a:spcPts val="1200"/>
              </a:spcAft>
            </a:pPr>
            <a:r>
              <a:rPr lang="zh-CN" altLang="en-US">
                <a:latin typeface="宋体" panose="02010600030101010101" pitchFamily="2" charset="-122"/>
              </a:rPr>
              <a:t>对具有</a:t>
            </a:r>
            <a:r>
              <a:rPr lang="en-US" altLang="zh-CN">
                <a:latin typeface="Times New Roman" panose="02020603050405020304" pitchFamily="18" charset="0"/>
                <a:cs typeface="Times New Roman" panose="02020603050405020304" pitchFamily="18" charset="0"/>
              </a:rPr>
              <a:t>n</a:t>
            </a:r>
            <a:r>
              <a:rPr lang="zh-CN" altLang="en-US">
                <a:latin typeface="宋体" panose="02010600030101010101" pitchFamily="2" charset="-122"/>
                <a:cs typeface="Times New Roman" panose="02020603050405020304" pitchFamily="18" charset="0"/>
              </a:rPr>
              <a:t>个元素的序列按升序进行起泡排序的步骤：</a:t>
            </a:r>
          </a:p>
          <a:p>
            <a:pPr lvl="1" eaLnBrk="1" hangingPunct="1">
              <a:spcAft>
                <a:spcPts val="1200"/>
              </a:spcAft>
            </a:pPr>
            <a:r>
              <a:rPr lang="zh-CN" altLang="en-US" sz="2400">
                <a:latin typeface="宋体" panose="02010600030101010101" pitchFamily="2" charset="-122"/>
                <a:cs typeface="Times New Roman" panose="02020603050405020304" pitchFamily="18" charset="0"/>
              </a:rPr>
              <a:t>首先将第一个元素与第二个元素进行比较，若为逆序，</a:t>
            </a:r>
            <a:r>
              <a:rPr lang="zh-CN" altLang="en-US" sz="2400">
                <a:latin typeface="宋体" panose="02010600030101010101" pitchFamily="2" charset="-122"/>
              </a:rPr>
              <a:t>则将两元素交换。然后比较第二、第三个元素，依次类推，直到第</a:t>
            </a:r>
            <a:r>
              <a:rPr lang="en-US" altLang="zh-CN" sz="2400">
                <a:latin typeface="Times New Roman" panose="02020603050405020304" pitchFamily="18" charset="0"/>
              </a:rPr>
              <a:t>n-1</a:t>
            </a:r>
            <a:r>
              <a:rPr lang="zh-CN" altLang="en-US" sz="2400">
                <a:latin typeface="宋体" panose="02010600030101010101" pitchFamily="2" charset="-122"/>
              </a:rPr>
              <a:t>和第</a:t>
            </a:r>
            <a:r>
              <a:rPr lang="en-US" altLang="zh-CN" sz="2400">
                <a:latin typeface="Times New Roman" panose="02020603050405020304" pitchFamily="18" charset="0"/>
              </a:rPr>
              <a:t>n</a:t>
            </a:r>
            <a:r>
              <a:rPr lang="zh-CN" altLang="en-US" sz="2400">
                <a:latin typeface="宋体" panose="02010600030101010101" pitchFamily="2" charset="-122"/>
              </a:rPr>
              <a:t>个元素进行了比较和交换。此过程称为第一趟起泡排序。经过第一趟，最大的元素便被交换到第</a:t>
            </a:r>
            <a:r>
              <a:rPr lang="en-US" altLang="zh-CN" sz="2400">
                <a:latin typeface="Times New Roman" panose="02020603050405020304" pitchFamily="18" charset="0"/>
              </a:rPr>
              <a:t>n</a:t>
            </a:r>
            <a:r>
              <a:rPr lang="zh-CN" altLang="en-US" sz="2400">
                <a:latin typeface="宋体" panose="02010600030101010101" pitchFamily="2" charset="-122"/>
              </a:rPr>
              <a:t>个位置。</a:t>
            </a:r>
          </a:p>
          <a:p>
            <a:pPr lvl="1" eaLnBrk="1" hangingPunct="1">
              <a:spcAft>
                <a:spcPts val="1200"/>
              </a:spcAft>
            </a:pPr>
            <a:r>
              <a:rPr lang="zh-CN" altLang="en-US" sz="2400">
                <a:latin typeface="宋体" panose="02010600030101010101" pitchFamily="2" charset="-122"/>
              </a:rPr>
              <a:t>对前</a:t>
            </a:r>
            <a:r>
              <a:rPr lang="en-US" altLang="zh-CN" sz="2400">
                <a:latin typeface="Times New Roman" panose="02020603050405020304" pitchFamily="18" charset="0"/>
              </a:rPr>
              <a:t>n-1</a:t>
            </a:r>
            <a:r>
              <a:rPr lang="zh-CN" altLang="en-US" sz="2400">
                <a:latin typeface="宋体" panose="02010600030101010101" pitchFamily="2" charset="-122"/>
              </a:rPr>
              <a:t>个元素进行第二趟起泡排序，将其中最大元素交换到第</a:t>
            </a:r>
            <a:r>
              <a:rPr lang="en-US" altLang="zh-CN" sz="2400">
                <a:latin typeface="Times New Roman" panose="02020603050405020304" pitchFamily="18" charset="0"/>
              </a:rPr>
              <a:t>n-1</a:t>
            </a:r>
            <a:r>
              <a:rPr lang="zh-CN" altLang="en-US" sz="2400">
                <a:latin typeface="宋体" panose="02010600030101010101" pitchFamily="2" charset="-122"/>
              </a:rPr>
              <a:t>个位置。</a:t>
            </a:r>
          </a:p>
          <a:p>
            <a:pPr lvl="1" eaLnBrk="1" hangingPunct="1">
              <a:spcAft>
                <a:spcPts val="1200"/>
              </a:spcAft>
            </a:pPr>
            <a:r>
              <a:rPr lang="zh-CN" altLang="en-US" sz="2400">
                <a:latin typeface="宋体" panose="02010600030101010101" pitchFamily="2" charset="-122"/>
              </a:rPr>
              <a:t>如此继续，直到某一趟排序未发生任何交换时，排序完毕。对</a:t>
            </a:r>
            <a:r>
              <a:rPr lang="en-US" altLang="zh-CN" sz="2400">
                <a:latin typeface="Times New Roman" panose="02020603050405020304" pitchFamily="18" charset="0"/>
              </a:rPr>
              <a:t>n</a:t>
            </a:r>
            <a:r>
              <a:rPr lang="zh-CN" altLang="en-US" sz="2400">
                <a:latin typeface="宋体" panose="02010600030101010101" pitchFamily="2" charset="-122"/>
              </a:rPr>
              <a:t>个元素的序列，起泡排序最多需要进行</a:t>
            </a:r>
            <a:r>
              <a:rPr lang="en-US" altLang="zh-CN" sz="2400">
                <a:latin typeface="Times New Roman" panose="02020603050405020304" pitchFamily="18" charset="0"/>
              </a:rPr>
              <a:t>n-1</a:t>
            </a:r>
            <a:r>
              <a:rPr lang="zh-CN" altLang="en-US" sz="2400">
                <a:latin typeface="宋体" panose="02010600030101010101" pitchFamily="2" charset="-122"/>
              </a:rPr>
              <a:t>趟。</a:t>
            </a:r>
          </a:p>
        </p:txBody>
      </p:sp>
      <p:sp>
        <p:nvSpPr>
          <p:cNvPr id="3" name="灯片编号占位符 2">
            <a:extLst>
              <a:ext uri="{FF2B5EF4-FFF2-40B4-BE49-F238E27FC236}">
                <a16:creationId xmlns="" xmlns:a16="http://schemas.microsoft.com/office/drawing/2014/main" id="{11A5B633-8EC5-44A5-8221-740AB57EC56A}"/>
              </a:ext>
            </a:extLst>
          </p:cNvPr>
          <p:cNvSpPr>
            <a:spLocks noGrp="1"/>
          </p:cNvSpPr>
          <p:nvPr>
            <p:ph type="sldNum" sz="quarter" idx="12"/>
          </p:nvPr>
        </p:nvSpPr>
        <p:spPr/>
        <p:txBody>
          <a:bodyPr/>
          <a:lstStyle/>
          <a:p>
            <a:pPr>
              <a:defRPr/>
            </a:pPr>
            <a:fld id="{CE1FE2A4-74F4-47C4-8584-9852550605CF}" type="slidenum">
              <a:rPr lang="en-US" altLang="zh-CN" smtClean="0"/>
              <a:pPr>
                <a:defRPr/>
              </a:pPr>
              <a:t>97</a:t>
            </a:fld>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3" name="标题 1"/>
          <p:cNvSpPr>
            <a:spLocks noGrp="1"/>
          </p:cNvSpPr>
          <p:nvPr>
            <p:ph type="title"/>
          </p:nvPr>
        </p:nvSpPr>
        <p:spPr/>
        <p:txBody>
          <a:bodyPr/>
          <a:lstStyle/>
          <a:p>
            <a:r>
              <a:rPr lang="zh-CN" altLang="en-US"/>
              <a:t>例</a:t>
            </a:r>
            <a:r>
              <a:rPr lang="en-US" altLang="zh-CN"/>
              <a:t>9-13 </a:t>
            </a:r>
            <a:r>
              <a:rPr lang="zh-CN" altLang="en-US"/>
              <a:t>起泡排序函数模板</a:t>
            </a:r>
          </a:p>
        </p:txBody>
      </p:sp>
      <p:sp>
        <p:nvSpPr>
          <p:cNvPr id="14" name="内容占位符 2">
            <a:extLst>
              <a:ext uri="{FF2B5EF4-FFF2-40B4-BE49-F238E27FC236}">
                <a16:creationId xmlns="" xmlns:a16="http://schemas.microsoft.com/office/drawing/2014/main" id="{F2953795-8F01-4E0A-9615-687D6722A830}"/>
              </a:ext>
            </a:extLst>
          </p:cNvPr>
          <p:cNvSpPr>
            <a:spLocks noGrp="1"/>
          </p:cNvSpPr>
          <p:nvPr>
            <p:ph sz="half" idx="1"/>
          </p:nvPr>
        </p:nvSpPr>
        <p:spPr>
          <a:xfrm>
            <a:off x="552971" y="1268760"/>
            <a:ext cx="4119835" cy="5184428"/>
          </a:xfrm>
        </p:spPr>
        <p:txBody>
          <a:bodyPr/>
          <a:lstStyle/>
          <a:p>
            <a:pPr marL="85725">
              <a:spcBef>
                <a:spcPct val="0"/>
              </a:spcBef>
              <a:buFont typeface="Wingdings" panose="05000000000000000000" pitchFamily="2" charset="2"/>
              <a:buNone/>
            </a:pPr>
            <a:r>
              <a:rPr lang="fr-FR" altLang="zh-CN" sz="2000" dirty="0"/>
              <a:t>template &lt;class T&gt;</a:t>
            </a:r>
          </a:p>
          <a:p>
            <a:pPr marL="85725">
              <a:spcBef>
                <a:spcPct val="0"/>
              </a:spcBef>
              <a:buFont typeface="Wingdings" panose="05000000000000000000" pitchFamily="2" charset="2"/>
              <a:buNone/>
            </a:pPr>
            <a:r>
              <a:rPr lang="fr-FR" altLang="zh-CN" sz="2000" dirty="0"/>
              <a:t>void mySwap(T &amp;x, T &amp;y) {</a:t>
            </a:r>
          </a:p>
          <a:p>
            <a:pPr marL="85725">
              <a:spcBef>
                <a:spcPct val="0"/>
              </a:spcBef>
              <a:buFont typeface="Wingdings" panose="05000000000000000000" pitchFamily="2" charset="2"/>
              <a:buNone/>
            </a:pPr>
            <a:r>
              <a:rPr lang="fr-FR" altLang="zh-CN" sz="2000" dirty="0"/>
              <a:t>	T temp = x;</a:t>
            </a:r>
          </a:p>
          <a:p>
            <a:pPr marL="85725">
              <a:spcBef>
                <a:spcPct val="0"/>
              </a:spcBef>
              <a:buFont typeface="Wingdings" panose="05000000000000000000" pitchFamily="2" charset="2"/>
              <a:buNone/>
            </a:pPr>
            <a:r>
              <a:rPr lang="fr-FR" altLang="zh-CN" sz="2000" dirty="0"/>
              <a:t>	x = y;</a:t>
            </a:r>
          </a:p>
          <a:p>
            <a:pPr marL="85725">
              <a:spcBef>
                <a:spcPct val="0"/>
              </a:spcBef>
              <a:buFont typeface="Wingdings" panose="05000000000000000000" pitchFamily="2" charset="2"/>
              <a:buNone/>
            </a:pPr>
            <a:r>
              <a:rPr lang="fr-FR" altLang="zh-CN" sz="2000" dirty="0"/>
              <a:t>	y = temp;</a:t>
            </a:r>
          </a:p>
          <a:p>
            <a:pPr marL="85725">
              <a:spcBef>
                <a:spcPct val="0"/>
              </a:spcBef>
              <a:buFont typeface="Wingdings" panose="05000000000000000000" pitchFamily="2" charset="2"/>
              <a:buNone/>
            </a:pPr>
            <a:r>
              <a:rPr lang="fr-FR" altLang="zh-CN" sz="2000" dirty="0" smtClean="0"/>
              <a:t>}</a:t>
            </a:r>
            <a:endParaRPr lang="fr-FR" altLang="zh-CN" sz="2000" dirty="0"/>
          </a:p>
        </p:txBody>
      </p:sp>
      <p:sp>
        <p:nvSpPr>
          <p:cNvPr id="15" name="内容占位符 3">
            <a:extLst>
              <a:ext uri="{FF2B5EF4-FFF2-40B4-BE49-F238E27FC236}">
                <a16:creationId xmlns="" xmlns:a16="http://schemas.microsoft.com/office/drawing/2014/main" id="{CDDD5EB2-1533-400D-801E-C07DBF02D3DA}"/>
              </a:ext>
            </a:extLst>
          </p:cNvPr>
          <p:cNvSpPr txBox="1">
            <a:spLocks/>
          </p:cNvSpPr>
          <p:nvPr/>
        </p:nvSpPr>
        <p:spPr>
          <a:xfrm>
            <a:off x="5238525" y="1268760"/>
            <a:ext cx="6928149" cy="5184428"/>
          </a:xfrm>
          <a:prstGeom prst="rect">
            <a:avLst/>
          </a:prstGeom>
        </p:spPr>
        <p:txBody>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85725" indent="0">
              <a:spcBef>
                <a:spcPct val="0"/>
              </a:spcBef>
              <a:buFont typeface="Wingdings" panose="05000000000000000000" pitchFamily="2" charset="2"/>
              <a:buNone/>
              <a:tabLst>
                <a:tab pos="714375" algn="l"/>
                <a:tab pos="1438275" algn="l"/>
                <a:tab pos="2152650" algn="l"/>
                <a:tab pos="2867025" algn="l"/>
              </a:tabLst>
            </a:pPr>
            <a:r>
              <a:rPr kumimoji="0" lang="en-US" altLang="zh-CN" sz="2000" dirty="0">
                <a:latin typeface="Consolas" panose="020B0609020204030204" pitchFamily="49" charset="0"/>
              </a:rPr>
              <a:t>template &lt;class T&gt;</a:t>
            </a:r>
          </a:p>
          <a:p>
            <a:pPr marL="85725" indent="0">
              <a:spcBef>
                <a:spcPct val="0"/>
              </a:spcBef>
              <a:buFont typeface="Wingdings" panose="05000000000000000000" pitchFamily="2" charset="2"/>
              <a:buNone/>
              <a:tabLst>
                <a:tab pos="714375" algn="l"/>
                <a:tab pos="1438275" algn="l"/>
                <a:tab pos="2152650" algn="l"/>
                <a:tab pos="2867025" algn="l"/>
              </a:tabLst>
            </a:pPr>
            <a:r>
              <a:rPr kumimoji="0" lang="en-US" altLang="zh-CN" sz="2000" dirty="0">
                <a:latin typeface="Consolas" panose="020B0609020204030204" pitchFamily="49" charset="0"/>
              </a:rPr>
              <a:t>void </a:t>
            </a:r>
            <a:r>
              <a:rPr kumimoji="0" lang="en-US" altLang="zh-CN" sz="2000" dirty="0" err="1">
                <a:latin typeface="Consolas" panose="020B0609020204030204" pitchFamily="49" charset="0"/>
              </a:rPr>
              <a:t>bubbleSort</a:t>
            </a:r>
            <a:r>
              <a:rPr kumimoji="0" lang="en-US" altLang="zh-CN" sz="2000" dirty="0">
                <a:latin typeface="Consolas" panose="020B0609020204030204" pitchFamily="49" charset="0"/>
              </a:rPr>
              <a:t>(T a[], </a:t>
            </a:r>
            <a:r>
              <a:rPr kumimoji="0" lang="en-US" altLang="zh-CN" sz="2000" dirty="0" err="1">
                <a:latin typeface="Consolas" panose="020B0609020204030204" pitchFamily="49" charset="0"/>
              </a:rPr>
              <a:t>int</a:t>
            </a:r>
            <a:r>
              <a:rPr kumimoji="0" lang="en-US" altLang="zh-CN" sz="2000" dirty="0">
                <a:latin typeface="Consolas" panose="020B0609020204030204" pitchFamily="49" charset="0"/>
              </a:rPr>
              <a:t> n) {</a:t>
            </a:r>
          </a:p>
          <a:p>
            <a:pPr marL="85725" indent="0">
              <a:spcBef>
                <a:spcPct val="0"/>
              </a:spcBef>
              <a:buFont typeface="Wingdings" panose="05000000000000000000" pitchFamily="2" charset="2"/>
              <a:buNone/>
              <a:tabLst>
                <a:tab pos="714375" algn="l"/>
                <a:tab pos="1438275" algn="l"/>
                <a:tab pos="2152650" algn="l"/>
                <a:tab pos="2867025" algn="l"/>
              </a:tabLst>
            </a:pPr>
            <a:r>
              <a:rPr kumimoji="0" lang="en-US" altLang="zh-CN" sz="2000" dirty="0">
                <a:latin typeface="Consolas" panose="020B0609020204030204" pitchFamily="49" charset="0"/>
              </a:rPr>
              <a:t>	</a:t>
            </a:r>
            <a:r>
              <a:rPr kumimoji="0" lang="en-US" altLang="zh-CN" sz="2000" dirty="0" err="1">
                <a:latin typeface="Consolas" panose="020B0609020204030204" pitchFamily="49" charset="0"/>
              </a:rPr>
              <a:t>int</a:t>
            </a:r>
            <a:r>
              <a:rPr kumimoji="0" lang="en-US" altLang="zh-CN" sz="2000" dirty="0">
                <a:latin typeface="Consolas" panose="020B0609020204030204" pitchFamily="49" charset="0"/>
              </a:rPr>
              <a:t> </a:t>
            </a:r>
            <a:r>
              <a:rPr kumimoji="0" lang="en-US" altLang="zh-CN" sz="2000" dirty="0" err="1">
                <a:latin typeface="Consolas" panose="020B0609020204030204" pitchFamily="49" charset="0"/>
              </a:rPr>
              <a:t>i</a:t>
            </a:r>
            <a:r>
              <a:rPr kumimoji="0" lang="en-US" altLang="zh-CN" sz="2000" dirty="0">
                <a:latin typeface="Consolas" panose="020B0609020204030204" pitchFamily="49" charset="0"/>
              </a:rPr>
              <a:t> = n – 1;</a:t>
            </a:r>
          </a:p>
          <a:p>
            <a:pPr marL="85725" indent="0">
              <a:spcBef>
                <a:spcPct val="0"/>
              </a:spcBef>
              <a:buFont typeface="Wingdings" panose="05000000000000000000" pitchFamily="2" charset="2"/>
              <a:buNone/>
              <a:tabLst>
                <a:tab pos="714375" algn="l"/>
                <a:tab pos="1438275" algn="l"/>
                <a:tab pos="2152650" algn="l"/>
                <a:tab pos="2867025" algn="l"/>
              </a:tabLst>
            </a:pPr>
            <a:r>
              <a:rPr kumimoji="0" lang="en-US" altLang="zh-CN" sz="2000" dirty="0">
                <a:latin typeface="Consolas" panose="020B0609020204030204" pitchFamily="49" charset="0"/>
              </a:rPr>
              <a:t>	while (</a:t>
            </a:r>
            <a:r>
              <a:rPr kumimoji="0" lang="en-US" altLang="zh-CN" sz="2000" dirty="0" err="1">
                <a:latin typeface="Consolas" panose="020B0609020204030204" pitchFamily="49" charset="0"/>
              </a:rPr>
              <a:t>i</a:t>
            </a:r>
            <a:r>
              <a:rPr kumimoji="0" lang="en-US" altLang="zh-CN" sz="2000" dirty="0">
                <a:latin typeface="Consolas" panose="020B0609020204030204" pitchFamily="49" charset="0"/>
              </a:rPr>
              <a:t> &gt; 0) {</a:t>
            </a:r>
          </a:p>
          <a:p>
            <a:pPr marL="85725" indent="0">
              <a:spcBef>
                <a:spcPct val="0"/>
              </a:spcBef>
              <a:buFont typeface="Wingdings" panose="05000000000000000000" pitchFamily="2" charset="2"/>
              <a:buNone/>
              <a:tabLst>
                <a:tab pos="714375" algn="l"/>
                <a:tab pos="1438275" algn="l"/>
                <a:tab pos="2152650" algn="l"/>
                <a:tab pos="2867025" algn="l"/>
              </a:tabLst>
            </a:pPr>
            <a:r>
              <a:rPr kumimoji="0" lang="en-US" altLang="zh-CN" sz="2000" dirty="0">
                <a:latin typeface="Consolas" panose="020B0609020204030204" pitchFamily="49" charset="0"/>
              </a:rPr>
              <a:t>	</a:t>
            </a:r>
            <a:r>
              <a:rPr kumimoji="0" lang="en-US" altLang="zh-CN" sz="2000" dirty="0" smtClean="0">
                <a:latin typeface="Consolas" panose="020B0609020204030204" pitchFamily="49" charset="0"/>
              </a:rPr>
              <a:t>	</a:t>
            </a:r>
            <a:r>
              <a:rPr kumimoji="0" lang="en-US" altLang="zh-CN" sz="2000" dirty="0" err="1" smtClean="0">
                <a:latin typeface="Consolas" panose="020B0609020204030204" pitchFamily="49" charset="0"/>
              </a:rPr>
              <a:t>int</a:t>
            </a:r>
            <a:r>
              <a:rPr kumimoji="0" lang="en-US" altLang="zh-CN" sz="2000" dirty="0" smtClean="0">
                <a:latin typeface="Consolas" panose="020B0609020204030204" pitchFamily="49" charset="0"/>
              </a:rPr>
              <a:t> </a:t>
            </a:r>
            <a:r>
              <a:rPr kumimoji="0" lang="en-US" altLang="zh-CN" sz="2000" dirty="0" err="1">
                <a:latin typeface="Consolas" panose="020B0609020204030204" pitchFamily="49" charset="0"/>
              </a:rPr>
              <a:t>lastExchangeIndex</a:t>
            </a:r>
            <a:r>
              <a:rPr kumimoji="0" lang="en-US" altLang="zh-CN" sz="2000" dirty="0">
                <a:latin typeface="Consolas" panose="020B0609020204030204" pitchFamily="49" charset="0"/>
              </a:rPr>
              <a:t> = 0;</a:t>
            </a:r>
          </a:p>
          <a:p>
            <a:pPr marL="85725" indent="0">
              <a:spcBef>
                <a:spcPct val="0"/>
              </a:spcBef>
              <a:buFont typeface="Wingdings" panose="05000000000000000000" pitchFamily="2" charset="2"/>
              <a:buNone/>
              <a:tabLst>
                <a:tab pos="714375" algn="l"/>
                <a:tab pos="1438275" algn="l"/>
                <a:tab pos="2152650" algn="l"/>
                <a:tab pos="2867025" algn="l"/>
              </a:tabLst>
            </a:pPr>
            <a:r>
              <a:rPr kumimoji="0" lang="en-US" altLang="zh-CN" sz="2000" dirty="0">
                <a:latin typeface="Consolas" panose="020B0609020204030204" pitchFamily="49" charset="0"/>
              </a:rPr>
              <a:t>	</a:t>
            </a:r>
            <a:r>
              <a:rPr kumimoji="0" lang="en-US" altLang="zh-CN" sz="2000" dirty="0" smtClean="0">
                <a:latin typeface="Consolas" panose="020B0609020204030204" pitchFamily="49" charset="0"/>
              </a:rPr>
              <a:t>	for </a:t>
            </a:r>
            <a:r>
              <a:rPr kumimoji="0" lang="en-US" altLang="zh-CN" sz="2000" dirty="0">
                <a:latin typeface="Consolas" panose="020B0609020204030204" pitchFamily="49" charset="0"/>
              </a:rPr>
              <a:t>(</a:t>
            </a:r>
            <a:r>
              <a:rPr kumimoji="0" lang="en-US" altLang="zh-CN" sz="2000" dirty="0" err="1">
                <a:latin typeface="Consolas" panose="020B0609020204030204" pitchFamily="49" charset="0"/>
              </a:rPr>
              <a:t>int</a:t>
            </a:r>
            <a:r>
              <a:rPr kumimoji="0" lang="en-US" altLang="zh-CN" sz="2000" dirty="0">
                <a:latin typeface="Consolas" panose="020B0609020204030204" pitchFamily="49" charset="0"/>
              </a:rPr>
              <a:t> j = 0; j &lt; </a:t>
            </a:r>
            <a:r>
              <a:rPr kumimoji="0" lang="en-US" altLang="zh-CN" sz="2000" dirty="0" err="1">
                <a:latin typeface="Consolas" panose="020B0609020204030204" pitchFamily="49" charset="0"/>
              </a:rPr>
              <a:t>i</a:t>
            </a:r>
            <a:r>
              <a:rPr kumimoji="0" lang="en-US" altLang="zh-CN" sz="2000" dirty="0">
                <a:latin typeface="Consolas" panose="020B0609020204030204" pitchFamily="49" charset="0"/>
              </a:rPr>
              <a:t>; </a:t>
            </a:r>
            <a:r>
              <a:rPr kumimoji="0" lang="en-US" altLang="zh-CN" sz="2000" dirty="0" err="1">
                <a:latin typeface="Consolas" panose="020B0609020204030204" pitchFamily="49" charset="0"/>
              </a:rPr>
              <a:t>j++</a:t>
            </a:r>
            <a:r>
              <a:rPr kumimoji="0" lang="en-US" altLang="zh-CN" sz="2000" dirty="0">
                <a:latin typeface="Consolas" panose="020B0609020204030204" pitchFamily="49" charset="0"/>
              </a:rPr>
              <a:t>)</a:t>
            </a:r>
          </a:p>
          <a:p>
            <a:pPr marL="85725" indent="0">
              <a:spcBef>
                <a:spcPct val="0"/>
              </a:spcBef>
              <a:buFont typeface="Wingdings" panose="05000000000000000000" pitchFamily="2" charset="2"/>
              <a:buNone/>
              <a:tabLst>
                <a:tab pos="714375" algn="l"/>
                <a:tab pos="1438275" algn="l"/>
                <a:tab pos="2152650" algn="l"/>
                <a:tab pos="2867025" algn="l"/>
              </a:tabLst>
            </a:pPr>
            <a:r>
              <a:rPr kumimoji="0" lang="en-US" altLang="zh-CN" sz="2000" dirty="0">
                <a:latin typeface="Consolas" panose="020B0609020204030204" pitchFamily="49" charset="0"/>
              </a:rPr>
              <a:t>	</a:t>
            </a:r>
            <a:r>
              <a:rPr kumimoji="0" lang="en-US" altLang="zh-CN" sz="2000" dirty="0" smtClean="0">
                <a:latin typeface="Consolas" panose="020B0609020204030204" pitchFamily="49" charset="0"/>
              </a:rPr>
              <a:t>		if </a:t>
            </a:r>
            <a:r>
              <a:rPr kumimoji="0" lang="en-US" altLang="zh-CN" sz="2000" dirty="0">
                <a:latin typeface="Consolas" panose="020B0609020204030204" pitchFamily="49" charset="0"/>
              </a:rPr>
              <a:t>(a[j + 1] &lt; a[j]) {</a:t>
            </a:r>
          </a:p>
          <a:p>
            <a:pPr marL="85725" indent="0">
              <a:spcBef>
                <a:spcPct val="0"/>
              </a:spcBef>
              <a:buFont typeface="Wingdings" panose="05000000000000000000" pitchFamily="2" charset="2"/>
              <a:buNone/>
              <a:tabLst>
                <a:tab pos="714375" algn="l"/>
                <a:tab pos="1438275" algn="l"/>
                <a:tab pos="2152650" algn="l"/>
                <a:tab pos="2867025" algn="l"/>
              </a:tabLst>
            </a:pPr>
            <a:r>
              <a:rPr kumimoji="0" lang="en-US" altLang="zh-CN" sz="2000" dirty="0" smtClean="0">
                <a:latin typeface="Consolas" panose="020B0609020204030204" pitchFamily="49" charset="0"/>
              </a:rPr>
              <a:t>				</a:t>
            </a:r>
            <a:r>
              <a:rPr kumimoji="0" lang="en-US" altLang="zh-CN" sz="2000" dirty="0" err="1" smtClean="0">
                <a:latin typeface="Consolas" panose="020B0609020204030204" pitchFamily="49" charset="0"/>
              </a:rPr>
              <a:t>mySwap</a:t>
            </a:r>
            <a:r>
              <a:rPr kumimoji="0" lang="en-US" altLang="zh-CN" sz="2000" dirty="0" smtClean="0">
                <a:latin typeface="Consolas" panose="020B0609020204030204" pitchFamily="49" charset="0"/>
              </a:rPr>
              <a:t>(a[j</a:t>
            </a:r>
            <a:r>
              <a:rPr kumimoji="0" lang="en-US" altLang="zh-CN" sz="2000" dirty="0">
                <a:latin typeface="Consolas" panose="020B0609020204030204" pitchFamily="49" charset="0"/>
              </a:rPr>
              <a:t>], a[j + 1]);</a:t>
            </a:r>
          </a:p>
          <a:p>
            <a:pPr marL="85725" indent="0">
              <a:spcBef>
                <a:spcPct val="0"/>
              </a:spcBef>
              <a:buFont typeface="Wingdings" panose="05000000000000000000" pitchFamily="2" charset="2"/>
              <a:buNone/>
              <a:tabLst>
                <a:tab pos="714375" algn="l"/>
                <a:tab pos="1438275" algn="l"/>
                <a:tab pos="2152650" algn="l"/>
                <a:tab pos="2867025" algn="l"/>
              </a:tabLst>
            </a:pPr>
            <a:r>
              <a:rPr kumimoji="0" lang="en-US" altLang="zh-CN" sz="2000" dirty="0" smtClean="0">
                <a:latin typeface="Consolas" panose="020B0609020204030204" pitchFamily="49" charset="0"/>
              </a:rPr>
              <a:t>				</a:t>
            </a:r>
            <a:r>
              <a:rPr kumimoji="0" lang="en-US" altLang="zh-CN" sz="2000" dirty="0" err="1" smtClean="0">
                <a:latin typeface="Consolas" panose="020B0609020204030204" pitchFamily="49" charset="0"/>
              </a:rPr>
              <a:t>lastExchangeIndex</a:t>
            </a:r>
            <a:r>
              <a:rPr kumimoji="0" lang="en-US" altLang="zh-CN" sz="2000" dirty="0" smtClean="0">
                <a:latin typeface="Consolas" panose="020B0609020204030204" pitchFamily="49" charset="0"/>
              </a:rPr>
              <a:t> </a:t>
            </a:r>
            <a:r>
              <a:rPr kumimoji="0" lang="en-US" altLang="zh-CN" sz="2000" dirty="0">
                <a:latin typeface="Consolas" panose="020B0609020204030204" pitchFamily="49" charset="0"/>
              </a:rPr>
              <a:t>= j;</a:t>
            </a:r>
          </a:p>
          <a:p>
            <a:pPr marL="85725" indent="0">
              <a:spcBef>
                <a:spcPct val="0"/>
              </a:spcBef>
              <a:buFont typeface="Wingdings" panose="05000000000000000000" pitchFamily="2" charset="2"/>
              <a:buNone/>
              <a:tabLst>
                <a:tab pos="714375" algn="l"/>
                <a:tab pos="1438275" algn="l"/>
                <a:tab pos="2152650" algn="l"/>
                <a:tab pos="2867025" algn="l"/>
              </a:tabLst>
            </a:pPr>
            <a:r>
              <a:rPr kumimoji="0" lang="en-US" altLang="zh-CN" sz="2000" dirty="0">
                <a:latin typeface="Consolas" panose="020B0609020204030204" pitchFamily="49" charset="0"/>
              </a:rPr>
              <a:t>	</a:t>
            </a:r>
            <a:r>
              <a:rPr kumimoji="0" lang="en-US" altLang="zh-CN" sz="2000" dirty="0" smtClean="0">
                <a:latin typeface="Consolas" panose="020B0609020204030204" pitchFamily="49" charset="0"/>
              </a:rPr>
              <a:t>		}</a:t>
            </a:r>
            <a:endParaRPr kumimoji="0" lang="en-US" altLang="zh-CN" sz="2000" dirty="0">
              <a:latin typeface="Consolas" panose="020B0609020204030204" pitchFamily="49" charset="0"/>
            </a:endParaRPr>
          </a:p>
          <a:p>
            <a:pPr marL="85725" indent="0">
              <a:spcBef>
                <a:spcPct val="0"/>
              </a:spcBef>
              <a:buFont typeface="Wingdings" panose="05000000000000000000" pitchFamily="2" charset="2"/>
              <a:buNone/>
              <a:tabLst>
                <a:tab pos="714375" algn="l"/>
                <a:tab pos="1438275" algn="l"/>
                <a:tab pos="2152650" algn="l"/>
                <a:tab pos="2867025" algn="l"/>
              </a:tabLst>
            </a:pPr>
            <a:r>
              <a:rPr kumimoji="0" lang="en-US" altLang="zh-CN" sz="2000" dirty="0">
                <a:latin typeface="Consolas" panose="020B0609020204030204" pitchFamily="49" charset="0"/>
              </a:rPr>
              <a:t>	</a:t>
            </a:r>
            <a:r>
              <a:rPr kumimoji="0" lang="en-US" altLang="zh-CN" sz="2000" dirty="0" smtClean="0">
                <a:latin typeface="Consolas" panose="020B0609020204030204" pitchFamily="49" charset="0"/>
              </a:rPr>
              <a:t>	</a:t>
            </a:r>
            <a:r>
              <a:rPr kumimoji="0" lang="en-US" altLang="zh-CN" sz="2000" dirty="0" err="1" smtClean="0">
                <a:latin typeface="Consolas" panose="020B0609020204030204" pitchFamily="49" charset="0"/>
              </a:rPr>
              <a:t>i</a:t>
            </a:r>
            <a:r>
              <a:rPr kumimoji="0" lang="en-US" altLang="zh-CN" sz="2000" dirty="0" smtClean="0">
                <a:latin typeface="Consolas" panose="020B0609020204030204" pitchFamily="49" charset="0"/>
              </a:rPr>
              <a:t> </a:t>
            </a:r>
            <a:r>
              <a:rPr kumimoji="0" lang="en-US" altLang="zh-CN" sz="2000" dirty="0">
                <a:latin typeface="Consolas" panose="020B0609020204030204" pitchFamily="49" charset="0"/>
              </a:rPr>
              <a:t>= </a:t>
            </a:r>
            <a:r>
              <a:rPr kumimoji="0" lang="en-US" altLang="zh-CN" sz="2000" dirty="0" err="1">
                <a:latin typeface="Consolas" panose="020B0609020204030204" pitchFamily="49" charset="0"/>
              </a:rPr>
              <a:t>lastExchangeIndex</a:t>
            </a:r>
            <a:r>
              <a:rPr kumimoji="0" lang="en-US" altLang="zh-CN" sz="2000" dirty="0">
                <a:latin typeface="Consolas" panose="020B0609020204030204" pitchFamily="49" charset="0"/>
              </a:rPr>
              <a:t>;</a:t>
            </a:r>
          </a:p>
          <a:p>
            <a:pPr marL="85725" indent="0">
              <a:spcBef>
                <a:spcPct val="0"/>
              </a:spcBef>
              <a:buFont typeface="Wingdings" panose="05000000000000000000" pitchFamily="2" charset="2"/>
              <a:buNone/>
              <a:tabLst>
                <a:tab pos="714375" algn="l"/>
                <a:tab pos="1438275" algn="l"/>
                <a:tab pos="2152650" algn="l"/>
                <a:tab pos="2867025" algn="l"/>
              </a:tabLst>
            </a:pPr>
            <a:r>
              <a:rPr kumimoji="0" lang="en-US" altLang="zh-CN" sz="2000" dirty="0">
                <a:latin typeface="Consolas" panose="020B0609020204030204" pitchFamily="49" charset="0"/>
              </a:rPr>
              <a:t>	}</a:t>
            </a:r>
          </a:p>
          <a:p>
            <a:pPr marL="85725" indent="0">
              <a:spcBef>
                <a:spcPct val="0"/>
              </a:spcBef>
              <a:buFont typeface="Wingdings" panose="05000000000000000000" pitchFamily="2" charset="2"/>
              <a:buNone/>
              <a:tabLst>
                <a:tab pos="714375" algn="l"/>
                <a:tab pos="1438275" algn="l"/>
                <a:tab pos="2152650" algn="l"/>
                <a:tab pos="2867025" algn="l"/>
              </a:tabLst>
            </a:pPr>
            <a:r>
              <a:rPr kumimoji="0" lang="en-US" altLang="zh-CN" sz="2000" dirty="0">
                <a:latin typeface="Consolas" panose="020B0609020204030204" pitchFamily="49" charset="0"/>
              </a:rPr>
              <a:t>}</a:t>
            </a:r>
          </a:p>
        </p:txBody>
      </p:sp>
      <p:sp>
        <p:nvSpPr>
          <p:cNvPr id="16" name="Line 1029">
            <a:extLst>
              <a:ext uri="{FF2B5EF4-FFF2-40B4-BE49-F238E27FC236}">
                <a16:creationId xmlns="" xmlns:a16="http://schemas.microsoft.com/office/drawing/2014/main" id="{40FB20CD-EC84-41A9-A7DB-67E1DCC02716}"/>
              </a:ext>
            </a:extLst>
          </p:cNvPr>
          <p:cNvSpPr>
            <a:spLocks noChangeShapeType="1"/>
          </p:cNvSpPr>
          <p:nvPr/>
        </p:nvSpPr>
        <p:spPr bwMode="auto">
          <a:xfrm>
            <a:off x="4801443" y="126876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4"/>
          </p:nvPr>
        </p:nvSpPr>
        <p:spPr/>
        <p:txBody>
          <a:bodyPr/>
          <a:lstStyle/>
          <a:p>
            <a:fld id="{3C78E73C-4E04-4768-88B5-584E1AE9973D}" type="slidenum">
              <a:rPr lang="zh-CN" altLang="en-US" smtClean="0"/>
              <a:pPr/>
              <a:t>98</a:t>
            </a:fld>
            <a:endParaRPr lang="zh-CN" altLang="en-US"/>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标题 1"/>
          <p:cNvSpPr>
            <a:spLocks noGrp="1"/>
          </p:cNvSpPr>
          <p:nvPr>
            <p:ph type="title"/>
          </p:nvPr>
        </p:nvSpPr>
        <p:spPr/>
        <p:txBody>
          <a:bodyPr/>
          <a:lstStyle/>
          <a:p>
            <a:pPr eaLnBrk="1" hangingPunct="1"/>
            <a:r>
              <a:rPr lang="zh-CN" altLang="en-US"/>
              <a:t>查找</a:t>
            </a:r>
          </a:p>
        </p:txBody>
      </p:sp>
      <p:sp>
        <p:nvSpPr>
          <p:cNvPr id="2" name="文本占位符 1"/>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 xmlns:a16="http://schemas.microsoft.com/office/drawing/2014/main" id="{2494B067-0934-46B4-8484-FD3D1881367D}"/>
              </a:ext>
            </a:extLst>
          </p:cNvPr>
          <p:cNvSpPr>
            <a:spLocks noGrp="1"/>
          </p:cNvSpPr>
          <p:nvPr>
            <p:ph type="sldNum" sz="quarter" idx="12"/>
          </p:nvPr>
        </p:nvSpPr>
        <p:spPr/>
        <p:txBody>
          <a:bodyPr/>
          <a:lstStyle/>
          <a:p>
            <a:pPr>
              <a:defRPr/>
            </a:pPr>
            <a:fld id="{43DBC970-2AB4-4F66-9048-09903CE5118A}" type="slidenum">
              <a:rPr lang="en-US" altLang="zh-CN" smtClean="0"/>
              <a:pPr>
                <a:defRPr/>
              </a:pPr>
              <a:t>99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
  <TotalTime>10305</TotalTime>
  <Words>3960</Words>
  <Application>Microsoft Office PowerPoint</Application>
  <PresentationFormat>自定义</PresentationFormat>
  <Paragraphs>1464</Paragraphs>
  <Slides>106</Slides>
  <Notes>48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106</vt:i4>
      </vt:variant>
    </vt:vector>
  </HeadingPairs>
  <TitlesOfParts>
    <vt:vector size="118" baseType="lpstr">
      <vt:lpstr>方正姚体</vt:lpstr>
      <vt:lpstr>隶书</vt:lpstr>
      <vt:lpstr>宋体</vt:lpstr>
      <vt:lpstr>碳化硅黑体二</vt:lpstr>
      <vt:lpstr>微软雅黑</vt:lpstr>
      <vt:lpstr>Consolas</vt:lpstr>
      <vt:lpstr>Georgia</vt:lpstr>
      <vt:lpstr>Times New Roman</vt:lpstr>
      <vt:lpstr>Trebuchet MS</vt:lpstr>
      <vt:lpstr>Wingdings</vt:lpstr>
      <vt:lpstr>Wingdings 2</vt:lpstr>
      <vt:lpstr>C++语言程序设计V4</vt:lpstr>
      <vt:lpstr>第 9 章 模板与群体数据</vt:lpstr>
      <vt:lpstr>目录</vt:lpstr>
      <vt:lpstr>函数模板</vt:lpstr>
      <vt:lpstr>例：求绝对值函数的模板</vt:lpstr>
      <vt:lpstr>例：求绝对值函数的模板</vt:lpstr>
      <vt:lpstr>例：求绝对值函数的模板</vt:lpstr>
      <vt:lpstr>例：求绝对值函数的模板</vt:lpstr>
      <vt:lpstr>函数模板定义语法</vt:lpstr>
      <vt:lpstr>例9-1 函数模板的示例</vt:lpstr>
      <vt:lpstr>例9-1函数模板的示例</vt:lpstr>
      <vt:lpstr>注意</vt:lpstr>
      <vt:lpstr>类模板</vt:lpstr>
      <vt:lpstr>类模板的作用</vt:lpstr>
      <vt:lpstr>类模板的声明</vt:lpstr>
      <vt:lpstr>模板的默认实参</vt:lpstr>
      <vt:lpstr>例9-2 类模板示例</vt:lpstr>
      <vt:lpstr>例9-2 类模板示例</vt:lpstr>
      <vt:lpstr>例9-2 类模板示例</vt:lpstr>
      <vt:lpstr>线性群体的概念</vt:lpstr>
      <vt:lpstr>群体的概念</vt:lpstr>
      <vt:lpstr>线性群体</vt:lpstr>
      <vt:lpstr>直接访问的线性群体——数组类</vt:lpstr>
      <vt:lpstr>直接访问的线性群体——数组类</vt:lpstr>
      <vt:lpstr>例9-3 动态数组类模板程序</vt:lpstr>
      <vt:lpstr>例9-3 动态数组类模板程序</vt:lpstr>
      <vt:lpstr>为什么有的函数返回引用</vt:lpstr>
      <vt:lpstr>例9-3 动态数组类模板程序</vt:lpstr>
      <vt:lpstr>例9-3 动态数组类模板程序</vt:lpstr>
      <vt:lpstr>例9-3 动态数组类模板程序</vt:lpstr>
      <vt:lpstr>例9-3 动态数组类模板程序</vt:lpstr>
      <vt:lpstr>指针转换运算符的作用</vt:lpstr>
      <vt:lpstr>例9-3 动态数组类模板程序</vt:lpstr>
      <vt:lpstr>例9-4 Array类的应用</vt:lpstr>
      <vt:lpstr>例9-4 Array类的应用</vt:lpstr>
      <vt:lpstr>例9-4 Array类的应用</vt:lpstr>
      <vt:lpstr>顺序访问的线性群体——链表类</vt:lpstr>
      <vt:lpstr>顺序访问的线性群体——链表类</vt:lpstr>
      <vt:lpstr>单链表</vt:lpstr>
      <vt:lpstr>单链表的结点类模板</vt:lpstr>
      <vt:lpstr>在结点之后插入一个结点</vt:lpstr>
      <vt:lpstr> 删除结点之后的结点</vt:lpstr>
      <vt:lpstr>例9-5 结点类模扳</vt:lpstr>
      <vt:lpstr>例9-5 结点类模扳</vt:lpstr>
      <vt:lpstr>例9-5 结点类模扳</vt:lpstr>
      <vt:lpstr>链表的基本操作</vt:lpstr>
      <vt:lpstr>例9-6 链表类模板</vt:lpstr>
      <vt:lpstr>例9-6 链表类模板</vt:lpstr>
      <vt:lpstr>例9-6 链表类模板</vt:lpstr>
      <vt:lpstr>例9-7链表类应用举例</vt:lpstr>
      <vt:lpstr>例9-7链表类应用举例</vt:lpstr>
      <vt:lpstr>例9-7链表类应用举例</vt:lpstr>
      <vt:lpstr>栈类</vt:lpstr>
      <vt:lpstr>栈示意图</vt:lpstr>
      <vt:lpstr>栈的应用举例——表达式处理</vt:lpstr>
      <vt:lpstr>栈的基本状态</vt:lpstr>
      <vt:lpstr>栈空</vt:lpstr>
      <vt:lpstr>栈满</vt:lpstr>
      <vt:lpstr>一般状态</vt:lpstr>
      <vt:lpstr>栈的基本操作</vt:lpstr>
      <vt:lpstr>例9-8 栈类模板</vt:lpstr>
      <vt:lpstr>例9-8 栈类模板</vt:lpstr>
      <vt:lpstr>例9-8 栈类模板</vt:lpstr>
      <vt:lpstr>例9-9 栈的应用：一个简单的整数计算器</vt:lpstr>
      <vt:lpstr>例9-9 栈的应用：一个简单的整数计算器</vt:lpstr>
      <vt:lpstr>例9-9 栈的应用：一个简单的整数计算器</vt:lpstr>
      <vt:lpstr>例9-9 栈的应用：一个简单的整数计算器</vt:lpstr>
      <vt:lpstr>例9-9 栈的应用：一个简单的整数计算器</vt:lpstr>
      <vt:lpstr>例9-9 栈的应用：一个简单的整数计算器</vt:lpstr>
      <vt:lpstr>例9-9 栈的应用：一个简单的整数计算器</vt:lpstr>
      <vt:lpstr>队列类</vt:lpstr>
      <vt:lpstr>队列示意图</vt:lpstr>
      <vt:lpstr>队列的基本状态</vt:lpstr>
      <vt:lpstr>队空</vt:lpstr>
      <vt:lpstr>队满</vt:lpstr>
      <vt:lpstr>一般状态</vt:lpstr>
      <vt:lpstr>循环队列</vt:lpstr>
      <vt:lpstr>PowerPoint 演示文稿</vt:lpstr>
      <vt:lpstr>例9-10 队列类模板</vt:lpstr>
      <vt:lpstr>例9-10 队列类模板</vt:lpstr>
      <vt:lpstr>例9-10 队列类模板</vt:lpstr>
      <vt:lpstr>例9-10 队列类模板</vt:lpstr>
      <vt:lpstr>排序概述</vt:lpstr>
      <vt:lpstr>PowerPoint 演示文稿</vt:lpstr>
      <vt:lpstr>内部排序与外部排序</vt:lpstr>
      <vt:lpstr>几种简单的内部排序方法</vt:lpstr>
      <vt:lpstr>插入排序</vt:lpstr>
      <vt:lpstr>插入排序的基本思想</vt:lpstr>
      <vt:lpstr>直接插入排序示意图</vt:lpstr>
      <vt:lpstr>例9-11 直接插入排序函数模板</vt:lpstr>
      <vt:lpstr>选择排序</vt:lpstr>
      <vt:lpstr>选择排序的基本思想</vt:lpstr>
      <vt:lpstr>简单选择排序示意图</vt:lpstr>
      <vt:lpstr>例9-12 简单选择排序函数模板</vt:lpstr>
      <vt:lpstr>交换排序</vt:lpstr>
      <vt:lpstr>交换排序的基本思想</vt:lpstr>
      <vt:lpstr>最简单的交换排序方法——起泡排序</vt:lpstr>
      <vt:lpstr>最简单的交换排序方法——起泡排序</vt:lpstr>
      <vt:lpstr>例9-13 起泡排序函数模板</vt:lpstr>
      <vt:lpstr>查找</vt:lpstr>
      <vt:lpstr>顺序查找</vt:lpstr>
      <vt:lpstr>例9-14 顺序查找函数模板</vt:lpstr>
      <vt:lpstr>折半查找（二分法查找）算法</vt:lpstr>
      <vt:lpstr>折半查找算法示例</vt:lpstr>
      <vt:lpstr>折半查找算法示例</vt:lpstr>
      <vt:lpstr>例9-15 折半查找函数模板</vt:lpstr>
      <vt:lpstr>小结</vt:lpstr>
    </vt:vector>
  </TitlesOfParts>
  <Company>Tsinghua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Copper</cp:lastModifiedBy>
  <cp:revision>372</cp:revision>
  <dcterms:created xsi:type="dcterms:W3CDTF">2010-07-20T05:52:25Z</dcterms:created>
  <dcterms:modified xsi:type="dcterms:W3CDTF">2022-05-14T17:27:10Z</dcterms:modified>
</cp:coreProperties>
</file>