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5025a0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5025a0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10b47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010b47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010b47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010b47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95025a0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95025a0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5025a0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5025a0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5025a0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5025a0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5025a0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5025a0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5025a0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5025a0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5025a0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5025a0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5025a0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5025a0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5025a0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5025a0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Voilà</a:t>
            </a:r>
            <a:r>
              <a:rPr i="1" lang="en">
                <a:solidFill>
                  <a:srgbClr val="666666"/>
                </a:solidFill>
              </a:rPr>
              <a:t> un exemple/guide indicatif de slides pour la soutenance de projet de Fouilles de Données.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Libre a vous de vous en inspirer, ou pas.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Cet exemple ne contient aucune image et c’est bien dommage; les image c’est chouette.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Pire, il ne contient aucun screenshot / démo / etc; encore une fois bien dommage. Tous les projets n’ont pas de jolie chose à montrer; ce n’est pas grave.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Règles générales:</a:t>
            </a:r>
            <a:endParaRPr b="1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Comptez 1 minute par slide, ca marche bien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Je me contrefiche du format; tant que ca fait un </a:t>
            </a:r>
            <a:r>
              <a:rPr b="1" lang="en">
                <a:solidFill>
                  <a:srgbClr val="0000FF"/>
                </a:solidFill>
              </a:rPr>
              <a:t>.pdf</a:t>
            </a:r>
            <a:r>
              <a:rPr lang="en">
                <a:solidFill>
                  <a:srgbClr val="666666"/>
                </a:solidFill>
              </a:rPr>
              <a:t> a la fin, que je peux projeter sur mon ordi.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Ne “meublez” pas. Si votre soutenance est courte, c’est pas grave. Il y aura beaucoup de questions!!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Respectez surtout les </a:t>
            </a:r>
            <a:r>
              <a:rPr lang="en">
                <a:solidFill>
                  <a:srgbClr val="FF0000"/>
                </a:solidFill>
              </a:rPr>
              <a:t>3 dernières slides</a:t>
            </a:r>
            <a:r>
              <a:rPr lang="en">
                <a:solidFill>
                  <a:srgbClr val="666666"/>
                </a:solidFill>
              </a:rPr>
              <a:t> du modèle. Dans un ordre quelconque, mais il est </a:t>
            </a:r>
            <a:r>
              <a:rPr b="1" lang="en">
                <a:solidFill>
                  <a:srgbClr val="666666"/>
                </a:solidFill>
              </a:rPr>
              <a:t>absolument nécessaire que je vois ce contenu dans votre présentation</a:t>
            </a:r>
            <a:r>
              <a:rPr lang="en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Si vous faites des</a:t>
            </a:r>
            <a:r>
              <a:rPr lang="en">
                <a:solidFill>
                  <a:srgbClr val="666666"/>
                </a:solidFill>
              </a:rPr>
              <a:t> expériences</a:t>
            </a:r>
            <a:r>
              <a:rPr lang="en">
                <a:solidFill>
                  <a:srgbClr val="666666"/>
                </a:solidFill>
              </a:rPr>
              <a:t>, du tuning, etc, n’hésitez pas a montrer des courbes, screenshots, etc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A la fin, il faut avoir l’impression d’avoir tout dit. Ne pas passer sous silence une partie du projet.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Essayer de clarifier en permanence qui a fait quoi, si possible.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BIG BONUS pour les binômes qui seront capables de s’introspecter et de reconnaître que X a fait une contribution plus “grande” que Y; et qui le laisseront transparaître à la soutenance. Autant je sur-pénaliserai un binôme qui prétend avoir contribué à parts égales alors que c’est clairement faux; autant je comprends tout a fait que 50/50 est un objectif idéaliste et, quelque part, futile.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Qu’est-ce qu’on a mal fait? Bien fait?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 pas </a:t>
            </a:r>
            <a:r>
              <a:rPr lang="en"/>
              <a:t>hésiter</a:t>
            </a:r>
            <a:r>
              <a:rPr lang="en"/>
              <a:t> à se remettre en question en profondeur -- le </a:t>
            </a:r>
            <a:r>
              <a:rPr lang="en"/>
              <a:t>modèle</a:t>
            </a:r>
            <a:r>
              <a:rPr lang="en"/>
              <a:t> </a:t>
            </a:r>
            <a:r>
              <a:rPr lang="en"/>
              <a:t>était</a:t>
            </a:r>
            <a:r>
              <a:rPr lang="en"/>
              <a:t>-il </a:t>
            </a:r>
            <a:r>
              <a:rPr lang="en"/>
              <a:t>idéal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3950250"/>
            <a:ext cx="9144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 importante.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ou plusieurs slides, montrant votre code, ou des extraits, de </a:t>
            </a:r>
            <a:r>
              <a:rPr lang="en"/>
              <a:t>manière</a:t>
            </a:r>
            <a:r>
              <a:rPr lang="en"/>
              <a:t> à peu </a:t>
            </a:r>
            <a:r>
              <a:rPr lang="en"/>
              <a:t>près</a:t>
            </a:r>
            <a:r>
              <a:rPr lang="en"/>
              <a:t> lisible: 30-50 lignes par colonne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 un lien vers sections </a:t>
            </a:r>
            <a:r>
              <a:rPr lang="en"/>
              <a:t>intéressantes</a:t>
            </a:r>
            <a:r>
              <a:rPr lang="en"/>
              <a:t> de votre code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Je passerai entre 3 et 10min à regarder votre code</a:t>
            </a:r>
            <a:r>
              <a:rPr lang="en"/>
              <a:t> pendant la soutenance.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0" y="474730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 TRÈS importante.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0" y="921475"/>
            <a:ext cx="91440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Idée du projet</a:t>
            </a:r>
            <a:r>
              <a:rPr lang="en" sz="1800"/>
              <a:t>: Bob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Code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Partie “Foo”: pompée sur Github (projet XYZ)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Partie “Bla”: Robert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Partie “X”: Bob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Partie “Y”: les deux ensemble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Partie “Z”: essentiellement pompée sur Kaggle, adaptée par Robert.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Nettoyage des données</a:t>
            </a:r>
            <a:r>
              <a:rPr lang="en" sz="1800"/>
              <a:t>: Les 2, mais surtout Robert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Tuning</a:t>
            </a:r>
            <a:r>
              <a:rPr lang="en" sz="1800"/>
              <a:t> des paramètres: Surtout Bob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Algo X</a:t>
            </a:r>
            <a:r>
              <a:rPr lang="en" sz="1800"/>
              <a:t>: Bob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Algo Y</a:t>
            </a:r>
            <a:r>
              <a:rPr lang="en" sz="1800"/>
              <a:t>: Robert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Graphes: </a:t>
            </a:r>
            <a:r>
              <a:rPr lang="en" sz="1800"/>
              <a:t>Robert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Slides </a:t>
            </a:r>
            <a:r>
              <a:rPr lang="en" sz="1800"/>
              <a:t>(à part les graphes): Bob</a:t>
            </a:r>
            <a:endParaRPr sz="1800"/>
          </a:p>
        </p:txBody>
      </p:sp>
      <p:sp>
        <p:nvSpPr>
          <p:cNvPr id="132" name="Google Shape;132;p24"/>
          <p:cNvSpPr txBox="1"/>
          <p:nvPr/>
        </p:nvSpPr>
        <p:spPr>
          <a:xfrm>
            <a:off x="0" y="474730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 EXTRÊMEMENT importante.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est votre plat favori?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L’ordinateur vous surprendra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42876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C’est l’intro: on parle du </a:t>
            </a:r>
            <a:r>
              <a:rPr i="1" lang="en">
                <a:solidFill>
                  <a:srgbClr val="666666"/>
                </a:solidFill>
              </a:rPr>
              <a:t>problème</a:t>
            </a:r>
            <a:r>
              <a:rPr i="1" lang="en">
                <a:solidFill>
                  <a:srgbClr val="666666"/>
                </a:solidFill>
              </a:rPr>
              <a:t> auquel on s’attaque. Si c’est </a:t>
            </a:r>
            <a:r>
              <a:rPr i="1" lang="en">
                <a:solidFill>
                  <a:srgbClr val="666666"/>
                </a:solidFill>
              </a:rPr>
              <a:t>très</a:t>
            </a:r>
            <a:r>
              <a:rPr i="1" lang="en">
                <a:solidFill>
                  <a:srgbClr val="666666"/>
                </a:solidFill>
              </a:rPr>
              <a:t> abstrait, pas besoin de passer du temps dessus. Si ca correspond a un scénario </a:t>
            </a:r>
            <a:r>
              <a:rPr i="1" lang="en">
                <a:solidFill>
                  <a:srgbClr val="666666"/>
                </a:solidFill>
              </a:rPr>
              <a:t>réel</a:t>
            </a:r>
            <a:r>
              <a:rPr i="1" lang="en">
                <a:solidFill>
                  <a:srgbClr val="666666"/>
                </a:solidFill>
              </a:rPr>
              <a:t>/</a:t>
            </a:r>
            <a:r>
              <a:rPr i="1" lang="en">
                <a:solidFill>
                  <a:srgbClr val="666666"/>
                </a:solidFill>
              </a:rPr>
              <a:t>réaliste</a:t>
            </a:r>
            <a:r>
              <a:rPr i="1" lang="en">
                <a:solidFill>
                  <a:srgbClr val="666666"/>
                </a:solidFill>
              </a:rPr>
              <a:t> (voir un business model viable), on peut en parler ici -- rapidement. Si vous avez le thème du projet à coeur, parlez-en / expliquez votre motivation. Sinon non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Source: lafourchette.com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1M+ rating utilisateurs, parmi lesquels on a extrait 15000 ratings qui donnaient également le(s) plat(s) mangés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4099150"/>
            <a:ext cx="91440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Décrire le dataset rapidement et en allant au fait: Qu’est-ce qu’une entrée du dataset? Quelles sont les points (colonnes?) qui nous intéressent?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Expliquer le choix du dataset: pourquoi celui-la? Avez-vous passé du temps ou pris le premier qui passait?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Ne pas hésiter à parler de vos va-et-vient / errements, choix qui n’ont pas marché, etc, déjà maintenant.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324325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Remarque générique</a:t>
            </a:r>
            <a:r>
              <a:rPr b="1" i="1" lang="en">
                <a:solidFill>
                  <a:srgbClr val="666666"/>
                </a:solidFill>
              </a:rPr>
              <a:t> si vous </a:t>
            </a:r>
            <a:r>
              <a:rPr b="1" i="1" lang="en">
                <a:solidFill>
                  <a:srgbClr val="666666"/>
                </a:solidFill>
              </a:rPr>
              <a:t>êtes</a:t>
            </a:r>
            <a:r>
              <a:rPr b="1" i="1" lang="en">
                <a:solidFill>
                  <a:srgbClr val="666666"/>
                </a:solidFill>
              </a:rPr>
              <a:t> en </a:t>
            </a:r>
            <a:r>
              <a:rPr b="1" i="1" lang="en">
                <a:solidFill>
                  <a:srgbClr val="666666"/>
                </a:solidFill>
              </a:rPr>
              <a:t>binôme</a:t>
            </a:r>
            <a:r>
              <a:rPr b="1" i="1" lang="en">
                <a:solidFill>
                  <a:srgbClr val="666666"/>
                </a:solidFill>
              </a:rPr>
              <a:t>:</a:t>
            </a:r>
            <a:r>
              <a:rPr b="1" i="1" lang="en">
                <a:solidFill>
                  <a:srgbClr val="666666"/>
                </a:solidFill>
              </a:rPr>
              <a:t> </a:t>
            </a:r>
            <a:r>
              <a:rPr i="1" lang="en">
                <a:solidFill>
                  <a:srgbClr val="666666"/>
                </a:solidFill>
              </a:rPr>
              <a:t>Prenez la parole à tour de rôles. </a:t>
            </a:r>
            <a:r>
              <a:rPr i="1" lang="en">
                <a:solidFill>
                  <a:srgbClr val="666666"/>
                </a:solidFill>
              </a:rPr>
              <a:t>Idéalement</a:t>
            </a:r>
            <a:r>
              <a:rPr i="1" lang="en">
                <a:solidFill>
                  <a:srgbClr val="666666"/>
                </a:solidFill>
              </a:rPr>
              <a:t>, la personne qui sera le plus proche du travail fait pour une slide X sera celle qui parlera sur cette slide. Ca peut alterner plusieurs fois, pas de souci, </a:t>
            </a:r>
            <a:r>
              <a:rPr i="1" lang="en">
                <a:solidFill>
                  <a:srgbClr val="666666"/>
                </a:solidFill>
              </a:rPr>
              <a:t>même</a:t>
            </a:r>
            <a:r>
              <a:rPr i="1" lang="en">
                <a:solidFill>
                  <a:srgbClr val="666666"/>
                </a:solidFill>
              </a:rPr>
              <a:t> sur une </a:t>
            </a:r>
            <a:r>
              <a:rPr i="1" lang="en">
                <a:solidFill>
                  <a:srgbClr val="666666"/>
                </a:solidFill>
              </a:rPr>
              <a:t>même</a:t>
            </a:r>
            <a:r>
              <a:rPr i="1" lang="en">
                <a:solidFill>
                  <a:srgbClr val="666666"/>
                </a:solidFill>
              </a:rPr>
              <a:t> slide. Plus vous dites “je”/”il/elle” au lieu de “nous”, plus je suis content.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Nettoyage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Parsing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ecrit un parser python…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recupéré un parser perl…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tout mis dans la </a:t>
            </a:r>
            <a:r>
              <a:rPr lang="en"/>
              <a:t>boîte</a:t>
            </a:r>
            <a:r>
              <a:rPr lang="en"/>
              <a:t>, un .csv est ressorti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Nettoyage</a:t>
            </a:r>
            <a:endParaRPr b="1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Filtrage des données </a:t>
            </a:r>
            <a:r>
              <a:rPr lang="en"/>
              <a:t>erronées</a:t>
            </a:r>
            <a:r>
              <a:rPr lang="en"/>
              <a:t> [des chiffres!!]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Mise en forme / post-processing [encore des chiffres!]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42876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Discussion plus approfondie sur le dataset. Quantifier un peu le travail qui a du être fourni.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 / Modele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K nearest neighbors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Expériences</a:t>
            </a:r>
            <a:r>
              <a:rPr lang="en"/>
              <a:t> préliminaires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Choix du K via validation croisée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Naive Bayes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Neural Net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etc..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0" y="42876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Donnez assez d’infos pour qu’on soit capable de reproduire votre modèle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La slide “Algo/modèle” peut être déplacée après la slide “encoding”. De manière générale, vous pouvez pas mal changer le plan; ceci est un exemple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Bah j’ai fait un TF-IDF parce que le cours il en parlait tout le temps…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L’autre il pensait qu’on pourrait utiliser SIFT pour des mp3! Mais du coup on a essayé...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Pas besoin d’encoding dans notre cas! Parce que 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eu la flemme; on a gardé les data brutes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0" y="3950250"/>
            <a:ext cx="9144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Pas forcé de séparer les slides Nettoyage et Encoding. Pas forcé de suivre ce plan; ca change pour chaque projet. Ce ne sont que des exemples données pour vous. Je préfère bien entendu un plan adapté à votre projet qu’une copie de mon exemple!</a:t>
            </a:r>
            <a:endParaRPr i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A ce stade il est normal (voire souhaité) d’exprimer, au moins par oral, les itérations que vous avez pu avoir: d’abord on a choisi X; ca marchait pas parce que Y; alors on a choisi Z, etc.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Trop de </a:t>
            </a:r>
            <a:r>
              <a:rPr lang="en"/>
              <a:t>paramètres</a:t>
            </a:r>
            <a:r>
              <a:rPr lang="en"/>
              <a:t> à optimiser, on s’est focalisé sur X et Y parce qu’ils avaient une bonne tête.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utilisé la validation croisée [+details!] 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On a essayé les 157 combinaisons de params possibles et on a gardé la meilleure ...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0" y="3950250"/>
            <a:ext cx="9144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Slide(s) facultative(s); mais </a:t>
            </a:r>
            <a:r>
              <a:rPr i="1" lang="en">
                <a:solidFill>
                  <a:srgbClr val="666666"/>
                </a:solidFill>
              </a:rPr>
              <a:t>généralement</a:t>
            </a:r>
            <a:r>
              <a:rPr i="1" lang="en">
                <a:solidFill>
                  <a:srgbClr val="666666"/>
                </a:solidFill>
              </a:rPr>
              <a:t> bienvenue(s).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/ Validation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Comment avez-vous extrait un ensemble de train et de test? Comment les avez-vous utilisé? 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3950250"/>
            <a:ext cx="9144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 quasi obligatoire, a moins que ca soit deja expliqué par ailleurs.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234150" y="0"/>
            <a:ext cx="8520600" cy="8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0" y="921475"/>
            <a:ext cx="91440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Alors, il marche mon joli modèle?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3950250"/>
            <a:ext cx="9144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6666"/>
                </a:solidFill>
              </a:rPr>
              <a:t>Speaker notes: </a:t>
            </a:r>
            <a:r>
              <a:rPr i="1" lang="en">
                <a:solidFill>
                  <a:srgbClr val="666666"/>
                </a:solidFill>
              </a:rPr>
              <a:t>Slide obligatoire, enfin vous voyez l’idée. Pas grave si ca marche pas ou pas bien; tant que la </a:t>
            </a:r>
            <a:r>
              <a:rPr i="1" lang="en">
                <a:solidFill>
                  <a:srgbClr val="666666"/>
                </a:solidFill>
              </a:rPr>
              <a:t>démarche</a:t>
            </a:r>
            <a:r>
              <a:rPr i="1" lang="en">
                <a:solidFill>
                  <a:srgbClr val="666666"/>
                </a:solidFill>
              </a:rPr>
              <a:t> est expliquée et rationalisée.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