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69F4B-5B3F-4F5E-8F23-3F7AAEE243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E0D5F2-A520-4892-AB0D-0BBD98125E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?</a:t>
          </a:r>
          <a:endParaRPr lang="en-US" dirty="0"/>
        </a:p>
      </dgm:t>
    </dgm:pt>
    <dgm:pt modelId="{97346360-FC41-4D8C-825F-F42136B987E2}" type="parTrans" cxnId="{1C8C926F-844C-441E-9242-C79930627966}">
      <dgm:prSet/>
      <dgm:spPr/>
      <dgm:t>
        <a:bodyPr/>
        <a:lstStyle/>
        <a:p>
          <a:endParaRPr lang="en-US"/>
        </a:p>
      </dgm:t>
    </dgm:pt>
    <dgm:pt modelId="{909EC80B-6305-41ED-956E-6E6063BE17F1}" type="sibTrans" cxnId="{1C8C926F-844C-441E-9242-C79930627966}">
      <dgm:prSet/>
      <dgm:spPr/>
      <dgm:t>
        <a:bodyPr/>
        <a:lstStyle/>
        <a:p>
          <a:endParaRPr lang="en-US"/>
        </a:p>
      </dgm:t>
    </dgm:pt>
    <dgm:pt modelId="{43ADADA0-D606-48F3-918B-980BD0FEC63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How </a:t>
          </a:r>
          <a:r>
            <a:rPr lang="fr-FR" dirty="0" err="1"/>
            <a:t>does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work</a:t>
          </a:r>
          <a:r>
            <a:rPr lang="fr-FR" dirty="0"/>
            <a:t> ?</a:t>
          </a:r>
          <a:endParaRPr lang="en-US" dirty="0"/>
        </a:p>
      </dgm:t>
    </dgm:pt>
    <dgm:pt modelId="{1A8C8AA3-ED79-4F81-BC93-932A002C9768}" type="parTrans" cxnId="{BEE084DD-E3E4-4CA9-9362-EB30FC116C20}">
      <dgm:prSet/>
      <dgm:spPr/>
      <dgm:t>
        <a:bodyPr/>
        <a:lstStyle/>
        <a:p>
          <a:endParaRPr lang="en-US"/>
        </a:p>
      </dgm:t>
    </dgm:pt>
    <dgm:pt modelId="{837C83EC-A159-48D9-816B-4B4ED8F3A526}" type="sibTrans" cxnId="{BEE084DD-E3E4-4CA9-9362-EB30FC116C20}">
      <dgm:prSet/>
      <dgm:spPr/>
      <dgm:t>
        <a:bodyPr/>
        <a:lstStyle/>
        <a:p>
          <a:endParaRPr lang="en-US"/>
        </a:p>
      </dgm:t>
    </dgm:pt>
    <dgm:pt modelId="{1E9791A5-F01E-4A8B-9612-992EF86A5A6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Defaults ?</a:t>
          </a:r>
          <a:endParaRPr lang="en-US" dirty="0"/>
        </a:p>
      </dgm:t>
    </dgm:pt>
    <dgm:pt modelId="{B9DED4D6-A781-4C09-9626-6C33584BB65B}" type="parTrans" cxnId="{DA4009C8-11C8-46DD-B77B-CF4A8B7BB644}">
      <dgm:prSet/>
      <dgm:spPr/>
      <dgm:t>
        <a:bodyPr/>
        <a:lstStyle/>
        <a:p>
          <a:endParaRPr lang="en-US"/>
        </a:p>
      </dgm:t>
    </dgm:pt>
    <dgm:pt modelId="{9819D940-FD58-4726-B77F-846A0C213629}" type="sibTrans" cxnId="{DA4009C8-11C8-46DD-B77B-CF4A8B7BB644}">
      <dgm:prSet/>
      <dgm:spPr/>
      <dgm:t>
        <a:bodyPr/>
        <a:lstStyle/>
        <a:p>
          <a:endParaRPr lang="en-US"/>
        </a:p>
      </dgm:t>
    </dgm:pt>
    <dgm:pt modelId="{EEECD766-43F2-424C-B7BE-AB017B66C7E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Advantages</a:t>
          </a:r>
          <a:r>
            <a:rPr lang="fr-FR" dirty="0"/>
            <a:t> ?</a:t>
          </a:r>
          <a:endParaRPr lang="en-US" dirty="0"/>
        </a:p>
      </dgm:t>
    </dgm:pt>
    <dgm:pt modelId="{80CFCA39-73C7-4720-AD04-26D1560EB523}" type="parTrans" cxnId="{D2A35B4D-E191-436F-80F0-D0874C60EED1}">
      <dgm:prSet/>
      <dgm:spPr/>
      <dgm:t>
        <a:bodyPr/>
        <a:lstStyle/>
        <a:p>
          <a:endParaRPr lang="en-US"/>
        </a:p>
      </dgm:t>
    </dgm:pt>
    <dgm:pt modelId="{A5F6BFDF-0A67-471C-A8CC-E0BEF32BDA56}" type="sibTrans" cxnId="{D2A35B4D-E191-436F-80F0-D0874C60EED1}">
      <dgm:prSet/>
      <dgm:spPr/>
      <dgm:t>
        <a:bodyPr/>
        <a:lstStyle/>
        <a:p>
          <a:endParaRPr lang="en-US"/>
        </a:p>
      </dgm:t>
    </dgm:pt>
    <dgm:pt modelId="{758C9324-36A9-4861-A0F4-E1CB26A402A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RFID-blocking </a:t>
          </a:r>
          <a:r>
            <a:rPr lang="fr-FR" dirty="0" err="1"/>
            <a:t>wallet</a:t>
          </a:r>
          <a:r>
            <a:rPr lang="fr-FR" dirty="0"/>
            <a:t> ?</a:t>
          </a:r>
          <a:endParaRPr lang="en-US" dirty="0"/>
        </a:p>
      </dgm:t>
    </dgm:pt>
    <dgm:pt modelId="{44E1E709-453A-4ABA-A503-2B2470C98242}" type="parTrans" cxnId="{CF0B83C4-CA31-4DC3-B086-CDEE73B2B4E0}">
      <dgm:prSet/>
      <dgm:spPr/>
      <dgm:t>
        <a:bodyPr/>
        <a:lstStyle/>
        <a:p>
          <a:endParaRPr lang="en-US"/>
        </a:p>
      </dgm:t>
    </dgm:pt>
    <dgm:pt modelId="{95C69EE5-4ADD-45A6-8D62-0E3689C34F21}" type="sibTrans" cxnId="{CF0B83C4-CA31-4DC3-B086-CDEE73B2B4E0}">
      <dgm:prSet/>
      <dgm:spPr/>
      <dgm:t>
        <a:bodyPr/>
        <a:lstStyle/>
        <a:p>
          <a:endParaRPr lang="en-US"/>
        </a:p>
      </dgm:t>
    </dgm:pt>
    <dgm:pt modelId="{167B5682-462C-417B-B1A9-76A22D98C3C4}" type="pres">
      <dgm:prSet presAssocID="{89C69F4B-5B3F-4F5E-8F23-3F7AAEE2438E}" presName="root" presStyleCnt="0">
        <dgm:presLayoutVars>
          <dgm:dir/>
          <dgm:resizeHandles val="exact"/>
        </dgm:presLayoutVars>
      </dgm:prSet>
      <dgm:spPr/>
    </dgm:pt>
    <dgm:pt modelId="{85BC2F67-EB16-4DD0-8EC1-DD9EDC94E11D}" type="pres">
      <dgm:prSet presAssocID="{7AE0D5F2-A520-4892-AB0D-0BBD98125E50}" presName="compNode" presStyleCnt="0"/>
      <dgm:spPr/>
    </dgm:pt>
    <dgm:pt modelId="{FD278E58-BB63-4EC1-B538-CE925DB57EA5}" type="pres">
      <dgm:prSet presAssocID="{7AE0D5F2-A520-4892-AB0D-0BBD98125E50}" presName="iconRect" presStyleLbl="node1" presStyleIdx="0" presStyleCnt="5" custScaleX="222222" custScaleY="2222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D79E765-BF31-46FF-A704-2811EEEAF847}" type="pres">
      <dgm:prSet presAssocID="{7AE0D5F2-A520-4892-AB0D-0BBD98125E50}" presName="spaceRect" presStyleCnt="0"/>
      <dgm:spPr/>
    </dgm:pt>
    <dgm:pt modelId="{382D2A06-0E6E-48FB-8316-10B05F5227BB}" type="pres">
      <dgm:prSet presAssocID="{7AE0D5F2-A520-4892-AB0D-0BBD98125E50}" presName="textRect" presStyleLbl="revTx" presStyleIdx="0" presStyleCnt="5" custLinFactNeighborY="66396">
        <dgm:presLayoutVars>
          <dgm:chMax val="1"/>
          <dgm:chPref val="1"/>
        </dgm:presLayoutVars>
      </dgm:prSet>
      <dgm:spPr/>
    </dgm:pt>
    <dgm:pt modelId="{04685EBA-782B-421C-A487-CB4DD948CA56}" type="pres">
      <dgm:prSet presAssocID="{909EC80B-6305-41ED-956E-6E6063BE17F1}" presName="sibTrans" presStyleCnt="0"/>
      <dgm:spPr/>
    </dgm:pt>
    <dgm:pt modelId="{19672898-AFAE-419C-9137-929EBA108116}" type="pres">
      <dgm:prSet presAssocID="{43ADADA0-D606-48F3-918B-980BD0FEC631}" presName="compNode" presStyleCnt="0"/>
      <dgm:spPr/>
    </dgm:pt>
    <dgm:pt modelId="{8D9B7D45-95EB-45CB-AD18-DF6BF3829719}" type="pres">
      <dgm:prSet presAssocID="{43ADADA0-D606-48F3-918B-980BD0FEC631}" presName="iconRect" presStyleLbl="node1" presStyleIdx="1" presStyleCnt="5" custScaleX="222222" custScaleY="2222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B9066480-46FC-4B69-B60D-CB7C7DF9A175}" type="pres">
      <dgm:prSet presAssocID="{43ADADA0-D606-48F3-918B-980BD0FEC631}" presName="spaceRect" presStyleCnt="0"/>
      <dgm:spPr/>
    </dgm:pt>
    <dgm:pt modelId="{B213D32D-27CD-49B7-A316-BC0A90EE5D81}" type="pres">
      <dgm:prSet presAssocID="{43ADADA0-D606-48F3-918B-980BD0FEC631}" presName="textRect" presStyleLbl="revTx" presStyleIdx="1" presStyleCnt="5" custLinFactNeighborY="66396">
        <dgm:presLayoutVars>
          <dgm:chMax val="1"/>
          <dgm:chPref val="1"/>
        </dgm:presLayoutVars>
      </dgm:prSet>
      <dgm:spPr/>
    </dgm:pt>
    <dgm:pt modelId="{C0C19749-AAB2-4AC5-ADD8-7B9EA5F64336}" type="pres">
      <dgm:prSet presAssocID="{837C83EC-A159-48D9-816B-4B4ED8F3A526}" presName="sibTrans" presStyleCnt="0"/>
      <dgm:spPr/>
    </dgm:pt>
    <dgm:pt modelId="{7F382AD2-C7BA-45F1-9570-C268BB479A35}" type="pres">
      <dgm:prSet presAssocID="{1E9791A5-F01E-4A8B-9612-992EF86A5A67}" presName="compNode" presStyleCnt="0"/>
      <dgm:spPr/>
    </dgm:pt>
    <dgm:pt modelId="{2F3AF08A-5E29-48D5-8E85-09AE0815E309}" type="pres">
      <dgm:prSet presAssocID="{1E9791A5-F01E-4A8B-9612-992EF86A5A67}" presName="iconRect" presStyleLbl="node1" presStyleIdx="2" presStyleCnt="5" custScaleX="222222" custScaleY="2222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inquiet à remplissage uni avec un remplissage uni"/>
        </a:ext>
      </dgm:extLst>
    </dgm:pt>
    <dgm:pt modelId="{56D5E79A-1967-44F9-94CA-6AE7324005FC}" type="pres">
      <dgm:prSet presAssocID="{1E9791A5-F01E-4A8B-9612-992EF86A5A67}" presName="spaceRect" presStyleCnt="0"/>
      <dgm:spPr/>
    </dgm:pt>
    <dgm:pt modelId="{C3E106DD-6857-4998-B29B-34DBFF507D7F}" type="pres">
      <dgm:prSet presAssocID="{1E9791A5-F01E-4A8B-9612-992EF86A5A67}" presName="textRect" presStyleLbl="revTx" presStyleIdx="2" presStyleCnt="5" custLinFactNeighborY="66396">
        <dgm:presLayoutVars>
          <dgm:chMax val="1"/>
          <dgm:chPref val="1"/>
        </dgm:presLayoutVars>
      </dgm:prSet>
      <dgm:spPr/>
    </dgm:pt>
    <dgm:pt modelId="{BAE3C15F-DCC6-4A3B-A244-F8974E8064AA}" type="pres">
      <dgm:prSet presAssocID="{9819D940-FD58-4726-B77F-846A0C213629}" presName="sibTrans" presStyleCnt="0"/>
      <dgm:spPr/>
    </dgm:pt>
    <dgm:pt modelId="{986E6775-C313-4105-9E18-733760813AC9}" type="pres">
      <dgm:prSet presAssocID="{EEECD766-43F2-424C-B7BE-AB017B66C7E4}" presName="compNode" presStyleCnt="0"/>
      <dgm:spPr/>
    </dgm:pt>
    <dgm:pt modelId="{9946C64B-A89D-4A34-B836-BB1B401C4183}" type="pres">
      <dgm:prSet presAssocID="{EEECD766-43F2-424C-B7BE-AB017B66C7E4}" presName="iconRect" presStyleLbl="node1" presStyleIdx="3" presStyleCnt="5" custScaleX="222222" custScaleY="22222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souriant à remplissage solide avec un remplissage uni"/>
        </a:ext>
      </dgm:extLst>
    </dgm:pt>
    <dgm:pt modelId="{2F47C5BC-4C55-4C64-8D9E-C583D120C646}" type="pres">
      <dgm:prSet presAssocID="{EEECD766-43F2-424C-B7BE-AB017B66C7E4}" presName="spaceRect" presStyleCnt="0"/>
      <dgm:spPr/>
    </dgm:pt>
    <dgm:pt modelId="{5B2DA485-FE9B-4BDF-966A-98CBCEDAEB17}" type="pres">
      <dgm:prSet presAssocID="{EEECD766-43F2-424C-B7BE-AB017B66C7E4}" presName="textRect" presStyleLbl="revTx" presStyleIdx="3" presStyleCnt="5" custLinFactNeighborY="66396">
        <dgm:presLayoutVars>
          <dgm:chMax val="1"/>
          <dgm:chPref val="1"/>
        </dgm:presLayoutVars>
      </dgm:prSet>
      <dgm:spPr/>
    </dgm:pt>
    <dgm:pt modelId="{494F8A5A-23F6-4EE8-B689-5849B29E555E}" type="pres">
      <dgm:prSet presAssocID="{A5F6BFDF-0A67-471C-A8CC-E0BEF32BDA56}" presName="sibTrans" presStyleCnt="0"/>
      <dgm:spPr/>
    </dgm:pt>
    <dgm:pt modelId="{ADBF1A89-7EDA-45D7-90D0-816DC5FA3A57}" type="pres">
      <dgm:prSet presAssocID="{758C9324-36A9-4861-A0F4-E1CB26A402AF}" presName="compNode" presStyleCnt="0"/>
      <dgm:spPr/>
    </dgm:pt>
    <dgm:pt modelId="{A4A55627-7FEF-42CC-BAC8-98422CABC703}" type="pres">
      <dgm:prSet presAssocID="{758C9324-36A9-4861-A0F4-E1CB26A402AF}" presName="iconRect" presStyleLbl="node1" presStyleIdx="4" presStyleCnt="5" custScaleX="222222" custScaleY="2222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efeuille"/>
        </a:ext>
      </dgm:extLst>
    </dgm:pt>
    <dgm:pt modelId="{7C503992-9ACB-4473-8E42-2CB8C2B15991}" type="pres">
      <dgm:prSet presAssocID="{758C9324-36A9-4861-A0F4-E1CB26A402AF}" presName="spaceRect" presStyleCnt="0"/>
      <dgm:spPr/>
    </dgm:pt>
    <dgm:pt modelId="{F965F934-16E9-4432-BEEC-7965A19B4E6D}" type="pres">
      <dgm:prSet presAssocID="{758C9324-36A9-4861-A0F4-E1CB26A402AF}" presName="textRect" presStyleLbl="revTx" presStyleIdx="4" presStyleCnt="5" custLinFactNeighborY="66396">
        <dgm:presLayoutVars>
          <dgm:chMax val="1"/>
          <dgm:chPref val="1"/>
        </dgm:presLayoutVars>
      </dgm:prSet>
      <dgm:spPr/>
    </dgm:pt>
  </dgm:ptLst>
  <dgm:cxnLst>
    <dgm:cxn modelId="{2FEA6102-CD95-4FF4-8E83-E3F19CFE1A08}" type="presOf" srcId="{89C69F4B-5B3F-4F5E-8F23-3F7AAEE2438E}" destId="{167B5682-462C-417B-B1A9-76A22D98C3C4}" srcOrd="0" destOrd="0" presId="urn:microsoft.com/office/officeart/2018/2/layout/IconLabelList"/>
    <dgm:cxn modelId="{1AA77A0F-3344-4D06-980C-20CE3310C75C}" type="presOf" srcId="{7AE0D5F2-A520-4892-AB0D-0BBD98125E50}" destId="{382D2A06-0E6E-48FB-8316-10B05F5227BB}" srcOrd="0" destOrd="0" presId="urn:microsoft.com/office/officeart/2018/2/layout/IconLabelList"/>
    <dgm:cxn modelId="{6CA14810-666D-4ED0-A892-2DC5680F3BC2}" type="presOf" srcId="{1E9791A5-F01E-4A8B-9612-992EF86A5A67}" destId="{C3E106DD-6857-4998-B29B-34DBFF507D7F}" srcOrd="0" destOrd="0" presId="urn:microsoft.com/office/officeart/2018/2/layout/IconLabelList"/>
    <dgm:cxn modelId="{D9DB024D-045B-45F4-8006-925CA8500E7E}" type="presOf" srcId="{758C9324-36A9-4861-A0F4-E1CB26A402AF}" destId="{F965F934-16E9-4432-BEEC-7965A19B4E6D}" srcOrd="0" destOrd="0" presId="urn:microsoft.com/office/officeart/2018/2/layout/IconLabelList"/>
    <dgm:cxn modelId="{D2A35B4D-E191-436F-80F0-D0874C60EED1}" srcId="{89C69F4B-5B3F-4F5E-8F23-3F7AAEE2438E}" destId="{EEECD766-43F2-424C-B7BE-AB017B66C7E4}" srcOrd="3" destOrd="0" parTransId="{80CFCA39-73C7-4720-AD04-26D1560EB523}" sibTransId="{A5F6BFDF-0A67-471C-A8CC-E0BEF32BDA56}"/>
    <dgm:cxn modelId="{1C8C926F-844C-441E-9242-C79930627966}" srcId="{89C69F4B-5B3F-4F5E-8F23-3F7AAEE2438E}" destId="{7AE0D5F2-A520-4892-AB0D-0BBD98125E50}" srcOrd="0" destOrd="0" parTransId="{97346360-FC41-4D8C-825F-F42136B987E2}" sibTransId="{909EC80B-6305-41ED-956E-6E6063BE17F1}"/>
    <dgm:cxn modelId="{CF0B83C4-CA31-4DC3-B086-CDEE73B2B4E0}" srcId="{89C69F4B-5B3F-4F5E-8F23-3F7AAEE2438E}" destId="{758C9324-36A9-4861-A0F4-E1CB26A402AF}" srcOrd="4" destOrd="0" parTransId="{44E1E709-453A-4ABA-A503-2B2470C98242}" sibTransId="{95C69EE5-4ADD-45A6-8D62-0E3689C34F21}"/>
    <dgm:cxn modelId="{DA4009C8-11C8-46DD-B77B-CF4A8B7BB644}" srcId="{89C69F4B-5B3F-4F5E-8F23-3F7AAEE2438E}" destId="{1E9791A5-F01E-4A8B-9612-992EF86A5A67}" srcOrd="2" destOrd="0" parTransId="{B9DED4D6-A781-4C09-9626-6C33584BB65B}" sibTransId="{9819D940-FD58-4726-B77F-846A0C213629}"/>
    <dgm:cxn modelId="{BEE084DD-E3E4-4CA9-9362-EB30FC116C20}" srcId="{89C69F4B-5B3F-4F5E-8F23-3F7AAEE2438E}" destId="{43ADADA0-D606-48F3-918B-980BD0FEC631}" srcOrd="1" destOrd="0" parTransId="{1A8C8AA3-ED79-4F81-BC93-932A002C9768}" sibTransId="{837C83EC-A159-48D9-816B-4B4ED8F3A526}"/>
    <dgm:cxn modelId="{E9ADA9F4-5525-42A5-9445-24F301A4E84B}" type="presOf" srcId="{EEECD766-43F2-424C-B7BE-AB017B66C7E4}" destId="{5B2DA485-FE9B-4BDF-966A-98CBCEDAEB17}" srcOrd="0" destOrd="0" presId="urn:microsoft.com/office/officeart/2018/2/layout/IconLabelList"/>
    <dgm:cxn modelId="{BF8F4BF5-D0C6-4745-AEC7-26D01BCEC46E}" type="presOf" srcId="{43ADADA0-D606-48F3-918B-980BD0FEC631}" destId="{B213D32D-27CD-49B7-A316-BC0A90EE5D81}" srcOrd="0" destOrd="0" presId="urn:microsoft.com/office/officeart/2018/2/layout/IconLabelList"/>
    <dgm:cxn modelId="{82B094FF-21C5-4C49-8908-7A7F39198DF6}" type="presParOf" srcId="{167B5682-462C-417B-B1A9-76A22D98C3C4}" destId="{85BC2F67-EB16-4DD0-8EC1-DD9EDC94E11D}" srcOrd="0" destOrd="0" presId="urn:microsoft.com/office/officeart/2018/2/layout/IconLabelList"/>
    <dgm:cxn modelId="{3B19F2F8-D2DD-4DA2-B69E-7F6DC354CC7F}" type="presParOf" srcId="{85BC2F67-EB16-4DD0-8EC1-DD9EDC94E11D}" destId="{FD278E58-BB63-4EC1-B538-CE925DB57EA5}" srcOrd="0" destOrd="0" presId="urn:microsoft.com/office/officeart/2018/2/layout/IconLabelList"/>
    <dgm:cxn modelId="{5A59864C-34B6-42C4-9DC3-4ABB3C047834}" type="presParOf" srcId="{85BC2F67-EB16-4DD0-8EC1-DD9EDC94E11D}" destId="{4D79E765-BF31-46FF-A704-2811EEEAF847}" srcOrd="1" destOrd="0" presId="urn:microsoft.com/office/officeart/2018/2/layout/IconLabelList"/>
    <dgm:cxn modelId="{7B9F6E6F-09F1-4395-9A72-C42AE3D1D6E0}" type="presParOf" srcId="{85BC2F67-EB16-4DD0-8EC1-DD9EDC94E11D}" destId="{382D2A06-0E6E-48FB-8316-10B05F5227BB}" srcOrd="2" destOrd="0" presId="urn:microsoft.com/office/officeart/2018/2/layout/IconLabelList"/>
    <dgm:cxn modelId="{F61FA1D8-D2C4-4E6B-8A0D-93C504DF6016}" type="presParOf" srcId="{167B5682-462C-417B-B1A9-76A22D98C3C4}" destId="{04685EBA-782B-421C-A487-CB4DD948CA56}" srcOrd="1" destOrd="0" presId="urn:microsoft.com/office/officeart/2018/2/layout/IconLabelList"/>
    <dgm:cxn modelId="{FA4F02C2-4CC4-4BEF-B402-7C3F36D5B0BA}" type="presParOf" srcId="{167B5682-462C-417B-B1A9-76A22D98C3C4}" destId="{19672898-AFAE-419C-9137-929EBA108116}" srcOrd="2" destOrd="0" presId="urn:microsoft.com/office/officeart/2018/2/layout/IconLabelList"/>
    <dgm:cxn modelId="{DFE8FCAA-D455-4310-93A7-F370C7011A76}" type="presParOf" srcId="{19672898-AFAE-419C-9137-929EBA108116}" destId="{8D9B7D45-95EB-45CB-AD18-DF6BF3829719}" srcOrd="0" destOrd="0" presId="urn:microsoft.com/office/officeart/2018/2/layout/IconLabelList"/>
    <dgm:cxn modelId="{5D5B095A-6111-4A26-8F21-31784CDD826E}" type="presParOf" srcId="{19672898-AFAE-419C-9137-929EBA108116}" destId="{B9066480-46FC-4B69-B60D-CB7C7DF9A175}" srcOrd="1" destOrd="0" presId="urn:microsoft.com/office/officeart/2018/2/layout/IconLabelList"/>
    <dgm:cxn modelId="{6F9C731D-535C-4D47-B7BE-11AA316E6228}" type="presParOf" srcId="{19672898-AFAE-419C-9137-929EBA108116}" destId="{B213D32D-27CD-49B7-A316-BC0A90EE5D81}" srcOrd="2" destOrd="0" presId="urn:microsoft.com/office/officeart/2018/2/layout/IconLabelList"/>
    <dgm:cxn modelId="{EF650584-3BA8-411D-BB32-AE094BDBDF1D}" type="presParOf" srcId="{167B5682-462C-417B-B1A9-76A22D98C3C4}" destId="{C0C19749-AAB2-4AC5-ADD8-7B9EA5F64336}" srcOrd="3" destOrd="0" presId="urn:microsoft.com/office/officeart/2018/2/layout/IconLabelList"/>
    <dgm:cxn modelId="{2A067643-ADCE-4A61-870B-88E0B7A7A0AD}" type="presParOf" srcId="{167B5682-462C-417B-B1A9-76A22D98C3C4}" destId="{7F382AD2-C7BA-45F1-9570-C268BB479A35}" srcOrd="4" destOrd="0" presId="urn:microsoft.com/office/officeart/2018/2/layout/IconLabelList"/>
    <dgm:cxn modelId="{2454C4F9-FB0B-4225-A60E-2110082C3C96}" type="presParOf" srcId="{7F382AD2-C7BA-45F1-9570-C268BB479A35}" destId="{2F3AF08A-5E29-48D5-8E85-09AE0815E309}" srcOrd="0" destOrd="0" presId="urn:microsoft.com/office/officeart/2018/2/layout/IconLabelList"/>
    <dgm:cxn modelId="{6C5436E2-6291-4EEE-848E-8A8C5302B48D}" type="presParOf" srcId="{7F382AD2-C7BA-45F1-9570-C268BB479A35}" destId="{56D5E79A-1967-44F9-94CA-6AE7324005FC}" srcOrd="1" destOrd="0" presId="urn:microsoft.com/office/officeart/2018/2/layout/IconLabelList"/>
    <dgm:cxn modelId="{C14EDD03-9C85-4300-904C-36EC04DA184C}" type="presParOf" srcId="{7F382AD2-C7BA-45F1-9570-C268BB479A35}" destId="{C3E106DD-6857-4998-B29B-34DBFF507D7F}" srcOrd="2" destOrd="0" presId="urn:microsoft.com/office/officeart/2018/2/layout/IconLabelList"/>
    <dgm:cxn modelId="{1BC05DCE-AD53-484E-B5DE-6E8E06E99181}" type="presParOf" srcId="{167B5682-462C-417B-B1A9-76A22D98C3C4}" destId="{BAE3C15F-DCC6-4A3B-A244-F8974E8064AA}" srcOrd="5" destOrd="0" presId="urn:microsoft.com/office/officeart/2018/2/layout/IconLabelList"/>
    <dgm:cxn modelId="{416207E2-517D-404E-96F7-1626144F634D}" type="presParOf" srcId="{167B5682-462C-417B-B1A9-76A22D98C3C4}" destId="{986E6775-C313-4105-9E18-733760813AC9}" srcOrd="6" destOrd="0" presId="urn:microsoft.com/office/officeart/2018/2/layout/IconLabelList"/>
    <dgm:cxn modelId="{A431C04B-8A46-4B1E-96CC-9FE94F208010}" type="presParOf" srcId="{986E6775-C313-4105-9E18-733760813AC9}" destId="{9946C64B-A89D-4A34-B836-BB1B401C4183}" srcOrd="0" destOrd="0" presId="urn:microsoft.com/office/officeart/2018/2/layout/IconLabelList"/>
    <dgm:cxn modelId="{721A756C-1589-4B9E-BE8E-3BAE107C08CB}" type="presParOf" srcId="{986E6775-C313-4105-9E18-733760813AC9}" destId="{2F47C5BC-4C55-4C64-8D9E-C583D120C646}" srcOrd="1" destOrd="0" presId="urn:microsoft.com/office/officeart/2018/2/layout/IconLabelList"/>
    <dgm:cxn modelId="{5C45BFF5-EC80-4DEA-8941-1DB553A9B2D6}" type="presParOf" srcId="{986E6775-C313-4105-9E18-733760813AC9}" destId="{5B2DA485-FE9B-4BDF-966A-98CBCEDAEB17}" srcOrd="2" destOrd="0" presId="urn:microsoft.com/office/officeart/2018/2/layout/IconLabelList"/>
    <dgm:cxn modelId="{9A56568E-E87D-4F55-9A9C-CBC2466F4697}" type="presParOf" srcId="{167B5682-462C-417B-B1A9-76A22D98C3C4}" destId="{494F8A5A-23F6-4EE8-B689-5849B29E555E}" srcOrd="7" destOrd="0" presId="urn:microsoft.com/office/officeart/2018/2/layout/IconLabelList"/>
    <dgm:cxn modelId="{89A74D4E-B638-4D40-8734-22F51C3C437B}" type="presParOf" srcId="{167B5682-462C-417B-B1A9-76A22D98C3C4}" destId="{ADBF1A89-7EDA-45D7-90D0-816DC5FA3A57}" srcOrd="8" destOrd="0" presId="urn:microsoft.com/office/officeart/2018/2/layout/IconLabelList"/>
    <dgm:cxn modelId="{3CDCA5F0-1323-4697-A50E-3982079BD5D4}" type="presParOf" srcId="{ADBF1A89-7EDA-45D7-90D0-816DC5FA3A57}" destId="{A4A55627-7FEF-42CC-BAC8-98422CABC703}" srcOrd="0" destOrd="0" presId="urn:microsoft.com/office/officeart/2018/2/layout/IconLabelList"/>
    <dgm:cxn modelId="{AC4FD827-C185-4D77-877F-3E2F95AB693B}" type="presParOf" srcId="{ADBF1A89-7EDA-45D7-90D0-816DC5FA3A57}" destId="{7C503992-9ACB-4473-8E42-2CB8C2B15991}" srcOrd="1" destOrd="0" presId="urn:microsoft.com/office/officeart/2018/2/layout/IconLabelList"/>
    <dgm:cxn modelId="{4D67A7BE-00B3-4ADF-BEC3-D4C057B90523}" type="presParOf" srcId="{ADBF1A89-7EDA-45D7-90D0-816DC5FA3A57}" destId="{F965F934-16E9-4432-BEEC-7965A19B4E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6F1E-96A4-4095-BF90-96BFF4D960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1BA583-CBCA-4BA9-8671-062FBA7B7AC9}">
      <dgm:prSet/>
      <dgm:spPr/>
      <dgm:t>
        <a:bodyPr anchor="ctr" anchorCtr="0"/>
        <a:lstStyle/>
        <a:p>
          <a:pPr algn="ctr">
            <a:lnSpc>
              <a:spcPct val="100000"/>
            </a:lnSpc>
            <a:spcAft>
              <a:spcPts val="0"/>
            </a:spcAft>
            <a:defRPr cap="all"/>
          </a:pPr>
          <a:r>
            <a:rPr lang="fr-FR" dirty="0"/>
            <a:t>Radio-</a:t>
          </a:r>
          <a:r>
            <a:rPr lang="fr-FR" dirty="0" err="1"/>
            <a:t>frequency</a:t>
          </a:r>
          <a:r>
            <a:rPr lang="fr-FR" dirty="0"/>
            <a:t> identification</a:t>
          </a:r>
        </a:p>
        <a:p>
          <a:pPr algn="ctr">
            <a:lnSpc>
              <a:spcPct val="100000"/>
            </a:lnSpc>
            <a:spcAft>
              <a:spcPts val="0"/>
            </a:spcAft>
            <a:defRPr cap="all"/>
          </a:pPr>
          <a:r>
            <a:rPr lang="fr-FR" dirty="0"/>
            <a:t>(RFID)</a:t>
          </a:r>
          <a:endParaRPr lang="en-US" dirty="0"/>
        </a:p>
      </dgm:t>
    </dgm:pt>
    <dgm:pt modelId="{C22A3438-61C7-491C-84FF-91DE8F4FF74B}" type="parTrans" cxnId="{CB24DB1E-FFF3-4516-9A4E-25BF38E12F7D}">
      <dgm:prSet/>
      <dgm:spPr/>
      <dgm:t>
        <a:bodyPr/>
        <a:lstStyle/>
        <a:p>
          <a:endParaRPr lang="en-US"/>
        </a:p>
      </dgm:t>
    </dgm:pt>
    <dgm:pt modelId="{5CA57702-4399-4512-940F-7BA7D1505ED0}" type="sibTrans" cxnId="{CB24DB1E-FFF3-4516-9A4E-25BF38E12F7D}">
      <dgm:prSet/>
      <dgm:spPr/>
      <dgm:t>
        <a:bodyPr/>
        <a:lstStyle/>
        <a:p>
          <a:endParaRPr lang="en-US"/>
        </a:p>
      </dgm:t>
    </dgm:pt>
    <dgm:pt modelId="{B85EC6C3-2A48-49BA-B9CF-C9F0F0B17267}">
      <dgm:prSet/>
      <dgm:spPr/>
      <dgm:t>
        <a:bodyPr anchor="ctr" anchorCtr="0"/>
        <a:lstStyle/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fr-FR" dirty="0"/>
            <a:t>Near Field Communication</a:t>
          </a:r>
        </a:p>
        <a:p>
          <a:pPr>
            <a:lnSpc>
              <a:spcPct val="100000"/>
            </a:lnSpc>
            <a:spcAft>
              <a:spcPct val="35000"/>
            </a:spcAft>
            <a:defRPr cap="all"/>
          </a:pPr>
          <a:r>
            <a:rPr lang="fr-FR" dirty="0"/>
            <a:t>(NFC)</a:t>
          </a:r>
          <a:endParaRPr lang="en-US" dirty="0"/>
        </a:p>
      </dgm:t>
    </dgm:pt>
    <dgm:pt modelId="{94519073-A893-43E6-81DC-25398908E1D8}" type="parTrans" cxnId="{CC57E54D-190C-40B5-A59F-924564A968AE}">
      <dgm:prSet/>
      <dgm:spPr/>
      <dgm:t>
        <a:bodyPr/>
        <a:lstStyle/>
        <a:p>
          <a:endParaRPr lang="en-US"/>
        </a:p>
      </dgm:t>
    </dgm:pt>
    <dgm:pt modelId="{2154AA92-F18B-4AC1-B71B-56B81D72806A}" type="sibTrans" cxnId="{CC57E54D-190C-40B5-A59F-924564A968AE}">
      <dgm:prSet/>
      <dgm:spPr/>
      <dgm:t>
        <a:bodyPr/>
        <a:lstStyle/>
        <a:p>
          <a:endParaRPr lang="en-US"/>
        </a:p>
      </dgm:t>
    </dgm:pt>
    <dgm:pt modelId="{EAAB070C-9F35-413C-B81A-57F00FAF84B2}" type="pres">
      <dgm:prSet presAssocID="{F7086F1E-96A4-4095-BF90-96BFF4D960EC}" presName="root" presStyleCnt="0">
        <dgm:presLayoutVars>
          <dgm:dir/>
          <dgm:resizeHandles val="exact"/>
        </dgm:presLayoutVars>
      </dgm:prSet>
      <dgm:spPr/>
    </dgm:pt>
    <dgm:pt modelId="{87C06BFB-12EE-4222-B75A-2B4196879F28}" type="pres">
      <dgm:prSet presAssocID="{F61BA583-CBCA-4BA9-8671-062FBA7B7AC9}" presName="compNode" presStyleCnt="0"/>
      <dgm:spPr/>
    </dgm:pt>
    <dgm:pt modelId="{B2E7974E-D080-40A2-95FA-1F8DD98DF1FC}" type="pres">
      <dgm:prSet presAssocID="{F61BA583-CBCA-4BA9-8671-062FBA7B7AC9}" presName="iconBgRect" presStyleLbl="bgShp" presStyleIdx="0" presStyleCnt="2" custLinFactNeighborY="5171"/>
      <dgm:spPr/>
    </dgm:pt>
    <dgm:pt modelId="{1924894B-DCD7-48E5-9A3A-0FC482A066B0}" type="pres">
      <dgm:prSet presAssocID="{F61BA583-CBCA-4BA9-8671-062FBA7B7AC9}" presName="iconRect" presStyleLbl="node1" presStyleIdx="0" presStyleCnt="2" custLinFactNeighborY="90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F3F7E2-59DC-4B8B-9128-94856C48E5CC}" type="pres">
      <dgm:prSet presAssocID="{F61BA583-CBCA-4BA9-8671-062FBA7B7AC9}" presName="spaceRect" presStyleCnt="0"/>
      <dgm:spPr/>
    </dgm:pt>
    <dgm:pt modelId="{FB182DAC-DD5E-4CDB-86B7-65C232F2BF07}" type="pres">
      <dgm:prSet presAssocID="{F61BA583-CBCA-4BA9-8671-062FBA7B7AC9}" presName="textRect" presStyleLbl="revTx" presStyleIdx="0" presStyleCnt="2" custLinFactNeighborY="-1323">
        <dgm:presLayoutVars>
          <dgm:chMax val="1"/>
          <dgm:chPref val="1"/>
        </dgm:presLayoutVars>
      </dgm:prSet>
      <dgm:spPr/>
    </dgm:pt>
    <dgm:pt modelId="{29CBE217-BFBF-4324-BBB8-7E4CCE40A476}" type="pres">
      <dgm:prSet presAssocID="{5CA57702-4399-4512-940F-7BA7D1505ED0}" presName="sibTrans" presStyleCnt="0"/>
      <dgm:spPr/>
    </dgm:pt>
    <dgm:pt modelId="{DFCF297F-1B06-4AAB-BBF0-188253145541}" type="pres">
      <dgm:prSet presAssocID="{B85EC6C3-2A48-49BA-B9CF-C9F0F0B17267}" presName="compNode" presStyleCnt="0"/>
      <dgm:spPr/>
    </dgm:pt>
    <dgm:pt modelId="{E6611FEB-CC71-49AC-86A3-E8C47F89F5E7}" type="pres">
      <dgm:prSet presAssocID="{B85EC6C3-2A48-49BA-B9CF-C9F0F0B17267}" presName="iconBgRect" presStyleLbl="bgShp" presStyleIdx="1" presStyleCnt="2" custLinFactNeighborY="5171"/>
      <dgm:spPr/>
    </dgm:pt>
    <dgm:pt modelId="{6F9213DA-1C3F-462B-9EE5-087D40DC2352}" type="pres">
      <dgm:prSet presAssocID="{B85EC6C3-2A48-49BA-B9CF-C9F0F0B17267}" presName="iconRect" presStyleLbl="node1" presStyleIdx="1" presStyleCnt="2" custLinFactNeighborY="9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850EBEC-DEB5-43F9-8E3C-FBF0B9914C29}" type="pres">
      <dgm:prSet presAssocID="{B85EC6C3-2A48-49BA-B9CF-C9F0F0B17267}" presName="spaceRect" presStyleCnt="0"/>
      <dgm:spPr/>
    </dgm:pt>
    <dgm:pt modelId="{923B0AE1-C080-43CE-87E3-4742745EE6A2}" type="pres">
      <dgm:prSet presAssocID="{B85EC6C3-2A48-49BA-B9CF-C9F0F0B172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24DB1E-FFF3-4516-9A4E-25BF38E12F7D}" srcId="{F7086F1E-96A4-4095-BF90-96BFF4D960EC}" destId="{F61BA583-CBCA-4BA9-8671-062FBA7B7AC9}" srcOrd="0" destOrd="0" parTransId="{C22A3438-61C7-491C-84FF-91DE8F4FF74B}" sibTransId="{5CA57702-4399-4512-940F-7BA7D1505ED0}"/>
    <dgm:cxn modelId="{ECD6352B-CB29-42E2-BC48-6CE54228F370}" type="presOf" srcId="{B85EC6C3-2A48-49BA-B9CF-C9F0F0B17267}" destId="{923B0AE1-C080-43CE-87E3-4742745EE6A2}" srcOrd="0" destOrd="0" presId="urn:microsoft.com/office/officeart/2018/5/layout/IconCircleLabelList"/>
    <dgm:cxn modelId="{AC851B4D-B517-478E-8197-0B66D21FF247}" type="presOf" srcId="{F61BA583-CBCA-4BA9-8671-062FBA7B7AC9}" destId="{FB182DAC-DD5E-4CDB-86B7-65C232F2BF07}" srcOrd="0" destOrd="0" presId="urn:microsoft.com/office/officeart/2018/5/layout/IconCircleLabelList"/>
    <dgm:cxn modelId="{CC57E54D-190C-40B5-A59F-924564A968AE}" srcId="{F7086F1E-96A4-4095-BF90-96BFF4D960EC}" destId="{B85EC6C3-2A48-49BA-B9CF-C9F0F0B17267}" srcOrd="1" destOrd="0" parTransId="{94519073-A893-43E6-81DC-25398908E1D8}" sibTransId="{2154AA92-F18B-4AC1-B71B-56B81D72806A}"/>
    <dgm:cxn modelId="{2733E99F-C36D-40DE-B0BC-7E1E6F6D8D51}" type="presOf" srcId="{F7086F1E-96A4-4095-BF90-96BFF4D960EC}" destId="{EAAB070C-9F35-413C-B81A-57F00FAF84B2}" srcOrd="0" destOrd="0" presId="urn:microsoft.com/office/officeart/2018/5/layout/IconCircleLabelList"/>
    <dgm:cxn modelId="{9E8B8B27-6092-4192-9EA8-68D2FA86B48B}" type="presParOf" srcId="{EAAB070C-9F35-413C-B81A-57F00FAF84B2}" destId="{87C06BFB-12EE-4222-B75A-2B4196879F28}" srcOrd="0" destOrd="0" presId="urn:microsoft.com/office/officeart/2018/5/layout/IconCircleLabelList"/>
    <dgm:cxn modelId="{84377B8C-A0B2-4A13-8EB0-7F2335AF062D}" type="presParOf" srcId="{87C06BFB-12EE-4222-B75A-2B4196879F28}" destId="{B2E7974E-D080-40A2-95FA-1F8DD98DF1FC}" srcOrd="0" destOrd="0" presId="urn:microsoft.com/office/officeart/2018/5/layout/IconCircleLabelList"/>
    <dgm:cxn modelId="{E05A4B2C-45E3-4AAC-B93B-C50A2092A837}" type="presParOf" srcId="{87C06BFB-12EE-4222-B75A-2B4196879F28}" destId="{1924894B-DCD7-48E5-9A3A-0FC482A066B0}" srcOrd="1" destOrd="0" presId="urn:microsoft.com/office/officeart/2018/5/layout/IconCircleLabelList"/>
    <dgm:cxn modelId="{1C6F1EEB-D989-4F29-B565-E8E3B8E4DACF}" type="presParOf" srcId="{87C06BFB-12EE-4222-B75A-2B4196879F28}" destId="{D9F3F7E2-59DC-4B8B-9128-94856C48E5CC}" srcOrd="2" destOrd="0" presId="urn:microsoft.com/office/officeart/2018/5/layout/IconCircleLabelList"/>
    <dgm:cxn modelId="{D16C5A0C-9239-4C45-9475-EF355DD985C0}" type="presParOf" srcId="{87C06BFB-12EE-4222-B75A-2B4196879F28}" destId="{FB182DAC-DD5E-4CDB-86B7-65C232F2BF07}" srcOrd="3" destOrd="0" presId="urn:microsoft.com/office/officeart/2018/5/layout/IconCircleLabelList"/>
    <dgm:cxn modelId="{3E45233F-B6E8-49A5-B660-7C5D8AFAE122}" type="presParOf" srcId="{EAAB070C-9F35-413C-B81A-57F00FAF84B2}" destId="{29CBE217-BFBF-4324-BBB8-7E4CCE40A476}" srcOrd="1" destOrd="0" presId="urn:microsoft.com/office/officeart/2018/5/layout/IconCircleLabelList"/>
    <dgm:cxn modelId="{D8A2D856-8197-4E15-B92D-E63A50B349D9}" type="presParOf" srcId="{EAAB070C-9F35-413C-B81A-57F00FAF84B2}" destId="{DFCF297F-1B06-4AAB-BBF0-188253145541}" srcOrd="2" destOrd="0" presId="urn:microsoft.com/office/officeart/2018/5/layout/IconCircleLabelList"/>
    <dgm:cxn modelId="{B5137A48-2C12-4D28-A4CB-80A9EEB87EFB}" type="presParOf" srcId="{DFCF297F-1B06-4AAB-BBF0-188253145541}" destId="{E6611FEB-CC71-49AC-86A3-E8C47F89F5E7}" srcOrd="0" destOrd="0" presId="urn:microsoft.com/office/officeart/2018/5/layout/IconCircleLabelList"/>
    <dgm:cxn modelId="{53D1EDC0-43B1-471A-A30A-1CD3B2FB7825}" type="presParOf" srcId="{DFCF297F-1B06-4AAB-BBF0-188253145541}" destId="{6F9213DA-1C3F-462B-9EE5-087D40DC2352}" srcOrd="1" destOrd="0" presId="urn:microsoft.com/office/officeart/2018/5/layout/IconCircleLabelList"/>
    <dgm:cxn modelId="{60A62870-2A1B-48C0-BD19-5CE2A00D8A41}" type="presParOf" srcId="{DFCF297F-1B06-4AAB-BBF0-188253145541}" destId="{0850EBEC-DEB5-43F9-8E3C-FBF0B9914C29}" srcOrd="2" destOrd="0" presId="urn:microsoft.com/office/officeart/2018/5/layout/IconCircleLabelList"/>
    <dgm:cxn modelId="{7158EB4C-CE0B-4FDB-9C33-2BEAD340C0B0}" type="presParOf" srcId="{DFCF297F-1B06-4AAB-BBF0-188253145541}" destId="{923B0AE1-C080-43CE-87E3-4742745EE6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758846-4A49-411A-8488-A1EA75E7444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4326B0-AD66-42A2-97AA-F250B2A15232}">
      <dgm:prSet custT="1"/>
      <dgm:spPr/>
      <dgm:t>
        <a:bodyPr/>
        <a:lstStyle/>
        <a:p>
          <a:r>
            <a:rPr lang="fr-FR" sz="3800" dirty="0"/>
            <a:t>Limits</a:t>
          </a:r>
          <a:endParaRPr lang="en-US" sz="3800" dirty="0"/>
        </a:p>
      </dgm:t>
    </dgm:pt>
    <dgm:pt modelId="{4CAA46AC-9520-4A91-86AA-095A84357EB8}" type="parTrans" cxnId="{AC9450B5-DC7C-4105-8204-DA64EBBD50D5}">
      <dgm:prSet/>
      <dgm:spPr/>
      <dgm:t>
        <a:bodyPr/>
        <a:lstStyle/>
        <a:p>
          <a:endParaRPr lang="en-US"/>
        </a:p>
      </dgm:t>
    </dgm:pt>
    <dgm:pt modelId="{C4593F3B-16F6-4BCE-BE91-2A6CBBEC8DB4}" type="sibTrans" cxnId="{AC9450B5-DC7C-4105-8204-DA64EBBD50D5}">
      <dgm:prSet/>
      <dgm:spPr/>
      <dgm:t>
        <a:bodyPr/>
        <a:lstStyle/>
        <a:p>
          <a:endParaRPr lang="en-US"/>
        </a:p>
      </dgm:t>
    </dgm:pt>
    <dgm:pt modelId="{6EA830F9-58B0-49D4-9014-78390A335FD1}">
      <dgm:prSet/>
      <dgm:spPr/>
      <dgm:t>
        <a:bodyPr/>
        <a:lstStyle/>
        <a:p>
          <a:r>
            <a:rPr lang="en-US" dirty="0"/>
            <a:t>Card reader</a:t>
          </a:r>
        </a:p>
      </dgm:t>
    </dgm:pt>
    <dgm:pt modelId="{BF93892A-137F-4418-B203-480CFAB70F8B}" type="parTrans" cxnId="{3060FE3F-2273-4ED8-A2FF-5EB9AC8C8538}">
      <dgm:prSet/>
      <dgm:spPr/>
      <dgm:t>
        <a:bodyPr/>
        <a:lstStyle/>
        <a:p>
          <a:endParaRPr lang="en-US"/>
        </a:p>
      </dgm:t>
    </dgm:pt>
    <dgm:pt modelId="{A151C0ED-A8AB-4890-BF25-17E77378343F}" type="sibTrans" cxnId="{3060FE3F-2273-4ED8-A2FF-5EB9AC8C8538}">
      <dgm:prSet/>
      <dgm:spPr/>
      <dgm:t>
        <a:bodyPr/>
        <a:lstStyle/>
        <a:p>
          <a:endParaRPr lang="en-US"/>
        </a:p>
      </dgm:t>
    </dgm:pt>
    <dgm:pt modelId="{6B101E62-6DDC-463F-9B52-320E27AF2AFD}">
      <dgm:prSet/>
      <dgm:spPr/>
      <dgm:t>
        <a:bodyPr/>
        <a:lstStyle/>
        <a:p>
          <a:r>
            <a:rPr lang="en-US" dirty="0"/>
            <a:t>Internationally</a:t>
          </a:r>
        </a:p>
      </dgm:t>
    </dgm:pt>
    <dgm:pt modelId="{70B0E4A8-477B-449F-92EB-8A05B8C1BF82}" type="parTrans" cxnId="{40FF9944-9597-41C5-87F4-753281CB3FF0}">
      <dgm:prSet/>
      <dgm:spPr/>
      <dgm:t>
        <a:bodyPr/>
        <a:lstStyle/>
        <a:p>
          <a:endParaRPr lang="en-US"/>
        </a:p>
      </dgm:t>
    </dgm:pt>
    <dgm:pt modelId="{C21F8668-1B2D-46F9-BD69-2530D548748C}" type="sibTrans" cxnId="{40FF9944-9597-41C5-87F4-753281CB3FF0}">
      <dgm:prSet/>
      <dgm:spPr/>
      <dgm:t>
        <a:bodyPr/>
        <a:lstStyle/>
        <a:p>
          <a:endParaRPr lang="en-US"/>
        </a:p>
      </dgm:t>
    </dgm:pt>
    <dgm:pt modelId="{5F3F8588-7983-44EE-BC7B-1D51804280E3}">
      <dgm:prSet/>
      <dgm:spPr/>
      <dgm:t>
        <a:bodyPr/>
        <a:lstStyle/>
        <a:p>
          <a:r>
            <a:rPr lang="en-US" dirty="0"/>
            <a:t>Precautions</a:t>
          </a:r>
        </a:p>
      </dgm:t>
    </dgm:pt>
    <dgm:pt modelId="{6DF50A11-3627-494B-8ED9-4FD403E3147C}" type="parTrans" cxnId="{5C6A5705-B8F9-44D6-9A8F-6249BE203DCC}">
      <dgm:prSet/>
      <dgm:spPr/>
      <dgm:t>
        <a:bodyPr/>
        <a:lstStyle/>
        <a:p>
          <a:endParaRPr lang="en-US"/>
        </a:p>
      </dgm:t>
    </dgm:pt>
    <dgm:pt modelId="{C197EFB2-B392-45AA-A469-DBC5DD54B59E}" type="sibTrans" cxnId="{5C6A5705-B8F9-44D6-9A8F-6249BE203DCC}">
      <dgm:prSet/>
      <dgm:spPr/>
      <dgm:t>
        <a:bodyPr/>
        <a:lstStyle/>
        <a:p>
          <a:endParaRPr lang="en-US"/>
        </a:p>
      </dgm:t>
    </dgm:pt>
    <dgm:pt modelId="{2A2F3FAE-EDC9-4A29-A533-0E51000D9080}">
      <dgm:prSet/>
      <dgm:spPr/>
      <dgm:t>
        <a:bodyPr/>
        <a:lstStyle/>
        <a:p>
          <a:r>
            <a:rPr lang="en-US" dirty="0"/>
            <a:t>Deactivation</a:t>
          </a:r>
        </a:p>
      </dgm:t>
    </dgm:pt>
    <dgm:pt modelId="{A4DE0B5B-AA1F-4E4C-8A47-4F77ACFABACC}" type="parTrans" cxnId="{8782DF06-EF39-4AB4-A499-0575B86CDCAA}">
      <dgm:prSet/>
      <dgm:spPr/>
      <dgm:t>
        <a:bodyPr/>
        <a:lstStyle/>
        <a:p>
          <a:endParaRPr lang="en-US"/>
        </a:p>
      </dgm:t>
    </dgm:pt>
    <dgm:pt modelId="{D50F8979-9569-4153-A62C-8A777774AD1D}" type="sibTrans" cxnId="{8782DF06-EF39-4AB4-A499-0575B86CDCAA}">
      <dgm:prSet/>
      <dgm:spPr/>
      <dgm:t>
        <a:bodyPr/>
        <a:lstStyle/>
        <a:p>
          <a:endParaRPr lang="en-US"/>
        </a:p>
      </dgm:t>
    </dgm:pt>
    <dgm:pt modelId="{C5A4801C-2CE9-41A5-9B38-2681143C23BD}" type="pres">
      <dgm:prSet presAssocID="{89758846-4A49-411A-8488-A1EA75E7444B}" presName="diagram" presStyleCnt="0">
        <dgm:presLayoutVars>
          <dgm:dir/>
          <dgm:resizeHandles val="exact"/>
        </dgm:presLayoutVars>
      </dgm:prSet>
      <dgm:spPr/>
    </dgm:pt>
    <dgm:pt modelId="{2C99DA2E-D284-4294-A6CB-795AFBB028F6}" type="pres">
      <dgm:prSet presAssocID="{B74326B0-AD66-42A2-97AA-F250B2A15232}" presName="node" presStyleLbl="node1" presStyleIdx="0" presStyleCnt="5">
        <dgm:presLayoutVars>
          <dgm:bulletEnabled val="1"/>
        </dgm:presLayoutVars>
      </dgm:prSet>
      <dgm:spPr/>
    </dgm:pt>
    <dgm:pt modelId="{B60D8A02-9377-49BC-8F7F-77A0DC6E2E27}" type="pres">
      <dgm:prSet presAssocID="{C4593F3B-16F6-4BCE-BE91-2A6CBBEC8DB4}" presName="sibTrans" presStyleCnt="0"/>
      <dgm:spPr/>
    </dgm:pt>
    <dgm:pt modelId="{331D7F40-59E9-44D1-A882-B28A2C7883A5}" type="pres">
      <dgm:prSet presAssocID="{6EA830F9-58B0-49D4-9014-78390A335FD1}" presName="node" presStyleLbl="node1" presStyleIdx="1" presStyleCnt="5">
        <dgm:presLayoutVars>
          <dgm:bulletEnabled val="1"/>
        </dgm:presLayoutVars>
      </dgm:prSet>
      <dgm:spPr/>
    </dgm:pt>
    <dgm:pt modelId="{41359C19-FD62-4CCE-A52D-1BF6DBB0EBB6}" type="pres">
      <dgm:prSet presAssocID="{A151C0ED-A8AB-4890-BF25-17E77378343F}" presName="sibTrans" presStyleCnt="0"/>
      <dgm:spPr/>
    </dgm:pt>
    <dgm:pt modelId="{8FCB905A-572C-4169-917A-64BD052D2D61}" type="pres">
      <dgm:prSet presAssocID="{6B101E62-6DDC-463F-9B52-320E27AF2AFD}" presName="node" presStyleLbl="node1" presStyleIdx="2" presStyleCnt="5">
        <dgm:presLayoutVars>
          <dgm:bulletEnabled val="1"/>
        </dgm:presLayoutVars>
      </dgm:prSet>
      <dgm:spPr/>
    </dgm:pt>
    <dgm:pt modelId="{8E2463DB-7860-4736-B6FD-570560547F25}" type="pres">
      <dgm:prSet presAssocID="{C21F8668-1B2D-46F9-BD69-2530D548748C}" presName="sibTrans" presStyleCnt="0"/>
      <dgm:spPr/>
    </dgm:pt>
    <dgm:pt modelId="{80F08B89-73E1-41F3-A998-92E47C6A3724}" type="pres">
      <dgm:prSet presAssocID="{5F3F8588-7983-44EE-BC7B-1D51804280E3}" presName="node" presStyleLbl="node1" presStyleIdx="3" presStyleCnt="5">
        <dgm:presLayoutVars>
          <dgm:bulletEnabled val="1"/>
        </dgm:presLayoutVars>
      </dgm:prSet>
      <dgm:spPr/>
    </dgm:pt>
    <dgm:pt modelId="{50F18FA4-EC52-4467-A671-7E12066795A7}" type="pres">
      <dgm:prSet presAssocID="{C197EFB2-B392-45AA-A469-DBC5DD54B59E}" presName="sibTrans" presStyleCnt="0"/>
      <dgm:spPr/>
    </dgm:pt>
    <dgm:pt modelId="{7876E907-0F95-4666-87CE-FFD6E5441D42}" type="pres">
      <dgm:prSet presAssocID="{2A2F3FAE-EDC9-4A29-A533-0E51000D9080}" presName="node" presStyleLbl="node1" presStyleIdx="4" presStyleCnt="5">
        <dgm:presLayoutVars>
          <dgm:bulletEnabled val="1"/>
        </dgm:presLayoutVars>
      </dgm:prSet>
      <dgm:spPr/>
    </dgm:pt>
  </dgm:ptLst>
  <dgm:cxnLst>
    <dgm:cxn modelId="{5C6A5705-B8F9-44D6-9A8F-6249BE203DCC}" srcId="{89758846-4A49-411A-8488-A1EA75E7444B}" destId="{5F3F8588-7983-44EE-BC7B-1D51804280E3}" srcOrd="3" destOrd="0" parTransId="{6DF50A11-3627-494B-8ED9-4FD403E3147C}" sibTransId="{C197EFB2-B392-45AA-A469-DBC5DD54B59E}"/>
    <dgm:cxn modelId="{8782DF06-EF39-4AB4-A499-0575B86CDCAA}" srcId="{89758846-4A49-411A-8488-A1EA75E7444B}" destId="{2A2F3FAE-EDC9-4A29-A533-0E51000D9080}" srcOrd="4" destOrd="0" parTransId="{A4DE0B5B-AA1F-4E4C-8A47-4F77ACFABACC}" sibTransId="{D50F8979-9569-4153-A62C-8A777774AD1D}"/>
    <dgm:cxn modelId="{3060FE3F-2273-4ED8-A2FF-5EB9AC8C8538}" srcId="{89758846-4A49-411A-8488-A1EA75E7444B}" destId="{6EA830F9-58B0-49D4-9014-78390A335FD1}" srcOrd="1" destOrd="0" parTransId="{BF93892A-137F-4418-B203-480CFAB70F8B}" sibTransId="{A151C0ED-A8AB-4890-BF25-17E77378343F}"/>
    <dgm:cxn modelId="{40FF9944-9597-41C5-87F4-753281CB3FF0}" srcId="{89758846-4A49-411A-8488-A1EA75E7444B}" destId="{6B101E62-6DDC-463F-9B52-320E27AF2AFD}" srcOrd="2" destOrd="0" parTransId="{70B0E4A8-477B-449F-92EB-8A05B8C1BF82}" sibTransId="{C21F8668-1B2D-46F9-BD69-2530D548748C}"/>
    <dgm:cxn modelId="{A733FF46-7D5D-4608-AC9C-FFD68E35B43F}" type="presOf" srcId="{2A2F3FAE-EDC9-4A29-A533-0E51000D9080}" destId="{7876E907-0F95-4666-87CE-FFD6E5441D42}" srcOrd="0" destOrd="0" presId="urn:microsoft.com/office/officeart/2005/8/layout/default"/>
    <dgm:cxn modelId="{7742479A-F7F9-4037-8D59-2699DFDD6298}" type="presOf" srcId="{89758846-4A49-411A-8488-A1EA75E7444B}" destId="{C5A4801C-2CE9-41A5-9B38-2681143C23BD}" srcOrd="0" destOrd="0" presId="urn:microsoft.com/office/officeart/2005/8/layout/default"/>
    <dgm:cxn modelId="{752AA7A0-34CC-4316-A162-ECD733F072DD}" type="presOf" srcId="{B74326B0-AD66-42A2-97AA-F250B2A15232}" destId="{2C99DA2E-D284-4294-A6CB-795AFBB028F6}" srcOrd="0" destOrd="0" presId="urn:microsoft.com/office/officeart/2005/8/layout/default"/>
    <dgm:cxn modelId="{AC9450B5-DC7C-4105-8204-DA64EBBD50D5}" srcId="{89758846-4A49-411A-8488-A1EA75E7444B}" destId="{B74326B0-AD66-42A2-97AA-F250B2A15232}" srcOrd="0" destOrd="0" parTransId="{4CAA46AC-9520-4A91-86AA-095A84357EB8}" sibTransId="{C4593F3B-16F6-4BCE-BE91-2A6CBBEC8DB4}"/>
    <dgm:cxn modelId="{29316BD2-3506-4847-83D4-43DBF13EF912}" type="presOf" srcId="{6EA830F9-58B0-49D4-9014-78390A335FD1}" destId="{331D7F40-59E9-44D1-A882-B28A2C7883A5}" srcOrd="0" destOrd="0" presId="urn:microsoft.com/office/officeart/2005/8/layout/default"/>
    <dgm:cxn modelId="{6099C1DF-842A-49DE-8AA8-C085AED95903}" type="presOf" srcId="{6B101E62-6DDC-463F-9B52-320E27AF2AFD}" destId="{8FCB905A-572C-4169-917A-64BD052D2D61}" srcOrd="0" destOrd="0" presId="urn:microsoft.com/office/officeart/2005/8/layout/default"/>
    <dgm:cxn modelId="{635A3AE1-B446-434A-A924-5EBA5EF4BDE3}" type="presOf" srcId="{5F3F8588-7983-44EE-BC7B-1D51804280E3}" destId="{80F08B89-73E1-41F3-A998-92E47C6A3724}" srcOrd="0" destOrd="0" presId="urn:microsoft.com/office/officeart/2005/8/layout/default"/>
    <dgm:cxn modelId="{E1E6DC03-7DA4-425D-AA78-29D98F638EC2}" type="presParOf" srcId="{C5A4801C-2CE9-41A5-9B38-2681143C23BD}" destId="{2C99DA2E-D284-4294-A6CB-795AFBB028F6}" srcOrd="0" destOrd="0" presId="urn:microsoft.com/office/officeart/2005/8/layout/default"/>
    <dgm:cxn modelId="{80723986-03CC-4665-A187-08CC21F5EFF8}" type="presParOf" srcId="{C5A4801C-2CE9-41A5-9B38-2681143C23BD}" destId="{B60D8A02-9377-49BC-8F7F-77A0DC6E2E27}" srcOrd="1" destOrd="0" presId="urn:microsoft.com/office/officeart/2005/8/layout/default"/>
    <dgm:cxn modelId="{D35C0DBA-09FE-4BA0-A66E-68D9F461C20E}" type="presParOf" srcId="{C5A4801C-2CE9-41A5-9B38-2681143C23BD}" destId="{331D7F40-59E9-44D1-A882-B28A2C7883A5}" srcOrd="2" destOrd="0" presId="urn:microsoft.com/office/officeart/2005/8/layout/default"/>
    <dgm:cxn modelId="{F1698DFA-2C46-4D40-B0A1-B1CE919F17A4}" type="presParOf" srcId="{C5A4801C-2CE9-41A5-9B38-2681143C23BD}" destId="{41359C19-FD62-4CCE-A52D-1BF6DBB0EBB6}" srcOrd="3" destOrd="0" presId="urn:microsoft.com/office/officeart/2005/8/layout/default"/>
    <dgm:cxn modelId="{18B82884-5652-4333-840E-DF60159B6B75}" type="presParOf" srcId="{C5A4801C-2CE9-41A5-9B38-2681143C23BD}" destId="{8FCB905A-572C-4169-917A-64BD052D2D61}" srcOrd="4" destOrd="0" presId="urn:microsoft.com/office/officeart/2005/8/layout/default"/>
    <dgm:cxn modelId="{E7BE35C5-1145-4E29-868F-58E2011A9F2D}" type="presParOf" srcId="{C5A4801C-2CE9-41A5-9B38-2681143C23BD}" destId="{8E2463DB-7860-4736-B6FD-570560547F25}" srcOrd="5" destOrd="0" presId="urn:microsoft.com/office/officeart/2005/8/layout/default"/>
    <dgm:cxn modelId="{8CECE29F-A23C-460E-A174-49BD18A40D65}" type="presParOf" srcId="{C5A4801C-2CE9-41A5-9B38-2681143C23BD}" destId="{80F08B89-73E1-41F3-A998-92E47C6A3724}" srcOrd="6" destOrd="0" presId="urn:microsoft.com/office/officeart/2005/8/layout/default"/>
    <dgm:cxn modelId="{0CC2CC58-FD38-485F-8AE6-0620F96D59B6}" type="presParOf" srcId="{C5A4801C-2CE9-41A5-9B38-2681143C23BD}" destId="{50F18FA4-EC52-4467-A671-7E12066795A7}" srcOrd="7" destOrd="0" presId="urn:microsoft.com/office/officeart/2005/8/layout/default"/>
    <dgm:cxn modelId="{C75AE7B7-ADEB-46F4-BD06-7C71CD843A12}" type="presParOf" srcId="{C5A4801C-2CE9-41A5-9B38-2681143C23BD}" destId="{7876E907-0F95-4666-87CE-FFD6E5441D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758846-4A49-411A-8488-A1EA75E7444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4326B0-AD66-42A2-97AA-F250B2A15232}">
      <dgm:prSet custT="1"/>
      <dgm:spPr/>
      <dgm:t>
        <a:bodyPr/>
        <a:lstStyle/>
        <a:p>
          <a:r>
            <a:rPr lang="fr-FR" sz="3800" dirty="0"/>
            <a:t>Delay</a:t>
          </a:r>
          <a:endParaRPr lang="en-US" sz="3800" dirty="0"/>
        </a:p>
      </dgm:t>
    </dgm:pt>
    <dgm:pt modelId="{4CAA46AC-9520-4A91-86AA-095A84357EB8}" type="parTrans" cxnId="{AC9450B5-DC7C-4105-8204-DA64EBBD50D5}">
      <dgm:prSet/>
      <dgm:spPr/>
      <dgm:t>
        <a:bodyPr/>
        <a:lstStyle/>
        <a:p>
          <a:endParaRPr lang="en-US"/>
        </a:p>
      </dgm:t>
    </dgm:pt>
    <dgm:pt modelId="{C4593F3B-16F6-4BCE-BE91-2A6CBBEC8DB4}" type="sibTrans" cxnId="{AC9450B5-DC7C-4105-8204-DA64EBBD50D5}">
      <dgm:prSet/>
      <dgm:spPr/>
      <dgm:t>
        <a:bodyPr/>
        <a:lstStyle/>
        <a:p>
          <a:endParaRPr lang="en-US"/>
        </a:p>
      </dgm:t>
    </dgm:pt>
    <dgm:pt modelId="{6EA830F9-58B0-49D4-9014-78390A335FD1}">
      <dgm:prSet custT="1"/>
      <dgm:spPr/>
      <dgm:t>
        <a:bodyPr/>
        <a:lstStyle/>
        <a:p>
          <a:r>
            <a:rPr lang="en-US" sz="3800"/>
            <a:t>PIN code</a:t>
          </a:r>
          <a:endParaRPr lang="en-US" sz="3800" dirty="0"/>
        </a:p>
      </dgm:t>
    </dgm:pt>
    <dgm:pt modelId="{BF93892A-137F-4418-B203-480CFAB70F8B}" type="parTrans" cxnId="{3060FE3F-2273-4ED8-A2FF-5EB9AC8C8538}">
      <dgm:prSet/>
      <dgm:spPr/>
      <dgm:t>
        <a:bodyPr/>
        <a:lstStyle/>
        <a:p>
          <a:endParaRPr lang="en-US"/>
        </a:p>
      </dgm:t>
    </dgm:pt>
    <dgm:pt modelId="{A151C0ED-A8AB-4890-BF25-17E77378343F}" type="sibTrans" cxnId="{3060FE3F-2273-4ED8-A2FF-5EB9AC8C8538}">
      <dgm:prSet/>
      <dgm:spPr/>
      <dgm:t>
        <a:bodyPr/>
        <a:lstStyle/>
        <a:p>
          <a:endParaRPr lang="en-US"/>
        </a:p>
      </dgm:t>
    </dgm:pt>
    <dgm:pt modelId="{6B101E62-6DDC-463F-9B52-320E27AF2AFD}">
      <dgm:prSet custT="1"/>
      <dgm:spPr/>
      <dgm:t>
        <a:bodyPr/>
        <a:lstStyle/>
        <a:p>
          <a:r>
            <a:rPr lang="en-US" sz="3800"/>
            <a:t>Applications</a:t>
          </a:r>
          <a:endParaRPr lang="en-US" sz="3800" dirty="0"/>
        </a:p>
      </dgm:t>
    </dgm:pt>
    <dgm:pt modelId="{70B0E4A8-477B-449F-92EB-8A05B8C1BF82}" type="parTrans" cxnId="{40FF9944-9597-41C5-87F4-753281CB3FF0}">
      <dgm:prSet/>
      <dgm:spPr/>
      <dgm:t>
        <a:bodyPr/>
        <a:lstStyle/>
        <a:p>
          <a:endParaRPr lang="en-US"/>
        </a:p>
      </dgm:t>
    </dgm:pt>
    <dgm:pt modelId="{C21F8668-1B2D-46F9-BD69-2530D548748C}" type="sibTrans" cxnId="{40FF9944-9597-41C5-87F4-753281CB3FF0}">
      <dgm:prSet/>
      <dgm:spPr/>
      <dgm:t>
        <a:bodyPr/>
        <a:lstStyle/>
        <a:p>
          <a:endParaRPr lang="en-US"/>
        </a:p>
      </dgm:t>
    </dgm:pt>
    <dgm:pt modelId="{5F3F8588-7983-44EE-BC7B-1D51804280E3}">
      <dgm:prSet custT="1"/>
      <dgm:spPr/>
      <dgm:t>
        <a:bodyPr/>
        <a:lstStyle/>
        <a:p>
          <a:r>
            <a:rPr lang="en-US" sz="3800"/>
            <a:t>Covid-19</a:t>
          </a:r>
          <a:endParaRPr lang="en-US" sz="3800" dirty="0"/>
        </a:p>
      </dgm:t>
    </dgm:pt>
    <dgm:pt modelId="{6DF50A11-3627-494B-8ED9-4FD403E3147C}" type="parTrans" cxnId="{5C6A5705-B8F9-44D6-9A8F-6249BE203DCC}">
      <dgm:prSet/>
      <dgm:spPr/>
      <dgm:t>
        <a:bodyPr/>
        <a:lstStyle/>
        <a:p>
          <a:endParaRPr lang="en-US"/>
        </a:p>
      </dgm:t>
    </dgm:pt>
    <dgm:pt modelId="{C197EFB2-B392-45AA-A469-DBC5DD54B59E}" type="sibTrans" cxnId="{5C6A5705-B8F9-44D6-9A8F-6249BE203DCC}">
      <dgm:prSet/>
      <dgm:spPr/>
      <dgm:t>
        <a:bodyPr/>
        <a:lstStyle/>
        <a:p>
          <a:endParaRPr lang="en-US"/>
        </a:p>
      </dgm:t>
    </dgm:pt>
    <dgm:pt modelId="{2A2F3FAE-EDC9-4A29-A533-0E51000D9080}">
      <dgm:prSet custT="1"/>
      <dgm:spPr/>
      <dgm:t>
        <a:bodyPr/>
        <a:lstStyle/>
        <a:p>
          <a:r>
            <a:rPr lang="en-US" sz="3800"/>
            <a:t>Security</a:t>
          </a:r>
          <a:endParaRPr lang="en-US" sz="3800" dirty="0"/>
        </a:p>
      </dgm:t>
    </dgm:pt>
    <dgm:pt modelId="{A4DE0B5B-AA1F-4E4C-8A47-4F77ACFABACC}" type="parTrans" cxnId="{8782DF06-EF39-4AB4-A499-0575B86CDCAA}">
      <dgm:prSet/>
      <dgm:spPr/>
      <dgm:t>
        <a:bodyPr/>
        <a:lstStyle/>
        <a:p>
          <a:endParaRPr lang="en-US"/>
        </a:p>
      </dgm:t>
    </dgm:pt>
    <dgm:pt modelId="{D50F8979-9569-4153-A62C-8A777774AD1D}" type="sibTrans" cxnId="{8782DF06-EF39-4AB4-A499-0575B86CDCAA}">
      <dgm:prSet/>
      <dgm:spPr/>
      <dgm:t>
        <a:bodyPr/>
        <a:lstStyle/>
        <a:p>
          <a:endParaRPr lang="en-US"/>
        </a:p>
      </dgm:t>
    </dgm:pt>
    <dgm:pt modelId="{C5A4801C-2CE9-41A5-9B38-2681143C23BD}" type="pres">
      <dgm:prSet presAssocID="{89758846-4A49-411A-8488-A1EA75E7444B}" presName="diagram" presStyleCnt="0">
        <dgm:presLayoutVars>
          <dgm:dir/>
          <dgm:resizeHandles val="exact"/>
        </dgm:presLayoutVars>
      </dgm:prSet>
      <dgm:spPr/>
    </dgm:pt>
    <dgm:pt modelId="{2C99DA2E-D284-4294-A6CB-795AFBB028F6}" type="pres">
      <dgm:prSet presAssocID="{B74326B0-AD66-42A2-97AA-F250B2A15232}" presName="node" presStyleLbl="node1" presStyleIdx="0" presStyleCnt="5">
        <dgm:presLayoutVars>
          <dgm:bulletEnabled val="1"/>
        </dgm:presLayoutVars>
      </dgm:prSet>
      <dgm:spPr/>
    </dgm:pt>
    <dgm:pt modelId="{B60D8A02-9377-49BC-8F7F-77A0DC6E2E27}" type="pres">
      <dgm:prSet presAssocID="{C4593F3B-16F6-4BCE-BE91-2A6CBBEC8DB4}" presName="sibTrans" presStyleCnt="0"/>
      <dgm:spPr/>
    </dgm:pt>
    <dgm:pt modelId="{331D7F40-59E9-44D1-A882-B28A2C7883A5}" type="pres">
      <dgm:prSet presAssocID="{6EA830F9-58B0-49D4-9014-78390A335FD1}" presName="node" presStyleLbl="node1" presStyleIdx="1" presStyleCnt="5">
        <dgm:presLayoutVars>
          <dgm:bulletEnabled val="1"/>
        </dgm:presLayoutVars>
      </dgm:prSet>
      <dgm:spPr/>
    </dgm:pt>
    <dgm:pt modelId="{41359C19-FD62-4CCE-A52D-1BF6DBB0EBB6}" type="pres">
      <dgm:prSet presAssocID="{A151C0ED-A8AB-4890-BF25-17E77378343F}" presName="sibTrans" presStyleCnt="0"/>
      <dgm:spPr/>
    </dgm:pt>
    <dgm:pt modelId="{8FCB905A-572C-4169-917A-64BD052D2D61}" type="pres">
      <dgm:prSet presAssocID="{6B101E62-6DDC-463F-9B52-320E27AF2AFD}" presName="node" presStyleLbl="node1" presStyleIdx="2" presStyleCnt="5">
        <dgm:presLayoutVars>
          <dgm:bulletEnabled val="1"/>
        </dgm:presLayoutVars>
      </dgm:prSet>
      <dgm:spPr/>
    </dgm:pt>
    <dgm:pt modelId="{8E2463DB-7860-4736-B6FD-570560547F25}" type="pres">
      <dgm:prSet presAssocID="{C21F8668-1B2D-46F9-BD69-2530D548748C}" presName="sibTrans" presStyleCnt="0"/>
      <dgm:spPr/>
    </dgm:pt>
    <dgm:pt modelId="{80F08B89-73E1-41F3-A998-92E47C6A3724}" type="pres">
      <dgm:prSet presAssocID="{5F3F8588-7983-44EE-BC7B-1D51804280E3}" presName="node" presStyleLbl="node1" presStyleIdx="3" presStyleCnt="5">
        <dgm:presLayoutVars>
          <dgm:bulletEnabled val="1"/>
        </dgm:presLayoutVars>
      </dgm:prSet>
      <dgm:spPr/>
    </dgm:pt>
    <dgm:pt modelId="{50F18FA4-EC52-4467-A671-7E12066795A7}" type="pres">
      <dgm:prSet presAssocID="{C197EFB2-B392-45AA-A469-DBC5DD54B59E}" presName="sibTrans" presStyleCnt="0"/>
      <dgm:spPr/>
    </dgm:pt>
    <dgm:pt modelId="{7876E907-0F95-4666-87CE-FFD6E5441D42}" type="pres">
      <dgm:prSet presAssocID="{2A2F3FAE-EDC9-4A29-A533-0E51000D9080}" presName="node" presStyleLbl="node1" presStyleIdx="4" presStyleCnt="5">
        <dgm:presLayoutVars>
          <dgm:bulletEnabled val="1"/>
        </dgm:presLayoutVars>
      </dgm:prSet>
      <dgm:spPr/>
    </dgm:pt>
  </dgm:ptLst>
  <dgm:cxnLst>
    <dgm:cxn modelId="{5C6A5705-B8F9-44D6-9A8F-6249BE203DCC}" srcId="{89758846-4A49-411A-8488-A1EA75E7444B}" destId="{5F3F8588-7983-44EE-BC7B-1D51804280E3}" srcOrd="3" destOrd="0" parTransId="{6DF50A11-3627-494B-8ED9-4FD403E3147C}" sibTransId="{C197EFB2-B392-45AA-A469-DBC5DD54B59E}"/>
    <dgm:cxn modelId="{8782DF06-EF39-4AB4-A499-0575B86CDCAA}" srcId="{89758846-4A49-411A-8488-A1EA75E7444B}" destId="{2A2F3FAE-EDC9-4A29-A533-0E51000D9080}" srcOrd="4" destOrd="0" parTransId="{A4DE0B5B-AA1F-4E4C-8A47-4F77ACFABACC}" sibTransId="{D50F8979-9569-4153-A62C-8A777774AD1D}"/>
    <dgm:cxn modelId="{4E8ED613-AD69-4BA9-8865-3DC1297905D0}" type="presOf" srcId="{6EA830F9-58B0-49D4-9014-78390A335FD1}" destId="{331D7F40-59E9-44D1-A882-B28A2C7883A5}" srcOrd="0" destOrd="0" presId="urn:microsoft.com/office/officeart/2005/8/layout/default"/>
    <dgm:cxn modelId="{AD55782C-20D6-40E3-8BB7-91CBBBF6046D}" type="presOf" srcId="{2A2F3FAE-EDC9-4A29-A533-0E51000D9080}" destId="{7876E907-0F95-4666-87CE-FFD6E5441D42}" srcOrd="0" destOrd="0" presId="urn:microsoft.com/office/officeart/2005/8/layout/default"/>
    <dgm:cxn modelId="{3060FE3F-2273-4ED8-A2FF-5EB9AC8C8538}" srcId="{89758846-4A49-411A-8488-A1EA75E7444B}" destId="{6EA830F9-58B0-49D4-9014-78390A335FD1}" srcOrd="1" destOrd="0" parTransId="{BF93892A-137F-4418-B203-480CFAB70F8B}" sibTransId="{A151C0ED-A8AB-4890-BF25-17E77378343F}"/>
    <dgm:cxn modelId="{40FF9944-9597-41C5-87F4-753281CB3FF0}" srcId="{89758846-4A49-411A-8488-A1EA75E7444B}" destId="{6B101E62-6DDC-463F-9B52-320E27AF2AFD}" srcOrd="2" destOrd="0" parTransId="{70B0E4A8-477B-449F-92EB-8A05B8C1BF82}" sibTransId="{C21F8668-1B2D-46F9-BD69-2530D548748C}"/>
    <dgm:cxn modelId="{ADD8BB56-8268-4C6D-B794-28ED67A350BA}" type="presOf" srcId="{5F3F8588-7983-44EE-BC7B-1D51804280E3}" destId="{80F08B89-73E1-41F3-A998-92E47C6A3724}" srcOrd="0" destOrd="0" presId="urn:microsoft.com/office/officeart/2005/8/layout/default"/>
    <dgm:cxn modelId="{AC9450B5-DC7C-4105-8204-DA64EBBD50D5}" srcId="{89758846-4A49-411A-8488-A1EA75E7444B}" destId="{B74326B0-AD66-42A2-97AA-F250B2A15232}" srcOrd="0" destOrd="0" parTransId="{4CAA46AC-9520-4A91-86AA-095A84357EB8}" sibTransId="{C4593F3B-16F6-4BCE-BE91-2A6CBBEC8DB4}"/>
    <dgm:cxn modelId="{A69728D6-333E-4AB1-BE04-33ECCD21E209}" type="presOf" srcId="{6B101E62-6DDC-463F-9B52-320E27AF2AFD}" destId="{8FCB905A-572C-4169-917A-64BD052D2D61}" srcOrd="0" destOrd="0" presId="urn:microsoft.com/office/officeart/2005/8/layout/default"/>
    <dgm:cxn modelId="{F01F79E6-7CE9-4DBA-932C-9F37D2D4AD09}" type="presOf" srcId="{B74326B0-AD66-42A2-97AA-F250B2A15232}" destId="{2C99DA2E-D284-4294-A6CB-795AFBB028F6}" srcOrd="0" destOrd="0" presId="urn:microsoft.com/office/officeart/2005/8/layout/default"/>
    <dgm:cxn modelId="{78295DED-7048-482D-8E70-C9A04CE33E97}" type="presOf" srcId="{89758846-4A49-411A-8488-A1EA75E7444B}" destId="{C5A4801C-2CE9-41A5-9B38-2681143C23BD}" srcOrd="0" destOrd="0" presId="urn:microsoft.com/office/officeart/2005/8/layout/default"/>
    <dgm:cxn modelId="{854EBFC3-7F4F-4A61-B863-082FC70E4C06}" type="presParOf" srcId="{C5A4801C-2CE9-41A5-9B38-2681143C23BD}" destId="{2C99DA2E-D284-4294-A6CB-795AFBB028F6}" srcOrd="0" destOrd="0" presId="urn:microsoft.com/office/officeart/2005/8/layout/default"/>
    <dgm:cxn modelId="{F24A718B-A190-446B-A2DA-E5683D9B14D7}" type="presParOf" srcId="{C5A4801C-2CE9-41A5-9B38-2681143C23BD}" destId="{B60D8A02-9377-49BC-8F7F-77A0DC6E2E27}" srcOrd="1" destOrd="0" presId="urn:microsoft.com/office/officeart/2005/8/layout/default"/>
    <dgm:cxn modelId="{8E3FCA23-E849-4846-9E34-37643C03627A}" type="presParOf" srcId="{C5A4801C-2CE9-41A5-9B38-2681143C23BD}" destId="{331D7F40-59E9-44D1-A882-B28A2C7883A5}" srcOrd="2" destOrd="0" presId="urn:microsoft.com/office/officeart/2005/8/layout/default"/>
    <dgm:cxn modelId="{8CEBF7B4-160E-4C8C-95B7-0CCB2523BE1A}" type="presParOf" srcId="{C5A4801C-2CE9-41A5-9B38-2681143C23BD}" destId="{41359C19-FD62-4CCE-A52D-1BF6DBB0EBB6}" srcOrd="3" destOrd="0" presId="urn:microsoft.com/office/officeart/2005/8/layout/default"/>
    <dgm:cxn modelId="{E0468681-E30B-4C4D-A9F1-856AC808531E}" type="presParOf" srcId="{C5A4801C-2CE9-41A5-9B38-2681143C23BD}" destId="{8FCB905A-572C-4169-917A-64BD052D2D61}" srcOrd="4" destOrd="0" presId="urn:microsoft.com/office/officeart/2005/8/layout/default"/>
    <dgm:cxn modelId="{867B56A1-BF7D-4287-A5BD-E0F23622C050}" type="presParOf" srcId="{C5A4801C-2CE9-41A5-9B38-2681143C23BD}" destId="{8E2463DB-7860-4736-B6FD-570560547F25}" srcOrd="5" destOrd="0" presId="urn:microsoft.com/office/officeart/2005/8/layout/default"/>
    <dgm:cxn modelId="{1C21D372-68ED-43C5-9882-71F51E1ABF6E}" type="presParOf" srcId="{C5A4801C-2CE9-41A5-9B38-2681143C23BD}" destId="{80F08B89-73E1-41F3-A998-92E47C6A3724}" srcOrd="6" destOrd="0" presId="urn:microsoft.com/office/officeart/2005/8/layout/default"/>
    <dgm:cxn modelId="{1507D327-FF1B-42C5-9368-8EE5F93D283E}" type="presParOf" srcId="{C5A4801C-2CE9-41A5-9B38-2681143C23BD}" destId="{50F18FA4-EC52-4467-A671-7E12066795A7}" srcOrd="7" destOrd="0" presId="urn:microsoft.com/office/officeart/2005/8/layout/default"/>
    <dgm:cxn modelId="{96CAB405-AE1B-4A9A-9D4B-124CF92DDB80}" type="presParOf" srcId="{C5A4801C-2CE9-41A5-9B38-2681143C23BD}" destId="{7876E907-0F95-4666-87CE-FFD6E5441D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78E58-BB63-4EC1-B538-CE925DB57EA5}">
      <dsp:nvSpPr>
        <dsp:cNvPr id="0" name=""/>
        <dsp:cNvSpPr/>
      </dsp:nvSpPr>
      <dsp:spPr>
        <a:xfrm>
          <a:off x="127800" y="826928"/>
          <a:ext cx="1799998" cy="1799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D2A06-0E6E-48FB-8316-10B05F5227BB}">
      <dsp:nvSpPr>
        <dsp:cNvPr id="0" name=""/>
        <dsp:cNvSpPr/>
      </dsp:nvSpPr>
      <dsp:spPr>
        <a:xfrm>
          <a:off x="127800" y="28799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What</a:t>
          </a:r>
          <a:r>
            <a:rPr lang="fr-FR" sz="2300" kern="1200" dirty="0"/>
            <a:t> </a:t>
          </a:r>
          <a:r>
            <a:rPr lang="fr-FR" sz="2300" kern="1200" dirty="0" err="1"/>
            <a:t>is</a:t>
          </a:r>
          <a:r>
            <a:rPr lang="fr-FR" sz="2300" kern="1200" dirty="0"/>
            <a:t> </a:t>
          </a:r>
          <a:r>
            <a:rPr lang="fr-FR" sz="2300" kern="1200" dirty="0" err="1"/>
            <a:t>it</a:t>
          </a:r>
          <a:r>
            <a:rPr lang="fr-FR" sz="2300" kern="1200" dirty="0"/>
            <a:t> ?</a:t>
          </a:r>
          <a:endParaRPr lang="en-US" sz="2300" kern="1200" dirty="0"/>
        </a:p>
      </dsp:txBody>
      <dsp:txXfrm>
        <a:off x="127800" y="2879998"/>
        <a:ext cx="1800000" cy="720000"/>
      </dsp:txXfrm>
    </dsp:sp>
    <dsp:sp modelId="{8D9B7D45-95EB-45CB-AD18-DF6BF3829719}">
      <dsp:nvSpPr>
        <dsp:cNvPr id="0" name=""/>
        <dsp:cNvSpPr/>
      </dsp:nvSpPr>
      <dsp:spPr>
        <a:xfrm>
          <a:off x="2242800" y="826928"/>
          <a:ext cx="1799998" cy="1799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3D32D-27CD-49B7-A316-BC0A90EE5D81}">
      <dsp:nvSpPr>
        <dsp:cNvPr id="0" name=""/>
        <dsp:cNvSpPr/>
      </dsp:nvSpPr>
      <dsp:spPr>
        <a:xfrm>
          <a:off x="2242800" y="28799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How </a:t>
          </a:r>
          <a:r>
            <a:rPr lang="fr-FR" sz="2300" kern="1200" dirty="0" err="1"/>
            <a:t>does</a:t>
          </a:r>
          <a:r>
            <a:rPr lang="fr-FR" sz="2300" kern="1200" dirty="0"/>
            <a:t> </a:t>
          </a:r>
          <a:r>
            <a:rPr lang="fr-FR" sz="2300" kern="1200" dirty="0" err="1"/>
            <a:t>it</a:t>
          </a:r>
          <a:r>
            <a:rPr lang="fr-FR" sz="2300" kern="1200" dirty="0"/>
            <a:t> </a:t>
          </a:r>
          <a:r>
            <a:rPr lang="fr-FR" sz="2300" kern="1200" dirty="0" err="1"/>
            <a:t>work</a:t>
          </a:r>
          <a:r>
            <a:rPr lang="fr-FR" sz="2300" kern="1200" dirty="0"/>
            <a:t> ?</a:t>
          </a:r>
          <a:endParaRPr lang="en-US" sz="2300" kern="1200" dirty="0"/>
        </a:p>
      </dsp:txBody>
      <dsp:txXfrm>
        <a:off x="2242800" y="2879998"/>
        <a:ext cx="1800000" cy="720000"/>
      </dsp:txXfrm>
    </dsp:sp>
    <dsp:sp modelId="{2F3AF08A-5E29-48D5-8E85-09AE0815E309}">
      <dsp:nvSpPr>
        <dsp:cNvPr id="0" name=""/>
        <dsp:cNvSpPr/>
      </dsp:nvSpPr>
      <dsp:spPr>
        <a:xfrm>
          <a:off x="4357800" y="826928"/>
          <a:ext cx="1799998" cy="1799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106DD-6857-4998-B29B-34DBFF507D7F}">
      <dsp:nvSpPr>
        <dsp:cNvPr id="0" name=""/>
        <dsp:cNvSpPr/>
      </dsp:nvSpPr>
      <dsp:spPr>
        <a:xfrm>
          <a:off x="4357800" y="28799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Defaults ?</a:t>
          </a:r>
          <a:endParaRPr lang="en-US" sz="2300" kern="1200" dirty="0"/>
        </a:p>
      </dsp:txBody>
      <dsp:txXfrm>
        <a:off x="4357800" y="2879998"/>
        <a:ext cx="1800000" cy="720000"/>
      </dsp:txXfrm>
    </dsp:sp>
    <dsp:sp modelId="{9946C64B-A89D-4A34-B836-BB1B401C4183}">
      <dsp:nvSpPr>
        <dsp:cNvPr id="0" name=""/>
        <dsp:cNvSpPr/>
      </dsp:nvSpPr>
      <dsp:spPr>
        <a:xfrm>
          <a:off x="6472800" y="826928"/>
          <a:ext cx="1799998" cy="1799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DA485-FE9B-4BDF-966A-98CBCEDAEB17}">
      <dsp:nvSpPr>
        <dsp:cNvPr id="0" name=""/>
        <dsp:cNvSpPr/>
      </dsp:nvSpPr>
      <dsp:spPr>
        <a:xfrm>
          <a:off x="6472800" y="28799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Advantages</a:t>
          </a:r>
          <a:r>
            <a:rPr lang="fr-FR" sz="2300" kern="1200" dirty="0"/>
            <a:t> ?</a:t>
          </a:r>
          <a:endParaRPr lang="en-US" sz="2300" kern="1200" dirty="0"/>
        </a:p>
      </dsp:txBody>
      <dsp:txXfrm>
        <a:off x="6472800" y="2879998"/>
        <a:ext cx="1800000" cy="720000"/>
      </dsp:txXfrm>
    </dsp:sp>
    <dsp:sp modelId="{A4A55627-7FEF-42CC-BAC8-98422CABC703}">
      <dsp:nvSpPr>
        <dsp:cNvPr id="0" name=""/>
        <dsp:cNvSpPr/>
      </dsp:nvSpPr>
      <dsp:spPr>
        <a:xfrm>
          <a:off x="8587800" y="826928"/>
          <a:ext cx="1799998" cy="1799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5F934-16E9-4432-BEEC-7965A19B4E6D}">
      <dsp:nvSpPr>
        <dsp:cNvPr id="0" name=""/>
        <dsp:cNvSpPr/>
      </dsp:nvSpPr>
      <dsp:spPr>
        <a:xfrm>
          <a:off x="8587800" y="28799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RFID-blocking </a:t>
          </a:r>
          <a:r>
            <a:rPr lang="fr-FR" sz="2300" kern="1200" dirty="0" err="1"/>
            <a:t>wallet</a:t>
          </a:r>
          <a:r>
            <a:rPr lang="fr-FR" sz="2300" kern="1200" dirty="0"/>
            <a:t> ?</a:t>
          </a:r>
          <a:endParaRPr lang="en-US" sz="2300" kern="1200" dirty="0"/>
        </a:p>
      </dsp:txBody>
      <dsp:txXfrm>
        <a:off x="8587800" y="287999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7974E-D080-40A2-95FA-1F8DD98DF1FC}">
      <dsp:nvSpPr>
        <dsp:cNvPr id="0" name=""/>
        <dsp:cNvSpPr/>
      </dsp:nvSpPr>
      <dsp:spPr>
        <a:xfrm>
          <a:off x="2044800" y="287993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4894B-DCD7-48E5-9A3A-0FC482A066B0}">
      <dsp:nvSpPr>
        <dsp:cNvPr id="0" name=""/>
        <dsp:cNvSpPr/>
      </dsp:nvSpPr>
      <dsp:spPr>
        <a:xfrm>
          <a:off x="2512800" y="75600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82DAC-DD5E-4CDB-86B7-65C232F2BF07}">
      <dsp:nvSpPr>
        <dsp:cNvPr id="0" name=""/>
        <dsp:cNvSpPr/>
      </dsp:nvSpPr>
      <dsp:spPr>
        <a:xfrm>
          <a:off x="1342800" y="30449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fr-FR" sz="1900" kern="1200" dirty="0"/>
            <a:t>Radio-</a:t>
          </a:r>
          <a:r>
            <a:rPr lang="fr-FR" sz="1900" kern="1200" dirty="0" err="1"/>
            <a:t>frequency</a:t>
          </a:r>
          <a:r>
            <a:rPr lang="fr-FR" sz="1900" kern="1200" dirty="0"/>
            <a:t> identification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fr-FR" sz="1900" kern="1200" dirty="0"/>
            <a:t>(RFID)</a:t>
          </a:r>
          <a:endParaRPr lang="en-US" sz="1900" kern="1200" dirty="0"/>
        </a:p>
      </dsp:txBody>
      <dsp:txXfrm>
        <a:off x="1342800" y="3044912"/>
        <a:ext cx="3600000" cy="720000"/>
      </dsp:txXfrm>
    </dsp:sp>
    <dsp:sp modelId="{E6611FEB-CC71-49AC-86A3-E8C47F89F5E7}">
      <dsp:nvSpPr>
        <dsp:cNvPr id="0" name=""/>
        <dsp:cNvSpPr/>
      </dsp:nvSpPr>
      <dsp:spPr>
        <a:xfrm>
          <a:off x="6274800" y="28799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213DA-1C3F-462B-9EE5-087D40DC2352}">
      <dsp:nvSpPr>
        <dsp:cNvPr id="0" name=""/>
        <dsp:cNvSpPr/>
      </dsp:nvSpPr>
      <dsp:spPr>
        <a:xfrm>
          <a:off x="6742800" y="75600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0AE1-C080-43CE-87E3-4742745EE6A2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fr-FR" sz="1900" kern="1200" dirty="0"/>
            <a:t>Near Field Communication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dirty="0"/>
            <a:t>(NFC)</a:t>
          </a:r>
          <a:endParaRPr lang="en-US" sz="1900" kern="1200" dirty="0"/>
        </a:p>
      </dsp:txBody>
      <dsp:txXfrm>
        <a:off x="5572800" y="3054438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9DA2E-D284-4294-A6CB-795AFBB028F6}">
      <dsp:nvSpPr>
        <dsp:cNvPr id="0" name=""/>
        <dsp:cNvSpPr/>
      </dsp:nvSpPr>
      <dsp:spPr>
        <a:xfrm>
          <a:off x="123229" y="2529"/>
          <a:ext cx="3209106" cy="1925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Limits</a:t>
          </a:r>
          <a:endParaRPr lang="en-US" sz="3800" kern="1200" dirty="0"/>
        </a:p>
      </dsp:txBody>
      <dsp:txXfrm>
        <a:off x="123229" y="2529"/>
        <a:ext cx="3209106" cy="1925463"/>
      </dsp:txXfrm>
    </dsp:sp>
    <dsp:sp modelId="{331D7F40-59E9-44D1-A882-B28A2C7883A5}">
      <dsp:nvSpPr>
        <dsp:cNvPr id="0" name=""/>
        <dsp:cNvSpPr/>
      </dsp:nvSpPr>
      <dsp:spPr>
        <a:xfrm>
          <a:off x="3653246" y="2529"/>
          <a:ext cx="3209106" cy="192546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Card reader</a:t>
          </a:r>
        </a:p>
      </dsp:txBody>
      <dsp:txXfrm>
        <a:off x="3653246" y="2529"/>
        <a:ext cx="3209106" cy="1925463"/>
      </dsp:txXfrm>
    </dsp:sp>
    <dsp:sp modelId="{8FCB905A-572C-4169-917A-64BD052D2D61}">
      <dsp:nvSpPr>
        <dsp:cNvPr id="0" name=""/>
        <dsp:cNvSpPr/>
      </dsp:nvSpPr>
      <dsp:spPr>
        <a:xfrm>
          <a:off x="7183263" y="2529"/>
          <a:ext cx="3209106" cy="192546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Internationally</a:t>
          </a:r>
        </a:p>
      </dsp:txBody>
      <dsp:txXfrm>
        <a:off x="7183263" y="2529"/>
        <a:ext cx="3209106" cy="1925463"/>
      </dsp:txXfrm>
    </dsp:sp>
    <dsp:sp modelId="{80F08B89-73E1-41F3-A998-92E47C6A3724}">
      <dsp:nvSpPr>
        <dsp:cNvPr id="0" name=""/>
        <dsp:cNvSpPr/>
      </dsp:nvSpPr>
      <dsp:spPr>
        <a:xfrm>
          <a:off x="1888238" y="2248903"/>
          <a:ext cx="3209106" cy="192546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Precautions</a:t>
          </a:r>
        </a:p>
      </dsp:txBody>
      <dsp:txXfrm>
        <a:off x="1888238" y="2248903"/>
        <a:ext cx="3209106" cy="1925463"/>
      </dsp:txXfrm>
    </dsp:sp>
    <dsp:sp modelId="{7876E907-0F95-4666-87CE-FFD6E5441D42}">
      <dsp:nvSpPr>
        <dsp:cNvPr id="0" name=""/>
        <dsp:cNvSpPr/>
      </dsp:nvSpPr>
      <dsp:spPr>
        <a:xfrm>
          <a:off x="5418255" y="2248903"/>
          <a:ext cx="3209106" cy="19254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Deactivation</a:t>
          </a:r>
        </a:p>
      </dsp:txBody>
      <dsp:txXfrm>
        <a:off x="5418255" y="2248903"/>
        <a:ext cx="3209106" cy="1925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9DA2E-D284-4294-A6CB-795AFBB028F6}">
      <dsp:nvSpPr>
        <dsp:cNvPr id="0" name=""/>
        <dsp:cNvSpPr/>
      </dsp:nvSpPr>
      <dsp:spPr>
        <a:xfrm>
          <a:off x="123229" y="2529"/>
          <a:ext cx="3209106" cy="1925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Delay</a:t>
          </a:r>
          <a:endParaRPr lang="en-US" sz="3800" kern="1200" dirty="0"/>
        </a:p>
      </dsp:txBody>
      <dsp:txXfrm>
        <a:off x="123229" y="2529"/>
        <a:ext cx="3209106" cy="1925463"/>
      </dsp:txXfrm>
    </dsp:sp>
    <dsp:sp modelId="{331D7F40-59E9-44D1-A882-B28A2C7883A5}">
      <dsp:nvSpPr>
        <dsp:cNvPr id="0" name=""/>
        <dsp:cNvSpPr/>
      </dsp:nvSpPr>
      <dsp:spPr>
        <a:xfrm>
          <a:off x="3653246" y="2529"/>
          <a:ext cx="3209106" cy="192546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PIN code</a:t>
          </a:r>
          <a:endParaRPr lang="en-US" sz="3800" kern="1200" dirty="0"/>
        </a:p>
      </dsp:txBody>
      <dsp:txXfrm>
        <a:off x="3653246" y="2529"/>
        <a:ext cx="3209106" cy="1925463"/>
      </dsp:txXfrm>
    </dsp:sp>
    <dsp:sp modelId="{8FCB905A-572C-4169-917A-64BD052D2D61}">
      <dsp:nvSpPr>
        <dsp:cNvPr id="0" name=""/>
        <dsp:cNvSpPr/>
      </dsp:nvSpPr>
      <dsp:spPr>
        <a:xfrm>
          <a:off x="7183263" y="2529"/>
          <a:ext cx="3209106" cy="192546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Applications</a:t>
          </a:r>
          <a:endParaRPr lang="en-US" sz="3800" kern="1200" dirty="0"/>
        </a:p>
      </dsp:txBody>
      <dsp:txXfrm>
        <a:off x="7183263" y="2529"/>
        <a:ext cx="3209106" cy="1925463"/>
      </dsp:txXfrm>
    </dsp:sp>
    <dsp:sp modelId="{80F08B89-73E1-41F3-A998-92E47C6A3724}">
      <dsp:nvSpPr>
        <dsp:cNvPr id="0" name=""/>
        <dsp:cNvSpPr/>
      </dsp:nvSpPr>
      <dsp:spPr>
        <a:xfrm>
          <a:off x="1888238" y="2248903"/>
          <a:ext cx="3209106" cy="192546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Covid-19</a:t>
          </a:r>
          <a:endParaRPr lang="en-US" sz="3800" kern="1200" dirty="0"/>
        </a:p>
      </dsp:txBody>
      <dsp:txXfrm>
        <a:off x="1888238" y="2248903"/>
        <a:ext cx="3209106" cy="1925463"/>
      </dsp:txXfrm>
    </dsp:sp>
    <dsp:sp modelId="{7876E907-0F95-4666-87CE-FFD6E5441D42}">
      <dsp:nvSpPr>
        <dsp:cNvPr id="0" name=""/>
        <dsp:cNvSpPr/>
      </dsp:nvSpPr>
      <dsp:spPr>
        <a:xfrm>
          <a:off x="5418255" y="2248903"/>
          <a:ext cx="3209106" cy="19254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Security</a:t>
          </a:r>
          <a:endParaRPr lang="en-US" sz="3800" kern="1200" dirty="0"/>
        </a:p>
      </dsp:txBody>
      <dsp:txXfrm>
        <a:off x="5418255" y="2248903"/>
        <a:ext cx="3209106" cy="1925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903D6-4B98-4725-B44E-6A55FD9D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12C98A-3AF9-4EF7-BFF9-2DDB911A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C94B4-0B60-4760-BE62-35EA516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4213F-CB79-4D6C-BB31-EFBB37BF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ACF7E-2949-4EE6-927D-2D0CA04A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3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AEAF-C134-423F-9151-C5EB9FAF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BC94F8-2022-4C9E-8D82-84DFECFB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B1423-AF6F-4998-A0CF-9A15185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51D28-FDE2-474F-A458-1FC5B17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6E5BAD-DCA4-49BE-875A-A3C5D344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24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C68D4E-B50D-4614-9659-AA524354B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59EE9B-3FD7-46D5-8F65-A9B203076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7E8C5-345C-4DA9-8D6A-7047A963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5E296-1B7E-4578-85BB-3B6857CE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BB676-55E5-4D7A-BE39-0F8760C1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60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8B992-EBC9-4894-8C81-16594371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D8462-CBE1-44D7-B892-4A47310E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7FD9B6-E349-4706-A9B0-DCE40CB0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DD2F-9426-4031-AD69-507ED508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3F1A9-79A4-45A3-992B-C5DE3E55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421E6-4469-4A41-9B57-DD851F50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24CC8-3830-4532-BEF9-7AA1AD5A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2F78-F4EB-4BCA-B9EF-88330FD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59D30-16B1-4D8B-9ACA-124DF56F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951DF-E6BA-47ED-BA51-635BF804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20686-DA80-4906-AA1D-64276EC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728FD-4278-4E0C-A287-0061453B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02C53-4330-4B57-88C7-BD016524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9772B-CB98-4925-A5CB-23879388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E8054-CCFB-49F1-A50E-2AEA3054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5F006-A89A-467D-B6D1-71B9420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2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0BC4E-D1CD-4042-94FF-4C1C0347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D169F-9671-4562-8FFA-A8987289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B2A4D7-B819-4EFA-8535-0191E24F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BADF58-27B3-44EE-ABBF-E66612E1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E75DF-E2B0-4BBF-9305-958F5C892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31A539-65BF-423C-8185-61C5AB4D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5FC78-FCBD-43EA-A888-2D1AE2C9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F659AE-3EF6-4B0D-A619-49209C9D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2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9C4D6-583A-485D-A147-2385BFDB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4EE83-2C0C-49CA-8DE5-0FA1D56B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A9063B-3DB3-434A-9321-7CD78C07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4F53D2-FA4C-403E-809F-B91A8E8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26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62A81E-B1F2-4A0E-88C3-FB83FA5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76919F-3A93-4544-AF5F-DF3B5C50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0F59F1-1692-4D38-B3E0-BBD96FF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5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12742-3B33-4AE5-88E8-D17E76C4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A25F0-12F0-4842-8B6F-162A193B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9B342-E877-403E-82AA-38A22B56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4078E-FAC7-463D-81BC-94CB7D61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599E87-D188-45CA-8812-D4B49A5D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BC2A6E-6D72-4A57-867E-EA94308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10B37-B223-4ED3-BAA8-3A56B980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6F41-4FE5-42AA-8916-37D7C2E14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781A2-6201-44A6-A831-E2BBF24A1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7CD48-0376-46B0-A67B-9D61A78F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E622AD-5A01-47D1-9672-B0BCCFD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227FE8-5F65-415A-A775-7FF4D3E0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1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78DBE1-6DF7-4AA3-914E-F0CD83D5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35F95-F8E5-4EA2-8668-3E87A911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6927D-2711-449A-B003-DD6D5033D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2118-178F-4CFF-B89D-AD02A328903F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0BF7-E403-4174-A318-34F72ECFD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4A4120-A9E1-4288-86B9-90A945C97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B67C-23AE-4408-839A-38E0ECC94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1DC008-F935-49B3-9EC3-9FAE8FBB3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474720" cy="3566160"/>
          </a:xfrm>
        </p:spPr>
        <p:txBody>
          <a:bodyPr anchor="b">
            <a:normAutofit/>
          </a:bodyPr>
          <a:lstStyle/>
          <a:p>
            <a:r>
              <a:rPr lang="en-GB" sz="5400" dirty="0"/>
              <a:t>Tap</a:t>
            </a:r>
            <a:r>
              <a:rPr lang="fr-FR" sz="5400" dirty="0"/>
              <a:t>-to-</a:t>
            </a:r>
            <a:r>
              <a:rPr lang="fr-FR" sz="5400" dirty="0" err="1"/>
              <a:t>pay</a:t>
            </a:r>
            <a:endParaRPr lang="fr-FR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3A367E-224E-4D3F-99FD-0AE79D1C8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57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A9542D-8468-4F06-BBDE-0AEDF06D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/>
              <a:t>Summary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422D454-7E5F-457D-AF75-7A68B7A00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36842"/>
              </p:ext>
            </p:extLst>
          </p:nvPr>
        </p:nvGraphicFramePr>
        <p:xfrm>
          <a:off x="838200" y="20375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6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278E58-BB63-4EC1-B538-CE925DB57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D278E58-BB63-4EC1-B538-CE925DB57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D2A06-0E6E-48FB-8316-10B05F522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82D2A06-0E6E-48FB-8316-10B05F522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9B7D45-95EB-45CB-AD18-DF6BF3829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9B7D45-95EB-45CB-AD18-DF6BF38297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13D32D-27CD-49B7-A316-BC0A90EE5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213D32D-27CD-49B7-A316-BC0A90EE5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3AF08A-5E29-48D5-8E85-09AE0815E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F3AF08A-5E29-48D5-8E85-09AE0815E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E106DD-6857-4998-B29B-34DBFF507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3E106DD-6857-4998-B29B-34DBFF507D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46C64B-A89D-4A34-B836-BB1B401C4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9946C64B-A89D-4A34-B836-BB1B401C4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2DA485-FE9B-4BDF-966A-98CBCEDAE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5B2DA485-FE9B-4BDF-966A-98CBCEDAEB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A55627-7FEF-42CC-BAC8-98422CABC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4A55627-7FEF-42CC-BAC8-98422CABC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65F934-16E9-4432-BEEC-7965A19B4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F965F934-16E9-4432-BEEC-7965A19B4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2EB7F3-A6C3-4D36-B34E-0E79D9D7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What is it 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F7AD02-9189-4789-8C18-60EFC6A4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How </a:t>
            </a:r>
            <a:r>
              <a:rPr lang="fr-FR" sz="5400" dirty="0" err="1"/>
              <a:t>does</a:t>
            </a:r>
            <a:r>
              <a:rPr lang="fr-FR" sz="5400" dirty="0"/>
              <a:t> </a:t>
            </a:r>
            <a:r>
              <a:rPr lang="fr-FR" sz="5400" dirty="0" err="1"/>
              <a:t>it</a:t>
            </a:r>
            <a:r>
              <a:rPr lang="fr-FR" sz="5400" dirty="0"/>
              <a:t> </a:t>
            </a:r>
            <a:r>
              <a:rPr lang="fr-FR" sz="5400" dirty="0" err="1"/>
              <a:t>work</a:t>
            </a:r>
            <a:r>
              <a:rPr lang="fr-FR" sz="5400" dirty="0"/>
              <a:t> ?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0A0EF55E-3C7E-4F6C-B3E1-00D1108DE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055952"/>
              </p:ext>
            </p:extLst>
          </p:nvPr>
        </p:nvGraphicFramePr>
        <p:xfrm>
          <a:off x="838200" y="22661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0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2E7974E-D080-40A2-95FA-1F8DD98D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B2E7974E-D080-40A2-95FA-1F8DD98DF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924894B-DCD7-48E5-9A3A-0FC482A06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graphicEl>
                                              <a:dgm id="{1924894B-DCD7-48E5-9A3A-0FC482A06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B182DAC-DD5E-4CDB-86B7-65C232F2B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dgm id="{FB182DAC-DD5E-4CDB-86B7-65C232F2B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213DA-1C3F-462B-9EE5-087D40DC2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graphicEl>
                                              <a:dgm id="{6F9213DA-1C3F-462B-9EE5-087D40DC23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6611FEB-CC71-49AC-86A3-E8C47F89F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graphicEl>
                                              <a:dgm id="{E6611FEB-CC71-49AC-86A3-E8C47F89F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23B0AE1-C080-43CE-87E3-4742745EE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923B0AE1-C080-43CE-87E3-4742745EE6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F7AD02-9189-4789-8C18-60EFC6A4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Defaults ?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61C33A97-BD8A-4861-A96C-844D756C5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177858"/>
              </p:ext>
            </p:extLst>
          </p:nvPr>
        </p:nvGraphicFramePr>
        <p:xfrm>
          <a:off x="838200" y="2228378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0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F7AD02-9189-4789-8C18-60EFC6A4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/>
              <a:t>Advantages</a:t>
            </a:r>
            <a:r>
              <a:rPr lang="fr-FR" sz="5400" dirty="0"/>
              <a:t> ?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61C33A97-BD8A-4861-A96C-844D756C5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775916"/>
              </p:ext>
            </p:extLst>
          </p:nvPr>
        </p:nvGraphicFramePr>
        <p:xfrm>
          <a:off x="838200" y="2228378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09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C99DA2E-D284-4294-A6CB-795AFBB02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331D7F40-59E9-44D1-A882-B28A2C788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FCB905A-572C-4169-917A-64BD052D2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80F08B89-73E1-41F3-A998-92E47C6A3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7876E907-0F95-4666-87CE-FFD6E5441D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2EB7F3-A6C3-4D36-B34E-0E79D9D7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sz="5400" dirty="0" err="1"/>
              <a:t>Should</a:t>
            </a:r>
            <a:r>
              <a:rPr lang="fr-FR" sz="5400" dirty="0"/>
              <a:t> </a:t>
            </a:r>
            <a:r>
              <a:rPr lang="fr-FR" sz="5400" dirty="0" err="1"/>
              <a:t>we</a:t>
            </a:r>
            <a:r>
              <a:rPr lang="fr-FR" sz="5400" dirty="0"/>
              <a:t> </a:t>
            </a:r>
            <a:r>
              <a:rPr lang="fr-FR" sz="5400" dirty="0" err="1"/>
              <a:t>get</a:t>
            </a:r>
            <a:r>
              <a:rPr lang="fr-FR" sz="5400" dirty="0"/>
              <a:t> an RFID-blocking </a:t>
            </a:r>
            <a:r>
              <a:rPr lang="fr-FR" sz="5400" dirty="0" err="1"/>
              <a:t>wallet</a:t>
            </a:r>
            <a:r>
              <a:rPr lang="fr-FR" sz="5400" dirty="0"/>
              <a:t> ?</a:t>
            </a:r>
            <a:endParaRPr lang="en-US" sz="54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A952F1-C9F2-49F7-995C-05811407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999"/>
            <a:ext cx="5410200" cy="1088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Tap-to-pay</vt:lpstr>
      <vt:lpstr>Summary</vt:lpstr>
      <vt:lpstr>What is it ?</vt:lpstr>
      <vt:lpstr>How does it work ?</vt:lpstr>
      <vt:lpstr>Defaults ?</vt:lpstr>
      <vt:lpstr>Advantages ?</vt:lpstr>
      <vt:lpstr>Should we get an RFID-blocking wallet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Tap-to-pay technology</dc:title>
  <dc:creator>Anna DAI</dc:creator>
  <cp:lastModifiedBy>Anna DAI</cp:lastModifiedBy>
  <cp:revision>16</cp:revision>
  <dcterms:created xsi:type="dcterms:W3CDTF">2021-11-06T20:17:33Z</dcterms:created>
  <dcterms:modified xsi:type="dcterms:W3CDTF">2021-11-14T23:22:02Z</dcterms:modified>
</cp:coreProperties>
</file>