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68" r:id="rId4"/>
    <p:sldId id="305" r:id="rId5"/>
    <p:sldId id="306" r:id="rId6"/>
    <p:sldId id="308" r:id="rId7"/>
    <p:sldId id="307" r:id="rId8"/>
    <p:sldId id="304" r:id="rId9"/>
    <p:sldId id="309" r:id="rId10"/>
    <p:sldId id="269" r:id="rId11"/>
    <p:sldId id="282" r:id="rId12"/>
    <p:sldId id="311" r:id="rId13"/>
    <p:sldId id="267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ExtraBold" panose="00000900000000000000" pitchFamily="2" charset="0"/>
      <p:bold r:id="rId20"/>
      <p:boldItalic r:id="rId21"/>
    </p:embeddedFont>
    <p:embeddedFont>
      <p:font typeface="Poppins SemiBold" panose="000007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Yu Mincho" panose="02020400000000000000" pitchFamily="18" charset="-128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5E9F0D-2331-489C-B00C-8E86619FD782}">
  <a:tblStyle styleId="{E05E9F0D-2331-489C-B00C-8E86619FD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1" autoAdjust="0"/>
  </p:normalViewPr>
  <p:slideViewPr>
    <p:cSldViewPr snapToGrid="0">
      <p:cViewPr varScale="1">
        <p:scale>
          <a:sx n="135" d="100"/>
          <a:sy n="135" d="100"/>
        </p:scale>
        <p:origin x="39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ga48cadbab0_0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2" name="Google Shape;3702;ga48cadbab0_0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24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9f85bed76f_0_39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7" name="Google Shape;3647;g9f85bed76f_0_39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a3b7e49681_0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a3b7e49681_0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a3b7e49681_0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a3b7e49681_0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57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a3b7e49681_0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a3b7e49681_0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57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2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a3b7e49681_0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a3b7e49681_0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58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01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a3b7e49681_0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a3b7e49681_0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1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26"/>
          <p:cNvSpPr txBox="1">
            <a:spLocks noGrp="1"/>
          </p:cNvSpPr>
          <p:nvPr>
            <p:ph type="title"/>
          </p:nvPr>
        </p:nvSpPr>
        <p:spPr>
          <a:xfrm>
            <a:off x="714300" y="7743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26"/>
          <p:cNvSpPr txBox="1">
            <a:spLocks noGrp="1"/>
          </p:cNvSpPr>
          <p:nvPr>
            <p:ph type="subTitle" idx="1"/>
          </p:nvPr>
        </p:nvSpPr>
        <p:spPr>
          <a:xfrm>
            <a:off x="5181600" y="1495425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26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950" name="Google Shape;2950;p2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6"/>
          <p:cNvGrpSpPr/>
          <p:nvPr/>
        </p:nvGrpSpPr>
        <p:grpSpPr>
          <a:xfrm rot="1830642">
            <a:off x="-616982" y="3526264"/>
            <a:ext cx="2662575" cy="2828670"/>
            <a:chOff x="4159600" y="887163"/>
            <a:chExt cx="1265600" cy="1344550"/>
          </a:xfrm>
        </p:grpSpPr>
        <p:sp>
          <p:nvSpPr>
            <p:cNvPr id="2956" name="Google Shape;2956;p26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1" name="Google Shape;3061;p26"/>
          <p:cNvSpPr/>
          <p:nvPr/>
        </p:nvSpPr>
        <p:spPr>
          <a:xfrm flipH="1">
            <a:off x="1874321" y="3939389"/>
            <a:ext cx="1823629" cy="163029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2" name="Google Shape;3062;p26"/>
          <p:cNvGrpSpPr/>
          <p:nvPr/>
        </p:nvGrpSpPr>
        <p:grpSpPr>
          <a:xfrm rot="5400000">
            <a:off x="5452234" y="3356959"/>
            <a:ext cx="3286445" cy="4325700"/>
            <a:chOff x="1992250" y="544500"/>
            <a:chExt cx="1080250" cy="975575"/>
          </a:xfrm>
        </p:grpSpPr>
        <p:sp>
          <p:nvSpPr>
            <p:cNvPr id="3063" name="Google Shape;3063;p2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26"/>
          <p:cNvGrpSpPr/>
          <p:nvPr/>
        </p:nvGrpSpPr>
        <p:grpSpPr>
          <a:xfrm rot="-3296834" flipH="1">
            <a:off x="4233843" y="4324115"/>
            <a:ext cx="952535" cy="1529669"/>
            <a:chOff x="2402100" y="3854125"/>
            <a:chExt cx="435600" cy="698825"/>
          </a:xfrm>
        </p:grpSpPr>
        <p:sp>
          <p:nvSpPr>
            <p:cNvPr id="3066" name="Google Shape;3066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26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3080" name="Google Shape;3080;p26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516913" y="3649438"/>
            <a:ext cx="700450" cy="636075"/>
            <a:chOff x="3652400" y="3788700"/>
            <a:chExt cx="700450" cy="636075"/>
          </a:xfrm>
        </p:grpSpPr>
        <p:sp>
          <p:nvSpPr>
            <p:cNvPr id="3092" name="Google Shape;3092;p2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26"/>
          <p:cNvSpPr/>
          <p:nvPr/>
        </p:nvSpPr>
        <p:spPr>
          <a:xfrm>
            <a:off x="5291525" y="428551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962800" y="19986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9" name="Google Shape;3109;p26"/>
          <p:cNvGrpSpPr/>
          <p:nvPr/>
        </p:nvGrpSpPr>
        <p:grpSpPr>
          <a:xfrm rot="9851469">
            <a:off x="2296895" y="-253023"/>
            <a:ext cx="830260" cy="1464455"/>
            <a:chOff x="2797700" y="3217325"/>
            <a:chExt cx="682725" cy="1204225"/>
          </a:xfrm>
        </p:grpSpPr>
        <p:sp>
          <p:nvSpPr>
            <p:cNvPr id="3110" name="Google Shape;3110;p2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6"/>
          <p:cNvGrpSpPr/>
          <p:nvPr/>
        </p:nvGrpSpPr>
        <p:grpSpPr>
          <a:xfrm rot="9240059" flipH="1">
            <a:off x="-404490" y="658891"/>
            <a:ext cx="1137802" cy="1827136"/>
            <a:chOff x="2402100" y="3854125"/>
            <a:chExt cx="435600" cy="698825"/>
          </a:xfrm>
        </p:grpSpPr>
        <p:sp>
          <p:nvSpPr>
            <p:cNvPr id="3118" name="Google Shape;3118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29"/>
          <p:cNvSpPr txBox="1">
            <a:spLocks noGrp="1"/>
          </p:cNvSpPr>
          <p:nvPr>
            <p:ph type="title"/>
          </p:nvPr>
        </p:nvSpPr>
        <p:spPr>
          <a:xfrm>
            <a:off x="1504950" y="1714500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327" name="Google Shape;3327;p29"/>
          <p:cNvGrpSpPr/>
          <p:nvPr/>
        </p:nvGrpSpPr>
        <p:grpSpPr>
          <a:xfrm>
            <a:off x="-1255835" y="4146197"/>
            <a:ext cx="5152105" cy="2831811"/>
            <a:chOff x="4178350" y="2375050"/>
            <a:chExt cx="938350" cy="515775"/>
          </a:xfrm>
        </p:grpSpPr>
        <p:sp>
          <p:nvSpPr>
            <p:cNvPr id="3328" name="Google Shape;3328;p2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29"/>
          <p:cNvGrpSpPr/>
          <p:nvPr/>
        </p:nvGrpSpPr>
        <p:grpSpPr>
          <a:xfrm rot="10799904">
            <a:off x="4302573" y="-835826"/>
            <a:ext cx="5915080" cy="2667902"/>
            <a:chOff x="5619200" y="4458200"/>
            <a:chExt cx="1647150" cy="742900"/>
          </a:xfrm>
        </p:grpSpPr>
        <p:sp>
          <p:nvSpPr>
            <p:cNvPr id="3336" name="Google Shape;3336;p2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1" name="Google Shape;3341;p29"/>
          <p:cNvSpPr/>
          <p:nvPr/>
        </p:nvSpPr>
        <p:spPr>
          <a:xfrm rot="9409066" flipH="1">
            <a:off x="3269655" y="-317017"/>
            <a:ext cx="1823640" cy="163026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2" name="Google Shape;3342;p29"/>
          <p:cNvGrpSpPr/>
          <p:nvPr/>
        </p:nvGrpSpPr>
        <p:grpSpPr>
          <a:xfrm rot="697309" flipH="1">
            <a:off x="-375863" y="3061657"/>
            <a:ext cx="1137809" cy="1827148"/>
            <a:chOff x="2402100" y="3854125"/>
            <a:chExt cx="435600" cy="698825"/>
          </a:xfrm>
        </p:grpSpPr>
        <p:sp>
          <p:nvSpPr>
            <p:cNvPr id="3343" name="Google Shape;3343;p2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29"/>
          <p:cNvGrpSpPr/>
          <p:nvPr/>
        </p:nvGrpSpPr>
        <p:grpSpPr>
          <a:xfrm rot="-2991672" flipH="1">
            <a:off x="7635146" y="3864859"/>
            <a:ext cx="1853844" cy="1381829"/>
            <a:chOff x="4500175" y="3779525"/>
            <a:chExt cx="1136425" cy="847075"/>
          </a:xfrm>
        </p:grpSpPr>
        <p:sp>
          <p:nvSpPr>
            <p:cNvPr id="3357" name="Google Shape;3357;p2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29"/>
          <p:cNvGrpSpPr/>
          <p:nvPr/>
        </p:nvGrpSpPr>
        <p:grpSpPr>
          <a:xfrm rot="7758794">
            <a:off x="317056" y="-677684"/>
            <a:ext cx="1063054" cy="1875069"/>
            <a:chOff x="2797700" y="3217325"/>
            <a:chExt cx="682725" cy="1204225"/>
          </a:xfrm>
        </p:grpSpPr>
        <p:sp>
          <p:nvSpPr>
            <p:cNvPr id="3369" name="Google Shape;3369;p2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6" name="Google Shape;3376;p29"/>
          <p:cNvGrpSpPr/>
          <p:nvPr/>
        </p:nvGrpSpPr>
        <p:grpSpPr>
          <a:xfrm>
            <a:off x="739738" y="3918063"/>
            <a:ext cx="700450" cy="636075"/>
            <a:chOff x="3652400" y="3788700"/>
            <a:chExt cx="700450" cy="636075"/>
          </a:xfrm>
        </p:grpSpPr>
        <p:sp>
          <p:nvSpPr>
            <p:cNvPr id="3377" name="Google Shape;3377;p2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2" name="Google Shape;3392;p29"/>
          <p:cNvSpPr/>
          <p:nvPr/>
        </p:nvSpPr>
        <p:spPr>
          <a:xfrm>
            <a:off x="229375" y="9033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29"/>
          <p:cNvSpPr/>
          <p:nvPr/>
        </p:nvSpPr>
        <p:spPr>
          <a:xfrm>
            <a:off x="7687450" y="470462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4" name="Google Shape;3394;p29"/>
          <p:cNvGrpSpPr/>
          <p:nvPr/>
        </p:nvGrpSpPr>
        <p:grpSpPr>
          <a:xfrm rot="9809556" flipH="1">
            <a:off x="7943661" y="-185273"/>
            <a:ext cx="1481184" cy="2494530"/>
            <a:chOff x="3026750" y="1552825"/>
            <a:chExt cx="1108700" cy="1867600"/>
          </a:xfrm>
        </p:grpSpPr>
        <p:sp>
          <p:nvSpPr>
            <p:cNvPr id="3395" name="Google Shape;3395;p2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29"/>
          <p:cNvSpPr txBox="1">
            <a:spLocks noGrp="1"/>
          </p:cNvSpPr>
          <p:nvPr>
            <p:ph type="subTitle" idx="1"/>
          </p:nvPr>
        </p:nvSpPr>
        <p:spPr>
          <a:xfrm>
            <a:off x="2640575" y="2657950"/>
            <a:ext cx="38628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0" name="Google Shape;77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1" name="Google Shape;77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5158390" y="4420747"/>
            <a:ext cx="5152105" cy="2831811"/>
            <a:chOff x="4178350" y="2375050"/>
            <a:chExt cx="938350" cy="515775"/>
          </a:xfrm>
        </p:grpSpPr>
        <p:sp>
          <p:nvSpPr>
            <p:cNvPr id="773" name="Google Shape;773;p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5"/>
          <p:cNvSpPr/>
          <p:nvPr/>
        </p:nvSpPr>
        <p:spPr>
          <a:xfrm rot="250">
            <a:off x="4216749" y="4568933"/>
            <a:ext cx="1515726" cy="135524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"/>
          <p:cNvGrpSpPr/>
          <p:nvPr/>
        </p:nvGrpSpPr>
        <p:grpSpPr>
          <a:xfrm>
            <a:off x="-755102" y="-2627035"/>
            <a:ext cx="3602094" cy="3253055"/>
            <a:chOff x="1992250" y="544500"/>
            <a:chExt cx="1080250" cy="975575"/>
          </a:xfrm>
        </p:grpSpPr>
        <p:sp>
          <p:nvSpPr>
            <p:cNvPr id="782" name="Google Shape;782;p5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"/>
          <p:cNvGrpSpPr/>
          <p:nvPr/>
        </p:nvGrpSpPr>
        <p:grpSpPr>
          <a:xfrm rot="9965767">
            <a:off x="8251060" y="-1707548"/>
            <a:ext cx="1296283" cy="3533031"/>
            <a:chOff x="10084800" y="4174013"/>
            <a:chExt cx="585175" cy="1594900"/>
          </a:xfrm>
        </p:grpSpPr>
        <p:sp>
          <p:nvSpPr>
            <p:cNvPr id="785" name="Google Shape;785;p5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5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787" name="Google Shape;787;p5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0" name="Google Shape;800;p5"/>
          <p:cNvGrpSpPr/>
          <p:nvPr/>
        </p:nvGrpSpPr>
        <p:grpSpPr>
          <a:xfrm>
            <a:off x="5861950" y="4553275"/>
            <a:ext cx="700450" cy="636075"/>
            <a:chOff x="3652400" y="3788700"/>
            <a:chExt cx="700450" cy="636075"/>
          </a:xfrm>
        </p:grpSpPr>
        <p:sp>
          <p:nvSpPr>
            <p:cNvPr id="801" name="Google Shape;801;p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"/>
          <p:cNvGrpSpPr/>
          <p:nvPr/>
        </p:nvGrpSpPr>
        <p:grpSpPr>
          <a:xfrm rot="-1958260">
            <a:off x="8555882" y="3984798"/>
            <a:ext cx="686618" cy="1211092"/>
            <a:chOff x="2797700" y="3217325"/>
            <a:chExt cx="682725" cy="1204225"/>
          </a:xfrm>
        </p:grpSpPr>
        <p:sp>
          <p:nvSpPr>
            <p:cNvPr id="817" name="Google Shape;817;p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27" name="Google Shape;827;p6"/>
          <p:cNvGrpSpPr/>
          <p:nvPr/>
        </p:nvGrpSpPr>
        <p:grpSpPr>
          <a:xfrm rot="10799839">
            <a:off x="6825010" y="-467128"/>
            <a:ext cx="3514195" cy="1585497"/>
            <a:chOff x="5619200" y="4458200"/>
            <a:chExt cx="1647150" cy="742900"/>
          </a:xfrm>
        </p:grpSpPr>
        <p:sp>
          <p:nvSpPr>
            <p:cNvPr id="828" name="Google Shape;828;p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6"/>
          <p:cNvGrpSpPr/>
          <p:nvPr/>
        </p:nvGrpSpPr>
        <p:grpSpPr>
          <a:xfrm>
            <a:off x="-618805" y="3905228"/>
            <a:ext cx="3100966" cy="2800388"/>
            <a:chOff x="1992250" y="544500"/>
            <a:chExt cx="1080250" cy="975575"/>
          </a:xfrm>
        </p:grpSpPr>
        <p:sp>
          <p:nvSpPr>
            <p:cNvPr id="834" name="Google Shape;834;p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6"/>
          <p:cNvGrpSpPr/>
          <p:nvPr/>
        </p:nvGrpSpPr>
        <p:grpSpPr>
          <a:xfrm>
            <a:off x="8472432" y="3735698"/>
            <a:ext cx="548733" cy="498301"/>
            <a:chOff x="3652400" y="3788700"/>
            <a:chExt cx="700450" cy="636075"/>
          </a:xfrm>
        </p:grpSpPr>
        <p:sp>
          <p:nvSpPr>
            <p:cNvPr id="837" name="Google Shape;837;p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6"/>
          <p:cNvGrpSpPr/>
          <p:nvPr/>
        </p:nvGrpSpPr>
        <p:grpSpPr>
          <a:xfrm rot="-2292214">
            <a:off x="7637953" y="3916526"/>
            <a:ext cx="1315694" cy="2110646"/>
            <a:chOff x="2402100" y="3854125"/>
            <a:chExt cx="435600" cy="698825"/>
          </a:xfrm>
        </p:grpSpPr>
        <p:sp>
          <p:nvSpPr>
            <p:cNvPr id="853" name="Google Shape;853;p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6"/>
          <p:cNvSpPr/>
          <p:nvPr/>
        </p:nvSpPr>
        <p:spPr>
          <a:xfrm rot="449">
            <a:off x="1478275" y="3905336"/>
            <a:ext cx="1686746" cy="1507986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6"/>
          <p:cNvGrpSpPr/>
          <p:nvPr/>
        </p:nvGrpSpPr>
        <p:grpSpPr>
          <a:xfrm rot="-974686">
            <a:off x="-28425" y="3500850"/>
            <a:ext cx="807661" cy="2204114"/>
            <a:chOff x="10084800" y="4174013"/>
            <a:chExt cx="585175" cy="1594900"/>
          </a:xfrm>
        </p:grpSpPr>
        <p:sp>
          <p:nvSpPr>
            <p:cNvPr id="868" name="Google Shape;868;p6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6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870" name="Google Shape;870;p6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5"/>
          <p:cNvSpPr txBox="1">
            <a:spLocks noGrp="1"/>
          </p:cNvSpPr>
          <p:nvPr>
            <p:ph type="title" idx="2"/>
          </p:nvPr>
        </p:nvSpPr>
        <p:spPr>
          <a:xfrm>
            <a:off x="714299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39" name="Google Shape;1839;p15"/>
          <p:cNvSpPr txBox="1">
            <a:spLocks noGrp="1"/>
          </p:cNvSpPr>
          <p:nvPr>
            <p:ph type="subTitle" idx="1"/>
          </p:nvPr>
        </p:nvSpPr>
        <p:spPr>
          <a:xfrm>
            <a:off x="857852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40" name="Google Shape;1840;p15"/>
          <p:cNvSpPr txBox="1">
            <a:spLocks noGrp="1"/>
          </p:cNvSpPr>
          <p:nvPr>
            <p:ph type="title" idx="3"/>
          </p:nvPr>
        </p:nvSpPr>
        <p:spPr>
          <a:xfrm>
            <a:off x="2731844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841" name="Google Shape;1841;p15"/>
          <p:cNvSpPr txBox="1">
            <a:spLocks noGrp="1"/>
          </p:cNvSpPr>
          <p:nvPr>
            <p:ph type="subTitle" idx="4"/>
          </p:nvPr>
        </p:nvSpPr>
        <p:spPr>
          <a:xfrm>
            <a:off x="2875396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2" name="Google Shape;1842;p15"/>
          <p:cNvGrpSpPr/>
          <p:nvPr/>
        </p:nvGrpSpPr>
        <p:grpSpPr>
          <a:xfrm rot="10800000">
            <a:off x="4391614" y="-1062620"/>
            <a:ext cx="5889385" cy="2656239"/>
            <a:chOff x="5619200" y="4458200"/>
            <a:chExt cx="1647150" cy="742900"/>
          </a:xfrm>
        </p:grpSpPr>
        <p:sp>
          <p:nvSpPr>
            <p:cNvPr id="1843" name="Google Shape;1843;p15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15"/>
          <p:cNvGrpSpPr/>
          <p:nvPr/>
        </p:nvGrpSpPr>
        <p:grpSpPr>
          <a:xfrm flipH="1">
            <a:off x="-486278" y="4432054"/>
            <a:ext cx="3239372" cy="1780558"/>
            <a:chOff x="4178350" y="2375050"/>
            <a:chExt cx="938350" cy="515775"/>
          </a:xfrm>
        </p:grpSpPr>
        <p:sp>
          <p:nvSpPr>
            <p:cNvPr id="1849" name="Google Shape;1849;p1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15"/>
          <p:cNvGrpSpPr/>
          <p:nvPr/>
        </p:nvGrpSpPr>
        <p:grpSpPr>
          <a:xfrm rot="-1180163">
            <a:off x="8111627" y="4505386"/>
            <a:ext cx="1089543" cy="1748178"/>
            <a:chOff x="2402100" y="3854125"/>
            <a:chExt cx="435600" cy="698825"/>
          </a:xfrm>
        </p:grpSpPr>
        <p:sp>
          <p:nvSpPr>
            <p:cNvPr id="1857" name="Google Shape;1857;p15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5"/>
          <p:cNvGrpSpPr/>
          <p:nvPr/>
        </p:nvGrpSpPr>
        <p:grpSpPr>
          <a:xfrm rot="-8100000">
            <a:off x="-90095" y="-641248"/>
            <a:ext cx="830250" cy="1464437"/>
            <a:chOff x="2797700" y="3217325"/>
            <a:chExt cx="682725" cy="1204225"/>
          </a:xfrm>
        </p:grpSpPr>
        <p:sp>
          <p:nvSpPr>
            <p:cNvPr id="1871" name="Google Shape;1871;p1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15"/>
          <p:cNvGrpSpPr/>
          <p:nvPr/>
        </p:nvGrpSpPr>
        <p:grpSpPr>
          <a:xfrm>
            <a:off x="2095563" y="4602888"/>
            <a:ext cx="700450" cy="636075"/>
            <a:chOff x="3652400" y="3788700"/>
            <a:chExt cx="700450" cy="636075"/>
          </a:xfrm>
        </p:grpSpPr>
        <p:sp>
          <p:nvSpPr>
            <p:cNvPr id="1879" name="Google Shape;1879;p1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15"/>
          <p:cNvGrpSpPr/>
          <p:nvPr/>
        </p:nvGrpSpPr>
        <p:grpSpPr>
          <a:xfrm rot="9629822">
            <a:off x="7970529" y="-832671"/>
            <a:ext cx="1010225" cy="1594224"/>
            <a:chOff x="322650" y="2571325"/>
            <a:chExt cx="573100" cy="904450"/>
          </a:xfrm>
        </p:grpSpPr>
        <p:sp>
          <p:nvSpPr>
            <p:cNvPr id="1895" name="Google Shape;1895;p15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15"/>
          <p:cNvGrpSpPr/>
          <p:nvPr/>
        </p:nvGrpSpPr>
        <p:grpSpPr>
          <a:xfrm rot="-4956298" flipH="1">
            <a:off x="8404143" y="4116790"/>
            <a:ext cx="1304099" cy="972225"/>
            <a:chOff x="4500175" y="3779525"/>
            <a:chExt cx="1136425" cy="847075"/>
          </a:xfrm>
        </p:grpSpPr>
        <p:sp>
          <p:nvSpPr>
            <p:cNvPr id="1903" name="Google Shape;1903;p15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15"/>
          <p:cNvSpPr txBox="1">
            <a:spLocks noGrp="1"/>
          </p:cNvSpPr>
          <p:nvPr>
            <p:ph type="title" idx="5"/>
          </p:nvPr>
        </p:nvSpPr>
        <p:spPr>
          <a:xfrm>
            <a:off x="4705044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915" name="Google Shape;1915;p15"/>
          <p:cNvSpPr txBox="1">
            <a:spLocks noGrp="1"/>
          </p:cNvSpPr>
          <p:nvPr>
            <p:ph type="subTitle" idx="6"/>
          </p:nvPr>
        </p:nvSpPr>
        <p:spPr>
          <a:xfrm>
            <a:off x="4848597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6" name="Google Shape;1916;p15"/>
          <p:cNvSpPr txBox="1">
            <a:spLocks noGrp="1"/>
          </p:cNvSpPr>
          <p:nvPr>
            <p:ph type="title" idx="7"/>
          </p:nvPr>
        </p:nvSpPr>
        <p:spPr>
          <a:xfrm>
            <a:off x="6678235" y="2322989"/>
            <a:ext cx="1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917" name="Google Shape;1917;p15"/>
          <p:cNvSpPr txBox="1">
            <a:spLocks noGrp="1"/>
          </p:cNvSpPr>
          <p:nvPr>
            <p:ph type="subTitle" idx="8"/>
          </p:nvPr>
        </p:nvSpPr>
        <p:spPr>
          <a:xfrm>
            <a:off x="6821939" y="2659451"/>
            <a:ext cx="146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99" name="Google Shape;1999;p18"/>
          <p:cNvGrpSpPr/>
          <p:nvPr/>
        </p:nvGrpSpPr>
        <p:grpSpPr>
          <a:xfrm rot="10800000" flipH="1">
            <a:off x="6781458" y="-1018402"/>
            <a:ext cx="3596883" cy="1977069"/>
            <a:chOff x="4178350" y="2375050"/>
            <a:chExt cx="938350" cy="515775"/>
          </a:xfrm>
        </p:grpSpPr>
        <p:sp>
          <p:nvSpPr>
            <p:cNvPr id="2000" name="Google Shape;2000;p18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18"/>
          <p:cNvGrpSpPr/>
          <p:nvPr/>
        </p:nvGrpSpPr>
        <p:grpSpPr>
          <a:xfrm rot="1908640">
            <a:off x="-506044" y="3997171"/>
            <a:ext cx="1853891" cy="1381864"/>
            <a:chOff x="4500175" y="3779525"/>
            <a:chExt cx="1136425" cy="847075"/>
          </a:xfrm>
        </p:grpSpPr>
        <p:sp>
          <p:nvSpPr>
            <p:cNvPr id="2008" name="Google Shape;2008;p1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18"/>
          <p:cNvGrpSpPr/>
          <p:nvPr/>
        </p:nvGrpSpPr>
        <p:grpSpPr>
          <a:xfrm rot="-10241612">
            <a:off x="8570423" y="-199156"/>
            <a:ext cx="730366" cy="1353767"/>
            <a:chOff x="2797700" y="3217325"/>
            <a:chExt cx="682725" cy="1204225"/>
          </a:xfrm>
        </p:grpSpPr>
        <p:sp>
          <p:nvSpPr>
            <p:cNvPr id="2020" name="Google Shape;2020;p1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18"/>
          <p:cNvGrpSpPr/>
          <p:nvPr/>
        </p:nvGrpSpPr>
        <p:grpSpPr>
          <a:xfrm>
            <a:off x="1247907" y="4602898"/>
            <a:ext cx="548733" cy="498301"/>
            <a:chOff x="3652400" y="3788700"/>
            <a:chExt cx="700450" cy="636075"/>
          </a:xfrm>
        </p:grpSpPr>
        <p:sp>
          <p:nvSpPr>
            <p:cNvPr id="2028" name="Google Shape;2028;p18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3"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25"/>
          <p:cNvSpPr txBox="1">
            <a:spLocks noGrp="1"/>
          </p:cNvSpPr>
          <p:nvPr>
            <p:ph type="title" hasCustomPrompt="1"/>
          </p:nvPr>
        </p:nvSpPr>
        <p:spPr>
          <a:xfrm>
            <a:off x="714300" y="1218625"/>
            <a:ext cx="22293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Poppins ExtraBold"/>
              <a:buNone/>
              <a:defRPr sz="43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797" name="Google Shape;2797;p25"/>
          <p:cNvSpPr txBox="1">
            <a:spLocks noGrp="1"/>
          </p:cNvSpPr>
          <p:nvPr>
            <p:ph type="subTitle" idx="1"/>
          </p:nvPr>
        </p:nvSpPr>
        <p:spPr>
          <a:xfrm>
            <a:off x="762603" y="2573800"/>
            <a:ext cx="2132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8" name="Google Shape;2798;p25"/>
          <p:cNvSpPr txBox="1">
            <a:spLocks noGrp="1"/>
          </p:cNvSpPr>
          <p:nvPr>
            <p:ph type="title" idx="2" hasCustomPrompt="1"/>
          </p:nvPr>
        </p:nvSpPr>
        <p:spPr>
          <a:xfrm>
            <a:off x="3481506" y="1218625"/>
            <a:ext cx="22293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Poppins ExtraBold"/>
              <a:buNone/>
              <a:defRPr sz="43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799" name="Google Shape;2799;p25"/>
          <p:cNvSpPr txBox="1">
            <a:spLocks noGrp="1"/>
          </p:cNvSpPr>
          <p:nvPr>
            <p:ph type="subTitle" idx="3"/>
          </p:nvPr>
        </p:nvSpPr>
        <p:spPr>
          <a:xfrm>
            <a:off x="3529810" y="2650000"/>
            <a:ext cx="2132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0" name="Google Shape;2800;p25"/>
          <p:cNvSpPr txBox="1">
            <a:spLocks noGrp="1"/>
          </p:cNvSpPr>
          <p:nvPr>
            <p:ph type="title" idx="4" hasCustomPrompt="1"/>
          </p:nvPr>
        </p:nvSpPr>
        <p:spPr>
          <a:xfrm>
            <a:off x="6200412" y="1218625"/>
            <a:ext cx="22293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Poppins ExtraBold"/>
              <a:buNone/>
              <a:defRPr sz="43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700"/>
              <a:buFont typeface="Poppins ExtraBold"/>
              <a:buNone/>
              <a:defRPr sz="1170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2801" name="Google Shape;2801;p25"/>
          <p:cNvSpPr txBox="1">
            <a:spLocks noGrp="1"/>
          </p:cNvSpPr>
          <p:nvPr>
            <p:ph type="subTitle" idx="5"/>
          </p:nvPr>
        </p:nvSpPr>
        <p:spPr>
          <a:xfrm>
            <a:off x="6248716" y="2573800"/>
            <a:ext cx="2132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02" name="Google Shape;2802;p25"/>
          <p:cNvGrpSpPr/>
          <p:nvPr/>
        </p:nvGrpSpPr>
        <p:grpSpPr>
          <a:xfrm>
            <a:off x="-1771229" y="3446954"/>
            <a:ext cx="5590592" cy="2521477"/>
            <a:chOff x="5619200" y="4458200"/>
            <a:chExt cx="1647150" cy="742900"/>
          </a:xfrm>
        </p:grpSpPr>
        <p:sp>
          <p:nvSpPr>
            <p:cNvPr id="2803" name="Google Shape;2803;p25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5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5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5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5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25"/>
          <p:cNvGrpSpPr/>
          <p:nvPr/>
        </p:nvGrpSpPr>
        <p:grpSpPr>
          <a:xfrm rot="10800000" flipH="1">
            <a:off x="5819694" y="-600821"/>
            <a:ext cx="4132681" cy="1868601"/>
            <a:chOff x="4178350" y="2375050"/>
            <a:chExt cx="938350" cy="515775"/>
          </a:xfrm>
        </p:grpSpPr>
        <p:sp>
          <p:nvSpPr>
            <p:cNvPr id="2809" name="Google Shape;2809;p2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25"/>
          <p:cNvGrpSpPr/>
          <p:nvPr/>
        </p:nvGrpSpPr>
        <p:grpSpPr>
          <a:xfrm rot="-1136998">
            <a:off x="7304098" y="3705240"/>
            <a:ext cx="2662597" cy="2828694"/>
            <a:chOff x="4159600" y="887163"/>
            <a:chExt cx="1265600" cy="1344550"/>
          </a:xfrm>
        </p:grpSpPr>
        <p:sp>
          <p:nvSpPr>
            <p:cNvPr id="2817" name="Google Shape;2817;p25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5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5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5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5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5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5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5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5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5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5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5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5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5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2" name="Google Shape;2922;p25"/>
          <p:cNvSpPr/>
          <p:nvPr/>
        </p:nvSpPr>
        <p:spPr>
          <a:xfrm rot="8934532" flipH="1">
            <a:off x="-305767" y="-517138"/>
            <a:ext cx="1902830" cy="170120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3" name="Google Shape;2923;p25"/>
          <p:cNvGrpSpPr/>
          <p:nvPr/>
        </p:nvGrpSpPr>
        <p:grpSpPr>
          <a:xfrm rot="-10423553">
            <a:off x="5602182" y="-660273"/>
            <a:ext cx="830251" cy="1464439"/>
            <a:chOff x="2797700" y="3217325"/>
            <a:chExt cx="682725" cy="1204225"/>
          </a:xfrm>
        </p:grpSpPr>
        <p:sp>
          <p:nvSpPr>
            <p:cNvPr id="2924" name="Google Shape;2924;p2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25"/>
          <p:cNvGrpSpPr/>
          <p:nvPr/>
        </p:nvGrpSpPr>
        <p:grpSpPr>
          <a:xfrm rot="2700000">
            <a:off x="3236506" y="4367842"/>
            <a:ext cx="1617112" cy="1205372"/>
            <a:chOff x="4500175" y="3779525"/>
            <a:chExt cx="1136425" cy="847075"/>
          </a:xfrm>
        </p:grpSpPr>
        <p:sp>
          <p:nvSpPr>
            <p:cNvPr id="2932" name="Google Shape;2932;p25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5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5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3" name="Google Shape;2943;p25"/>
          <p:cNvSpPr txBox="1">
            <a:spLocks noGrp="1"/>
          </p:cNvSpPr>
          <p:nvPr>
            <p:ph type="title" idx="6"/>
          </p:nvPr>
        </p:nvSpPr>
        <p:spPr>
          <a:xfrm>
            <a:off x="723900" y="2152650"/>
            <a:ext cx="2228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25"/>
          <p:cNvSpPr txBox="1">
            <a:spLocks noGrp="1"/>
          </p:cNvSpPr>
          <p:nvPr>
            <p:ph type="title" idx="7"/>
          </p:nvPr>
        </p:nvSpPr>
        <p:spPr>
          <a:xfrm>
            <a:off x="3481800" y="2228850"/>
            <a:ext cx="2228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5" name="Google Shape;2945;p25"/>
          <p:cNvSpPr txBox="1">
            <a:spLocks noGrp="1"/>
          </p:cNvSpPr>
          <p:nvPr>
            <p:ph type="title" idx="8"/>
          </p:nvPr>
        </p:nvSpPr>
        <p:spPr>
          <a:xfrm>
            <a:off x="6200700" y="2152650"/>
            <a:ext cx="2228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0" r:id="rId6"/>
    <p:sldLayoutId id="2147483661" r:id="rId7"/>
    <p:sldLayoutId id="2147483664" r:id="rId8"/>
    <p:sldLayoutId id="2147483671" r:id="rId9"/>
    <p:sldLayoutId id="2147483672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japancheapo.com/living/retro-japan-old-technology" TargetMode="External"/><Relationship Id="rId13" Type="http://schemas.openxmlformats.org/officeDocument/2006/relationships/hyperlink" Target="https://www.nippon.com/ja/features/h00185" TargetMode="External"/><Relationship Id="rId3" Type="http://schemas.openxmlformats.org/officeDocument/2006/relationships/hyperlink" Target="https://www.ranker.com/list/genius-everyday-japanese-technology/tamar-altebarmakian" TargetMode="External"/><Relationship Id="rId7" Type="http://schemas.openxmlformats.org/officeDocument/2006/relationships/hyperlink" Target="https://www.bbc.com/news/business-34667380" TargetMode="External"/><Relationship Id="rId12" Type="http://schemas.openxmlformats.org/officeDocument/2006/relationships/hyperlink" Target="https://www.prodiclean.com/blog/les-toilettes-japonaises-high-tech-sont-genia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pninfo.com/22673" TargetMode="External"/><Relationship Id="rId11" Type="http://schemas.openxmlformats.org/officeDocument/2006/relationships/hyperlink" Target="https://www.saniclean.fr/blog-wc-japonais/2020/03/11/de-l-art-des-toilettes-au-japon.html" TargetMode="External"/><Relationship Id="rId5" Type="http://schemas.openxmlformats.org/officeDocument/2006/relationships/hyperlink" Target="https://www.youtube.com/watch?v=-F-BdAS06ew" TargetMode="External"/><Relationship Id="rId10" Type="http://schemas.openxmlformats.org/officeDocument/2006/relationships/hyperlink" Target="https://fr.wikipedia.org/wiki/Toilettes_japonaises" TargetMode="External"/><Relationship Id="rId4" Type="http://schemas.openxmlformats.org/officeDocument/2006/relationships/hyperlink" Target="https://asknature.org/innovation/high-speed-train-inspired-by-the-kingfisher" TargetMode="External"/><Relationship Id="rId9" Type="http://schemas.openxmlformats.org/officeDocument/2006/relationships/hyperlink" Target="https://www.itmedia.co.jp/business/articles/2008/20/news011_3.html" TargetMode="External"/><Relationship Id="rId14" Type="http://schemas.openxmlformats.org/officeDocument/2006/relationships/hyperlink" Target="https://xtech.nikkei.com/atcl/nxt/column/18/00110/0025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apisumu.jp/toilet-merideme-a013378" TargetMode="External"/><Relationship Id="rId3" Type="http://schemas.openxmlformats.org/officeDocument/2006/relationships/hyperlink" Target="https://matcha-jp.com/tw/10607" TargetMode="External"/><Relationship Id="rId7" Type="http://schemas.openxmlformats.org/officeDocument/2006/relationships/hyperlink" Target="https://www.lesvertsmoutons.com/produit/tube-ceramique-toilettes" TargetMode="External"/><Relationship Id="rId12" Type="http://schemas.openxmlformats.org/officeDocument/2006/relationships/hyperlink" Target="https://www.leblogdestendances.fr/deco/hi-toilet-tokyo-2623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hop.r10s.jp/saltbox/cabinet/kanban1/imgrc0066487663.jpg" TargetMode="External"/><Relationship Id="rId11" Type="http://schemas.openxmlformats.org/officeDocument/2006/relationships/hyperlink" Target="https://www.tbwahakuhodo.co.jp/en/work/210826-hi-toilet" TargetMode="External"/><Relationship Id="rId5" Type="http://schemas.openxmlformats.org/officeDocument/2006/relationships/hyperlink" Target="https://www.nytimes.com/2013/02/14/world/asia/in-japan-the-fax-machine-is-anything-but-a-relic.amp.html" TargetMode="External"/><Relationship Id="rId10" Type="http://schemas.openxmlformats.org/officeDocument/2006/relationships/hyperlink" Target="https://www.suidou-shuuri.jp/column/739" TargetMode="External"/><Relationship Id="rId4" Type="http://schemas.openxmlformats.org/officeDocument/2006/relationships/hyperlink" Target="https://www.topvalu.net/items/detail/4549414165234" TargetMode="External"/><Relationship Id="rId9" Type="http://schemas.openxmlformats.org/officeDocument/2006/relationships/hyperlink" Target="https://0120656889.net/toilet/toilet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2150318"/>
            <a:ext cx="7715400" cy="842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テクノロジー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531;p41">
            <a:extLst>
              <a:ext uri="{FF2B5EF4-FFF2-40B4-BE49-F238E27FC236}">
                <a16:creationId xmlns:a16="http://schemas.microsoft.com/office/drawing/2014/main" id="{8ABEAEB5-2C93-469C-967B-EC320D070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2700" y="1622400"/>
            <a:ext cx="4638600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結論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1900" y="107621"/>
            <a:ext cx="7720200" cy="801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参考文献</a:t>
            </a:r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655873" y="1353313"/>
            <a:ext cx="7832254" cy="2881108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uFill>
                  <a:noFill/>
                </a:uFill>
                <a:latin typeface="Yu Mincho" panose="02020400000000000000" pitchFamily="18" charset="-128"/>
                <a:ea typeface="Yu Mincho" panose="02020400000000000000" pitchFamily="18" charset="-128"/>
                <a:hlinkClick r:id="rId3"/>
              </a:rPr>
              <a:t>https://www.ranker.com/list/genius-everyday-japanese-technology/tamar-altebarmakian</a:t>
            </a:r>
            <a:endParaRPr lang="en-US" sz="1100" dirty="0">
              <a:uFill>
                <a:noFill/>
              </a:u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4"/>
              </a:rPr>
              <a:t>https://asknature.org/innovation/high-speed-train-inspired-by-the-kingfisher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5"/>
              </a:rPr>
              <a:t>https://www.youtube.com/watch?v=-F-BdAS06ew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6"/>
              </a:rPr>
              <a:t>https://jpninfo.com/22673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7"/>
              </a:rPr>
              <a:t>https://www.bbc.com/news/business-34667380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8"/>
              </a:rPr>
              <a:t>https://japancheapo.com/living/retro-japan-old-technology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9"/>
              </a:rPr>
              <a:t>https://www.itmedia.co.jp/business/articles/2008/20/news011_3.html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0"/>
              </a:rPr>
              <a:t>https://fr.wikipedia.org/wiki/Toilettes_japonaises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1"/>
              </a:rPr>
              <a:t>https://www.saniclean.fr/blog-wc-japonais/2020/03/11/de-l-art-des-toilettes-au-japon.html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2"/>
              </a:rPr>
              <a:t>https://www.prodiclean.com/blog/les-toilettes-japonaises-high-tech-sont-geniales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3"/>
              </a:rPr>
              <a:t>https://www.nippon.com/ja/features/h00185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4"/>
              </a:rPr>
              <a:t>https://xtech.nikkei.com/atcl/nxt/column/18/00110/00250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F3929-A757-40C5-96AD-ED8D0DFA23EC}"/>
              </a:ext>
            </a:extLst>
          </p:cNvPr>
          <p:cNvSpPr txBox="1"/>
          <p:nvPr/>
        </p:nvSpPr>
        <p:spPr>
          <a:xfrm>
            <a:off x="-240488" y="909079"/>
            <a:ext cx="3553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文章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endParaRPr lang="ja-JP" altLang="en-US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1900" y="107621"/>
            <a:ext cx="7720200" cy="801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参考文献</a:t>
            </a:r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655873" y="1353313"/>
            <a:ext cx="7832254" cy="2881108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3"/>
              </a:rPr>
              <a:t>https://matcha-jp.com/tw/10607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4"/>
              </a:rPr>
              <a:t>https://www.topvalu.net/items/detail/4549414165234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b="0" i="0" u="none" strike="noStrike" dirty="0">
                <a:effectLst/>
                <a:latin typeface="Yu Mincho" panose="02020400000000000000" pitchFamily="18" charset="-128"/>
                <a:ea typeface="Yu Mincho" panose="02020400000000000000" pitchFamily="18" charset="-128"/>
                <a:hlinkClick r:id="rId5" tooltip="https://www.nytimes.com/2013/02/14/world/asia/in-japan-the-fax-machine-is-anything-but-a-relic.amp.html"/>
              </a:rPr>
              <a:t>https://www.nytimes.com/2013/02/14/world/asia/in-japan-the-fax-machine-is-anything-but-a-relic.amp.html</a:t>
            </a:r>
            <a:endParaRPr lang="en-US" sz="1100" b="0" i="0" u="none" strike="noStrike" dirty="0">
              <a:effectLst/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6"/>
              </a:rPr>
              <a:t>https://shop.r10s.jp/saltbox/cabinet/kanban1/imgrc0066487663.jpg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7"/>
              </a:rPr>
              <a:t>https://www.lesvertsmoutons.com/produit/tube-ceramique-toilettes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8"/>
              </a:rPr>
              <a:t>https://hapisumu.jp/toilet-merideme-a013378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9"/>
              </a:rPr>
              <a:t>https://0120656889.net/toilet/toilet5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0"/>
              </a:rPr>
              <a:t>https://www.suidou-shuuri.jp/column/739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1"/>
              </a:rPr>
              <a:t>https://www.tbwahakuhodo.co.jp/en/work/210826-hi-toilet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100" dirty="0">
                <a:latin typeface="Yu Mincho" panose="02020400000000000000" pitchFamily="18" charset="-128"/>
                <a:ea typeface="Yu Mincho" panose="02020400000000000000" pitchFamily="18" charset="-128"/>
                <a:hlinkClick r:id="rId12"/>
              </a:rPr>
              <a:t>https://www.leblogdestendances.fr/deco/hi-toilet-tokyo-26238</a:t>
            </a:r>
            <a:endParaRPr lang="en-US" sz="11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F3929-A757-40C5-96AD-ED8D0DFA23EC}"/>
              </a:ext>
            </a:extLst>
          </p:cNvPr>
          <p:cNvSpPr txBox="1"/>
          <p:nvPr/>
        </p:nvSpPr>
        <p:spPr>
          <a:xfrm>
            <a:off x="-240488" y="909079"/>
            <a:ext cx="3553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7049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itle 6">
            <a:extLst>
              <a:ext uri="{FF2B5EF4-FFF2-40B4-BE49-F238E27FC236}">
                <a16:creationId xmlns:a16="http://schemas.microsoft.com/office/drawing/2014/main" id="{AFD1AE9F-A587-4977-B770-EEF00D13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2111501"/>
            <a:ext cx="7715400" cy="920497"/>
          </a:xfrm>
        </p:spPr>
        <p:txBody>
          <a:bodyPr anchor="ctr"/>
          <a:lstStyle/>
          <a:p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ご清聴ありがとうございました！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674125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目次</a:t>
            </a:r>
            <a:endParaRPr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fr-FR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フランスと日本のテクノロジーの違い</a:t>
            </a:r>
            <a:endParaRPr lang="fr-FR" altLang="ja-JP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fr-FR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日本の不便なテクノロジー</a:t>
            </a:r>
            <a:endParaRPr lang="fr-FR" altLang="ja-JP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fr-FR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トイレの紹介</a:t>
            </a:r>
            <a:endParaRPr lang="fr-FR" altLang="ja-JP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fr-FR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例文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457;p38">
            <a:extLst>
              <a:ext uri="{FF2B5EF4-FFF2-40B4-BE49-F238E27FC236}">
                <a16:creationId xmlns:a16="http://schemas.microsoft.com/office/drawing/2014/main" id="{9FD326FA-BBEF-4035-92ED-125D0B3DC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00087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フランスと日本の</a:t>
            </a:r>
            <a:br>
              <a:rPr lang="fr-FR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テクノロジーの違い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23" name="Picture 22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3A25DF37-52C3-4D27-8138-AF11B67A6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36" b="9282"/>
          <a:stretch/>
        </p:blipFill>
        <p:spPr>
          <a:xfrm>
            <a:off x="5135790" y="1951602"/>
            <a:ext cx="3076681" cy="22196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FEBC6-B8F2-497C-8177-0541DF06B970}"/>
              </a:ext>
            </a:extLst>
          </p:cNvPr>
          <p:cNvSpPr txBox="1"/>
          <p:nvPr/>
        </p:nvSpPr>
        <p:spPr>
          <a:xfrm>
            <a:off x="1847005" y="1447800"/>
            <a:ext cx="14874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便利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A8F716-9B16-4ECA-8E64-363001AB1FE5}"/>
              </a:ext>
            </a:extLst>
          </p:cNvPr>
          <p:cNvSpPr txBox="1"/>
          <p:nvPr/>
        </p:nvSpPr>
        <p:spPr>
          <a:xfrm>
            <a:off x="5930389" y="1450714"/>
            <a:ext cx="14874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日本人用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139B2-0913-4803-87D9-080C9BCE9230}"/>
              </a:ext>
            </a:extLst>
          </p:cNvPr>
          <p:cNvSpPr txBox="1"/>
          <p:nvPr/>
        </p:nvSpPr>
        <p:spPr>
          <a:xfrm>
            <a:off x="2163504" y="4171289"/>
            <a:ext cx="8544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新幹線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D28E6-3E23-4038-BD06-23DD02E9DAD3}"/>
              </a:ext>
            </a:extLst>
          </p:cNvPr>
          <p:cNvSpPr txBox="1"/>
          <p:nvPr/>
        </p:nvSpPr>
        <p:spPr>
          <a:xfrm>
            <a:off x="6246888" y="4171289"/>
            <a:ext cx="85448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こたつ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A train on the railway tracks&#10;&#10;Description automatically generated with medium confidence">
            <a:extLst>
              <a:ext uri="{FF2B5EF4-FFF2-40B4-BE49-F238E27FC236}">
                <a16:creationId xmlns:a16="http://schemas.microsoft.com/office/drawing/2014/main" id="{89AA9300-6E62-4093-B896-EFB9C3D0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29" y="1951602"/>
            <a:ext cx="3329531" cy="2219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457;p38">
            <a:extLst>
              <a:ext uri="{FF2B5EF4-FFF2-40B4-BE49-F238E27FC236}">
                <a16:creationId xmlns:a16="http://schemas.microsoft.com/office/drawing/2014/main" id="{9FD326FA-BBEF-4035-92ED-125D0B3DC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00087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日本の</a:t>
            </a:r>
            <a:br>
              <a:rPr lang="en-US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不便なテクノロジー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9FEBC6-B8F2-497C-8177-0541DF06B970}"/>
              </a:ext>
            </a:extLst>
          </p:cNvPr>
          <p:cNvSpPr txBox="1"/>
          <p:nvPr/>
        </p:nvSpPr>
        <p:spPr>
          <a:xfrm>
            <a:off x="1313130" y="4211648"/>
            <a:ext cx="27249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ファックスの使用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A8F716-9B16-4ECA-8E64-363001AB1FE5}"/>
              </a:ext>
            </a:extLst>
          </p:cNvPr>
          <p:cNvSpPr txBox="1"/>
          <p:nvPr/>
        </p:nvSpPr>
        <p:spPr>
          <a:xfrm>
            <a:off x="3721084" y="1484344"/>
            <a:ext cx="1701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生産性↘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Picture 2" descr="A picture containing text, indoor, table, cluttered&#10;&#10;Description automatically generated">
            <a:extLst>
              <a:ext uri="{FF2B5EF4-FFF2-40B4-BE49-F238E27FC236}">
                <a16:creationId xmlns:a16="http://schemas.microsoft.com/office/drawing/2014/main" id="{0F4515E8-1601-47A0-825C-1986ED34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6" y="1970862"/>
            <a:ext cx="3792744" cy="2202826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4A9C433-2D4E-4023-94E7-B22F354AB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39" t="6777" r="22129" b="22994"/>
          <a:stretch/>
        </p:blipFill>
        <p:spPr>
          <a:xfrm>
            <a:off x="5580177" y="1970862"/>
            <a:ext cx="1776389" cy="2202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AF2DAD-4F99-4C36-92F6-8F0F21403203}"/>
              </a:ext>
            </a:extLst>
          </p:cNvPr>
          <p:cNvSpPr txBox="1"/>
          <p:nvPr/>
        </p:nvSpPr>
        <p:spPr>
          <a:xfrm>
            <a:off x="5105874" y="4211648"/>
            <a:ext cx="27249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クレジットカードの禁止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46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457;p38">
            <a:extLst>
              <a:ext uri="{FF2B5EF4-FFF2-40B4-BE49-F238E27FC236}">
                <a16:creationId xmlns:a16="http://schemas.microsoft.com/office/drawing/2014/main" id="{9FD326FA-BBEF-4035-92ED-125D0B3DC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00087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トイレについて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9FEBC6-B8F2-497C-8177-0541DF06B970}"/>
              </a:ext>
            </a:extLst>
          </p:cNvPr>
          <p:cNvSpPr txBox="1"/>
          <p:nvPr/>
        </p:nvSpPr>
        <p:spPr>
          <a:xfrm>
            <a:off x="858694" y="4067333"/>
            <a:ext cx="19045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欧風トイレ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F2DAD-4F99-4C36-92F6-8F0F21403203}"/>
              </a:ext>
            </a:extLst>
          </p:cNvPr>
          <p:cNvSpPr txBox="1"/>
          <p:nvPr/>
        </p:nvSpPr>
        <p:spPr>
          <a:xfrm>
            <a:off x="6074480" y="4066831"/>
            <a:ext cx="21352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シャワートイレ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4" name="Picture 3" descr="A toilet in a bathroom&#10;&#10;Description automatically generated with low confidence">
            <a:extLst>
              <a:ext uri="{FF2B5EF4-FFF2-40B4-BE49-F238E27FC236}">
                <a16:creationId xmlns:a16="http://schemas.microsoft.com/office/drawing/2014/main" id="{A1EC1721-8303-4726-BBD0-0E0B00189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6" t="6275" r="20149" b="7074"/>
          <a:stretch/>
        </p:blipFill>
        <p:spPr>
          <a:xfrm>
            <a:off x="3691704" y="1458047"/>
            <a:ext cx="1324450" cy="2608787"/>
          </a:xfrm>
          <a:prstGeom prst="rect">
            <a:avLst/>
          </a:prstGeom>
        </p:spPr>
      </p:pic>
      <p:pic>
        <p:nvPicPr>
          <p:cNvPr id="6" name="Picture 5" descr="A picture containing toilet, indoor, plant, bathroom&#10;&#10;Description automatically generated">
            <a:extLst>
              <a:ext uri="{FF2B5EF4-FFF2-40B4-BE49-F238E27FC236}">
                <a16:creationId xmlns:a16="http://schemas.microsoft.com/office/drawing/2014/main" id="{0801338E-CE12-46BF-87B9-646F52B6A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52" t="5603" r="1215"/>
          <a:stretch/>
        </p:blipFill>
        <p:spPr>
          <a:xfrm>
            <a:off x="734201" y="1458547"/>
            <a:ext cx="2153561" cy="2608786"/>
          </a:xfrm>
          <a:prstGeom prst="rect">
            <a:avLst/>
          </a:prstGeom>
        </p:spPr>
      </p:pic>
      <p:pic>
        <p:nvPicPr>
          <p:cNvPr id="10" name="Picture 9" descr="A picture containing toilet, indoor, white&#10;&#10;Description automatically generated">
            <a:extLst>
              <a:ext uri="{FF2B5EF4-FFF2-40B4-BE49-F238E27FC236}">
                <a16:creationId xmlns:a16="http://schemas.microsoft.com/office/drawing/2014/main" id="{422F3D86-C751-4BAD-A143-7ACE55A49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95" y="1458046"/>
            <a:ext cx="2644041" cy="2608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EE0F10-CA70-4051-9A13-55D8459631F3}"/>
              </a:ext>
            </a:extLst>
          </p:cNvPr>
          <p:cNvSpPr txBox="1"/>
          <p:nvPr/>
        </p:nvSpPr>
        <p:spPr>
          <a:xfrm>
            <a:off x="3691704" y="4066835"/>
            <a:ext cx="13244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和式トイレ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E7C43-0E61-40DB-96D1-5D213238E496}"/>
              </a:ext>
            </a:extLst>
          </p:cNvPr>
          <p:cNvSpPr txBox="1"/>
          <p:nvPr/>
        </p:nvSpPr>
        <p:spPr>
          <a:xfrm>
            <a:off x="6291199" y="4405385"/>
            <a:ext cx="1701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80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％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A2CEBF8-36F3-40BB-A412-A2C46A548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53197">
            <a:off x="5408213" y="3928325"/>
            <a:ext cx="1078403" cy="1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13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8"/>
          <p:cNvSpPr txBox="1">
            <a:spLocks noGrp="1"/>
          </p:cNvSpPr>
          <p:nvPr>
            <p:ph type="title"/>
          </p:nvPr>
        </p:nvSpPr>
        <p:spPr>
          <a:xfrm>
            <a:off x="0" y="2034450"/>
            <a:ext cx="91440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1600"/>
              </a:spcBef>
              <a:spcAft>
                <a:spcPts val="1600"/>
              </a:spcAft>
            </a:pP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トイレがこのようにハイテクで</a:t>
            </a:r>
            <a:br>
              <a:rPr lang="en-US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本当に良い？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457;p38">
            <a:extLst>
              <a:ext uri="{FF2B5EF4-FFF2-40B4-BE49-F238E27FC236}">
                <a16:creationId xmlns:a16="http://schemas.microsoft.com/office/drawing/2014/main" id="{9FD326FA-BBEF-4035-92ED-125D0B3DC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00087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シャワートイレは</a:t>
            </a: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良い</a:t>
            </a:r>
            <a:r>
              <a:rPr lang="fr-FR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……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9FEBC6-B8F2-497C-8177-0541DF06B970}"/>
              </a:ext>
            </a:extLst>
          </p:cNvPr>
          <p:cNvSpPr txBox="1"/>
          <p:nvPr/>
        </p:nvSpPr>
        <p:spPr>
          <a:xfrm>
            <a:off x="5536823" y="4096907"/>
            <a:ext cx="23607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3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ウォータージェット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4" name="Picture 3" descr="A picture containing appliance, iron&#10;&#10;Description automatically generated">
            <a:extLst>
              <a:ext uri="{FF2B5EF4-FFF2-40B4-BE49-F238E27FC236}">
                <a16:creationId xmlns:a16="http://schemas.microsoft.com/office/drawing/2014/main" id="{745E3C24-34A1-4390-89A9-1336F093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62" y="1658507"/>
            <a:ext cx="1996440" cy="2438400"/>
          </a:xfrm>
          <a:prstGeom prst="rect">
            <a:avLst/>
          </a:prstGeom>
        </p:spPr>
      </p:pic>
      <p:sp>
        <p:nvSpPr>
          <p:cNvPr id="10" name="Google Shape;3436;p36">
            <a:extLst>
              <a:ext uri="{FF2B5EF4-FFF2-40B4-BE49-F238E27FC236}">
                <a16:creationId xmlns:a16="http://schemas.microsoft.com/office/drawing/2014/main" id="{6B11D03D-DA9E-4743-B4E9-A1085A4AFF09}"/>
              </a:ext>
            </a:extLst>
          </p:cNvPr>
          <p:cNvSpPr txBox="1">
            <a:spLocks/>
          </p:cNvSpPr>
          <p:nvPr/>
        </p:nvSpPr>
        <p:spPr>
          <a:xfrm>
            <a:off x="1081488" y="1207658"/>
            <a:ext cx="3740808" cy="3227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600"/>
              </a:spcBef>
              <a:spcAft>
                <a:spcPts val="1600"/>
              </a:spcAft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SimSun" panose="02010600030101010101" pitchFamily="2" charset="-122"/>
              </a:rPr>
              <a:t>使用者の快適のため</a:t>
            </a:r>
            <a:endParaRPr lang="fr-FR" altLang="ja-JP" sz="2400" dirty="0">
              <a:solidFill>
                <a:schemeClr val="accent2">
                  <a:lumMod val="75000"/>
                </a:schemeClr>
              </a:solidFill>
              <a:effectLst/>
              <a:ea typeface="Yu Mincho" panose="02020400000000000000" pitchFamily="18" charset="-128"/>
              <a:cs typeface="SimSun" panose="02010600030101010101" pitchFamily="2" charset="-122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sz="2400" dirty="0">
                <a:solidFill>
                  <a:schemeClr val="accent2">
                    <a:lumMod val="75000"/>
                  </a:schemeClr>
                </a:solidFill>
                <a:effectLst/>
                <a:ea typeface="Yu Mincho" panose="02020400000000000000" pitchFamily="18" charset="-128"/>
                <a:cs typeface="SimSun" panose="02010600030101010101" pitchFamily="2" charset="-122"/>
              </a:rPr>
              <a:t>ウォータージェット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effectLst/>
              <a:ea typeface="Yu Mincho" panose="02020400000000000000" pitchFamily="18" charset="-128"/>
              <a:cs typeface="SimSun" panose="02010600030101010101" pitchFamily="2" charset="-122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便座を温める技術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自己洗浄機能</a:t>
            </a:r>
            <a:endParaRPr lang="ja-JP" altLang="fr-FR" sz="2400" dirty="0">
              <a:solidFill>
                <a:schemeClr val="accent2">
                  <a:lumMod val="75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023F-D0CB-44E5-866B-D48D82A44157}"/>
              </a:ext>
            </a:extLst>
          </p:cNvPr>
          <p:cNvSpPr txBox="1"/>
          <p:nvPr/>
        </p:nvSpPr>
        <p:spPr>
          <a:xfrm>
            <a:off x="3202301" y="3751180"/>
            <a:ext cx="132663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→ 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ea typeface="Yu Mincho" panose="02020400000000000000" pitchFamily="18" charset="-128"/>
              </a:rPr>
              <a:t>衛生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2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8"/>
          <p:cNvSpPr txBox="1">
            <a:spLocks noGrp="1"/>
          </p:cNvSpPr>
          <p:nvPr>
            <p:ph type="title"/>
          </p:nvPr>
        </p:nvSpPr>
        <p:spPr>
          <a:xfrm>
            <a:off x="0" y="2034450"/>
            <a:ext cx="91440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1600"/>
              </a:spcBef>
              <a:spcAft>
                <a:spcPts val="1600"/>
              </a:spcAft>
            </a:pPr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しかし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0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457;p38">
            <a:extLst>
              <a:ext uri="{FF2B5EF4-FFF2-40B4-BE49-F238E27FC236}">
                <a16:creationId xmlns:a16="http://schemas.microsoft.com/office/drawing/2014/main" id="{9FD326FA-BBEF-4035-92ED-125D0B3DC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00087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r>
              <a:rPr lang="fr-FR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……</a:t>
            </a: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「</a:t>
            </a:r>
            <a:r>
              <a:rPr lang="fr-FR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Hi Toilet</a:t>
            </a: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」</a:t>
            </a: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なら</a:t>
            </a: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、</a:t>
            </a:r>
            <a:br>
              <a:rPr lang="en-US" altLang="ja-JP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ja-JP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必要ない</a:t>
            </a:r>
            <a:r>
              <a:rPr lang="ja-JP" altLang="fr-F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かな？</a:t>
            </a:r>
            <a:endParaRPr lang="fr-FR" altLang="ja-JP" sz="3600" dirty="0">
              <a:solidFill>
                <a:schemeClr val="accent5">
                  <a:lumMod val="60000"/>
                  <a:lumOff val="40000"/>
                </a:schemeClr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54B2C4A-A5DB-45D8-9D4F-56580AB99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7" t="10638" r="4637" b="6624"/>
          <a:stretch/>
        </p:blipFill>
        <p:spPr>
          <a:xfrm>
            <a:off x="3910574" y="1472184"/>
            <a:ext cx="4828032" cy="2820075"/>
          </a:xfrm>
          <a:prstGeom prst="rect">
            <a:avLst/>
          </a:prstGeom>
        </p:spPr>
      </p:pic>
      <p:pic>
        <p:nvPicPr>
          <p:cNvPr id="6" name="Picture 5" descr="A picture containing tree, outdoor, building&#10;&#10;Description automatically generated">
            <a:extLst>
              <a:ext uri="{FF2B5EF4-FFF2-40B4-BE49-F238E27FC236}">
                <a16:creationId xmlns:a16="http://schemas.microsoft.com/office/drawing/2014/main" id="{15E6C5F9-EBE7-4CC9-9A4D-202A8EF3F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00" r="6400"/>
          <a:stretch/>
        </p:blipFill>
        <p:spPr>
          <a:xfrm>
            <a:off x="639023" y="1472184"/>
            <a:ext cx="3271551" cy="28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381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Poppins</vt:lpstr>
      <vt:lpstr>Source Sans Pro</vt:lpstr>
      <vt:lpstr>Arial</vt:lpstr>
      <vt:lpstr>Poppins SemiBold</vt:lpstr>
      <vt:lpstr>Yu Mincho</vt:lpstr>
      <vt:lpstr>Poppins ExtraBold</vt:lpstr>
      <vt:lpstr>Livvic</vt:lpstr>
      <vt:lpstr>Roboto Condensed Light</vt:lpstr>
      <vt:lpstr>Wingdings</vt:lpstr>
      <vt:lpstr>Pastel Portfolio by Slidesgo</vt:lpstr>
      <vt:lpstr>テクノロジー</vt:lpstr>
      <vt:lpstr>目次</vt:lpstr>
      <vt:lpstr>フランスと日本の テクノロジーの違い</vt:lpstr>
      <vt:lpstr>日本の 不便なテクノロジー</vt:lpstr>
      <vt:lpstr>トイレについて</vt:lpstr>
      <vt:lpstr>トイレがこのようにハイテクで 本当に良い？</vt:lpstr>
      <vt:lpstr>シャワートイレは良い……</vt:lpstr>
      <vt:lpstr>しかし</vt:lpstr>
      <vt:lpstr>……「Hi Toilet」なら、 必要ないかな？</vt:lpstr>
      <vt:lpstr>結論</vt:lpstr>
      <vt:lpstr>参考文献</vt:lpstr>
      <vt:lpstr>参考文献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テクノロジー</dc:title>
  <cp:lastModifiedBy>Anna DAI</cp:lastModifiedBy>
  <cp:revision>45</cp:revision>
  <dcterms:modified xsi:type="dcterms:W3CDTF">2021-11-24T19:06:27Z</dcterms:modified>
</cp:coreProperties>
</file>